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6" r:id="rId2"/>
    <p:sldMasterId id="2147483671" r:id="rId3"/>
    <p:sldMasterId id="2147483683" r:id="rId4"/>
    <p:sldMasterId id="2147483689" r:id="rId5"/>
  </p:sldMasterIdLst>
  <p:notesMasterIdLst>
    <p:notesMasterId r:id="rId25"/>
  </p:notesMasterIdLst>
  <p:sldIdLst>
    <p:sldId id="257" r:id="rId6"/>
    <p:sldId id="296" r:id="rId7"/>
    <p:sldId id="302" r:id="rId8"/>
    <p:sldId id="315" r:id="rId9"/>
    <p:sldId id="326" r:id="rId10"/>
    <p:sldId id="325" r:id="rId11"/>
    <p:sldId id="317" r:id="rId12"/>
    <p:sldId id="328" r:id="rId13"/>
    <p:sldId id="318" r:id="rId14"/>
    <p:sldId id="331" r:id="rId15"/>
    <p:sldId id="332" r:id="rId16"/>
    <p:sldId id="330" r:id="rId17"/>
    <p:sldId id="334" r:id="rId18"/>
    <p:sldId id="319" r:id="rId19"/>
    <p:sldId id="322" r:id="rId20"/>
    <p:sldId id="320" r:id="rId21"/>
    <p:sldId id="323" r:id="rId22"/>
    <p:sldId id="294" r:id="rId23"/>
    <p:sldId id="321" r:id="rId24"/>
  </p:sldIdLst>
  <p:sldSz cx="9144000" cy="6858000" type="screen4x3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 Sertore" initials="DS" lastIdx="1" clrIdx="0">
    <p:extLst/>
  </p:cmAuthor>
  <p:cmAuthor id="2" name="JINFANG CHEN" initials="J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63" autoAdjust="0"/>
    <p:restoredTop sz="96866" autoAdjust="0"/>
  </p:normalViewPr>
  <p:slideViewPr>
    <p:cSldViewPr snapToGrid="0" snapToObjects="1">
      <p:cViewPr>
        <p:scale>
          <a:sx n="110" d="100"/>
          <a:sy n="110" d="100"/>
        </p:scale>
        <p:origin x="612" y="-7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ESScavDs\0%20All_MBcav_Designs_List\MBcav_Choice%20of%20geometric%20parameter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bignami\Desktop\Cavity_3B\4_LFD\LF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ignami\Desktop\Cavity_3B\1_springrate\springrate-calculation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2008\arescom\0%20ESS\Materiale%20LG\storia%20L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756049865225134E-2"/>
          <c:y val="0.13746728834743385"/>
          <c:w val="0.87604326345015038"/>
          <c:h val="0.64634524010753969"/>
        </c:manualLayout>
      </c:layout>
      <c:scatterChart>
        <c:scatterStyle val="lineMarker"/>
        <c:varyColors val="0"/>
        <c:ser>
          <c:idx val="0"/>
          <c:order val="0"/>
          <c:tx>
            <c:v>k(%)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3.7532818482787535E-2"/>
                  <c:y val="3.1339027823874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A25-49E2-A27F-5AC2A160B4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InCell_Paras!$E$36:$E$41</c:f>
              <c:numCache>
                <c:formatCode>General</c:formatCode>
                <c:ptCount val="6"/>
                <c:pt idx="0">
                  <c:v>4.7</c:v>
                </c:pt>
                <c:pt idx="1">
                  <c:v>4.8</c:v>
                </c:pt>
                <c:pt idx="2">
                  <c:v>4.9000000000000004</c:v>
                </c:pt>
                <c:pt idx="3">
                  <c:v>5</c:v>
                </c:pt>
                <c:pt idx="4">
                  <c:v>5.0999999999999996</c:v>
                </c:pt>
                <c:pt idx="5">
                  <c:v>5.2</c:v>
                </c:pt>
              </c:numCache>
            </c:numRef>
          </c:xVal>
          <c:yVal>
            <c:numRef>
              <c:f>InCell_Paras!$I$36:$I$41</c:f>
              <c:numCache>
                <c:formatCode>General</c:formatCode>
                <c:ptCount val="6"/>
                <c:pt idx="0">
                  <c:v>1.23</c:v>
                </c:pt>
                <c:pt idx="1">
                  <c:v>1.31</c:v>
                </c:pt>
                <c:pt idx="2">
                  <c:v>1.43</c:v>
                </c:pt>
                <c:pt idx="3">
                  <c:v>1.55</c:v>
                </c:pt>
                <c:pt idx="4">
                  <c:v>1.64</c:v>
                </c:pt>
                <c:pt idx="5">
                  <c:v>1.76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25-49E2-A27F-5AC2A160B4E9}"/>
            </c:ext>
          </c:extLst>
        </c:ser>
        <c:ser>
          <c:idx val="1"/>
          <c:order val="1"/>
          <c:tx>
            <c:v>Ep/Eacc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InCell_Paras!$E$36:$E$41</c:f>
              <c:numCache>
                <c:formatCode>General</c:formatCode>
                <c:ptCount val="6"/>
                <c:pt idx="0">
                  <c:v>4.7</c:v>
                </c:pt>
                <c:pt idx="1">
                  <c:v>4.8</c:v>
                </c:pt>
                <c:pt idx="2">
                  <c:v>4.9000000000000004</c:v>
                </c:pt>
                <c:pt idx="3">
                  <c:v>5</c:v>
                </c:pt>
                <c:pt idx="4">
                  <c:v>5.0999999999999996</c:v>
                </c:pt>
                <c:pt idx="5">
                  <c:v>5.2</c:v>
                </c:pt>
              </c:numCache>
            </c:numRef>
          </c:xVal>
          <c:yVal>
            <c:numRef>
              <c:f>InCell_Paras!$F$36:$F$41</c:f>
              <c:numCache>
                <c:formatCode>0.00</c:formatCode>
                <c:ptCount val="6"/>
                <c:pt idx="0">
                  <c:v>2.40496</c:v>
                </c:pt>
                <c:pt idx="1">
                  <c:v>2.4828000000000001</c:v>
                </c:pt>
                <c:pt idx="2">
                  <c:v>2.5026099999999998</c:v>
                </c:pt>
                <c:pt idx="3">
                  <c:v>2.5739399999999999</c:v>
                </c:pt>
                <c:pt idx="4">
                  <c:v>2.6034000000000002</c:v>
                </c:pt>
                <c:pt idx="5">
                  <c:v>2.64039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A25-49E2-A27F-5AC2A160B4E9}"/>
            </c:ext>
          </c:extLst>
        </c:ser>
        <c:ser>
          <c:idx val="2"/>
          <c:order val="2"/>
          <c:tx>
            <c:v>Hp/Eacc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InCell_Paras!$E$36:$E$41</c:f>
              <c:numCache>
                <c:formatCode>General</c:formatCode>
                <c:ptCount val="6"/>
                <c:pt idx="0">
                  <c:v>4.7</c:v>
                </c:pt>
                <c:pt idx="1">
                  <c:v>4.8</c:v>
                </c:pt>
                <c:pt idx="2">
                  <c:v>4.9000000000000004</c:v>
                </c:pt>
                <c:pt idx="3">
                  <c:v>5</c:v>
                </c:pt>
                <c:pt idx="4">
                  <c:v>5.0999999999999996</c:v>
                </c:pt>
                <c:pt idx="5">
                  <c:v>5.2</c:v>
                </c:pt>
              </c:numCache>
            </c:numRef>
          </c:xVal>
          <c:yVal>
            <c:numRef>
              <c:f>InCell_Paras!$G$36:$G$41</c:f>
              <c:numCache>
                <c:formatCode>0.00</c:formatCode>
                <c:ptCount val="6"/>
                <c:pt idx="0">
                  <c:v>4.8025652559133301</c:v>
                </c:pt>
                <c:pt idx="1">
                  <c:v>4.8359541026356796</c:v>
                </c:pt>
                <c:pt idx="2">
                  <c:v>4.8917864872752803</c:v>
                </c:pt>
                <c:pt idx="3">
                  <c:v>4.9488126771232404</c:v>
                </c:pt>
                <c:pt idx="4">
                  <c:v>4.9850289572338298</c:v>
                </c:pt>
                <c:pt idx="5">
                  <c:v>5.0371542625421899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A25-49E2-A27F-5AC2A160B4E9}"/>
            </c:ext>
          </c:extLst>
        </c:ser>
        <c:ser>
          <c:idx val="3"/>
          <c:order val="3"/>
          <c:tx>
            <c:v>0.1*R/Q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InCell_Paras!$E$36:$E$41</c:f>
              <c:numCache>
                <c:formatCode>General</c:formatCode>
                <c:ptCount val="6"/>
                <c:pt idx="0">
                  <c:v>4.7</c:v>
                </c:pt>
                <c:pt idx="1">
                  <c:v>4.8</c:v>
                </c:pt>
                <c:pt idx="2">
                  <c:v>4.9000000000000004</c:v>
                </c:pt>
                <c:pt idx="3">
                  <c:v>5</c:v>
                </c:pt>
                <c:pt idx="4">
                  <c:v>5.0999999999999996</c:v>
                </c:pt>
                <c:pt idx="5">
                  <c:v>5.2</c:v>
                </c:pt>
              </c:numCache>
            </c:numRef>
          </c:xVal>
          <c:yVal>
            <c:numRef>
              <c:f>InCell_Paras!$K$36:$K$41</c:f>
              <c:numCache>
                <c:formatCode>General</c:formatCode>
                <c:ptCount val="6"/>
                <c:pt idx="0">
                  <c:v>3.2807000000000004</c:v>
                </c:pt>
                <c:pt idx="1">
                  <c:v>3.2265000000000001</c:v>
                </c:pt>
                <c:pt idx="2">
                  <c:v>3.1425000000000001</c:v>
                </c:pt>
                <c:pt idx="3">
                  <c:v>3.06</c:v>
                </c:pt>
                <c:pt idx="4">
                  <c:v>3.0072000000000001</c:v>
                </c:pt>
                <c:pt idx="5">
                  <c:v>2.9356999999999998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A25-49E2-A27F-5AC2A160B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06272"/>
        <c:axId val="50741248"/>
      </c:scatterChart>
      <c:valAx>
        <c:axId val="33406272"/>
        <c:scaling>
          <c:orientation val="minMax"/>
          <c:max val="5.2"/>
          <c:min val="4.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Iris radius, Riris (cm)</a:t>
                </a:r>
              </a:p>
            </c:rich>
          </c:tx>
          <c:layout>
            <c:manualLayout>
              <c:xMode val="edge"/>
              <c:yMode val="edge"/>
              <c:x val="0.38361086628518531"/>
              <c:y val="0.9404361060147490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741248"/>
        <c:crosses val="autoZero"/>
        <c:crossBetween val="midCat"/>
      </c:valAx>
      <c:valAx>
        <c:axId val="50741248"/>
        <c:scaling>
          <c:orientation val="minMax"/>
          <c:max val="5.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406272"/>
        <c:crosses val="autoZero"/>
        <c:crossBetween val="midCat"/>
        <c:majorUnit val="0.5"/>
        <c:minorUnit val="0.5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152447767899254"/>
          <c:y val="0.26918528982120515"/>
          <c:w val="0.67914183745971501"/>
          <c:h val="0.57249187343730024"/>
        </c:manualLayout>
      </c:layout>
      <c:scatterChart>
        <c:scatterStyle val="smoothMarker"/>
        <c:varyColors val="0"/>
        <c:ser>
          <c:idx val="4"/>
          <c:order val="0"/>
          <c:tx>
            <c:v>pi/6_694.35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RoQvsBeta!$A$9:$A$59</c:f>
              <c:numCache>
                <c:formatCode>0.000</c:formatCode>
                <c:ptCount val="51"/>
                <c:pt idx="0">
                  <c:v>0.55000000000000004</c:v>
                </c:pt>
                <c:pt idx="1">
                  <c:v>0.55500000000000005</c:v>
                </c:pt>
                <c:pt idx="2">
                  <c:v>0.56000000000000005</c:v>
                </c:pt>
                <c:pt idx="3">
                  <c:v>0.56499999999999995</c:v>
                </c:pt>
                <c:pt idx="4">
                  <c:v>0.56999999999999995</c:v>
                </c:pt>
                <c:pt idx="5">
                  <c:v>0.57499999999999996</c:v>
                </c:pt>
                <c:pt idx="6">
                  <c:v>0.57999999999999996</c:v>
                </c:pt>
                <c:pt idx="7">
                  <c:v>0.58499999999999996</c:v>
                </c:pt>
                <c:pt idx="8">
                  <c:v>0.59</c:v>
                </c:pt>
                <c:pt idx="9">
                  <c:v>0.59499999999999997</c:v>
                </c:pt>
                <c:pt idx="10">
                  <c:v>0.6</c:v>
                </c:pt>
                <c:pt idx="11">
                  <c:v>0.60499999999999998</c:v>
                </c:pt>
                <c:pt idx="12">
                  <c:v>0.61</c:v>
                </c:pt>
                <c:pt idx="13">
                  <c:v>0.61499999999999999</c:v>
                </c:pt>
                <c:pt idx="14">
                  <c:v>0.62</c:v>
                </c:pt>
                <c:pt idx="15">
                  <c:v>0.625</c:v>
                </c:pt>
                <c:pt idx="16">
                  <c:v>0.63</c:v>
                </c:pt>
                <c:pt idx="17">
                  <c:v>0.63500000000000001</c:v>
                </c:pt>
                <c:pt idx="18">
                  <c:v>0.64</c:v>
                </c:pt>
                <c:pt idx="19">
                  <c:v>0.64500000000000002</c:v>
                </c:pt>
                <c:pt idx="20">
                  <c:v>0.65</c:v>
                </c:pt>
                <c:pt idx="21">
                  <c:v>0.65500000000000003</c:v>
                </c:pt>
                <c:pt idx="22">
                  <c:v>0.66</c:v>
                </c:pt>
                <c:pt idx="23">
                  <c:v>0.66500000000000004</c:v>
                </c:pt>
                <c:pt idx="24">
                  <c:v>0.67</c:v>
                </c:pt>
                <c:pt idx="25">
                  <c:v>0.67500000000000004</c:v>
                </c:pt>
                <c:pt idx="26">
                  <c:v>0.68</c:v>
                </c:pt>
                <c:pt idx="27">
                  <c:v>0.68500000000000005</c:v>
                </c:pt>
                <c:pt idx="28">
                  <c:v>0.69</c:v>
                </c:pt>
                <c:pt idx="29">
                  <c:v>0.69499999999999995</c:v>
                </c:pt>
                <c:pt idx="30">
                  <c:v>0.7</c:v>
                </c:pt>
                <c:pt idx="31">
                  <c:v>0.70499999999999996</c:v>
                </c:pt>
                <c:pt idx="32">
                  <c:v>0.71</c:v>
                </c:pt>
                <c:pt idx="33">
                  <c:v>0.71499999999999997</c:v>
                </c:pt>
                <c:pt idx="34">
                  <c:v>0.72</c:v>
                </c:pt>
                <c:pt idx="35">
                  <c:v>0.72499999999999998</c:v>
                </c:pt>
                <c:pt idx="36">
                  <c:v>0.73</c:v>
                </c:pt>
                <c:pt idx="37">
                  <c:v>0.73499999999999999</c:v>
                </c:pt>
                <c:pt idx="38">
                  <c:v>0.74</c:v>
                </c:pt>
                <c:pt idx="39">
                  <c:v>0.745</c:v>
                </c:pt>
                <c:pt idx="40">
                  <c:v>0.75</c:v>
                </c:pt>
                <c:pt idx="41">
                  <c:v>0.755</c:v>
                </c:pt>
                <c:pt idx="42">
                  <c:v>0.76</c:v>
                </c:pt>
                <c:pt idx="43">
                  <c:v>0.76500000000000001</c:v>
                </c:pt>
                <c:pt idx="44">
                  <c:v>0.77</c:v>
                </c:pt>
                <c:pt idx="45">
                  <c:v>0.77500000000000002</c:v>
                </c:pt>
                <c:pt idx="46">
                  <c:v>0.78</c:v>
                </c:pt>
                <c:pt idx="47">
                  <c:v>0.78500000000000003</c:v>
                </c:pt>
                <c:pt idx="48">
                  <c:v>0.79</c:v>
                </c:pt>
                <c:pt idx="49">
                  <c:v>0.79500000000000004</c:v>
                </c:pt>
                <c:pt idx="50">
                  <c:v>0.8</c:v>
                </c:pt>
              </c:numCache>
            </c:numRef>
          </c:xVal>
          <c:yVal>
            <c:numRef>
              <c:f>RoQvsBeta!$F$9:$F$59</c:f>
              <c:numCache>
                <c:formatCode>General</c:formatCode>
                <c:ptCount val="51"/>
                <c:pt idx="0">
                  <c:v>0.13901358697213442</c:v>
                </c:pt>
                <c:pt idx="1">
                  <c:v>0.10971716173513359</c:v>
                </c:pt>
                <c:pt idx="2">
                  <c:v>8.4041811620224061E-2</c:v>
                </c:pt>
                <c:pt idx="3">
                  <c:v>6.2175040667193322E-2</c:v>
                </c:pt>
                <c:pt idx="4">
                  <c:v>4.40689928361103E-2</c:v>
                </c:pt>
                <c:pt idx="5">
                  <c:v>2.9586139489370868E-2</c:v>
                </c:pt>
                <c:pt idx="6">
                  <c:v>1.8449393852341282E-2</c:v>
                </c:pt>
                <c:pt idx="7">
                  <c:v>1.0329119236569952E-2</c:v>
                </c:pt>
                <c:pt idx="8">
                  <c:v>4.8330153871014069E-3</c:v>
                </c:pt>
                <c:pt idx="9">
                  <c:v>1.5730907964665321E-3</c:v>
                </c:pt>
                <c:pt idx="10">
                  <c:v>1.4707743823613902E-4</c:v>
                </c:pt>
                <c:pt idx="11">
                  <c:v>1.7119335320310255E-4</c:v>
                </c:pt>
                <c:pt idx="12">
                  <c:v>1.2915785693766158E-3</c:v>
                </c:pt>
                <c:pt idx="13">
                  <c:v>3.1965783000574548E-3</c:v>
                </c:pt>
                <c:pt idx="14">
                  <c:v>5.6075150818730235E-3</c:v>
                </c:pt>
                <c:pt idx="15">
                  <c:v>8.2948710858948577E-3</c:v>
                </c:pt>
                <c:pt idx="16">
                  <c:v>1.1071100258546391E-2</c:v>
                </c:pt>
                <c:pt idx="17">
                  <c:v>1.3786321908216026E-2</c:v>
                </c:pt>
                <c:pt idx="18">
                  <c:v>1.6341688092502155E-2</c:v>
                </c:pt>
                <c:pt idx="19">
                  <c:v>1.8663459943263429E-2</c:v>
                </c:pt>
                <c:pt idx="20">
                  <c:v>2.0704563343866698E-2</c:v>
                </c:pt>
                <c:pt idx="21">
                  <c:v>2.2450530379201378E-2</c:v>
                </c:pt>
                <c:pt idx="22">
                  <c:v>2.3885511347313992E-2</c:v>
                </c:pt>
                <c:pt idx="23">
                  <c:v>2.5050358822895719E-2</c:v>
                </c:pt>
                <c:pt idx="24">
                  <c:v>2.5955950876184998E-2</c:v>
                </c:pt>
                <c:pt idx="25">
                  <c:v>2.6642909006032747E-2</c:v>
                </c:pt>
                <c:pt idx="26">
                  <c:v>2.7158385521401894E-2</c:v>
                </c:pt>
                <c:pt idx="27">
                  <c:v>2.7542564277506468E-2</c:v>
                </c:pt>
                <c:pt idx="28">
                  <c:v>2.7838168629704105E-2</c:v>
                </c:pt>
                <c:pt idx="29">
                  <c:v>2.8078077869146793E-2</c:v>
                </c:pt>
                <c:pt idx="30">
                  <c:v>2.8330515387101404E-2</c:v>
                </c:pt>
                <c:pt idx="31">
                  <c:v>2.8618747486354495E-2</c:v>
                </c:pt>
                <c:pt idx="32">
                  <c:v>2.8978181287704678E-2</c:v>
                </c:pt>
                <c:pt idx="33">
                  <c:v>2.9457006607296745E-2</c:v>
                </c:pt>
                <c:pt idx="34">
                  <c:v>3.0081790164464231E-2</c:v>
                </c:pt>
                <c:pt idx="35">
                  <c:v>3.0893001741597242E-2</c:v>
                </c:pt>
                <c:pt idx="36">
                  <c:v>3.1922193694340711E-2</c:v>
                </c:pt>
                <c:pt idx="37">
                  <c:v>3.3204379847744901E-2</c:v>
                </c:pt>
                <c:pt idx="38">
                  <c:v>3.4778875772048266E-2</c:v>
                </c:pt>
                <c:pt idx="39">
                  <c:v>3.6677146294168336E-2</c:v>
                </c:pt>
                <c:pt idx="40">
                  <c:v>3.8948800362683139E-2</c:v>
                </c:pt>
                <c:pt idx="41">
                  <c:v>4.1636515818012053E-2</c:v>
                </c:pt>
                <c:pt idx="42">
                  <c:v>4.477460392128698E-2</c:v>
                </c:pt>
                <c:pt idx="43">
                  <c:v>4.8416785137173214E-2</c:v>
                </c:pt>
                <c:pt idx="44">
                  <c:v>5.2623700535047398E-2</c:v>
                </c:pt>
                <c:pt idx="45">
                  <c:v>5.7447153116920405E-2</c:v>
                </c:pt>
                <c:pt idx="46">
                  <c:v>6.2926910101264E-2</c:v>
                </c:pt>
                <c:pt idx="47">
                  <c:v>6.9140469423297893E-2</c:v>
                </c:pt>
                <c:pt idx="48">
                  <c:v>7.6135905361246758E-2</c:v>
                </c:pt>
                <c:pt idx="49">
                  <c:v>8.3982400621229497E-2</c:v>
                </c:pt>
                <c:pt idx="50">
                  <c:v>9.2753871462941659E-2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256-41A0-9A20-46130802F389}"/>
            </c:ext>
          </c:extLst>
        </c:ser>
        <c:ser>
          <c:idx val="5"/>
          <c:order val="1"/>
          <c:tx>
            <c:v>2pi/6_696.38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RoQvsBeta!$A$9:$A$59</c:f>
              <c:numCache>
                <c:formatCode>0.000</c:formatCode>
                <c:ptCount val="51"/>
                <c:pt idx="0">
                  <c:v>0.55000000000000004</c:v>
                </c:pt>
                <c:pt idx="1">
                  <c:v>0.55500000000000005</c:v>
                </c:pt>
                <c:pt idx="2">
                  <c:v>0.56000000000000005</c:v>
                </c:pt>
                <c:pt idx="3">
                  <c:v>0.56499999999999995</c:v>
                </c:pt>
                <c:pt idx="4">
                  <c:v>0.56999999999999995</c:v>
                </c:pt>
                <c:pt idx="5">
                  <c:v>0.57499999999999996</c:v>
                </c:pt>
                <c:pt idx="6">
                  <c:v>0.57999999999999996</c:v>
                </c:pt>
                <c:pt idx="7">
                  <c:v>0.58499999999999996</c:v>
                </c:pt>
                <c:pt idx="8">
                  <c:v>0.59</c:v>
                </c:pt>
                <c:pt idx="9">
                  <c:v>0.59499999999999997</c:v>
                </c:pt>
                <c:pt idx="10">
                  <c:v>0.6</c:v>
                </c:pt>
                <c:pt idx="11">
                  <c:v>0.60499999999999998</c:v>
                </c:pt>
                <c:pt idx="12">
                  <c:v>0.61</c:v>
                </c:pt>
                <c:pt idx="13">
                  <c:v>0.61499999999999999</c:v>
                </c:pt>
                <c:pt idx="14">
                  <c:v>0.62</c:v>
                </c:pt>
                <c:pt idx="15">
                  <c:v>0.625</c:v>
                </c:pt>
                <c:pt idx="16">
                  <c:v>0.63</c:v>
                </c:pt>
                <c:pt idx="17">
                  <c:v>0.63500000000000001</c:v>
                </c:pt>
                <c:pt idx="18">
                  <c:v>0.64</c:v>
                </c:pt>
                <c:pt idx="19">
                  <c:v>0.64500000000000002</c:v>
                </c:pt>
                <c:pt idx="20">
                  <c:v>0.65</c:v>
                </c:pt>
                <c:pt idx="21">
                  <c:v>0.65500000000000003</c:v>
                </c:pt>
                <c:pt idx="22">
                  <c:v>0.66</c:v>
                </c:pt>
                <c:pt idx="23">
                  <c:v>0.66500000000000004</c:v>
                </c:pt>
                <c:pt idx="24">
                  <c:v>0.67</c:v>
                </c:pt>
                <c:pt idx="25">
                  <c:v>0.67500000000000004</c:v>
                </c:pt>
                <c:pt idx="26">
                  <c:v>0.68</c:v>
                </c:pt>
                <c:pt idx="27">
                  <c:v>0.68500000000000005</c:v>
                </c:pt>
                <c:pt idx="28">
                  <c:v>0.69</c:v>
                </c:pt>
                <c:pt idx="29">
                  <c:v>0.69499999999999995</c:v>
                </c:pt>
                <c:pt idx="30">
                  <c:v>0.7</c:v>
                </c:pt>
                <c:pt idx="31">
                  <c:v>0.70499999999999996</c:v>
                </c:pt>
                <c:pt idx="32">
                  <c:v>0.71</c:v>
                </c:pt>
                <c:pt idx="33">
                  <c:v>0.71499999999999997</c:v>
                </c:pt>
                <c:pt idx="34">
                  <c:v>0.72</c:v>
                </c:pt>
                <c:pt idx="35">
                  <c:v>0.72499999999999998</c:v>
                </c:pt>
                <c:pt idx="36">
                  <c:v>0.73</c:v>
                </c:pt>
                <c:pt idx="37">
                  <c:v>0.73499999999999999</c:v>
                </c:pt>
                <c:pt idx="38">
                  <c:v>0.74</c:v>
                </c:pt>
                <c:pt idx="39">
                  <c:v>0.745</c:v>
                </c:pt>
                <c:pt idx="40">
                  <c:v>0.75</c:v>
                </c:pt>
                <c:pt idx="41">
                  <c:v>0.755</c:v>
                </c:pt>
                <c:pt idx="42">
                  <c:v>0.76</c:v>
                </c:pt>
                <c:pt idx="43">
                  <c:v>0.76500000000000001</c:v>
                </c:pt>
                <c:pt idx="44">
                  <c:v>0.77</c:v>
                </c:pt>
                <c:pt idx="45">
                  <c:v>0.77500000000000002</c:v>
                </c:pt>
                <c:pt idx="46">
                  <c:v>0.78</c:v>
                </c:pt>
                <c:pt idx="47">
                  <c:v>0.78500000000000003</c:v>
                </c:pt>
                <c:pt idx="48">
                  <c:v>0.79</c:v>
                </c:pt>
                <c:pt idx="49">
                  <c:v>0.79500000000000004</c:v>
                </c:pt>
                <c:pt idx="50">
                  <c:v>0.8</c:v>
                </c:pt>
              </c:numCache>
            </c:numRef>
          </c:xVal>
          <c:yVal>
            <c:numRef>
              <c:f>RoQvsBeta!$I$9:$I$59</c:f>
              <c:numCache>
                <c:formatCode>General</c:formatCode>
                <c:ptCount val="51"/>
                <c:pt idx="0">
                  <c:v>0.7524479611188255</c:v>
                </c:pt>
                <c:pt idx="1">
                  <c:v>0.8225016369271968</c:v>
                </c:pt>
                <c:pt idx="2">
                  <c:v>0.87451183212656192</c:v>
                </c:pt>
                <c:pt idx="3">
                  <c:v>0.90837498512199943</c:v>
                </c:pt>
                <c:pt idx="4">
                  <c:v>0.92493053203729414</c:v>
                </c:pt>
                <c:pt idx="5">
                  <c:v>0.92558026720888731</c:v>
                </c:pt>
                <c:pt idx="6">
                  <c:v>0.9123062935429479</c:v>
                </c:pt>
                <c:pt idx="7">
                  <c:v>0.88719080455266808</c:v>
                </c:pt>
                <c:pt idx="8">
                  <c:v>0.85248083773060901</c:v>
                </c:pt>
                <c:pt idx="9">
                  <c:v>0.81047776869668708</c:v>
                </c:pt>
                <c:pt idx="10">
                  <c:v>0.76320863157111674</c:v>
                </c:pt>
                <c:pt idx="11">
                  <c:v>0.71273309893870262</c:v>
                </c:pt>
                <c:pt idx="12">
                  <c:v>0.66063103491370767</c:v>
                </c:pt>
                <c:pt idx="13">
                  <c:v>0.60855509283872244</c:v>
                </c:pt>
                <c:pt idx="14">
                  <c:v>0.55760753322753431</c:v>
                </c:pt>
                <c:pt idx="15">
                  <c:v>0.50883866013687762</c:v>
                </c:pt>
                <c:pt idx="16">
                  <c:v>0.46294436956952983</c:v>
                </c:pt>
                <c:pt idx="17">
                  <c:v>0.42044419872049199</c:v>
                </c:pt>
                <c:pt idx="18">
                  <c:v>0.38165726403491368</c:v>
                </c:pt>
                <c:pt idx="19">
                  <c:v>0.34681245224161877</c:v>
                </c:pt>
                <c:pt idx="20">
                  <c:v>0.31590913370363027</c:v>
                </c:pt>
                <c:pt idx="21">
                  <c:v>0.28891123660979956</c:v>
                </c:pt>
                <c:pt idx="22">
                  <c:v>0.26565447247569923</c:v>
                </c:pt>
                <c:pt idx="23">
                  <c:v>0.24601307815909532</c:v>
                </c:pt>
                <c:pt idx="24">
                  <c:v>0.2297732953283079</c:v>
                </c:pt>
                <c:pt idx="25">
                  <c:v>0.21675278590557431</c:v>
                </c:pt>
                <c:pt idx="26">
                  <c:v>0.20668349449513987</c:v>
                </c:pt>
                <c:pt idx="27">
                  <c:v>0.1994093201745685</c:v>
                </c:pt>
                <c:pt idx="28">
                  <c:v>0.19479122951795277</c:v>
                </c:pt>
                <c:pt idx="29">
                  <c:v>0.19268033163062884</c:v>
                </c:pt>
                <c:pt idx="30">
                  <c:v>0.19291760439396943</c:v>
                </c:pt>
                <c:pt idx="31">
                  <c:v>0.1954476443166038</c:v>
                </c:pt>
                <c:pt idx="32">
                  <c:v>0.20019433604443559</c:v>
                </c:pt>
                <c:pt idx="33">
                  <c:v>0.20708289763935725</c:v>
                </c:pt>
                <c:pt idx="34">
                  <c:v>0.21609288871255705</c:v>
                </c:pt>
                <c:pt idx="35">
                  <c:v>0.2271581289426701</c:v>
                </c:pt>
                <c:pt idx="36">
                  <c:v>0.24021807736560202</c:v>
                </c:pt>
                <c:pt idx="37">
                  <c:v>0.2552785558420948</c:v>
                </c:pt>
                <c:pt idx="38">
                  <c:v>0.2722047308073795</c:v>
                </c:pt>
                <c:pt idx="39">
                  <c:v>0.29091156020630826</c:v>
                </c:pt>
                <c:pt idx="40">
                  <c:v>0.31133203446736762</c:v>
                </c:pt>
                <c:pt idx="41">
                  <c:v>0.33326348576671289</c:v>
                </c:pt>
                <c:pt idx="42">
                  <c:v>0.35654608212656225</c:v>
                </c:pt>
                <c:pt idx="43">
                  <c:v>0.38098988534021028</c:v>
                </c:pt>
                <c:pt idx="44">
                  <c:v>0.40633015016861723</c:v>
                </c:pt>
                <c:pt idx="45">
                  <c:v>0.43230854751041453</c:v>
                </c:pt>
                <c:pt idx="46">
                  <c:v>0.45863430827216828</c:v>
                </c:pt>
                <c:pt idx="47">
                  <c:v>0.48498518151160475</c:v>
                </c:pt>
                <c:pt idx="48">
                  <c:v>0.51096092913112479</c:v>
                </c:pt>
                <c:pt idx="49">
                  <c:v>0.5362284195596112</c:v>
                </c:pt>
                <c:pt idx="50">
                  <c:v>0.56038515051577076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256-41A0-9A20-46130802F389}"/>
            </c:ext>
          </c:extLst>
        </c:ser>
        <c:ser>
          <c:idx val="6"/>
          <c:order val="2"/>
          <c:tx>
            <c:v>3pi/6_699.12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RoQvsBeta!$A$9:$A$59</c:f>
              <c:numCache>
                <c:formatCode>0.000</c:formatCode>
                <c:ptCount val="51"/>
                <c:pt idx="0">
                  <c:v>0.55000000000000004</c:v>
                </c:pt>
                <c:pt idx="1">
                  <c:v>0.55500000000000005</c:v>
                </c:pt>
                <c:pt idx="2">
                  <c:v>0.56000000000000005</c:v>
                </c:pt>
                <c:pt idx="3">
                  <c:v>0.56499999999999995</c:v>
                </c:pt>
                <c:pt idx="4">
                  <c:v>0.56999999999999995</c:v>
                </c:pt>
                <c:pt idx="5">
                  <c:v>0.57499999999999996</c:v>
                </c:pt>
                <c:pt idx="6">
                  <c:v>0.57999999999999996</c:v>
                </c:pt>
                <c:pt idx="7">
                  <c:v>0.58499999999999996</c:v>
                </c:pt>
                <c:pt idx="8">
                  <c:v>0.59</c:v>
                </c:pt>
                <c:pt idx="9">
                  <c:v>0.59499999999999997</c:v>
                </c:pt>
                <c:pt idx="10">
                  <c:v>0.6</c:v>
                </c:pt>
                <c:pt idx="11">
                  <c:v>0.60499999999999998</c:v>
                </c:pt>
                <c:pt idx="12">
                  <c:v>0.61</c:v>
                </c:pt>
                <c:pt idx="13">
                  <c:v>0.61499999999999999</c:v>
                </c:pt>
                <c:pt idx="14">
                  <c:v>0.62</c:v>
                </c:pt>
                <c:pt idx="15">
                  <c:v>0.625</c:v>
                </c:pt>
                <c:pt idx="16">
                  <c:v>0.63</c:v>
                </c:pt>
                <c:pt idx="17">
                  <c:v>0.63500000000000001</c:v>
                </c:pt>
                <c:pt idx="18">
                  <c:v>0.64</c:v>
                </c:pt>
                <c:pt idx="19">
                  <c:v>0.64500000000000002</c:v>
                </c:pt>
                <c:pt idx="20">
                  <c:v>0.65</c:v>
                </c:pt>
                <c:pt idx="21">
                  <c:v>0.65500000000000003</c:v>
                </c:pt>
                <c:pt idx="22">
                  <c:v>0.66</c:v>
                </c:pt>
                <c:pt idx="23">
                  <c:v>0.66500000000000004</c:v>
                </c:pt>
                <c:pt idx="24">
                  <c:v>0.67</c:v>
                </c:pt>
                <c:pt idx="25">
                  <c:v>0.67500000000000004</c:v>
                </c:pt>
                <c:pt idx="26">
                  <c:v>0.68</c:v>
                </c:pt>
                <c:pt idx="27">
                  <c:v>0.68500000000000005</c:v>
                </c:pt>
                <c:pt idx="28">
                  <c:v>0.69</c:v>
                </c:pt>
                <c:pt idx="29">
                  <c:v>0.69499999999999995</c:v>
                </c:pt>
                <c:pt idx="30">
                  <c:v>0.7</c:v>
                </c:pt>
                <c:pt idx="31">
                  <c:v>0.70499999999999996</c:v>
                </c:pt>
                <c:pt idx="32">
                  <c:v>0.71</c:v>
                </c:pt>
                <c:pt idx="33">
                  <c:v>0.71499999999999997</c:v>
                </c:pt>
                <c:pt idx="34">
                  <c:v>0.72</c:v>
                </c:pt>
                <c:pt idx="35">
                  <c:v>0.72499999999999998</c:v>
                </c:pt>
                <c:pt idx="36">
                  <c:v>0.73</c:v>
                </c:pt>
                <c:pt idx="37">
                  <c:v>0.73499999999999999</c:v>
                </c:pt>
                <c:pt idx="38">
                  <c:v>0.74</c:v>
                </c:pt>
                <c:pt idx="39">
                  <c:v>0.745</c:v>
                </c:pt>
                <c:pt idx="40">
                  <c:v>0.75</c:v>
                </c:pt>
                <c:pt idx="41">
                  <c:v>0.755</c:v>
                </c:pt>
                <c:pt idx="42">
                  <c:v>0.76</c:v>
                </c:pt>
                <c:pt idx="43">
                  <c:v>0.76500000000000001</c:v>
                </c:pt>
                <c:pt idx="44">
                  <c:v>0.77</c:v>
                </c:pt>
                <c:pt idx="45">
                  <c:v>0.77500000000000002</c:v>
                </c:pt>
                <c:pt idx="46">
                  <c:v>0.78</c:v>
                </c:pt>
                <c:pt idx="47">
                  <c:v>0.78500000000000003</c:v>
                </c:pt>
                <c:pt idx="48">
                  <c:v>0.79</c:v>
                </c:pt>
                <c:pt idx="49">
                  <c:v>0.79500000000000004</c:v>
                </c:pt>
                <c:pt idx="50">
                  <c:v>0.8</c:v>
                </c:pt>
              </c:numCache>
            </c:numRef>
          </c:xVal>
          <c:yVal>
            <c:numRef>
              <c:f>RoQvsBeta!$L$9:$L$59</c:f>
              <c:numCache>
                <c:formatCode>General</c:formatCode>
                <c:ptCount val="51"/>
                <c:pt idx="0">
                  <c:v>2.3932879487466701</c:v>
                </c:pt>
                <c:pt idx="1">
                  <c:v>1.7171809273546892</c:v>
                </c:pt>
                <c:pt idx="2">
                  <c:v>1.1823719891674067</c:v>
                </c:pt>
                <c:pt idx="3">
                  <c:v>0.77217994600095607</c:v>
                </c:pt>
                <c:pt idx="4">
                  <c:v>0.46953305785123972</c:v>
                </c:pt>
                <c:pt idx="5">
                  <c:v>0.25725291205518752</c:v>
                </c:pt>
                <c:pt idx="6">
                  <c:v>0.11893423689638685</c:v>
                </c:pt>
                <c:pt idx="7">
                  <c:v>3.9333984017485148E-2</c:v>
                </c:pt>
                <c:pt idx="8">
                  <c:v>4.54428429752066E-3</c:v>
                </c:pt>
                <c:pt idx="9">
                  <c:v>2.3152708558158595E-3</c:v>
                </c:pt>
                <c:pt idx="10">
                  <c:v>2.2120357721467112E-2</c:v>
                </c:pt>
                <c:pt idx="11">
                  <c:v>5.5176009944675919E-2</c:v>
                </c:pt>
                <c:pt idx="12">
                  <c:v>9.4427453152107113E-2</c:v>
                </c:pt>
                <c:pt idx="13">
                  <c:v>0.13441061610545732</c:v>
                </c:pt>
                <c:pt idx="14">
                  <c:v>0.1710869810532068</c:v>
                </c:pt>
                <c:pt idx="15">
                  <c:v>0.20179672594768122</c:v>
                </c:pt>
                <c:pt idx="16">
                  <c:v>0.2249318991189127</c:v>
                </c:pt>
                <c:pt idx="17">
                  <c:v>0.23979788903763413</c:v>
                </c:pt>
                <c:pt idx="18">
                  <c:v>0.24643879607950273</c:v>
                </c:pt>
                <c:pt idx="19">
                  <c:v>0.24547024203264806</c:v>
                </c:pt>
                <c:pt idx="20">
                  <c:v>0.23788899221364665</c:v>
                </c:pt>
                <c:pt idx="21">
                  <c:v>0.2249318991189127</c:v>
                </c:pt>
                <c:pt idx="22">
                  <c:v>0.20792320759510965</c:v>
                </c:pt>
                <c:pt idx="23">
                  <c:v>0.1882083033672563</c:v>
                </c:pt>
                <c:pt idx="24">
                  <c:v>0.1670442818386722</c:v>
                </c:pt>
                <c:pt idx="25">
                  <c:v>0.14557065177241996</c:v>
                </c:pt>
                <c:pt idx="26">
                  <c:v>0.12469237110853085</c:v>
                </c:pt>
                <c:pt idx="27">
                  <c:v>0.10521083514787241</c:v>
                </c:pt>
                <c:pt idx="28">
                  <c:v>8.7622150440543681E-2</c:v>
                </c:pt>
                <c:pt idx="29">
                  <c:v>7.2255282931493775E-2</c:v>
                </c:pt>
                <c:pt idx="30">
                  <c:v>5.9283532040161194E-2</c:v>
                </c:pt>
                <c:pt idx="31">
                  <c:v>4.8702384099446765E-2</c:v>
                </c:pt>
                <c:pt idx="32">
                  <c:v>4.0436815408783557E-2</c:v>
                </c:pt>
                <c:pt idx="33">
                  <c:v>3.4297520661157023E-2</c:v>
                </c:pt>
                <c:pt idx="34">
                  <c:v>3.0141382255310427E-2</c:v>
                </c:pt>
                <c:pt idx="35">
                  <c:v>2.7814675869134622E-2</c:v>
                </c:pt>
                <c:pt idx="36">
                  <c:v>2.7289302479338844E-2</c:v>
                </c:pt>
                <c:pt idx="37">
                  <c:v>2.8640613455365078E-2</c:v>
                </c:pt>
                <c:pt idx="38">
                  <c:v>3.2137600000000002E-2</c:v>
                </c:pt>
                <c:pt idx="39">
                  <c:v>3.8285920948022682E-2</c:v>
                </c:pt>
                <c:pt idx="40">
                  <c:v>4.780002823577624E-2</c:v>
                </c:pt>
                <c:pt idx="41">
                  <c:v>6.1735130155044067E-2</c:v>
                </c:pt>
                <c:pt idx="42">
                  <c:v>8.1455280486305556E-2</c:v>
                </c:pt>
                <c:pt idx="43">
                  <c:v>0.10860167511781985</c:v>
                </c:pt>
                <c:pt idx="44">
                  <c:v>0.14526248429752067</c:v>
                </c:pt>
                <c:pt idx="45">
                  <c:v>0.19377059363431462</c:v>
                </c:pt>
                <c:pt idx="46">
                  <c:v>0.25687732302438354</c:v>
                </c:pt>
                <c:pt idx="47">
                  <c:v>0.33769005958609388</c:v>
                </c:pt>
                <c:pt idx="48">
                  <c:v>0.43961539407144323</c:v>
                </c:pt>
                <c:pt idx="49">
                  <c:v>0.5664104594358309</c:v>
                </c:pt>
                <c:pt idx="50">
                  <c:v>0.72224016177856698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256-41A0-9A20-46130802F389}"/>
            </c:ext>
          </c:extLst>
        </c:ser>
        <c:ser>
          <c:idx val="7"/>
          <c:order val="3"/>
          <c:tx>
            <c:v>4pi/6_701.80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RoQvsBeta!$A$9:$A$59</c:f>
              <c:numCache>
                <c:formatCode>0.000</c:formatCode>
                <c:ptCount val="51"/>
                <c:pt idx="0">
                  <c:v>0.55000000000000004</c:v>
                </c:pt>
                <c:pt idx="1">
                  <c:v>0.55500000000000005</c:v>
                </c:pt>
                <c:pt idx="2">
                  <c:v>0.56000000000000005</c:v>
                </c:pt>
                <c:pt idx="3">
                  <c:v>0.56499999999999995</c:v>
                </c:pt>
                <c:pt idx="4">
                  <c:v>0.56999999999999995</c:v>
                </c:pt>
                <c:pt idx="5">
                  <c:v>0.57499999999999996</c:v>
                </c:pt>
                <c:pt idx="6">
                  <c:v>0.57999999999999996</c:v>
                </c:pt>
                <c:pt idx="7">
                  <c:v>0.58499999999999996</c:v>
                </c:pt>
                <c:pt idx="8">
                  <c:v>0.59</c:v>
                </c:pt>
                <c:pt idx="9">
                  <c:v>0.59499999999999997</c:v>
                </c:pt>
                <c:pt idx="10">
                  <c:v>0.6</c:v>
                </c:pt>
                <c:pt idx="11">
                  <c:v>0.60499999999999998</c:v>
                </c:pt>
                <c:pt idx="12">
                  <c:v>0.61</c:v>
                </c:pt>
                <c:pt idx="13">
                  <c:v>0.61499999999999999</c:v>
                </c:pt>
                <c:pt idx="14">
                  <c:v>0.62</c:v>
                </c:pt>
                <c:pt idx="15">
                  <c:v>0.625</c:v>
                </c:pt>
                <c:pt idx="16">
                  <c:v>0.63</c:v>
                </c:pt>
                <c:pt idx="17">
                  <c:v>0.63500000000000001</c:v>
                </c:pt>
                <c:pt idx="18">
                  <c:v>0.64</c:v>
                </c:pt>
                <c:pt idx="19">
                  <c:v>0.64500000000000002</c:v>
                </c:pt>
                <c:pt idx="20">
                  <c:v>0.65</c:v>
                </c:pt>
                <c:pt idx="21">
                  <c:v>0.65500000000000003</c:v>
                </c:pt>
                <c:pt idx="22">
                  <c:v>0.66</c:v>
                </c:pt>
                <c:pt idx="23">
                  <c:v>0.66500000000000004</c:v>
                </c:pt>
                <c:pt idx="24">
                  <c:v>0.67</c:v>
                </c:pt>
                <c:pt idx="25">
                  <c:v>0.67500000000000004</c:v>
                </c:pt>
                <c:pt idx="26">
                  <c:v>0.68</c:v>
                </c:pt>
                <c:pt idx="27">
                  <c:v>0.68500000000000005</c:v>
                </c:pt>
                <c:pt idx="28">
                  <c:v>0.69</c:v>
                </c:pt>
                <c:pt idx="29">
                  <c:v>0.69499999999999995</c:v>
                </c:pt>
                <c:pt idx="30">
                  <c:v>0.7</c:v>
                </c:pt>
                <c:pt idx="31">
                  <c:v>0.70499999999999996</c:v>
                </c:pt>
                <c:pt idx="32">
                  <c:v>0.71</c:v>
                </c:pt>
                <c:pt idx="33">
                  <c:v>0.71499999999999997</c:v>
                </c:pt>
                <c:pt idx="34">
                  <c:v>0.72</c:v>
                </c:pt>
                <c:pt idx="35">
                  <c:v>0.72499999999999998</c:v>
                </c:pt>
                <c:pt idx="36">
                  <c:v>0.73</c:v>
                </c:pt>
                <c:pt idx="37">
                  <c:v>0.73499999999999999</c:v>
                </c:pt>
                <c:pt idx="38">
                  <c:v>0.74</c:v>
                </c:pt>
                <c:pt idx="39">
                  <c:v>0.745</c:v>
                </c:pt>
                <c:pt idx="40">
                  <c:v>0.75</c:v>
                </c:pt>
                <c:pt idx="41">
                  <c:v>0.755</c:v>
                </c:pt>
                <c:pt idx="42">
                  <c:v>0.76</c:v>
                </c:pt>
                <c:pt idx="43">
                  <c:v>0.76500000000000001</c:v>
                </c:pt>
                <c:pt idx="44">
                  <c:v>0.77</c:v>
                </c:pt>
                <c:pt idx="45">
                  <c:v>0.77500000000000002</c:v>
                </c:pt>
                <c:pt idx="46">
                  <c:v>0.78</c:v>
                </c:pt>
                <c:pt idx="47">
                  <c:v>0.78500000000000003</c:v>
                </c:pt>
                <c:pt idx="48">
                  <c:v>0.79</c:v>
                </c:pt>
                <c:pt idx="49">
                  <c:v>0.79500000000000004</c:v>
                </c:pt>
                <c:pt idx="50">
                  <c:v>0.8</c:v>
                </c:pt>
              </c:numCache>
            </c:numRef>
          </c:xVal>
          <c:yVal>
            <c:numRef>
              <c:f>RoQvsBeta!$O$9:$O$59</c:f>
              <c:numCache>
                <c:formatCode>General</c:formatCode>
                <c:ptCount val="51"/>
                <c:pt idx="0">
                  <c:v>39.828187565786514</c:v>
                </c:pt>
                <c:pt idx="1">
                  <c:v>36.439049207304379</c:v>
                </c:pt>
                <c:pt idx="2">
                  <c:v>33.035493597134469</c:v>
                </c:pt>
                <c:pt idx="3">
                  <c:v>29.677302817783833</c:v>
                </c:pt>
                <c:pt idx="4">
                  <c:v>26.417761479785973</c:v>
                </c:pt>
                <c:pt idx="5">
                  <c:v>23.300785062725414</c:v>
                </c:pt>
                <c:pt idx="6">
                  <c:v>20.362401346704534</c:v>
                </c:pt>
                <c:pt idx="7">
                  <c:v>17.629778634373682</c:v>
                </c:pt>
                <c:pt idx="8">
                  <c:v>15.121943787895166</c:v>
                </c:pt>
                <c:pt idx="9">
                  <c:v>12.849937311745171</c:v>
                </c:pt>
                <c:pt idx="10">
                  <c:v>10.817843474415545</c:v>
                </c:pt>
                <c:pt idx="11">
                  <c:v>9.023801854227063</c:v>
                </c:pt>
                <c:pt idx="12">
                  <c:v>7.4602153952938766</c:v>
                </c:pt>
                <c:pt idx="13">
                  <c:v>6.1154636547203767</c:v>
                </c:pt>
                <c:pt idx="14">
                  <c:v>4.9746311946620025</c:v>
                </c:pt>
                <c:pt idx="15">
                  <c:v>4.0200845874598334</c:v>
                </c:pt>
                <c:pt idx="16">
                  <c:v>3.2331356261239579</c:v>
                </c:pt>
                <c:pt idx="17">
                  <c:v>2.5942284161712252</c:v>
                </c:pt>
                <c:pt idx="18">
                  <c:v>2.0838786746641649</c:v>
                </c:pt>
                <c:pt idx="19">
                  <c:v>1.6835960924568352</c:v>
                </c:pt>
                <c:pt idx="20">
                  <c:v>1.376308265843496</c:v>
                </c:pt>
                <c:pt idx="21">
                  <c:v>1.14669709401932</c:v>
                </c:pt>
                <c:pt idx="22">
                  <c:v>0.98178218080109325</c:v>
                </c:pt>
                <c:pt idx="23">
                  <c:v>0.8711604653305296</c:v>
                </c:pt>
                <c:pt idx="24">
                  <c:v>0.80712114466249363</c:v>
                </c:pt>
                <c:pt idx="25">
                  <c:v>0.7847889783364943</c:v>
                </c:pt>
                <c:pt idx="26">
                  <c:v>0.80217614850482999</c:v>
                </c:pt>
                <c:pt idx="27">
                  <c:v>0.86011749509144009</c:v>
                </c:pt>
                <c:pt idx="28">
                  <c:v>0.96204000928155209</c:v>
                </c:pt>
                <c:pt idx="29">
                  <c:v>1.1140436531136684</c:v>
                </c:pt>
                <c:pt idx="30">
                  <c:v>1.3244088753500856</c:v>
                </c:pt>
                <c:pt idx="31">
                  <c:v>1.6035532039239007</c:v>
                </c:pt>
                <c:pt idx="32">
                  <c:v>1.9636960327089952</c:v>
                </c:pt>
                <c:pt idx="33">
                  <c:v>2.4186360992718234</c:v>
                </c:pt>
                <c:pt idx="34">
                  <c:v>2.9832710178752175</c:v>
                </c:pt>
                <c:pt idx="35">
                  <c:v>3.6735208234244947</c:v>
                </c:pt>
                <c:pt idx="36">
                  <c:v>4.5059485865115319</c:v>
                </c:pt>
                <c:pt idx="37">
                  <c:v>5.4971849121028704</c:v>
                </c:pt>
                <c:pt idx="38">
                  <c:v>6.6644973867984811</c:v>
                </c:pt>
                <c:pt idx="39">
                  <c:v>8.0242200215455846</c:v>
                </c:pt>
                <c:pt idx="40">
                  <c:v>9.592659564671143</c:v>
                </c:pt>
                <c:pt idx="41">
                  <c:v>11.385322888257782</c:v>
                </c:pt>
                <c:pt idx="42">
                  <c:v>13.417036588324605</c:v>
                </c:pt>
                <c:pt idx="43">
                  <c:v>15.70138134656696</c:v>
                </c:pt>
                <c:pt idx="44">
                  <c:v>18.250420633150227</c:v>
                </c:pt>
                <c:pt idx="45">
                  <c:v>21.075209690962165</c:v>
                </c:pt>
                <c:pt idx="46">
                  <c:v>24.185536337811151</c:v>
                </c:pt>
                <c:pt idx="47">
                  <c:v>27.589281238200304</c:v>
                </c:pt>
                <c:pt idx="48">
                  <c:v>31.292510726604508</c:v>
                </c:pt>
                <c:pt idx="49">
                  <c:v>35.300028462790273</c:v>
                </c:pt>
                <c:pt idx="50">
                  <c:v>39.61511625141754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256-41A0-9A20-46130802F389}"/>
            </c:ext>
          </c:extLst>
        </c:ser>
        <c:ser>
          <c:idx val="8"/>
          <c:order val="4"/>
          <c:tx>
            <c:v>5pi/6_703.72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RoQvsBeta!$A$9:$A$59</c:f>
              <c:numCache>
                <c:formatCode>0.000</c:formatCode>
                <c:ptCount val="51"/>
                <c:pt idx="0">
                  <c:v>0.55000000000000004</c:v>
                </c:pt>
                <c:pt idx="1">
                  <c:v>0.55500000000000005</c:v>
                </c:pt>
                <c:pt idx="2">
                  <c:v>0.56000000000000005</c:v>
                </c:pt>
                <c:pt idx="3">
                  <c:v>0.56499999999999995</c:v>
                </c:pt>
                <c:pt idx="4">
                  <c:v>0.56999999999999995</c:v>
                </c:pt>
                <c:pt idx="5">
                  <c:v>0.57499999999999996</c:v>
                </c:pt>
                <c:pt idx="6">
                  <c:v>0.57999999999999996</c:v>
                </c:pt>
                <c:pt idx="7">
                  <c:v>0.58499999999999996</c:v>
                </c:pt>
                <c:pt idx="8">
                  <c:v>0.59</c:v>
                </c:pt>
                <c:pt idx="9">
                  <c:v>0.59499999999999997</c:v>
                </c:pt>
                <c:pt idx="10">
                  <c:v>0.6</c:v>
                </c:pt>
                <c:pt idx="11">
                  <c:v>0.60499999999999998</c:v>
                </c:pt>
                <c:pt idx="12">
                  <c:v>0.61</c:v>
                </c:pt>
                <c:pt idx="13">
                  <c:v>0.61499999999999999</c:v>
                </c:pt>
                <c:pt idx="14">
                  <c:v>0.62</c:v>
                </c:pt>
                <c:pt idx="15">
                  <c:v>0.625</c:v>
                </c:pt>
                <c:pt idx="16">
                  <c:v>0.63</c:v>
                </c:pt>
                <c:pt idx="17">
                  <c:v>0.63500000000000001</c:v>
                </c:pt>
                <c:pt idx="18">
                  <c:v>0.64</c:v>
                </c:pt>
                <c:pt idx="19">
                  <c:v>0.64500000000000002</c:v>
                </c:pt>
                <c:pt idx="20">
                  <c:v>0.65</c:v>
                </c:pt>
                <c:pt idx="21">
                  <c:v>0.65500000000000003</c:v>
                </c:pt>
                <c:pt idx="22">
                  <c:v>0.66</c:v>
                </c:pt>
                <c:pt idx="23">
                  <c:v>0.66500000000000004</c:v>
                </c:pt>
                <c:pt idx="24">
                  <c:v>0.67</c:v>
                </c:pt>
                <c:pt idx="25">
                  <c:v>0.67500000000000004</c:v>
                </c:pt>
                <c:pt idx="26">
                  <c:v>0.68</c:v>
                </c:pt>
                <c:pt idx="27">
                  <c:v>0.68500000000000005</c:v>
                </c:pt>
                <c:pt idx="28">
                  <c:v>0.69</c:v>
                </c:pt>
                <c:pt idx="29">
                  <c:v>0.69499999999999995</c:v>
                </c:pt>
                <c:pt idx="30">
                  <c:v>0.7</c:v>
                </c:pt>
                <c:pt idx="31">
                  <c:v>0.70499999999999996</c:v>
                </c:pt>
                <c:pt idx="32">
                  <c:v>0.71</c:v>
                </c:pt>
                <c:pt idx="33">
                  <c:v>0.71499999999999997</c:v>
                </c:pt>
                <c:pt idx="34">
                  <c:v>0.72</c:v>
                </c:pt>
                <c:pt idx="35">
                  <c:v>0.72499999999999998</c:v>
                </c:pt>
                <c:pt idx="36">
                  <c:v>0.73</c:v>
                </c:pt>
                <c:pt idx="37">
                  <c:v>0.73499999999999999</c:v>
                </c:pt>
                <c:pt idx="38">
                  <c:v>0.74</c:v>
                </c:pt>
                <c:pt idx="39">
                  <c:v>0.745</c:v>
                </c:pt>
                <c:pt idx="40">
                  <c:v>0.75</c:v>
                </c:pt>
                <c:pt idx="41">
                  <c:v>0.755</c:v>
                </c:pt>
                <c:pt idx="42">
                  <c:v>0.76</c:v>
                </c:pt>
                <c:pt idx="43">
                  <c:v>0.76500000000000001</c:v>
                </c:pt>
                <c:pt idx="44">
                  <c:v>0.77</c:v>
                </c:pt>
                <c:pt idx="45">
                  <c:v>0.77500000000000002</c:v>
                </c:pt>
                <c:pt idx="46">
                  <c:v>0.78</c:v>
                </c:pt>
                <c:pt idx="47">
                  <c:v>0.78500000000000003</c:v>
                </c:pt>
                <c:pt idx="48">
                  <c:v>0.79</c:v>
                </c:pt>
                <c:pt idx="49">
                  <c:v>0.79500000000000004</c:v>
                </c:pt>
                <c:pt idx="50">
                  <c:v>0.8</c:v>
                </c:pt>
              </c:numCache>
            </c:numRef>
          </c:xVal>
          <c:yVal>
            <c:numRef>
              <c:f>RoQvsBeta!$R$9:$R$59</c:f>
              <c:numCache>
                <c:formatCode>General</c:formatCode>
                <c:ptCount val="51"/>
                <c:pt idx="0">
                  <c:v>99.279792517459327</c:v>
                </c:pt>
                <c:pt idx="1">
                  <c:v>101.2673321147731</c:v>
                </c:pt>
                <c:pt idx="2">
                  <c:v>102.2010412422043</c:v>
                </c:pt>
                <c:pt idx="3">
                  <c:v>102.06731329896645</c:v>
                </c:pt>
                <c:pt idx="4">
                  <c:v>100.87645200280581</c:v>
                </c:pt>
                <c:pt idx="5">
                  <c:v>98.661137205800301</c:v>
                </c:pt>
                <c:pt idx="6">
                  <c:v>95.478172198947803</c:v>
                </c:pt>
                <c:pt idx="7">
                  <c:v>91.401628181929539</c:v>
                </c:pt>
                <c:pt idx="8">
                  <c:v>86.524315013285133</c:v>
                </c:pt>
                <c:pt idx="9">
                  <c:v>80.953062610681258</c:v>
                </c:pt>
                <c:pt idx="10">
                  <c:v>74.806053549750246</c:v>
                </c:pt>
                <c:pt idx="11">
                  <c:v>68.211444226163806</c:v>
                </c:pt>
                <c:pt idx="12">
                  <c:v>61.303444583162403</c:v>
                </c:pt>
                <c:pt idx="13">
                  <c:v>54.217888230417685</c:v>
                </c:pt>
                <c:pt idx="14">
                  <c:v>47.093434281974702</c:v>
                </c:pt>
                <c:pt idx="15">
                  <c:v>40.065971106703692</c:v>
                </c:pt>
                <c:pt idx="16">
                  <c:v>33.267232921670747</c:v>
                </c:pt>
                <c:pt idx="17">
                  <c:v>26.823073018171431</c:v>
                </c:pt>
                <c:pt idx="18">
                  <c:v>20.851848288274521</c:v>
                </c:pt>
                <c:pt idx="19">
                  <c:v>15.462277652223934</c:v>
                </c:pt>
                <c:pt idx="20">
                  <c:v>10.752954629811882</c:v>
                </c:pt>
                <c:pt idx="21">
                  <c:v>6.8111622360612163</c:v>
                </c:pt>
                <c:pt idx="22">
                  <c:v>3.7119399502497616</c:v>
                </c:pt>
                <c:pt idx="23">
                  <c:v>1.5180829219656711</c:v>
                </c:pt>
                <c:pt idx="24">
                  <c:v>0.27966193854554144</c:v>
                </c:pt>
                <c:pt idx="25">
                  <c:v>3.4278244234243811E-2</c:v>
                </c:pt>
                <c:pt idx="26">
                  <c:v>0.80704362040333699</c:v>
                </c:pt>
                <c:pt idx="27">
                  <c:v>2.6109483688782014</c:v>
                </c:pt>
                <c:pt idx="28">
                  <c:v>5.447731957102242</c:v>
                </c:pt>
                <c:pt idx="29">
                  <c:v>9.3078145172467863</c:v>
                </c:pt>
                <c:pt idx="30">
                  <c:v>14.171807983778828</c:v>
                </c:pt>
                <c:pt idx="31">
                  <c:v>20.010838963534912</c:v>
                </c:pt>
                <c:pt idx="32">
                  <c:v>26.787268045105758</c:v>
                </c:pt>
                <c:pt idx="33">
                  <c:v>34.455772981716976</c:v>
                </c:pt>
                <c:pt idx="34">
                  <c:v>42.965047433242106</c:v>
                </c:pt>
                <c:pt idx="35">
                  <c:v>52.257201886425229</c:v>
                </c:pt>
                <c:pt idx="36">
                  <c:v>62.269507298873414</c:v>
                </c:pt>
                <c:pt idx="37">
                  <c:v>72.935405840235418</c:v>
                </c:pt>
                <c:pt idx="38">
                  <c:v>84.185510172704312</c:v>
                </c:pt>
                <c:pt idx="39">
                  <c:v>95.948049365458587</c:v>
                </c:pt>
                <c:pt idx="40">
                  <c:v>108.1485234464635</c:v>
                </c:pt>
                <c:pt idx="41">
                  <c:v>120.71373932324371</c:v>
                </c:pt>
                <c:pt idx="42">
                  <c:v>133.56878560254808</c:v>
                </c:pt>
                <c:pt idx="43">
                  <c:v>146.64056979157988</c:v>
                </c:pt>
                <c:pt idx="44">
                  <c:v>159.85604111781277</c:v>
                </c:pt>
                <c:pt idx="45">
                  <c:v>173.14397160106017</c:v>
                </c:pt>
                <c:pt idx="46">
                  <c:v>186.43556454420238</c:v>
                </c:pt>
                <c:pt idx="47">
                  <c:v>199.6650203836752</c:v>
                </c:pt>
                <c:pt idx="48">
                  <c:v>212.76846911935112</c:v>
                </c:pt>
                <c:pt idx="49">
                  <c:v>225.68584332999254</c:v>
                </c:pt>
                <c:pt idx="50">
                  <c:v>238.36048603503028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256-41A0-9A20-46130802F389}"/>
            </c:ext>
          </c:extLst>
        </c:ser>
        <c:ser>
          <c:idx val="9"/>
          <c:order val="5"/>
          <c:tx>
            <c:v>pi_704.42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A62-45E4-A97C-2F0F8E797205}"/>
                </c:ext>
              </c:extLst>
            </c:dLbl>
            <c:dLbl>
              <c:idx val="31"/>
              <c:layout>
                <c:manualLayout>
                  <c:x val="-6.1111111111111213E-2"/>
                  <c:y val="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2DF-4C17-A022-019F012EA2C8}"/>
                </c:ext>
              </c:extLst>
            </c:dLbl>
            <c:numFmt formatCode="#,##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xVal>
            <c:numRef>
              <c:f>RoQvsBeta!$A$9:$A$59</c:f>
              <c:numCache>
                <c:formatCode>0.000</c:formatCode>
                <c:ptCount val="51"/>
                <c:pt idx="0">
                  <c:v>0.55000000000000004</c:v>
                </c:pt>
                <c:pt idx="1">
                  <c:v>0.55500000000000005</c:v>
                </c:pt>
                <c:pt idx="2">
                  <c:v>0.56000000000000005</c:v>
                </c:pt>
                <c:pt idx="3">
                  <c:v>0.56499999999999995</c:v>
                </c:pt>
                <c:pt idx="4">
                  <c:v>0.56999999999999995</c:v>
                </c:pt>
                <c:pt idx="5">
                  <c:v>0.57499999999999996</c:v>
                </c:pt>
                <c:pt idx="6">
                  <c:v>0.57999999999999996</c:v>
                </c:pt>
                <c:pt idx="7">
                  <c:v>0.58499999999999996</c:v>
                </c:pt>
                <c:pt idx="8">
                  <c:v>0.59</c:v>
                </c:pt>
                <c:pt idx="9">
                  <c:v>0.59499999999999997</c:v>
                </c:pt>
                <c:pt idx="10">
                  <c:v>0.6</c:v>
                </c:pt>
                <c:pt idx="11">
                  <c:v>0.60499999999999998</c:v>
                </c:pt>
                <c:pt idx="12">
                  <c:v>0.61</c:v>
                </c:pt>
                <c:pt idx="13">
                  <c:v>0.61499999999999999</c:v>
                </c:pt>
                <c:pt idx="14">
                  <c:v>0.62</c:v>
                </c:pt>
                <c:pt idx="15">
                  <c:v>0.625</c:v>
                </c:pt>
                <c:pt idx="16">
                  <c:v>0.63</c:v>
                </c:pt>
                <c:pt idx="17">
                  <c:v>0.63500000000000001</c:v>
                </c:pt>
                <c:pt idx="18">
                  <c:v>0.64</c:v>
                </c:pt>
                <c:pt idx="19">
                  <c:v>0.64500000000000002</c:v>
                </c:pt>
                <c:pt idx="20">
                  <c:v>0.65</c:v>
                </c:pt>
                <c:pt idx="21">
                  <c:v>0.65500000000000003</c:v>
                </c:pt>
                <c:pt idx="22">
                  <c:v>0.66</c:v>
                </c:pt>
                <c:pt idx="23">
                  <c:v>0.66500000000000004</c:v>
                </c:pt>
                <c:pt idx="24">
                  <c:v>0.67</c:v>
                </c:pt>
                <c:pt idx="25">
                  <c:v>0.67500000000000004</c:v>
                </c:pt>
                <c:pt idx="26">
                  <c:v>0.68</c:v>
                </c:pt>
                <c:pt idx="27">
                  <c:v>0.68500000000000005</c:v>
                </c:pt>
                <c:pt idx="28">
                  <c:v>0.69</c:v>
                </c:pt>
                <c:pt idx="29">
                  <c:v>0.69499999999999995</c:v>
                </c:pt>
                <c:pt idx="30">
                  <c:v>0.7</c:v>
                </c:pt>
                <c:pt idx="31">
                  <c:v>0.70499999999999996</c:v>
                </c:pt>
                <c:pt idx="32">
                  <c:v>0.71</c:v>
                </c:pt>
                <c:pt idx="33">
                  <c:v>0.71499999999999997</c:v>
                </c:pt>
                <c:pt idx="34">
                  <c:v>0.72</c:v>
                </c:pt>
                <c:pt idx="35">
                  <c:v>0.72499999999999998</c:v>
                </c:pt>
                <c:pt idx="36">
                  <c:v>0.73</c:v>
                </c:pt>
                <c:pt idx="37">
                  <c:v>0.73499999999999999</c:v>
                </c:pt>
                <c:pt idx="38">
                  <c:v>0.74</c:v>
                </c:pt>
                <c:pt idx="39">
                  <c:v>0.745</c:v>
                </c:pt>
                <c:pt idx="40">
                  <c:v>0.75</c:v>
                </c:pt>
                <c:pt idx="41">
                  <c:v>0.755</c:v>
                </c:pt>
                <c:pt idx="42">
                  <c:v>0.76</c:v>
                </c:pt>
                <c:pt idx="43">
                  <c:v>0.76500000000000001</c:v>
                </c:pt>
                <c:pt idx="44">
                  <c:v>0.77</c:v>
                </c:pt>
                <c:pt idx="45">
                  <c:v>0.77500000000000002</c:v>
                </c:pt>
                <c:pt idx="46">
                  <c:v>0.78</c:v>
                </c:pt>
                <c:pt idx="47">
                  <c:v>0.78500000000000003</c:v>
                </c:pt>
                <c:pt idx="48">
                  <c:v>0.79</c:v>
                </c:pt>
                <c:pt idx="49">
                  <c:v>0.79500000000000004</c:v>
                </c:pt>
                <c:pt idx="50">
                  <c:v>0.8</c:v>
                </c:pt>
              </c:numCache>
            </c:numRef>
          </c:xVal>
          <c:yVal>
            <c:numRef>
              <c:f>RoQvsBeta!$C$9:$C$59</c:f>
              <c:numCache>
                <c:formatCode>General</c:formatCode>
                <c:ptCount val="51"/>
                <c:pt idx="0">
                  <c:v>35.436240305343155</c:v>
                </c:pt>
                <c:pt idx="1">
                  <c:v>44.010440602858196</c:v>
                </c:pt>
                <c:pt idx="2">
                  <c:v>53.588867602992963</c:v>
                </c:pt>
                <c:pt idx="3">
                  <c:v>64.138107997257833</c:v>
                </c:pt>
                <c:pt idx="4">
                  <c:v>75.608349875441647</c:v>
                </c:pt>
                <c:pt idx="5">
                  <c:v>87.933284330304019</c:v>
                </c:pt>
                <c:pt idx="6">
                  <c:v>101.0330683447884</c:v>
                </c:pt>
                <c:pt idx="7">
                  <c:v>114.81658781585193</c:v>
                </c:pt>
                <c:pt idx="8">
                  <c:v>129.17970293889269</c:v>
                </c:pt>
                <c:pt idx="9">
                  <c:v>144.0128341279333</c:v>
                </c:pt>
                <c:pt idx="10">
                  <c:v>159.19895111129861</c:v>
                </c:pt>
                <c:pt idx="11">
                  <c:v>174.61520287343188</c:v>
                </c:pt>
                <c:pt idx="12">
                  <c:v>190.13985818108944</c:v>
                </c:pt>
                <c:pt idx="13">
                  <c:v>205.64795008459745</c:v>
                </c:pt>
                <c:pt idx="14">
                  <c:v>221.01660303369721</c:v>
                </c:pt>
                <c:pt idx="15">
                  <c:v>236.1278129248654</c:v>
                </c:pt>
                <c:pt idx="16">
                  <c:v>250.8651843796867</c:v>
                </c:pt>
                <c:pt idx="17">
                  <c:v>265.1221100353788</c:v>
                </c:pt>
                <c:pt idx="18">
                  <c:v>278.79636478785005</c:v>
                </c:pt>
                <c:pt idx="19">
                  <c:v>291.79279886093974</c:v>
                </c:pt>
                <c:pt idx="20">
                  <c:v>304.02906823397603</c:v>
                </c:pt>
                <c:pt idx="21">
                  <c:v>315.42816284811937</c:v>
                </c:pt>
                <c:pt idx="22">
                  <c:v>325.92564206948032</c:v>
                </c:pt>
                <c:pt idx="23">
                  <c:v>335.46440881482653</c:v>
                </c:pt>
                <c:pt idx="24">
                  <c:v>343.9989841277341</c:v>
                </c:pt>
                <c:pt idx="25">
                  <c:v>351.49486079459996</c:v>
                </c:pt>
                <c:pt idx="26">
                  <c:v>357.92557768960614</c:v>
                </c:pt>
                <c:pt idx="27">
                  <c:v>363.27475139775117</c:v>
                </c:pt>
                <c:pt idx="28">
                  <c:v>367.53393297703718</c:v>
                </c:pt>
                <c:pt idx="29">
                  <c:v>370.7045345547059</c:v>
                </c:pt>
                <c:pt idx="30">
                  <c:v>372.79763246762406</c:v>
                </c:pt>
                <c:pt idx="31">
                  <c:v>373.82732886924822</c:v>
                </c:pt>
                <c:pt idx="32">
                  <c:v>373.81991590997666</c:v>
                </c:pt>
                <c:pt idx="33">
                  <c:v>372.80397773423095</c:v>
                </c:pt>
                <c:pt idx="34">
                  <c:v>370.81421762848117</c:v>
                </c:pt>
                <c:pt idx="35">
                  <c:v>367.89208636776874</c:v>
                </c:pt>
                <c:pt idx="36">
                  <c:v>364.08216938501283</c:v>
                </c:pt>
                <c:pt idx="37">
                  <c:v>359.43176629183131</c:v>
                </c:pt>
                <c:pt idx="38">
                  <c:v>353.99357732304429</c:v>
                </c:pt>
                <c:pt idx="39">
                  <c:v>347.82007066392453</c:v>
                </c:pt>
                <c:pt idx="40">
                  <c:v>340.96519920434525</c:v>
                </c:pt>
                <c:pt idx="41">
                  <c:v>333.48803341918472</c:v>
                </c:pt>
                <c:pt idx="42">
                  <c:v>325.44525023274565</c:v>
                </c:pt>
                <c:pt idx="43">
                  <c:v>316.89290633929232</c:v>
                </c:pt>
                <c:pt idx="44">
                  <c:v>307.89002637304225</c:v>
                </c:pt>
                <c:pt idx="45">
                  <c:v>298.49240317577505</c:v>
                </c:pt>
                <c:pt idx="46">
                  <c:v>288.75531609977321</c:v>
                </c:pt>
                <c:pt idx="47">
                  <c:v>278.73509382626986</c:v>
                </c:pt>
                <c:pt idx="48">
                  <c:v>268.48420756378209</c:v>
                </c:pt>
                <c:pt idx="49">
                  <c:v>258.05392868517055</c:v>
                </c:pt>
                <c:pt idx="50">
                  <c:v>247.49325681548277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0256-41A0-9A20-46130802F389}"/>
            </c:ext>
          </c:extLst>
        </c:ser>
        <c:ser>
          <c:idx val="1"/>
          <c:order val="6"/>
          <c:tx>
            <c:v>beta=0.586</c:v>
          </c:tx>
          <c:spPr>
            <a:ln w="19050" cap="rnd">
              <a:solidFill>
                <a:schemeClr val="bg1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RoQvsBeta!$A$2:$A$3</c:f>
              <c:numCache>
                <c:formatCode>General</c:formatCode>
                <c:ptCount val="2"/>
                <c:pt idx="0">
                  <c:v>0.58599999999999997</c:v>
                </c:pt>
                <c:pt idx="1">
                  <c:v>0.58599999999999997</c:v>
                </c:pt>
              </c:numCache>
            </c:numRef>
          </c:xVal>
          <c:yVal>
            <c:numRef>
              <c:f>RoQvsBeta!$C$2:$C$3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0256-41A0-9A20-46130802F389}"/>
            </c:ext>
          </c:extLst>
        </c:ser>
        <c:ser>
          <c:idx val="2"/>
          <c:order val="7"/>
          <c:tx>
            <c:v>beta=0.783</c:v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9-0256-41A0-9A20-46130802F389}"/>
              </c:ext>
            </c:extLst>
          </c:dPt>
          <c:xVal>
            <c:numRef>
              <c:f>RoQvsBeta!$B$2:$B$3</c:f>
              <c:numCache>
                <c:formatCode>General</c:formatCode>
                <c:ptCount val="2"/>
                <c:pt idx="0">
                  <c:v>0.78300000000000003</c:v>
                </c:pt>
                <c:pt idx="1">
                  <c:v>0.78300000000000003</c:v>
                </c:pt>
              </c:numCache>
            </c:numRef>
          </c:xVal>
          <c:yVal>
            <c:numRef>
              <c:f>RoQvsBeta!$C$2:$C$3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0256-41A0-9A20-46130802F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44704"/>
        <c:axId val="50745280"/>
      </c:scatterChart>
      <c:valAx>
        <c:axId val="50744704"/>
        <c:scaling>
          <c:orientation val="minMax"/>
          <c:max val="0.8"/>
          <c:min val="0.55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beta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745280"/>
        <c:crosses val="autoZero"/>
        <c:crossBetween val="midCat"/>
      </c:valAx>
      <c:valAx>
        <c:axId val="50745280"/>
        <c:scaling>
          <c:orientation val="minMax"/>
          <c:max val="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R/Q(Ohm)</a:t>
                </a:r>
              </a:p>
            </c:rich>
          </c:tx>
          <c:layout>
            <c:manualLayout>
              <c:xMode val="edge"/>
              <c:yMode val="edge"/>
              <c:x val="7.8525608298494424E-3"/>
              <c:y val="0.4241293252285078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0744704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3994382338909598E-2"/>
          <c:y val="2.9703207309912287E-3"/>
          <c:w val="0.95848450888946524"/>
          <c:h val="0.214832574993869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51818198642395E-2"/>
          <c:y val="2.6018778592486514E-2"/>
          <c:w val="0.81918815701033498"/>
          <c:h val="0.77121571889338925"/>
        </c:manualLayout>
      </c:layout>
      <c:scatterChart>
        <c:scatterStyle val="smoothMarker"/>
        <c:varyColors val="0"/>
        <c:ser>
          <c:idx val="0"/>
          <c:order val="0"/>
          <c:tx>
            <c:v>Stiffening ring radius = 70</c:v>
          </c:tx>
          <c:marker>
            <c:symbol val="none"/>
          </c:marker>
          <c:xVal>
            <c:numRef>
              <c:f>summary!$J$3:$AI$3</c:f>
              <c:numCache>
                <c:formatCode>General</c:formatCode>
                <c:ptCount val="26"/>
                <c:pt idx="0">
                  <c:v>1E-4</c:v>
                </c:pt>
                <c:pt idx="1">
                  <c:v>5.0000000000000001E-4</c:v>
                </c:pt>
                <c:pt idx="2">
                  <c:v>1E-3</c:v>
                </c:pt>
                <c:pt idx="3">
                  <c:v>5.0000000000000001E-3</c:v>
                </c:pt>
                <c:pt idx="4">
                  <c:v>0.01</c:v>
                </c:pt>
                <c:pt idx="5">
                  <c:v>0.05</c:v>
                </c:pt>
                <c:pt idx="6">
                  <c:v>0.1</c:v>
                </c:pt>
                <c:pt idx="7">
                  <c:v>0.5</c:v>
                </c:pt>
                <c:pt idx="8">
                  <c:v>1</c:v>
                </c:pt>
                <c:pt idx="9">
                  <c:v>5</c:v>
                </c:pt>
                <c:pt idx="10">
                  <c:v>10</c:v>
                </c:pt>
                <c:pt idx="11">
                  <c:v>21</c:v>
                </c:pt>
                <c:pt idx="12">
                  <c:v>50</c:v>
                </c:pt>
                <c:pt idx="13">
                  <c:v>100</c:v>
                </c:pt>
                <c:pt idx="14">
                  <c:v>200</c:v>
                </c:pt>
                <c:pt idx="15">
                  <c:v>300</c:v>
                </c:pt>
                <c:pt idx="16">
                  <c:v>500</c:v>
                </c:pt>
                <c:pt idx="17">
                  <c:v>1000</c:v>
                </c:pt>
                <c:pt idx="18">
                  <c:v>2000</c:v>
                </c:pt>
                <c:pt idx="19">
                  <c:v>3000</c:v>
                </c:pt>
                <c:pt idx="20">
                  <c:v>5000</c:v>
                </c:pt>
                <c:pt idx="21">
                  <c:v>10000</c:v>
                </c:pt>
                <c:pt idx="22">
                  <c:v>20000</c:v>
                </c:pt>
                <c:pt idx="23">
                  <c:v>30000</c:v>
                </c:pt>
                <c:pt idx="24">
                  <c:v>50000</c:v>
                </c:pt>
                <c:pt idx="25">
                  <c:v>100000</c:v>
                </c:pt>
              </c:numCache>
            </c:numRef>
          </c:xVal>
          <c:yVal>
            <c:numRef>
              <c:f>summary!$J$5:$AI$5</c:f>
              <c:numCache>
                <c:formatCode>000,000,000</c:formatCode>
                <c:ptCount val="26"/>
                <c:pt idx="0">
                  <c:v>-14.48514298888999</c:v>
                </c:pt>
                <c:pt idx="1">
                  <c:v>-14.48196087948287</c:v>
                </c:pt>
                <c:pt idx="2">
                  <c:v>-14.477985317473745</c:v>
                </c:pt>
                <c:pt idx="3">
                  <c:v>-14.446263576258502</c:v>
                </c:pt>
                <c:pt idx="4">
                  <c:v>-14.406817153711916</c:v>
                </c:pt>
                <c:pt idx="5">
                  <c:v>-14.099248662821733</c:v>
                </c:pt>
                <c:pt idx="6">
                  <c:v>-13.733753485954228</c:v>
                </c:pt>
                <c:pt idx="7">
                  <c:v>-11.40130177214316</c:v>
                </c:pt>
                <c:pt idx="8">
                  <c:v>-9.4488709728055742</c:v>
                </c:pt>
                <c:pt idx="9">
                  <c:v>-4.2819565370663604</c:v>
                </c:pt>
                <c:pt idx="10">
                  <c:v>-2.7811406631644906</c:v>
                </c:pt>
                <c:pt idx="11">
                  <c:v>-1.8040982936731096</c:v>
                </c:pt>
                <c:pt idx="12">
                  <c:v>-1.2202295141071016</c:v>
                </c:pt>
                <c:pt idx="13">
                  <c:v>-0.9953472204271423</c:v>
                </c:pt>
                <c:pt idx="14">
                  <c:v>-0.88002245301011639</c:v>
                </c:pt>
                <c:pt idx="15">
                  <c:v>-0.84114145283795216</c:v>
                </c:pt>
                <c:pt idx="16">
                  <c:v>-0.80987628993333294</c:v>
                </c:pt>
                <c:pt idx="17">
                  <c:v>-0.7863332286646777</c:v>
                </c:pt>
                <c:pt idx="18">
                  <c:v>-0.77453127517103992</c:v>
                </c:pt>
                <c:pt idx="19">
                  <c:v>-0.77059277063659537</c:v>
                </c:pt>
                <c:pt idx="20">
                  <c:v>-0.76744033755181451</c:v>
                </c:pt>
                <c:pt idx="21">
                  <c:v>-0.76507506156598037</c:v>
                </c:pt>
                <c:pt idx="22">
                  <c:v>-0.76389211768975962</c:v>
                </c:pt>
                <c:pt idx="23">
                  <c:v>-0.76349775773528428</c:v>
                </c:pt>
                <c:pt idx="24">
                  <c:v>-0.76318225345098811</c:v>
                </c:pt>
                <c:pt idx="25">
                  <c:v>-0.76294561571669184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F74-4437-8017-6F23B1865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60512"/>
        <c:axId val="50761088"/>
      </c:scatterChart>
      <c:valAx>
        <c:axId val="50760512"/>
        <c:scaling>
          <c:logBase val="10"/>
          <c:orientation val="minMax"/>
          <c:max val="100000"/>
          <c:min val="1.0000000000000003E-4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it-IT" sz="1100"/>
                  <a:t>K</a:t>
                </a:r>
                <a:r>
                  <a:rPr lang="it-IT" sz="1100" baseline="-25000"/>
                  <a:t>ext</a:t>
                </a:r>
                <a:r>
                  <a:rPr lang="it-IT" sz="1100"/>
                  <a:t> (kN/mm)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it-IT"/>
          </a:p>
        </c:txPr>
        <c:crossAx val="50761088"/>
        <c:crossesAt val="-350"/>
        <c:crossBetween val="midCat"/>
        <c:majorUnit val="10"/>
        <c:minorUnit val="10"/>
      </c:valAx>
      <c:valAx>
        <c:axId val="50761088"/>
        <c:scaling>
          <c:orientation val="minMax"/>
          <c:max val="5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it-IT" sz="1100" dirty="0"/>
                  <a:t>K</a:t>
                </a:r>
                <a:r>
                  <a:rPr lang="it-IT" sz="1100" baseline="-25000" dirty="0"/>
                  <a:t>L</a:t>
                </a:r>
                <a:r>
                  <a:rPr lang="it-IT" sz="1100" dirty="0"/>
                  <a:t> (Hz/</a:t>
                </a:r>
                <a:r>
                  <a:rPr lang="it-IT" sz="1100" b="1" i="0" u="none" strike="noStrike" baseline="0" dirty="0">
                    <a:effectLst/>
                  </a:rPr>
                  <a:t>(MV/m)</a:t>
                </a:r>
                <a:r>
                  <a:rPr lang="it-IT" sz="1100" b="1" i="0" u="none" strike="noStrike" baseline="30000" dirty="0">
                    <a:effectLst/>
                  </a:rPr>
                  <a:t>2</a:t>
                </a:r>
                <a:r>
                  <a:rPr lang="it-IT" sz="1100" dirty="0"/>
                  <a:t>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it-IT"/>
          </a:p>
        </c:txPr>
        <c:crossAx val="50760512"/>
        <c:crossesAt val="1.0000000000000003E-4"/>
        <c:crossBetween val="midCat"/>
        <c:majorUnit val="5"/>
        <c:minorUnit val="2.5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/>
            </a:pPr>
            <a:r>
              <a:rPr lang="en-US" sz="800" dirty="0"/>
              <a:t>Spring rate - Force -  </a:t>
            </a:r>
            <a:r>
              <a:rPr lang="en-US" sz="800" dirty="0" err="1"/>
              <a:t>Nb</a:t>
            </a:r>
            <a:r>
              <a:rPr lang="en-US" sz="800" dirty="0"/>
              <a:t> thickness = 4.5 mm</a:t>
            </a:r>
          </a:p>
        </c:rich>
      </c:tx>
      <c:layout>
        <c:manualLayout>
          <c:xMode val="edge"/>
          <c:yMode val="edge"/>
          <c:x val="0.26561794737444244"/>
          <c:y val="2.498434789622446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824149967342782"/>
          <c:y val="0.11367878292782131"/>
          <c:w val="0.7561198170595087"/>
          <c:h val="0.67573414883294081"/>
        </c:manualLayout>
      </c:layout>
      <c:scatterChart>
        <c:scatterStyle val="smoothMarker"/>
        <c:varyColors val="0"/>
        <c:ser>
          <c:idx val="0"/>
          <c:order val="0"/>
          <c:tx>
            <c:v>Spring rate - Force -  Nb thickness = 4.5 mm</c:v>
          </c:tx>
          <c:xVal>
            <c:numRef>
              <c:f>Force!$B$5:$B$20</c:f>
              <c:numCache>
                <c:formatCode>General</c:formatCode>
                <c:ptCount val="16"/>
                <c:pt idx="0">
                  <c:v>70</c:v>
                </c:pt>
                <c:pt idx="1">
                  <c:v>75</c:v>
                </c:pt>
                <c:pt idx="2">
                  <c:v>80</c:v>
                </c:pt>
                <c:pt idx="3">
                  <c:v>85</c:v>
                </c:pt>
                <c:pt idx="4">
                  <c:v>90</c:v>
                </c:pt>
                <c:pt idx="5">
                  <c:v>95</c:v>
                </c:pt>
                <c:pt idx="6">
                  <c:v>100</c:v>
                </c:pt>
                <c:pt idx="7">
                  <c:v>105</c:v>
                </c:pt>
                <c:pt idx="8">
                  <c:v>110</c:v>
                </c:pt>
                <c:pt idx="9">
                  <c:v>115</c:v>
                </c:pt>
                <c:pt idx="10">
                  <c:v>120</c:v>
                </c:pt>
                <c:pt idx="11">
                  <c:v>125</c:v>
                </c:pt>
                <c:pt idx="12">
                  <c:v>130</c:v>
                </c:pt>
                <c:pt idx="13">
                  <c:v>135</c:v>
                </c:pt>
                <c:pt idx="14">
                  <c:v>140</c:v>
                </c:pt>
                <c:pt idx="15">
                  <c:v>145</c:v>
                </c:pt>
              </c:numCache>
            </c:numRef>
          </c:xVal>
          <c:yVal>
            <c:numRef>
              <c:f>Force!$D$5:$D$20</c:f>
              <c:numCache>
                <c:formatCode>0.00</c:formatCode>
                <c:ptCount val="16"/>
                <c:pt idx="0">
                  <c:v>1724.4481078426911</c:v>
                </c:pt>
                <c:pt idx="1">
                  <c:v>1928.9448376701973</c:v>
                </c:pt>
                <c:pt idx="2">
                  <c:v>2104.9144368529255</c:v>
                </c:pt>
                <c:pt idx="3">
                  <c:v>2277.4370635063783</c:v>
                </c:pt>
                <c:pt idx="4">
                  <c:v>2506.445696626789</c:v>
                </c:pt>
                <c:pt idx="5">
                  <c:v>2787.1832981452371</c:v>
                </c:pt>
                <c:pt idx="6">
                  <c:v>3120.137463793902</c:v>
                </c:pt>
                <c:pt idx="7">
                  <c:v>3671.5273759243382</c:v>
                </c:pt>
                <c:pt idx="8">
                  <c:v>4165.1077388616659</c:v>
                </c:pt>
                <c:pt idx="9">
                  <c:v>4801.5265342734547</c:v>
                </c:pt>
                <c:pt idx="10">
                  <c:v>5366.4580204263348</c:v>
                </c:pt>
                <c:pt idx="11">
                  <c:v>6121.6959979910962</c:v>
                </c:pt>
                <c:pt idx="12">
                  <c:v>6929.2776170550433</c:v>
                </c:pt>
                <c:pt idx="13">
                  <c:v>7833.5889474010983</c:v>
                </c:pt>
                <c:pt idx="14">
                  <c:v>8771.0329256630357</c:v>
                </c:pt>
                <c:pt idx="15">
                  <c:v>9921.8897621131491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B2-4F48-AAC4-6194EE4F7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62816"/>
        <c:axId val="50763392"/>
      </c:scatterChart>
      <c:valAx>
        <c:axId val="50762816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800"/>
                </a:pPr>
                <a:r>
                  <a:rPr lang="it-IT" sz="800" dirty="0" err="1"/>
                  <a:t>Stiffening</a:t>
                </a:r>
                <a:r>
                  <a:rPr lang="it-IT" sz="800" dirty="0"/>
                  <a:t> </a:t>
                </a:r>
                <a:r>
                  <a:rPr lang="it-IT" sz="800" dirty="0" err="1"/>
                  <a:t>rings</a:t>
                </a:r>
                <a:r>
                  <a:rPr lang="it-IT" sz="800" dirty="0"/>
                  <a:t> </a:t>
                </a:r>
                <a:r>
                  <a:rPr lang="it-IT" sz="800" dirty="0" err="1"/>
                  <a:t>radius</a:t>
                </a:r>
                <a:r>
                  <a:rPr lang="it-IT" sz="800" dirty="0"/>
                  <a:t>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it-IT"/>
          </a:p>
        </c:txPr>
        <c:crossAx val="50763392"/>
        <c:crosses val="autoZero"/>
        <c:crossBetween val="midCat"/>
        <c:minorUnit val="10"/>
      </c:valAx>
      <c:valAx>
        <c:axId val="50763392"/>
        <c:scaling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it-IT" sz="800" dirty="0"/>
                  <a:t>Spring rate (N/mm)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it-IT"/>
          </a:p>
        </c:txPr>
        <c:crossAx val="50762816"/>
        <c:crosses val="autoZero"/>
        <c:crossBetween val="midCat"/>
        <c:minorUnit val="500"/>
      </c:valAx>
    </c:plotArea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90018828979169"/>
          <c:y val="2.6510999660987574E-2"/>
          <c:w val="0.74511443176183567"/>
          <c:h val="0.70355225732107218"/>
        </c:manualLayout>
      </c:layout>
      <c:scatterChart>
        <c:scatterStyle val="lineMarker"/>
        <c:varyColors val="0"/>
        <c:ser>
          <c:idx val="2"/>
          <c:order val="0"/>
          <c:tx>
            <c:v>Highvacuum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Foglio2!$R$6:$R$3853</c:f>
              <c:numCache>
                <c:formatCode>0</c:formatCode>
                <c:ptCount val="384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</c:numCache>
            </c:numRef>
          </c:xVal>
          <c:yVal>
            <c:numRef>
              <c:f>Foglio2!$U$6:$U$1800</c:f>
              <c:numCache>
                <c:formatCode>General</c:formatCode>
                <c:ptCount val="1795"/>
                <c:pt idx="0">
                  <c:v>2.1849172807392065E-6</c:v>
                </c:pt>
                <c:pt idx="1">
                  <c:v>2.2712486597240852E-6</c:v>
                </c:pt>
                <c:pt idx="2">
                  <c:v>2.2712486597240852E-6</c:v>
                </c:pt>
                <c:pt idx="3">
                  <c:v>2.2704786143858911E-6</c:v>
                </c:pt>
                <c:pt idx="4">
                  <c:v>2.2712486597240852E-6</c:v>
                </c:pt>
                <c:pt idx="5">
                  <c:v>2.234933905113591E-6</c:v>
                </c:pt>
                <c:pt idx="6">
                  <c:v>2.234933905113591E-6</c:v>
                </c:pt>
                <c:pt idx="7">
                  <c:v>2.234933905113591E-6</c:v>
                </c:pt>
                <c:pt idx="8">
                  <c:v>2.2353126753739353E-6</c:v>
                </c:pt>
                <c:pt idx="9">
                  <c:v>2.2353126753739353E-6</c:v>
                </c:pt>
                <c:pt idx="10">
                  <c:v>3.5021785261684168E-6</c:v>
                </c:pt>
                <c:pt idx="11">
                  <c:v>2.7500353775136258E-6</c:v>
                </c:pt>
                <c:pt idx="12">
                  <c:v>2.6125997427014414E-6</c:v>
                </c:pt>
                <c:pt idx="13">
                  <c:v>2.533263132533724E-6</c:v>
                </c:pt>
                <c:pt idx="14">
                  <c:v>2.4550425297970722E-6</c:v>
                </c:pt>
                <c:pt idx="15">
                  <c:v>2.4230208292759985E-6</c:v>
                </c:pt>
                <c:pt idx="16">
                  <c:v>2.4294309484907603E-6</c:v>
                </c:pt>
                <c:pt idx="17">
                  <c:v>2.389797802151728E-6</c:v>
                </c:pt>
                <c:pt idx="18">
                  <c:v>2.3569820181736852E-6</c:v>
                </c:pt>
                <c:pt idx="19">
                  <c:v>2.3600590195075787E-6</c:v>
                </c:pt>
                <c:pt idx="20">
                  <c:v>2.3207536079383925E-6</c:v>
                </c:pt>
                <c:pt idx="21">
                  <c:v>2.323012982422483E-6</c:v>
                </c:pt>
                <c:pt idx="22">
                  <c:v>2.3252701615613906E-6</c:v>
                </c:pt>
                <c:pt idx="23">
                  <c:v>2.2895711920676235E-6</c:v>
                </c:pt>
                <c:pt idx="24">
                  <c:v>2.2910497658039501E-6</c:v>
                </c:pt>
                <c:pt idx="25">
                  <c:v>2.2925273859290556E-6</c:v>
                </c:pt>
                <c:pt idx="26">
                  <c:v>2.2514090202003998E-6</c:v>
                </c:pt>
                <c:pt idx="27">
                  <c:v>2.252133761574459E-6</c:v>
                </c:pt>
                <c:pt idx="28">
                  <c:v>2.252133761574459E-6</c:v>
                </c:pt>
                <c:pt idx="29">
                  <c:v>2.2168375571892435E-6</c:v>
                </c:pt>
                <c:pt idx="30">
                  <c:v>2.2171939332959089E-6</c:v>
                </c:pt>
                <c:pt idx="31">
                  <c:v>2.6351399283820343E-6</c:v>
                </c:pt>
                <c:pt idx="32">
                  <c:v>2.4143691967222389E-6</c:v>
                </c:pt>
                <c:pt idx="33">
                  <c:v>2.33577482370511E-6</c:v>
                </c:pt>
                <c:pt idx="34">
                  <c:v>2.3068845825522706E-6</c:v>
                </c:pt>
                <c:pt idx="35">
                  <c:v>2.3138468423770276E-6</c:v>
                </c:pt>
                <c:pt idx="36">
                  <c:v>2.2780708979837047E-6</c:v>
                </c:pt>
                <c:pt idx="37">
                  <c:v>2.2845091705428701E-6</c:v>
                </c:pt>
                <c:pt idx="38">
                  <c:v>2.2525468309860225E-6</c:v>
                </c:pt>
                <c:pt idx="39">
                  <c:v>2.2571020365099805E-6</c:v>
                </c:pt>
                <c:pt idx="40">
                  <c:v>2.2196822979994143E-6</c:v>
                </c:pt>
                <c:pt idx="41">
                  <c:v>2.2224251872732262E-6</c:v>
                </c:pt>
                <c:pt idx="42">
                  <c:v>2.2665335958157713E-6</c:v>
                </c:pt>
                <c:pt idx="43">
                  <c:v>2.2672306690587064E-6</c:v>
                </c:pt>
                <c:pt idx="44">
                  <c:v>2.2282426163003851E-6</c:v>
                </c:pt>
                <c:pt idx="45">
                  <c:v>2.2323399092788026E-6</c:v>
                </c:pt>
                <c:pt idx="46">
                  <c:v>2.2357485842055191E-6</c:v>
                </c:pt>
                <c:pt idx="47">
                  <c:v>2.238811954334991E-6</c:v>
                </c:pt>
                <c:pt idx="48">
                  <c:v>2.241531435391379E-6</c:v>
                </c:pt>
                <c:pt idx="49">
                  <c:v>2.2080306655595254E-6</c:v>
                </c:pt>
                <c:pt idx="50">
                  <c:v>2.2096997493760361E-6</c:v>
                </c:pt>
                <c:pt idx="51">
                  <c:v>2.210367030004073E-6</c:v>
                </c:pt>
                <c:pt idx="52">
                  <c:v>2.2110341092496821E-6</c:v>
                </c:pt>
                <c:pt idx="53">
                  <c:v>2.1710055664573734E-6</c:v>
                </c:pt>
                <c:pt idx="54">
                  <c:v>2.538606819788151E-6</c:v>
                </c:pt>
                <c:pt idx="55">
                  <c:v>2.3259235846533547E-6</c:v>
                </c:pt>
                <c:pt idx="56">
                  <c:v>2.289079821265133E-6</c:v>
                </c:pt>
                <c:pt idx="57">
                  <c:v>2.2500086286263347E-6</c:v>
                </c:pt>
                <c:pt idx="58">
                  <c:v>2.2523765253051319E-6</c:v>
                </c:pt>
                <c:pt idx="59">
                  <c:v>2.2190234184216393E-6</c:v>
                </c:pt>
                <c:pt idx="60">
                  <c:v>2.2223438204261304E-6</c:v>
                </c:pt>
                <c:pt idx="61">
                  <c:v>2.2249965743641602E-6</c:v>
                </c:pt>
                <c:pt idx="62">
                  <c:v>2.2273151423204651E-6</c:v>
                </c:pt>
                <c:pt idx="63">
                  <c:v>2.22963129922591E-6</c:v>
                </c:pt>
                <c:pt idx="64">
                  <c:v>2.2309537378351975E-6</c:v>
                </c:pt>
                <c:pt idx="65">
                  <c:v>2.231945052586556E-6</c:v>
                </c:pt>
                <c:pt idx="66">
                  <c:v>2.2339263623886831E-6</c:v>
                </c:pt>
                <c:pt idx="67">
                  <c:v>2.2388719658790141E-6</c:v>
                </c:pt>
                <c:pt idx="68">
                  <c:v>2.2441352631004758E-6</c:v>
                </c:pt>
                <c:pt idx="69">
                  <c:v>2.2480746492743743E-6</c:v>
                </c:pt>
                <c:pt idx="70">
                  <c:v>2.2516796987717654E-6</c:v>
                </c:pt>
                <c:pt idx="71">
                  <c:v>2.2546249972168772E-6</c:v>
                </c:pt>
                <c:pt idx="72">
                  <c:v>2.2562596128141993E-6</c:v>
                </c:pt>
                <c:pt idx="73">
                  <c:v>2.2578930450217862E-6</c:v>
                </c:pt>
                <c:pt idx="74">
                  <c:v>2.258872537387296E-6</c:v>
                </c:pt>
                <c:pt idx="75">
                  <c:v>2.2608302490395098E-6</c:v>
                </c:pt>
                <c:pt idx="76">
                  <c:v>2.2631121055417989E-6</c:v>
                </c:pt>
                <c:pt idx="77">
                  <c:v>2.2650661529101896E-6</c:v>
                </c:pt>
                <c:pt idx="78">
                  <c:v>2.2663679151744949E-6</c:v>
                </c:pt>
                <c:pt idx="79">
                  <c:v>2.2676689301583258E-6</c:v>
                </c:pt>
                <c:pt idx="80">
                  <c:v>2.271242878680352E-6</c:v>
                </c:pt>
                <c:pt idx="81">
                  <c:v>2.2738385856745095E-6</c:v>
                </c:pt>
                <c:pt idx="82">
                  <c:v>2.2767552187085349E-6</c:v>
                </c:pt>
                <c:pt idx="83">
                  <c:v>2.2803149262914002E-6</c:v>
                </c:pt>
                <c:pt idx="84">
                  <c:v>2.2841919167807276E-6</c:v>
                </c:pt>
                <c:pt idx="85">
                  <c:v>2.2861279464404317E-6</c:v>
                </c:pt>
                <c:pt idx="86">
                  <c:v>2.2880623379413147E-6</c:v>
                </c:pt>
                <c:pt idx="87">
                  <c:v>2.2903170631122802E-6</c:v>
                </c:pt>
                <c:pt idx="88">
                  <c:v>2.2922479194870678E-6</c:v>
                </c:pt>
                <c:pt idx="89">
                  <c:v>2.2941771507889975E-6</c:v>
                </c:pt>
                <c:pt idx="90">
                  <c:v>2.2961047611143208E-6</c:v>
                </c:pt>
                <c:pt idx="91">
                  <c:v>2.2993138538908524E-6</c:v>
                </c:pt>
                <c:pt idx="92">
                  <c:v>2.3028386907999461E-6</c:v>
                </c:pt>
                <c:pt idx="93">
                  <c:v>2.3060384126305788E-6</c:v>
                </c:pt>
                <c:pt idx="94">
                  <c:v>2.3095529865492507E-6</c:v>
                </c:pt>
                <c:pt idx="95">
                  <c:v>2.3117867516179664E-6</c:v>
                </c:pt>
                <c:pt idx="96">
                  <c:v>2.3140183603926166E-6</c:v>
                </c:pt>
                <c:pt idx="97">
                  <c:v>2.3162478191057024E-6</c:v>
                </c:pt>
                <c:pt idx="98">
                  <c:v>2.318157077145863E-6</c:v>
                </c:pt>
                <c:pt idx="99">
                  <c:v>2.3203825593206039E-6</c:v>
                </c:pt>
                <c:pt idx="100">
                  <c:v>2.322288418006852E-6</c:v>
                </c:pt>
                <c:pt idx="101">
                  <c:v>2.3241927138725607E-6</c:v>
                </c:pt>
                <c:pt idx="102">
                  <c:v>2.3270462357745693E-6</c:v>
                </c:pt>
                <c:pt idx="103">
                  <c:v>2.3305291288854126E-6</c:v>
                </c:pt>
                <c:pt idx="104">
                  <c:v>2.3333749018958986E-6</c:v>
                </c:pt>
                <c:pt idx="105">
                  <c:v>2.3355858836864637E-6</c:v>
                </c:pt>
                <c:pt idx="106">
                  <c:v>2.3764218606273587E-6</c:v>
                </c:pt>
                <c:pt idx="107">
                  <c:v>2.3403166681240604E-6</c:v>
                </c:pt>
                <c:pt idx="108">
                  <c:v>2.380584003821565E-6</c:v>
                </c:pt>
                <c:pt idx="109">
                  <c:v>2.3440944214596752E-6</c:v>
                </c:pt>
                <c:pt idx="110">
                  <c:v>2.3853774525383293E-6</c:v>
                </c:pt>
                <c:pt idx="111">
                  <c:v>2.3506908811138324E-6</c:v>
                </c:pt>
                <c:pt idx="112">
                  <c:v>2.391753773596778E-6</c:v>
                </c:pt>
                <c:pt idx="113">
                  <c:v>2.393981473689195E-6</c:v>
                </c:pt>
                <c:pt idx="114">
                  <c:v>2.3968426171660434E-6</c:v>
                </c:pt>
                <c:pt idx="115">
                  <c:v>2.3990655919161596E-6</c:v>
                </c:pt>
                <c:pt idx="116">
                  <c:v>2.3628925927374841E-6</c:v>
                </c:pt>
                <c:pt idx="117">
                  <c:v>2.4028716211603444E-6</c:v>
                </c:pt>
                <c:pt idx="118">
                  <c:v>2.4054056283197248E-6</c:v>
                </c:pt>
                <c:pt idx="119">
                  <c:v>2.4076206967886107E-6</c:v>
                </c:pt>
                <c:pt idx="120">
                  <c:v>2.4101497108228249E-6</c:v>
                </c:pt>
                <c:pt idx="121">
                  <c:v>2.4136227782980598E-6</c:v>
                </c:pt>
                <c:pt idx="122">
                  <c:v>2.4164606661428452E-6</c:v>
                </c:pt>
                <c:pt idx="123">
                  <c:v>2.4189804381164383E-6</c:v>
                </c:pt>
                <c:pt idx="124">
                  <c:v>2.4211830874270248E-6</c:v>
                </c:pt>
                <c:pt idx="125">
                  <c:v>2.4233837347179096E-6</c:v>
                </c:pt>
                <c:pt idx="126">
                  <c:v>2.4252684145113041E-6</c:v>
                </c:pt>
                <c:pt idx="127">
                  <c:v>2.4287198623484914E-6</c:v>
                </c:pt>
                <c:pt idx="128">
                  <c:v>2.4312269286803627E-6</c:v>
                </c:pt>
                <c:pt idx="129">
                  <c:v>2.4337314124025716E-6</c:v>
                </c:pt>
                <c:pt idx="130">
                  <c:v>2.4362333214800031E-6</c:v>
                </c:pt>
                <c:pt idx="131">
                  <c:v>2.4387326638366827E-6</c:v>
                </c:pt>
                <c:pt idx="132">
                  <c:v>2.4412294473560721E-6</c:v>
                </c:pt>
                <c:pt idx="133">
                  <c:v>2.4427886411328092E-6</c:v>
                </c:pt>
                <c:pt idx="134">
                  <c:v>2.4455926848810609E-6</c:v>
                </c:pt>
                <c:pt idx="135">
                  <c:v>2.4480824719192429E-6</c:v>
                </c:pt>
                <c:pt idx="136">
                  <c:v>2.4502589602266311E-6</c:v>
                </c:pt>
                <c:pt idx="137">
                  <c:v>2.453054464798361E-6</c:v>
                </c:pt>
                <c:pt idx="138">
                  <c:v>2.455226545579824E-6</c:v>
                </c:pt>
                <c:pt idx="139">
                  <c:v>2.4586359383730915E-6</c:v>
                </c:pt>
                <c:pt idx="140">
                  <c:v>2.4626591353744532E-6</c:v>
                </c:pt>
                <c:pt idx="141">
                  <c:v>2.4651316853299587E-6</c:v>
                </c:pt>
                <c:pt idx="142">
                  <c:v>2.4663670307772436E-6</c:v>
                </c:pt>
                <c:pt idx="143">
                  <c:v>2.4679103430055964E-6</c:v>
                </c:pt>
                <c:pt idx="144">
                  <c:v>2.4697610446852659E-6</c:v>
                </c:pt>
                <c:pt idx="145">
                  <c:v>2.4716103605899759E-6</c:v>
                </c:pt>
                <c:pt idx="146">
                  <c:v>2.474689482701577E-6</c:v>
                </c:pt>
                <c:pt idx="147">
                  <c:v>2.4783793796058557E-6</c:v>
                </c:pt>
                <c:pt idx="148">
                  <c:v>2.4814501023541851E-6</c:v>
                </c:pt>
                <c:pt idx="149">
                  <c:v>2.4845170298655003E-6</c:v>
                </c:pt>
                <c:pt idx="150">
                  <c:v>2.4869678487399391E-6</c:v>
                </c:pt>
                <c:pt idx="151">
                  <c:v>2.4888043790939077E-6</c:v>
                </c:pt>
                <c:pt idx="152">
                  <c:v>2.4912509802048213E-6</c:v>
                </c:pt>
                <c:pt idx="153">
                  <c:v>2.4930843553923995E-6</c:v>
                </c:pt>
                <c:pt idx="154">
                  <c:v>2.4946111387772207E-6</c:v>
                </c:pt>
                <c:pt idx="155">
                  <c:v>2.4958318930165577E-6</c:v>
                </c:pt>
                <c:pt idx="156">
                  <c:v>2.4988811695270155E-6</c:v>
                </c:pt>
                <c:pt idx="157">
                  <c:v>2.5019267296695152E-6</c:v>
                </c:pt>
                <c:pt idx="158">
                  <c:v>2.5043605111104248E-6</c:v>
                </c:pt>
                <c:pt idx="159">
                  <c:v>2.4664121576800859E-6</c:v>
                </c:pt>
                <c:pt idx="160">
                  <c:v>2.5092209921723136E-6</c:v>
                </c:pt>
                <c:pt idx="161">
                  <c:v>2.5110412470306143E-6</c:v>
                </c:pt>
                <c:pt idx="162">
                  <c:v>2.5131632114014657E-6</c:v>
                </c:pt>
                <c:pt idx="163">
                  <c:v>2.5164941117518293E-6</c:v>
                </c:pt>
                <c:pt idx="164">
                  <c:v>2.4786391715517193E-6</c:v>
                </c:pt>
                <c:pt idx="165">
                  <c:v>2.5210291561798246E-6</c:v>
                </c:pt>
                <c:pt idx="166">
                  <c:v>2.5225390258463405E-6</c:v>
                </c:pt>
                <c:pt idx="167">
                  <c:v>2.4845817338368436E-6</c:v>
                </c:pt>
                <c:pt idx="168">
                  <c:v>2.4887330846579885E-6</c:v>
                </c:pt>
                <c:pt idx="169">
                  <c:v>2.4908061654711415E-6</c:v>
                </c:pt>
                <c:pt idx="170">
                  <c:v>2.5333835235319043E-6</c:v>
                </c:pt>
                <c:pt idx="171">
                  <c:v>2.5351864298378097E-6</c:v>
                </c:pt>
                <c:pt idx="172">
                  <c:v>2.4976056015149625E-6</c:v>
                </c:pt>
                <c:pt idx="173">
                  <c:v>2.501145795498131E-6</c:v>
                </c:pt>
                <c:pt idx="174">
                  <c:v>2.5035031436137689E-6</c:v>
                </c:pt>
                <c:pt idx="175">
                  <c:v>2.5046809856660469E-6</c:v>
                </c:pt>
                <c:pt idx="176">
                  <c:v>2.5061525097843337E-6</c:v>
                </c:pt>
                <c:pt idx="177">
                  <c:v>2.5079171990135258E-6</c:v>
                </c:pt>
                <c:pt idx="178">
                  <c:v>2.5120299862189974E-6</c:v>
                </c:pt>
                <c:pt idx="179">
                  <c:v>2.5149635735624417E-6</c:v>
                </c:pt>
                <c:pt idx="180">
                  <c:v>2.5167220846083696E-6</c:v>
                </c:pt>
                <c:pt idx="181">
                  <c:v>2.5181865724161052E-6</c:v>
                </c:pt>
                <c:pt idx="182">
                  <c:v>2.5196502090246668E-6</c:v>
                </c:pt>
                <c:pt idx="183">
                  <c:v>2.5216978730838941E-6</c:v>
                </c:pt>
                <c:pt idx="184">
                  <c:v>2.4799739767698615E-6</c:v>
                </c:pt>
                <c:pt idx="185">
                  <c:v>2.5284142362132238E-6</c:v>
                </c:pt>
                <c:pt idx="186">
                  <c:v>2.4842688030146385E-6</c:v>
                </c:pt>
                <c:pt idx="187">
                  <c:v>2.57305160296165E-6</c:v>
                </c:pt>
                <c:pt idx="188">
                  <c:v>2.5333670602275614E-6</c:v>
                </c:pt>
                <c:pt idx="189">
                  <c:v>2.5362759681329213E-6</c:v>
                </c:pt>
                <c:pt idx="190">
                  <c:v>2.5406330851881022E-6</c:v>
                </c:pt>
                <c:pt idx="191">
                  <c:v>2.497108961611404E-6</c:v>
                </c:pt>
                <c:pt idx="192">
                  <c:v>2.5449827426873131E-6</c:v>
                </c:pt>
                <c:pt idx="193">
                  <c:v>2.5464309774501086E-6</c:v>
                </c:pt>
                <c:pt idx="194">
                  <c:v>2.5475889724974347E-6</c:v>
                </c:pt>
                <c:pt idx="195">
                  <c:v>2.5501925388105173E-6</c:v>
                </c:pt>
                <c:pt idx="196">
                  <c:v>2.551637816647595E-6</c:v>
                </c:pt>
                <c:pt idx="197">
                  <c:v>2.5553917135017523E-6</c:v>
                </c:pt>
                <c:pt idx="198">
                  <c:v>2.5579873380546115E-6</c:v>
                </c:pt>
                <c:pt idx="199">
                  <c:v>2.5597162921810779E-6</c:v>
                </c:pt>
                <c:pt idx="200">
                  <c:v>2.5617319304983946E-6</c:v>
                </c:pt>
                <c:pt idx="201">
                  <c:v>2.5634583590424409E-6</c:v>
                </c:pt>
                <c:pt idx="202">
                  <c:v>2.5660458239787652E-6</c:v>
                </c:pt>
                <c:pt idx="203">
                  <c:v>2.5686306824791208E-6</c:v>
                </c:pt>
                <c:pt idx="204">
                  <c:v>2.5703524773428809E-6</c:v>
                </c:pt>
                <c:pt idx="205">
                  <c:v>2.5729330092322613E-6</c:v>
                </c:pt>
                <c:pt idx="206">
                  <c:v>2.5757972347759697E-6</c:v>
                </c:pt>
                <c:pt idx="207">
                  <c:v>2.5301884387399474E-6</c:v>
                </c:pt>
                <c:pt idx="208">
                  <c:v>2.5332762606939938E-6</c:v>
                </c:pt>
                <c:pt idx="209">
                  <c:v>2.5823728974432404E-6</c:v>
                </c:pt>
                <c:pt idx="210">
                  <c:v>2.5838001748956274E-6</c:v>
                </c:pt>
                <c:pt idx="211">
                  <c:v>2.5397204843444961E-6</c:v>
                </c:pt>
                <c:pt idx="212">
                  <c:v>2.5886470318973595E-6</c:v>
                </c:pt>
                <c:pt idx="213">
                  <c:v>2.5436350618940413E-6</c:v>
                </c:pt>
                <c:pt idx="214">
                  <c:v>2.593769126229164E-6</c:v>
                </c:pt>
                <c:pt idx="215">
                  <c:v>2.5478225778638453E-6</c:v>
                </c:pt>
                <c:pt idx="216">
                  <c:v>2.5514461991372712E-6</c:v>
                </c:pt>
                <c:pt idx="217">
                  <c:v>2.5542301019829968E-6</c:v>
                </c:pt>
                <c:pt idx="218">
                  <c:v>2.5550646813556954E-6</c:v>
                </c:pt>
                <c:pt idx="219">
                  <c:v>2.55701097390295E-6</c:v>
                </c:pt>
                <c:pt idx="220">
                  <c:v>2.5586780463220732E-6</c:v>
                </c:pt>
                <c:pt idx="221">
                  <c:v>2.5620089369226239E-6</c:v>
                </c:pt>
                <c:pt idx="222">
                  <c:v>2.5642271268939161E-6</c:v>
                </c:pt>
                <c:pt idx="223">
                  <c:v>2.565612521736408E-6</c:v>
                </c:pt>
                <c:pt idx="224">
                  <c:v>2.5267708748912736E-6</c:v>
                </c:pt>
                <c:pt idx="225">
                  <c:v>2.5697642249565846E-6</c:v>
                </c:pt>
                <c:pt idx="226">
                  <c:v>2.5725283047326726E-6</c:v>
                </c:pt>
                <c:pt idx="227">
                  <c:v>2.5747374320652566E-6</c:v>
                </c:pt>
                <c:pt idx="228">
                  <c:v>2.5360135318676247E-6</c:v>
                </c:pt>
                <c:pt idx="229">
                  <c:v>2.5370986896117099E-6</c:v>
                </c:pt>
                <c:pt idx="230">
                  <c:v>2.5408930920795517E-6</c:v>
                </c:pt>
                <c:pt idx="231">
                  <c:v>2.5414346871175865E-6</c:v>
                </c:pt>
                <c:pt idx="232">
                  <c:v>2.5441409328924455E-6</c:v>
                </c:pt>
                <c:pt idx="233">
                  <c:v>2.5457632994721783E-6</c:v>
                </c:pt>
                <c:pt idx="234">
                  <c:v>2.5484649486453313E-6</c:v>
                </c:pt>
                <c:pt idx="235">
                  <c:v>2.5503544002251756E-6</c:v>
                </c:pt>
                <c:pt idx="236">
                  <c:v>2.5525120608481792E-6</c:v>
                </c:pt>
                <c:pt idx="237">
                  <c:v>2.5552065744886068E-6</c:v>
                </c:pt>
                <c:pt idx="238">
                  <c:v>2.5568219196554199E-6</c:v>
                </c:pt>
                <c:pt idx="239">
                  <c:v>2.5587052001167491E-6</c:v>
                </c:pt>
                <c:pt idx="240">
                  <c:v>2.5616618434899465E-6</c:v>
                </c:pt>
                <c:pt idx="241">
                  <c:v>2.5630046447791506E-6</c:v>
                </c:pt>
                <c:pt idx="242">
                  <c:v>2.5662245011301635E-6</c:v>
                </c:pt>
                <c:pt idx="243">
                  <c:v>2.5678329152655913E-6</c:v>
                </c:pt>
                <c:pt idx="244">
                  <c:v>2.5697081260321087E-6</c:v>
                </c:pt>
                <c:pt idx="245">
                  <c:v>2.5718495498420885E-6</c:v>
                </c:pt>
                <c:pt idx="246">
                  <c:v>2.5270085947003884E-6</c:v>
                </c:pt>
                <c:pt idx="247">
                  <c:v>2.5763941656569947E-6</c:v>
                </c:pt>
                <c:pt idx="248">
                  <c:v>2.5777292925360866E-6</c:v>
                </c:pt>
                <c:pt idx="249">
                  <c:v>2.5811973904359357E-6</c:v>
                </c:pt>
                <c:pt idx="250">
                  <c:v>2.5830628990923449E-6</c:v>
                </c:pt>
                <c:pt idx="251">
                  <c:v>2.5841282993847467E-6</c:v>
                </c:pt>
                <c:pt idx="252">
                  <c:v>2.5870558878711763E-6</c:v>
                </c:pt>
                <c:pt idx="253">
                  <c:v>2.5894487256460326E-6</c:v>
                </c:pt>
                <c:pt idx="254">
                  <c:v>2.5910427231658083E-6</c:v>
                </c:pt>
                <c:pt idx="255">
                  <c:v>2.592370305731355E-6</c:v>
                </c:pt>
                <c:pt idx="256">
                  <c:v>2.595023433337753E-6</c:v>
                </c:pt>
                <c:pt idx="257">
                  <c:v>2.5968790098589736E-6</c:v>
                </c:pt>
                <c:pt idx="258">
                  <c:v>2.5995275357996316E-6</c:v>
                </c:pt>
                <c:pt idx="259">
                  <c:v>2.5538993653725543E-6</c:v>
                </c:pt>
                <c:pt idx="260">
                  <c:v>2.603495272836514E-6</c:v>
                </c:pt>
                <c:pt idx="261">
                  <c:v>2.6053448155582289E-6</c:v>
                </c:pt>
                <c:pt idx="262">
                  <c:v>2.60745697222095E-6</c:v>
                </c:pt>
                <c:pt idx="263">
                  <c:v>2.5627139868905304E-6</c:v>
                </c:pt>
                <c:pt idx="264">
                  <c:v>2.6119396340252754E-6</c:v>
                </c:pt>
                <c:pt idx="265">
                  <c:v>2.5660762815019303E-6</c:v>
                </c:pt>
                <c:pt idx="266">
                  <c:v>2.5686596671169282E-6</c:v>
                </c:pt>
                <c:pt idx="267">
                  <c:v>2.5702084521036685E-6</c:v>
                </c:pt>
                <c:pt idx="268">
                  <c:v>2.5717563043680913E-6</c:v>
                </c:pt>
                <c:pt idx="269">
                  <c:v>2.5743339899949851E-6</c:v>
                </c:pt>
                <c:pt idx="270">
                  <c:v>2.5761368352892343E-6</c:v>
                </c:pt>
                <c:pt idx="271">
                  <c:v>2.5787101421292989E-6</c:v>
                </c:pt>
                <c:pt idx="272">
                  <c:v>2.580766940176832E-6</c:v>
                </c:pt>
                <c:pt idx="273">
                  <c:v>2.5817947247417403E-6</c:v>
                </c:pt>
                <c:pt idx="274">
                  <c:v>2.5846190249221264E-6</c:v>
                </c:pt>
                <c:pt idx="275">
                  <c:v>2.5869275225017864E-6</c:v>
                </c:pt>
                <c:pt idx="276">
                  <c:v>2.5884653771045725E-6</c:v>
                </c:pt>
                <c:pt idx="277">
                  <c:v>2.5915383485591894E-6</c:v>
                </c:pt>
                <c:pt idx="278">
                  <c:v>2.5925618629547644E-6</c:v>
                </c:pt>
                <c:pt idx="279">
                  <c:v>2.594863294267216E-6</c:v>
                </c:pt>
                <c:pt idx="280">
                  <c:v>2.5963964484891739E-6</c:v>
                </c:pt>
                <c:pt idx="281">
                  <c:v>2.598694483854349E-6</c:v>
                </c:pt>
                <c:pt idx="282">
                  <c:v>2.6009904888528237E-6</c:v>
                </c:pt>
                <c:pt idx="283">
                  <c:v>2.602520033524187E-6</c:v>
                </c:pt>
                <c:pt idx="284">
                  <c:v>2.6055764292145624E-6</c:v>
                </c:pt>
                <c:pt idx="285">
                  <c:v>2.6073576721595069E-6</c:v>
                </c:pt>
                <c:pt idx="286">
                  <c:v>2.6088834838606588E-6</c:v>
                </c:pt>
                <c:pt idx="287">
                  <c:v>2.6104084037086639E-6</c:v>
                </c:pt>
                <c:pt idx="288">
                  <c:v>2.6132017789367004E-6</c:v>
                </c:pt>
                <c:pt idx="289">
                  <c:v>2.6154850487291579E-6</c:v>
                </c:pt>
                <c:pt idx="290">
                  <c:v>2.6164991957423481E-6</c:v>
                </c:pt>
                <c:pt idx="291">
                  <c:v>2.6185263114411388E-6</c:v>
                </c:pt>
                <c:pt idx="292">
                  <c:v>2.6213110359121178E-6</c:v>
                </c:pt>
                <c:pt idx="293">
                  <c:v>2.6225758422756621E-6</c:v>
                </c:pt>
                <c:pt idx="294">
                  <c:v>2.5826338405907343E-6</c:v>
                </c:pt>
                <c:pt idx="295">
                  <c:v>2.6273765535534115E-6</c:v>
                </c:pt>
                <c:pt idx="296">
                  <c:v>2.6283861123048096E-6</c:v>
                </c:pt>
                <c:pt idx="297">
                  <c:v>2.6311604015418594E-6</c:v>
                </c:pt>
                <c:pt idx="298">
                  <c:v>2.6324204755576482E-6</c:v>
                </c:pt>
                <c:pt idx="299">
                  <c:v>2.6346870901158232E-6</c:v>
                </c:pt>
                <c:pt idx="300">
                  <c:v>2.6374547514806976E-6</c:v>
                </c:pt>
                <c:pt idx="301">
                  <c:v>2.6387118197335128E-6</c:v>
                </c:pt>
                <c:pt idx="302">
                  <c:v>2.6404707098719881E-6</c:v>
                </c:pt>
                <c:pt idx="303">
                  <c:v>2.6923736730546645E-6</c:v>
                </c:pt>
                <c:pt idx="304">
                  <c:v>2.6449881994193353E-6</c:v>
                </c:pt>
                <c:pt idx="305">
                  <c:v>2.6464923156622656E-6</c:v>
                </c:pt>
                <c:pt idx="306">
                  <c:v>2.6489972781877106E-6</c:v>
                </c:pt>
                <c:pt idx="307">
                  <c:v>2.6507493434756203E-6</c:v>
                </c:pt>
                <c:pt idx="308">
                  <c:v>2.6527502868392294E-6</c:v>
                </c:pt>
                <c:pt idx="309">
                  <c:v>2.6544998750077472E-6</c:v>
                </c:pt>
                <c:pt idx="310">
                  <c:v>2.7061402790771062E-6</c:v>
                </c:pt>
                <c:pt idx="311">
                  <c:v>2.6587440816094273E-6</c:v>
                </c:pt>
                <c:pt idx="312">
                  <c:v>2.6609882739653293E-6</c:v>
                </c:pt>
                <c:pt idx="313">
                  <c:v>2.662234230054565E-6</c:v>
                </c:pt>
                <c:pt idx="314">
                  <c:v>2.6644754827849423E-6</c:v>
                </c:pt>
                <c:pt idx="315">
                  <c:v>2.6672122340839644E-6</c:v>
                </c:pt>
                <c:pt idx="316">
                  <c:v>2.7180655717725246E-6</c:v>
                </c:pt>
                <c:pt idx="317">
                  <c:v>2.6699461801565023E-6</c:v>
                </c:pt>
                <c:pt idx="318">
                  <c:v>2.6729254775462912E-6</c:v>
                </c:pt>
                <c:pt idx="319">
                  <c:v>2.7236296831674345E-6</c:v>
                </c:pt>
                <c:pt idx="320">
                  <c:v>2.7264074806086041E-6</c:v>
                </c:pt>
                <c:pt idx="321">
                  <c:v>2.6788741321091614E-6</c:v>
                </c:pt>
                <c:pt idx="322">
                  <c:v>2.679616785396665E-6</c:v>
                </c:pt>
                <c:pt idx="323">
                  <c:v>2.6823380882850463E-6</c:v>
                </c:pt>
                <c:pt idx="324">
                  <c:v>2.7347239436882858E-6</c:v>
                </c:pt>
                <c:pt idx="325">
                  <c:v>2.7357302818800981E-6</c:v>
                </c:pt>
                <c:pt idx="326">
                  <c:v>2.7387470778144189E-6</c:v>
                </c:pt>
                <c:pt idx="327">
                  <c:v>2.7400030958019385E-6</c:v>
                </c:pt>
                <c:pt idx="328">
                  <c:v>2.6924568951255714E-6</c:v>
                </c:pt>
                <c:pt idx="329">
                  <c:v>2.6941806981343632E-6</c:v>
                </c:pt>
                <c:pt idx="330">
                  <c:v>2.7457733783641507E-6</c:v>
                </c:pt>
                <c:pt idx="331">
                  <c:v>2.7477775927758024E-6</c:v>
                </c:pt>
                <c:pt idx="332">
                  <c:v>2.749780346389196E-6</c:v>
                </c:pt>
                <c:pt idx="333">
                  <c:v>2.7525317532548296E-6</c:v>
                </c:pt>
                <c:pt idx="334">
                  <c:v>2.7542812174776516E-6</c:v>
                </c:pt>
                <c:pt idx="335">
                  <c:v>2.7565288971333339E-6</c:v>
                </c:pt>
                <c:pt idx="336">
                  <c:v>2.7577768164770522E-6</c:v>
                </c:pt>
                <c:pt idx="337">
                  <c:v>2.7600216494222009E-6</c:v>
                </c:pt>
                <c:pt idx="338">
                  <c:v>2.7615171909296301E-6</c:v>
                </c:pt>
                <c:pt idx="339">
                  <c:v>2.7642569155358356E-6</c:v>
                </c:pt>
                <c:pt idx="340">
                  <c:v>2.7662477382033582E-6</c:v>
                </c:pt>
                <c:pt idx="341">
                  <c:v>2.7679885334641946E-6</c:v>
                </c:pt>
                <c:pt idx="342">
                  <c:v>2.7694797727930581E-6</c:v>
                </c:pt>
                <c:pt idx="343">
                  <c:v>2.7712185377887385E-6</c:v>
                </c:pt>
                <c:pt idx="344">
                  <c:v>2.7734524910235796E-6</c:v>
                </c:pt>
                <c:pt idx="345">
                  <c:v>2.8207858936310066E-6</c:v>
                </c:pt>
                <c:pt idx="346">
                  <c:v>2.7776672784502728E-6</c:v>
                </c:pt>
                <c:pt idx="347">
                  <c:v>2.7794009214302655E-6</c:v>
                </c:pt>
                <c:pt idx="348">
                  <c:v>2.8265747086024419E-6</c:v>
                </c:pt>
                <c:pt idx="349">
                  <c:v>2.7833594791371126E-6</c:v>
                </c:pt>
                <c:pt idx="350">
                  <c:v>2.7855836957239966E-6</c:v>
                </c:pt>
                <c:pt idx="351">
                  <c:v>2.8328534819632109E-6</c:v>
                </c:pt>
                <c:pt idx="352">
                  <c:v>2.8343583179163349E-6</c:v>
                </c:pt>
                <c:pt idx="353">
                  <c:v>2.8363635239102813E-6</c:v>
                </c:pt>
                <c:pt idx="354">
                  <c:v>2.8381169169922478E-6</c:v>
                </c:pt>
                <c:pt idx="355">
                  <c:v>2.8403696890762685E-6</c:v>
                </c:pt>
                <c:pt idx="356">
                  <c:v>2.8426206758427794E-6</c:v>
                </c:pt>
                <c:pt idx="357">
                  <c:v>2.898268831420033E-6</c:v>
                </c:pt>
                <c:pt idx="358">
                  <c:v>2.846368364584058E-6</c:v>
                </c:pt>
                <c:pt idx="359">
                  <c:v>2.8488640848044972E-6</c:v>
                </c:pt>
                <c:pt idx="360">
                  <c:v>2.9033526255944083E-6</c:v>
                </c:pt>
                <c:pt idx="361">
                  <c:v>2.8526035711022017E-6</c:v>
                </c:pt>
                <c:pt idx="362">
                  <c:v>2.8545959607783846E-6</c:v>
                </c:pt>
                <c:pt idx="363">
                  <c:v>2.8533508802634571E-6</c:v>
                </c:pt>
                <c:pt idx="364">
                  <c:v>2.8538489776540481E-6</c:v>
                </c:pt>
                <c:pt idx="365">
                  <c:v>2.8084641227818969E-6</c:v>
                </c:pt>
                <c:pt idx="366">
                  <c:v>2.8084641227818969E-6</c:v>
                </c:pt>
                <c:pt idx="367">
                  <c:v>2.8087091360100873E-6</c:v>
                </c:pt>
                <c:pt idx="368">
                  <c:v>2.8082190881766418E-6</c:v>
                </c:pt>
                <c:pt idx="369">
                  <c:v>2.8084641227818969E-6</c:v>
                </c:pt>
                <c:pt idx="370">
                  <c:v>2.7572038755865515E-6</c:v>
                </c:pt>
                <c:pt idx="371">
                  <c:v>2.7564821259448708E-6</c:v>
                </c:pt>
                <c:pt idx="372">
                  <c:v>2.7572038755865515E-6</c:v>
                </c:pt>
                <c:pt idx="373">
                  <c:v>2.7567227301548125E-6</c:v>
                </c:pt>
                <c:pt idx="374">
                  <c:v>2.7126457819764854E-6</c:v>
                </c:pt>
                <c:pt idx="375">
                  <c:v>2.7138292582257896E-6</c:v>
                </c:pt>
                <c:pt idx="376">
                  <c:v>2.7131192344248027E-6</c:v>
                </c:pt>
                <c:pt idx="377">
                  <c:v>2.7124090247618102E-6</c:v>
                </c:pt>
                <c:pt idx="378">
                  <c:v>2.6635992275645035E-6</c:v>
                </c:pt>
                <c:pt idx="379">
                  <c:v>2.6633668322207323E-6</c:v>
                </c:pt>
                <c:pt idx="380">
                  <c:v>2.6635992275645035E-6</c:v>
                </c:pt>
                <c:pt idx="381">
                  <c:v>2.6631344165972504E-6</c:v>
                </c:pt>
                <c:pt idx="382">
                  <c:v>2.620553842066393E-6</c:v>
                </c:pt>
                <c:pt idx="383">
                  <c:v>2.620553842066393E-6</c:v>
                </c:pt>
                <c:pt idx="384">
                  <c:v>2.6207825416210518E-6</c:v>
                </c:pt>
                <c:pt idx="385">
                  <c:v>2.6207825416210518E-6</c:v>
                </c:pt>
                <c:pt idx="386">
                  <c:v>2.620553842066393E-6</c:v>
                </c:pt>
                <c:pt idx="387">
                  <c:v>2.620553842066393E-6</c:v>
                </c:pt>
                <c:pt idx="388">
                  <c:v>2.5729478693391578E-6</c:v>
                </c:pt>
                <c:pt idx="389">
                  <c:v>2.5731723750652817E-6</c:v>
                </c:pt>
                <c:pt idx="390">
                  <c:v>2.572723344021803E-6</c:v>
                </c:pt>
                <c:pt idx="391">
                  <c:v>2.5729478693391578E-6</c:v>
                </c:pt>
                <c:pt idx="392">
                  <c:v>2.5731723750652817E-6</c:v>
                </c:pt>
                <c:pt idx="393">
                  <c:v>2.5731723750652817E-6</c:v>
                </c:pt>
                <c:pt idx="394">
                  <c:v>2.5320301941019871E-6</c:v>
                </c:pt>
                <c:pt idx="395">
                  <c:v>2.5318092779741749E-6</c:v>
                </c:pt>
                <c:pt idx="396">
                  <c:v>2.5322510909568547E-6</c:v>
                </c:pt>
                <c:pt idx="397">
                  <c:v>2.5320301941019871E-6</c:v>
                </c:pt>
                <c:pt idx="398">
                  <c:v>2.4853816478898703E-6</c:v>
                </c:pt>
                <c:pt idx="399">
                  <c:v>2.4855985507700571E-6</c:v>
                </c:pt>
                <c:pt idx="400">
                  <c:v>2.4855985507700571E-6</c:v>
                </c:pt>
                <c:pt idx="401">
                  <c:v>2.4855985507700571E-6</c:v>
                </c:pt>
                <c:pt idx="402">
                  <c:v>2.4456431435785411E-6</c:v>
                </c:pt>
                <c:pt idx="403">
                  <c:v>2.4458565784215166E-6</c:v>
                </c:pt>
                <c:pt idx="404">
                  <c:v>2.4460699946409731E-6</c:v>
                </c:pt>
                <c:pt idx="405">
                  <c:v>2.4460699946409731E-6</c:v>
                </c:pt>
                <c:pt idx="406">
                  <c:v>2.4460699946409731E-6</c:v>
                </c:pt>
                <c:pt idx="407">
                  <c:v>2.4454296901071698E-6</c:v>
                </c:pt>
                <c:pt idx="408">
                  <c:v>2.4014241857216788E-6</c:v>
                </c:pt>
                <c:pt idx="409">
                  <c:v>2.4014241857216788E-6</c:v>
                </c:pt>
                <c:pt idx="410">
                  <c:v>2.4014241857216788E-6</c:v>
                </c:pt>
                <c:pt idx="411">
                  <c:v>2.3630280683935199E-6</c:v>
                </c:pt>
                <c:pt idx="412">
                  <c:v>2.3628218974671232E-6</c:v>
                </c:pt>
                <c:pt idx="413">
                  <c:v>2.3632342213333579E-6</c:v>
                </c:pt>
                <c:pt idx="414">
                  <c:v>2.3628218974671232E-6</c:v>
                </c:pt>
                <c:pt idx="415">
                  <c:v>2.3194931120151352E-6</c:v>
                </c:pt>
                <c:pt idx="416">
                  <c:v>2.3192906688018306E-6</c:v>
                </c:pt>
                <c:pt idx="417">
                  <c:v>2.3196955375609245E-6</c:v>
                </c:pt>
                <c:pt idx="418">
                  <c:v>2.3194931120151352E-6</c:v>
                </c:pt>
                <c:pt idx="419">
                  <c:v>2.2828053425491574E-6</c:v>
                </c:pt>
                <c:pt idx="420">
                  <c:v>2.2824069819593429E-6</c:v>
                </c:pt>
                <c:pt idx="421">
                  <c:v>2.2828053425491574E-6</c:v>
                </c:pt>
                <c:pt idx="422">
                  <c:v>2.2824069819593429E-6</c:v>
                </c:pt>
                <c:pt idx="423">
                  <c:v>2.2413349686170752E-6</c:v>
                </c:pt>
                <c:pt idx="424">
                  <c:v>2.2411394493626693E-6</c:v>
                </c:pt>
                <c:pt idx="425">
                  <c:v>2.240748359673039E-6</c:v>
                </c:pt>
                <c:pt idx="426">
                  <c:v>2.205113697828501E-6</c:v>
                </c:pt>
                <c:pt idx="427">
                  <c:v>2.20569087718607E-6</c:v>
                </c:pt>
                <c:pt idx="428">
                  <c:v>2.2053061077322597E-6</c:v>
                </c:pt>
                <c:pt idx="429">
                  <c:v>2.2049212711343149E-6</c:v>
                </c:pt>
                <c:pt idx="430">
                  <c:v>2.1648658369683217E-6</c:v>
                </c:pt>
                <c:pt idx="431">
                  <c:v>2.1648658369683217E-6</c:v>
                </c:pt>
                <c:pt idx="432">
                  <c:v>2.1648658369683217E-6</c:v>
                </c:pt>
                <c:pt idx="433">
                  <c:v>2.1304379038163542E-6</c:v>
                </c:pt>
                <c:pt idx="434">
                  <c:v>2.1302520260597014E-6</c:v>
                </c:pt>
                <c:pt idx="435">
                  <c:v>2.1300661320826422E-6</c:v>
                </c:pt>
                <c:pt idx="436">
                  <c:v>2.1302520260597014E-6</c:v>
                </c:pt>
                <c:pt idx="437">
                  <c:v>2.0913705446982655E-6</c:v>
                </c:pt>
                <c:pt idx="438">
                  <c:v>2.0911880436686676E-6</c:v>
                </c:pt>
                <c:pt idx="439">
                  <c:v>2.0915530298035122E-6</c:v>
                </c:pt>
                <c:pt idx="440">
                  <c:v>2.0911880436686676E-6</c:v>
                </c:pt>
                <c:pt idx="441">
                  <c:v>2.0579318422448018E-6</c:v>
                </c:pt>
                <c:pt idx="442">
                  <c:v>2.0579318422448018E-6</c:v>
                </c:pt>
                <c:pt idx="443">
                  <c:v>2.0577522592048648E-6</c:v>
                </c:pt>
                <c:pt idx="444">
                  <c:v>2.0203703529991603E-6</c:v>
                </c:pt>
                <c:pt idx="445">
                  <c:v>2.0205466428954866E-6</c:v>
                </c:pt>
                <c:pt idx="446">
                  <c:v>2.0203703529991603E-6</c:v>
                </c:pt>
                <c:pt idx="447">
                  <c:v>2.0201940477191007E-6</c:v>
                </c:pt>
                <c:pt idx="448">
                  <c:v>1.9880668651017207E-6</c:v>
                </c:pt>
                <c:pt idx="449">
                  <c:v>1.9882403363175392E-6</c:v>
                </c:pt>
                <c:pt idx="450">
                  <c:v>1.9880668651017207E-6</c:v>
                </c:pt>
                <c:pt idx="451">
                  <c:v>1.9880668651017207E-6</c:v>
                </c:pt>
                <c:pt idx="452">
                  <c:v>1.9519508604091056E-6</c:v>
                </c:pt>
                <c:pt idx="453">
                  <c:v>1.9519508604091056E-6</c:v>
                </c:pt>
                <c:pt idx="454">
                  <c:v>1.9519508604091056E-6</c:v>
                </c:pt>
                <c:pt idx="455">
                  <c:v>1.9161565454901578E-6</c:v>
                </c:pt>
                <c:pt idx="456">
                  <c:v>1.9163237420827273E-6</c:v>
                </c:pt>
                <c:pt idx="457">
                  <c:v>1.9159893343073722E-6</c:v>
                </c:pt>
                <c:pt idx="458">
                  <c:v>1.9161565454901578E-6</c:v>
                </c:pt>
                <c:pt idx="459">
                  <c:v>1.9159893343073722E-6</c:v>
                </c:pt>
                <c:pt idx="460">
                  <c:v>1.8855193211392055E-6</c:v>
                </c:pt>
                <c:pt idx="461">
                  <c:v>1.8856838444431391E-6</c:v>
                </c:pt>
                <c:pt idx="462">
                  <c:v>1.8855193211392055E-6</c:v>
                </c:pt>
                <c:pt idx="463">
                  <c:v>1.8511047150528517E-6</c:v>
                </c:pt>
                <c:pt idx="464">
                  <c:v>1.8509431805427443E-6</c:v>
                </c:pt>
                <c:pt idx="465">
                  <c:v>1.8509431805427443E-6</c:v>
                </c:pt>
                <c:pt idx="466">
                  <c:v>1.8509431805427443E-6</c:v>
                </c:pt>
                <c:pt idx="467">
                  <c:v>1.8512662354680672E-6</c:v>
                </c:pt>
                <c:pt idx="468">
                  <c:v>1.8215075975388027E-6</c:v>
                </c:pt>
                <c:pt idx="469">
                  <c:v>1.821666535421182E-6</c:v>
                </c:pt>
                <c:pt idx="470">
                  <c:v>1.8215075975388027E-6</c:v>
                </c:pt>
                <c:pt idx="471">
                  <c:v>1.8215075975388027E-6</c:v>
                </c:pt>
                <c:pt idx="472">
                  <c:v>1.7882613370789927E-6</c:v>
                </c:pt>
                <c:pt idx="473">
                  <c:v>1.7882613370789927E-6</c:v>
                </c:pt>
                <c:pt idx="474">
                  <c:v>1.7882613370789927E-6</c:v>
                </c:pt>
                <c:pt idx="475">
                  <c:v>1.7884173740180867E-6</c:v>
                </c:pt>
                <c:pt idx="476">
                  <c:v>1.7884173740180867E-6</c:v>
                </c:pt>
                <c:pt idx="477">
                  <c:v>1.7596690156889872E-6</c:v>
                </c:pt>
                <c:pt idx="478">
                  <c:v>1.7601296017499278E-6</c:v>
                </c:pt>
                <c:pt idx="479">
                  <c:v>1.7596690156889872E-6</c:v>
                </c:pt>
                <c:pt idx="480">
                  <c:v>1.7595154602093383E-6</c:v>
                </c:pt>
                <c:pt idx="481">
                  <c:v>1.7274006837723782E-6</c:v>
                </c:pt>
                <c:pt idx="482">
                  <c:v>1.7272499178385303E-6</c:v>
                </c:pt>
                <c:pt idx="483">
                  <c:v>1.7277021761708297E-6</c:v>
                </c:pt>
                <c:pt idx="484">
                  <c:v>1.7277021761708297E-6</c:v>
                </c:pt>
                <c:pt idx="485">
                  <c:v>1.7278529026423202E-6</c:v>
                </c:pt>
                <c:pt idx="486">
                  <c:v>1.6996331015781204E-6</c:v>
                </c:pt>
                <c:pt idx="487">
                  <c:v>1.6997814569313973E-6</c:v>
                </c:pt>
                <c:pt idx="488">
                  <c:v>1.7000781287997758E-6</c:v>
                </c:pt>
                <c:pt idx="489">
                  <c:v>1.6999297993374857E-6</c:v>
                </c:pt>
                <c:pt idx="490">
                  <c:v>1.6999297993374857E-6</c:v>
                </c:pt>
                <c:pt idx="491">
                  <c:v>1.6689025837779508E-6</c:v>
                </c:pt>
                <c:pt idx="492">
                  <c:v>1.6689025837779508E-6</c:v>
                </c:pt>
                <c:pt idx="493">
                  <c:v>1.6687569489259109E-6</c:v>
                </c:pt>
                <c:pt idx="494">
                  <c:v>1.6691938153627139E-6</c:v>
                </c:pt>
                <c:pt idx="495">
                  <c:v>1.6422186768709526E-6</c:v>
                </c:pt>
                <c:pt idx="496">
                  <c:v>1.6423619706783781E-6</c:v>
                </c:pt>
                <c:pt idx="497">
                  <c:v>1.6420753705591596E-6</c:v>
                </c:pt>
                <c:pt idx="498">
                  <c:v>1.6423619706783781E-6</c:v>
                </c:pt>
                <c:pt idx="499">
                  <c:v>1.6426485207932129E-6</c:v>
                </c:pt>
                <c:pt idx="500">
                  <c:v>1.6426485207932129E-6</c:v>
                </c:pt>
                <c:pt idx="501">
                  <c:v>1.6423619706783781E-6</c:v>
                </c:pt>
                <c:pt idx="502">
                  <c:v>1.612385486407745E-6</c:v>
                </c:pt>
                <c:pt idx="503">
                  <c:v>1.612385486407745E-6</c:v>
                </c:pt>
                <c:pt idx="504">
                  <c:v>1.6122448080070576E-6</c:v>
                </c:pt>
                <c:pt idx="505">
                  <c:v>1.6121041173302327E-6</c:v>
                </c:pt>
                <c:pt idx="506">
                  <c:v>1.5864667962846723E-6</c:v>
                </c:pt>
                <c:pt idx="507">
                  <c:v>1.5866052253932894E-6</c:v>
                </c:pt>
                <c:pt idx="508">
                  <c:v>1.5864667962846723E-6</c:v>
                </c:pt>
                <c:pt idx="509">
                  <c:v>1.5863283550961997E-6</c:v>
                </c:pt>
                <c:pt idx="510">
                  <c:v>1.5867436424252121E-6</c:v>
                </c:pt>
                <c:pt idx="511">
                  <c:v>1.557510513921984E-6</c:v>
                </c:pt>
                <c:pt idx="512">
                  <c:v>1.557510513921984E-6</c:v>
                </c:pt>
                <c:pt idx="513">
                  <c:v>1.557510513921984E-6</c:v>
                </c:pt>
                <c:pt idx="514">
                  <c:v>1.557510513921984E-6</c:v>
                </c:pt>
                <c:pt idx="515">
                  <c:v>1.557646416414623E-6</c:v>
                </c:pt>
                <c:pt idx="516">
                  <c:v>1.532607643038961E-6</c:v>
                </c:pt>
                <c:pt idx="517">
                  <c:v>1.5324739018071485E-6</c:v>
                </c:pt>
                <c:pt idx="518">
                  <c:v>1.5324739018071485E-6</c:v>
                </c:pt>
                <c:pt idx="519">
                  <c:v>1.532607643038961E-6</c:v>
                </c:pt>
                <c:pt idx="520">
                  <c:v>1.5328750904963745E-6</c:v>
                </c:pt>
                <c:pt idx="521">
                  <c:v>1.532607643038961E-6</c:v>
                </c:pt>
                <c:pt idx="522">
                  <c:v>1.5324739018071485E-6</c:v>
                </c:pt>
                <c:pt idx="523">
                  <c:v>1.5047656897326766E-6</c:v>
                </c:pt>
                <c:pt idx="524">
                  <c:v>1.5048969670013875E-6</c:v>
                </c:pt>
                <c:pt idx="525">
                  <c:v>1.5045031008309774E-6</c:v>
                </c:pt>
                <c:pt idx="526">
                  <c:v>1.5047656897326766E-6</c:v>
                </c:pt>
                <c:pt idx="527">
                  <c:v>1.504634401010206E-6</c:v>
                </c:pt>
                <c:pt idx="528">
                  <c:v>1.4807061502652669E-6</c:v>
                </c:pt>
                <c:pt idx="529">
                  <c:v>1.4805769607042945E-6</c:v>
                </c:pt>
                <c:pt idx="530">
                  <c:v>1.4805769607042945E-6</c:v>
                </c:pt>
                <c:pt idx="531">
                  <c:v>1.4805769607042945E-6</c:v>
                </c:pt>
                <c:pt idx="532">
                  <c:v>1.4804477598697448E-6</c:v>
                </c:pt>
                <c:pt idx="533">
                  <c:v>1.4536802172399651E-6</c:v>
                </c:pt>
                <c:pt idx="534">
                  <c:v>1.4535533856542211E-6</c:v>
                </c:pt>
                <c:pt idx="535">
                  <c:v>1.4536802172399651E-6</c:v>
                </c:pt>
                <c:pt idx="536">
                  <c:v>1.4534265430006655E-6</c:v>
                </c:pt>
                <c:pt idx="537">
                  <c:v>1.4536802172399651E-6</c:v>
                </c:pt>
                <c:pt idx="538">
                  <c:v>1.4303126743004501E-6</c:v>
                </c:pt>
                <c:pt idx="539">
                  <c:v>1.430437477989384E-6</c:v>
                </c:pt>
                <c:pt idx="540">
                  <c:v>1.4301878597206673E-6</c:v>
                </c:pt>
                <c:pt idx="541">
                  <c:v>1.4303126743004501E-6</c:v>
                </c:pt>
                <c:pt idx="542">
                  <c:v>1.4303126743004501E-6</c:v>
                </c:pt>
                <c:pt idx="543">
                  <c:v>1.430437477989384E-6</c:v>
                </c:pt>
                <c:pt idx="544">
                  <c:v>1.430437477989384E-6</c:v>
                </c:pt>
                <c:pt idx="545">
                  <c:v>1.4042065258698796E-6</c:v>
                </c:pt>
                <c:pt idx="546">
                  <c:v>1.4043290516347717E-6</c:v>
                </c:pt>
                <c:pt idx="547">
                  <c:v>1.4042065258698796E-6</c:v>
                </c:pt>
                <c:pt idx="548">
                  <c:v>1.4040839894129191E-6</c:v>
                </c:pt>
                <c:pt idx="549">
                  <c:v>1.4042065258698796E-6</c:v>
                </c:pt>
                <c:pt idx="550">
                  <c:v>1.3816342390037086E-6</c:v>
                </c:pt>
                <c:pt idx="551">
                  <c:v>1.3818753829516141E-6</c:v>
                </c:pt>
                <c:pt idx="552">
                  <c:v>1.4040839894129191E-6</c:v>
                </c:pt>
                <c:pt idx="553">
                  <c:v>1.3818753829516141E-6</c:v>
                </c:pt>
                <c:pt idx="554">
                  <c:v>1.3817548162382185E-6</c:v>
                </c:pt>
                <c:pt idx="555">
                  <c:v>1.3816342390037086E-6</c:v>
                </c:pt>
                <c:pt idx="556">
                  <c:v>1.3564165721478744E-6</c:v>
                </c:pt>
                <c:pt idx="557">
                  <c:v>1.3565349485998295E-6</c:v>
                </c:pt>
                <c:pt idx="558">
                  <c:v>1.3565349485998295E-6</c:v>
                </c:pt>
                <c:pt idx="559">
                  <c:v>1.3564165721478744E-6</c:v>
                </c:pt>
                <c:pt idx="560">
                  <c:v>1.3565349485998295E-6</c:v>
                </c:pt>
                <c:pt idx="561">
                  <c:v>1.3566533147227022E-6</c:v>
                </c:pt>
                <c:pt idx="562">
                  <c:v>1.3348454547753416E-6</c:v>
                </c:pt>
                <c:pt idx="563">
                  <c:v>1.3347289710319571E-6</c:v>
                </c:pt>
                <c:pt idx="564">
                  <c:v>1.3349619283547945E-6</c:v>
                </c:pt>
                <c:pt idx="565">
                  <c:v>1.3349619283547945E-6</c:v>
                </c:pt>
                <c:pt idx="566">
                  <c:v>1.3348454547753416E-6</c:v>
                </c:pt>
                <c:pt idx="567">
                  <c:v>1.3351948450325426E-6</c:v>
                </c:pt>
                <c:pt idx="568">
                  <c:v>1.3105961271723107E-6</c:v>
                </c:pt>
                <c:pt idx="569">
                  <c:v>1.3102530541433086E-6</c:v>
                </c:pt>
                <c:pt idx="570">
                  <c:v>1.3105961271723107E-6</c:v>
                </c:pt>
                <c:pt idx="571">
                  <c:v>1.3104817794752669E-6</c:v>
                </c:pt>
                <c:pt idx="572">
                  <c:v>1.3105961271723107E-6</c:v>
                </c:pt>
                <c:pt idx="573">
                  <c:v>1.3103674217998037E-6</c:v>
                </c:pt>
                <c:pt idx="574">
                  <c:v>1.3104817794752669E-6</c:v>
                </c:pt>
                <c:pt idx="575">
                  <c:v>1.3110534182285056E-6</c:v>
                </c:pt>
                <c:pt idx="576">
                  <c:v>1.3119675221695953E-6</c:v>
                </c:pt>
                <c:pt idx="577">
                  <c:v>1.311739055903663E-6</c:v>
                </c:pt>
                <c:pt idx="578">
                  <c:v>1.2912153864135466E-6</c:v>
                </c:pt>
                <c:pt idx="579">
                  <c:v>1.2915524743677072E-6</c:v>
                </c:pt>
                <c:pt idx="580">
                  <c:v>1.2917771508022791E-6</c:v>
                </c:pt>
                <c:pt idx="581">
                  <c:v>1.2924509457628855E-6</c:v>
                </c:pt>
                <c:pt idx="582">
                  <c:v>1.2926754660365781E-6</c:v>
                </c:pt>
                <c:pt idx="583">
                  <c:v>1.2927877115511422E-6</c:v>
                </c:pt>
                <c:pt idx="584">
                  <c:v>1.2935731574406284E-6</c:v>
                </c:pt>
                <c:pt idx="585">
                  <c:v>1.2937974829703541E-6</c:v>
                </c:pt>
                <c:pt idx="586">
                  <c:v>1.2937974829703541E-6</c:v>
                </c:pt>
                <c:pt idx="587">
                  <c:v>1.2949185277027907E-6</c:v>
                </c:pt>
                <c:pt idx="588">
                  <c:v>1.2954786862823073E-6</c:v>
                </c:pt>
                <c:pt idx="589">
                  <c:v>1.2952546519207043E-6</c:v>
                </c:pt>
                <c:pt idx="590">
                  <c:v>1.2952546519207043E-6</c:v>
                </c:pt>
                <c:pt idx="591">
                  <c:v>1.2958146651994622E-6</c:v>
                </c:pt>
                <c:pt idx="592">
                  <c:v>1.2960386027566857E-6</c:v>
                </c:pt>
                <c:pt idx="593">
                  <c:v>1.2970458433063523E-6</c:v>
                </c:pt>
                <c:pt idx="594">
                  <c:v>1.296822079681241E-6</c:v>
                </c:pt>
                <c:pt idx="595">
                  <c:v>1.2973814163816855E-6</c:v>
                </c:pt>
                <c:pt idx="596">
                  <c:v>1.2979405120406397E-6</c:v>
                </c:pt>
                <c:pt idx="597">
                  <c:v>1.3194847168141249E-6</c:v>
                </c:pt>
                <c:pt idx="598">
                  <c:v>1.2986111090949597E-6</c:v>
                </c:pt>
                <c:pt idx="599">
                  <c:v>1.2988345645055605E-6</c:v>
                </c:pt>
                <c:pt idx="600">
                  <c:v>1.2754571566126788E-6</c:v>
                </c:pt>
                <c:pt idx="601">
                  <c:v>1.2993930349121155E-6</c:v>
                </c:pt>
                <c:pt idx="602">
                  <c:v>1.299728001972867E-6</c:v>
                </c:pt>
                <c:pt idx="603">
                  <c:v>1.3009554766419461E-6</c:v>
                </c:pt>
                <c:pt idx="604">
                  <c:v>1.3010670078245114E-6</c:v>
                </c:pt>
                <c:pt idx="605">
                  <c:v>1.3009554766419461E-6</c:v>
                </c:pt>
                <c:pt idx="606">
                  <c:v>1.3021817942579929E-6</c:v>
                </c:pt>
                <c:pt idx="607">
                  <c:v>1.2784142979508567E-6</c:v>
                </c:pt>
                <c:pt idx="608">
                  <c:v>1.3022932204160933E-6</c:v>
                </c:pt>
                <c:pt idx="609">
                  <c:v>1.2786330733949074E-6</c:v>
                </c:pt>
                <c:pt idx="610">
                  <c:v>1.3029615772578418E-6</c:v>
                </c:pt>
                <c:pt idx="611">
                  <c:v>1.3032956271485395E-6</c:v>
                </c:pt>
                <c:pt idx="612">
                  <c:v>1.3037408938602487E-6</c:v>
                </c:pt>
                <c:pt idx="613">
                  <c:v>1.3040747441223537E-6</c:v>
                </c:pt>
                <c:pt idx="614">
                  <c:v>1.3041860085518996E-6</c:v>
                </c:pt>
                <c:pt idx="615">
                  <c:v>1.3050757824971571E-6</c:v>
                </c:pt>
                <c:pt idx="616">
                  <c:v>1.3051869615903007E-6</c:v>
                </c:pt>
                <c:pt idx="617">
                  <c:v>1.3057427150587861E-6</c:v>
                </c:pt>
                <c:pt idx="618">
                  <c:v>1.3059649502259232E-6</c:v>
                </c:pt>
                <c:pt idx="619">
                  <c:v>1.3064093071459699E-6</c:v>
                </c:pt>
                <c:pt idx="620">
                  <c:v>1.3067424756744823E-6</c:v>
                </c:pt>
                <c:pt idx="621">
                  <c:v>1.3068535129755853E-6</c:v>
                </c:pt>
                <c:pt idx="622">
                  <c:v>1.307741471979328E-6</c:v>
                </c:pt>
                <c:pt idx="623">
                  <c:v>1.3076305100791685E-6</c:v>
                </c:pt>
                <c:pt idx="624">
                  <c:v>1.3081852254607049E-6</c:v>
                </c:pt>
                <c:pt idx="625">
                  <c:v>1.3297796479658602E-6</c:v>
                </c:pt>
                <c:pt idx="626">
                  <c:v>1.3089614320624398E-6</c:v>
                </c:pt>
                <c:pt idx="627">
                  <c:v>1.3097371786508278E-6</c:v>
                </c:pt>
                <c:pt idx="628">
                  <c:v>1.3100695008565355E-6</c:v>
                </c:pt>
                <c:pt idx="629">
                  <c:v>1.3310186958080561E-6</c:v>
                </c:pt>
                <c:pt idx="630">
                  <c:v>1.3102910021686021E-6</c:v>
                </c:pt>
                <c:pt idx="631">
                  <c:v>1.3109552815533119E-6</c:v>
                </c:pt>
                <c:pt idx="632">
                  <c:v>1.3110659620618929E-6</c:v>
                </c:pt>
                <c:pt idx="633">
                  <c:v>1.332593999575317E-6</c:v>
                </c:pt>
                <c:pt idx="634">
                  <c:v>1.311840464153532E-6</c:v>
                </c:pt>
                <c:pt idx="635">
                  <c:v>1.3340551160260603E-6</c:v>
                </c:pt>
                <c:pt idx="636">
                  <c:v>1.3126145092538904E-6</c:v>
                </c:pt>
                <c:pt idx="637">
                  <c:v>1.3342797611595929E-6</c:v>
                </c:pt>
                <c:pt idx="638">
                  <c:v>1.3348412085907772E-6</c:v>
                </c:pt>
                <c:pt idx="639">
                  <c:v>1.3351779637259142E-6</c:v>
                </c:pt>
                <c:pt idx="640">
                  <c:v>1.3139403828335888E-6</c:v>
                </c:pt>
                <c:pt idx="641">
                  <c:v>1.3358512193181032E-6</c:v>
                </c:pt>
                <c:pt idx="642">
                  <c:v>1.336075562458373E-6</c:v>
                </c:pt>
                <c:pt idx="643">
                  <c:v>1.3368604669729893E-6</c:v>
                </c:pt>
                <c:pt idx="644">
                  <c:v>1.3370846407763549E-6</c:v>
                </c:pt>
                <c:pt idx="645">
                  <c:v>1.3375328756668462E-6</c:v>
                </c:pt>
                <c:pt idx="646">
                  <c:v>1.3376449109206898E-6</c:v>
                </c:pt>
                <c:pt idx="647">
                  <c:v>1.3380929581316872E-6</c:v>
                </c:pt>
                <c:pt idx="648">
                  <c:v>1.3384288951112799E-6</c:v>
                </c:pt>
                <c:pt idx="649">
                  <c:v>1.3391005162433422E-6</c:v>
                </c:pt>
                <c:pt idx="650">
                  <c:v>1.3395480765888079E-6</c:v>
                </c:pt>
                <c:pt idx="651">
                  <c:v>1.3394362005225845E-6</c:v>
                </c:pt>
                <c:pt idx="652">
                  <c:v>1.3401073168238284E-6</c:v>
                </c:pt>
                <c:pt idx="653">
                  <c:v>1.3401073168238284E-6</c:v>
                </c:pt>
                <c:pt idx="654">
                  <c:v>1.3406663237796151E-6</c:v>
                </c:pt>
                <c:pt idx="655">
                  <c:v>1.3412250977478518E-6</c:v>
                </c:pt>
                <c:pt idx="656">
                  <c:v>1.3413368246086185E-6</c:v>
                </c:pt>
                <c:pt idx="657">
                  <c:v>1.3418953193759629E-6</c:v>
                </c:pt>
                <c:pt idx="658">
                  <c:v>1.3418953193759629E-6</c:v>
                </c:pt>
                <c:pt idx="659">
                  <c:v>1.3676390475953679E-6</c:v>
                </c:pt>
                <c:pt idx="660">
                  <c:v>1.3676390475953679E-6</c:v>
                </c:pt>
                <c:pt idx="661">
                  <c:v>1.3431231904071526E-6</c:v>
                </c:pt>
                <c:pt idx="662">
                  <c:v>1.3685482310413696E-6</c:v>
                </c:pt>
                <c:pt idx="663">
                  <c:v>1.3688890191514971E-6</c:v>
                </c:pt>
                <c:pt idx="664">
                  <c:v>1.3697973729469786E-6</c:v>
                </c:pt>
                <c:pt idx="665">
                  <c:v>1.3701378503637984E-6</c:v>
                </c:pt>
                <c:pt idx="666">
                  <c:v>1.3453528121119142E-6</c:v>
                </c:pt>
                <c:pt idx="667">
                  <c:v>1.3705916886837519E-6</c:v>
                </c:pt>
                <c:pt idx="668">
                  <c:v>1.3708185514989582E-6</c:v>
                </c:pt>
                <c:pt idx="669">
                  <c:v>1.3711587753432452E-6</c:v>
                </c:pt>
                <c:pt idx="670">
                  <c:v>1.3711587753432452E-6</c:v>
                </c:pt>
                <c:pt idx="671">
                  <c:v>1.3720656264842744E-6</c:v>
                </c:pt>
                <c:pt idx="672">
                  <c:v>1.3724055411746087E-6</c:v>
                </c:pt>
                <c:pt idx="673">
                  <c:v>1.3730851181121082E-6</c:v>
                </c:pt>
                <c:pt idx="674">
                  <c:v>1.3728586298436626E-6</c:v>
                </c:pt>
                <c:pt idx="675">
                  <c:v>1.3741038533466825E-6</c:v>
                </c:pt>
                <c:pt idx="676">
                  <c:v>1.3739906978432712E-6</c:v>
                </c:pt>
                <c:pt idx="677">
                  <c:v>1.3748956811113834E-6</c:v>
                </c:pt>
                <c:pt idx="678">
                  <c:v>1.3747825907816743E-6</c:v>
                </c:pt>
                <c:pt idx="679">
                  <c:v>1.3750087621397532E-6</c:v>
                </c:pt>
                <c:pt idx="680">
                  <c:v>1.3758000690934825E-6</c:v>
                </c:pt>
                <c:pt idx="681">
                  <c:v>1.3755740278417978E-6</c:v>
                </c:pt>
                <c:pt idx="682">
                  <c:v>1.376026073213133E-6</c:v>
                </c:pt>
                <c:pt idx="683">
                  <c:v>1.3993030268413259E-6</c:v>
                </c:pt>
                <c:pt idx="684">
                  <c:v>1.3768167954811159E-6</c:v>
                </c:pt>
                <c:pt idx="685">
                  <c:v>1.3998766762840441E-6</c:v>
                </c:pt>
                <c:pt idx="686">
                  <c:v>1.4002207531422039E-6</c:v>
                </c:pt>
                <c:pt idx="687">
                  <c:v>1.3781712638809567E-6</c:v>
                </c:pt>
                <c:pt idx="688">
                  <c:v>1.4009086533326283E-6</c:v>
                </c:pt>
                <c:pt idx="689">
                  <c:v>1.4013670658623495E-6</c:v>
                </c:pt>
                <c:pt idx="690">
                  <c:v>1.4015962159032668E-6</c:v>
                </c:pt>
                <c:pt idx="691">
                  <c:v>1.4020544036291064E-6</c:v>
                </c:pt>
                <c:pt idx="692">
                  <c:v>1.4022834413507401E-6</c:v>
                </c:pt>
                <c:pt idx="693">
                  <c:v>1.4028558720564418E-6</c:v>
                </c:pt>
                <c:pt idx="694">
                  <c:v>1.4031992183896408E-6</c:v>
                </c:pt>
                <c:pt idx="695">
                  <c:v>1.4034280692789369E-6</c:v>
                </c:pt>
                <c:pt idx="696">
                  <c:v>1.4040000333036925E-6</c:v>
                </c:pt>
                <c:pt idx="697">
                  <c:v>1.4041143981499949E-6</c:v>
                </c:pt>
                <c:pt idx="698">
                  <c:v>1.4046860827134607E-6</c:v>
                </c:pt>
                <c:pt idx="699">
                  <c:v>1.4048003917084595E-6</c:v>
                </c:pt>
                <c:pt idx="700">
                  <c:v>1.405486050445311E-6</c:v>
                </c:pt>
                <c:pt idx="701">
                  <c:v>1.4056002943837599E-6</c:v>
                </c:pt>
                <c:pt idx="702">
                  <c:v>1.4063997421071945E-6</c:v>
                </c:pt>
                <c:pt idx="703">
                  <c:v>1.4067422234813464E-6</c:v>
                </c:pt>
                <c:pt idx="704">
                  <c:v>1.4066280722884386E-6</c:v>
                </c:pt>
                <c:pt idx="705">
                  <c:v>1.433592956541751E-6</c:v>
                </c:pt>
                <c:pt idx="706">
                  <c:v>1.4076550997769538E-6</c:v>
                </c:pt>
                <c:pt idx="707">
                  <c:v>1.4083393686822022E-6</c:v>
                </c:pt>
                <c:pt idx="708">
                  <c:v>1.4345223523972612E-6</c:v>
                </c:pt>
                <c:pt idx="709">
                  <c:v>1.4090233052835933E-6</c:v>
                </c:pt>
                <c:pt idx="710">
                  <c:v>1.4091372624438174E-6</c:v>
                </c:pt>
                <c:pt idx="711">
                  <c:v>1.4093651491215332E-6</c:v>
                </c:pt>
                <c:pt idx="712">
                  <c:v>1.4366112947176044E-6</c:v>
                </c:pt>
                <c:pt idx="713">
                  <c:v>1.4366112947176044E-6</c:v>
                </c:pt>
                <c:pt idx="714">
                  <c:v>1.4369591565318277E-6</c:v>
                </c:pt>
                <c:pt idx="715">
                  <c:v>1.4110731260954041E-6</c:v>
                </c:pt>
                <c:pt idx="716">
                  <c:v>1.4375387391619904E-6</c:v>
                </c:pt>
                <c:pt idx="717">
                  <c:v>1.4382339300170831E-6</c:v>
                </c:pt>
                <c:pt idx="718">
                  <c:v>1.4384655856407195E-6</c:v>
                </c:pt>
                <c:pt idx="719">
                  <c:v>1.4391603287798194E-6</c:v>
                </c:pt>
                <c:pt idx="720">
                  <c:v>1.4393918353089094E-6</c:v>
                </c:pt>
                <c:pt idx="721">
                  <c:v>1.4396233046093218E-6</c:v>
                </c:pt>
                <c:pt idx="722">
                  <c:v>1.4400861315959162E-6</c:v>
                </c:pt>
                <c:pt idx="723">
                  <c:v>1.4402018151026779E-6</c:v>
                </c:pt>
                <c:pt idx="724">
                  <c:v>1.4408957211005893E-6</c:v>
                </c:pt>
                <c:pt idx="725">
                  <c:v>1.4412425488155894E-6</c:v>
                </c:pt>
                <c:pt idx="726">
                  <c:v>1.4422825315477779E-6</c:v>
                </c:pt>
                <c:pt idx="727">
                  <c:v>1.4157310831433102E-6</c:v>
                </c:pt>
                <c:pt idx="728">
                  <c:v>1.4423980388984254E-6</c:v>
                </c:pt>
                <c:pt idx="729">
                  <c:v>1.4427445054646693E-6</c:v>
                </c:pt>
                <c:pt idx="730">
                  <c:v>1.4432063315025749E-6</c:v>
                </c:pt>
                <c:pt idx="731">
                  <c:v>1.4433217649225955E-6</c:v>
                </c:pt>
                <c:pt idx="732">
                  <c:v>1.4438987935967186E-6</c:v>
                </c:pt>
                <c:pt idx="733">
                  <c:v>1.444014171661835E-6</c:v>
                </c:pt>
                <c:pt idx="734">
                  <c:v>1.4448215601351305E-6</c:v>
                </c:pt>
                <c:pt idx="735">
                  <c:v>1.4451674456829499E-6</c:v>
                </c:pt>
                <c:pt idx="736">
                  <c:v>1.4455132484665273E-6</c:v>
                </c:pt>
                <c:pt idx="737">
                  <c:v>1.4455132484665273E-6</c:v>
                </c:pt>
                <c:pt idx="738">
                  <c:v>1.4459741902028815E-6</c:v>
                </c:pt>
                <c:pt idx="739">
                  <c:v>1.4466653274319599E-6</c:v>
                </c:pt>
                <c:pt idx="740">
                  <c:v>1.4472410229967232E-6</c:v>
                </c:pt>
                <c:pt idx="741">
                  <c:v>1.4472410229967232E-6</c:v>
                </c:pt>
                <c:pt idx="742">
                  <c:v>1.4479315555320777E-6</c:v>
                </c:pt>
                <c:pt idx="743">
                  <c:v>1.4481616598729078E-6</c:v>
                </c:pt>
                <c:pt idx="744">
                  <c:v>1.4220685201486948E-6</c:v>
                </c:pt>
                <c:pt idx="745">
                  <c:v>1.4488517536265725E-6</c:v>
                </c:pt>
                <c:pt idx="746">
                  <c:v>1.4491966772723653E-6</c:v>
                </c:pt>
                <c:pt idx="747">
                  <c:v>1.4234228714272278E-6</c:v>
                </c:pt>
                <c:pt idx="748">
                  <c:v>1.4236484713765686E-6</c:v>
                </c:pt>
                <c:pt idx="749">
                  <c:v>1.4505755516825532E-6</c:v>
                </c:pt>
                <c:pt idx="750">
                  <c:v>1.4243250568269025E-6</c:v>
                </c:pt>
                <c:pt idx="751">
                  <c:v>1.4245505139010214E-6</c:v>
                </c:pt>
                <c:pt idx="752">
                  <c:v>1.451264497602034E-6</c:v>
                </c:pt>
                <c:pt idx="753">
                  <c:v>1.425451985602633E-6</c:v>
                </c:pt>
                <c:pt idx="754">
                  <c:v>1.4259025077332255E-6</c:v>
                </c:pt>
                <c:pt idx="755">
                  <c:v>1.4261277154275512E-6</c:v>
                </c:pt>
                <c:pt idx="756">
                  <c:v>1.426690579133181E-6</c:v>
                </c:pt>
                <c:pt idx="757">
                  <c:v>1.4265780241585171E-6</c:v>
                </c:pt>
                <c:pt idx="758">
                  <c:v>1.4277031746009216E-6</c:v>
                </c:pt>
                <c:pt idx="759">
                  <c:v>1.454360715529099E-6</c:v>
                </c:pt>
                <c:pt idx="760">
                  <c:v>1.4284902526069332E-6</c:v>
                </c:pt>
                <c:pt idx="761">
                  <c:v>1.4286026569233215E-6</c:v>
                </c:pt>
                <c:pt idx="762">
                  <c:v>1.4289398168202995E-6</c:v>
                </c:pt>
                <c:pt idx="763">
                  <c:v>1.4290521857755178E-6</c:v>
                </c:pt>
                <c:pt idx="764">
                  <c:v>1.4295015732664293E-6</c:v>
                </c:pt>
                <c:pt idx="765">
                  <c:v>1.4297262140430603E-6</c:v>
                </c:pt>
                <c:pt idx="766">
                  <c:v>1.4303999246972928E-6</c:v>
                </c:pt>
                <c:pt idx="767">
                  <c:v>1.4305121789587721E-6</c:v>
                </c:pt>
                <c:pt idx="768">
                  <c:v>1.4315220711981884E-6</c:v>
                </c:pt>
                <c:pt idx="769">
                  <c:v>1.4315220711981884E-6</c:v>
                </c:pt>
                <c:pt idx="770">
                  <c:v>1.4089647088409105E-6</c:v>
                </c:pt>
                <c:pt idx="771">
                  <c:v>1.4319706835787396E-6</c:v>
                </c:pt>
                <c:pt idx="772">
                  <c:v>1.4326433387557007E-6</c:v>
                </c:pt>
                <c:pt idx="773">
                  <c:v>1.4097369559303206E-6</c:v>
                </c:pt>
                <c:pt idx="774">
                  <c:v>1.4106190063566358E-6</c:v>
                </c:pt>
                <c:pt idx="775">
                  <c:v>1.4103985454650249E-6</c:v>
                </c:pt>
                <c:pt idx="776">
                  <c:v>1.4112801823977953E-6</c:v>
                </c:pt>
                <c:pt idx="777">
                  <c:v>1.4113903482917532E-6</c:v>
                </c:pt>
                <c:pt idx="778">
                  <c:v>1.4346594119990413E-6</c:v>
                </c:pt>
                <c:pt idx="779">
                  <c:v>1.412711668925921E-6</c:v>
                </c:pt>
                <c:pt idx="780">
                  <c:v>1.4126016060790453E-6</c:v>
                </c:pt>
                <c:pt idx="781">
                  <c:v>1.4128217231985862E-6</c:v>
                </c:pt>
                <c:pt idx="782">
                  <c:v>1.4135918631975627E-6</c:v>
                </c:pt>
                <c:pt idx="783">
                  <c:v>1.4139217947840831E-6</c:v>
                </c:pt>
                <c:pt idx="784">
                  <c:v>1.414031754872501E-6</c:v>
                </c:pt>
                <c:pt idx="785">
                  <c:v>1.414361583844418E-6</c:v>
                </c:pt>
                <c:pt idx="786">
                  <c:v>1.389193967024175E-6</c:v>
                </c:pt>
                <c:pt idx="787">
                  <c:v>1.4153506095862428E-6</c:v>
                </c:pt>
                <c:pt idx="788">
                  <c:v>1.3897332294826768E-6</c:v>
                </c:pt>
                <c:pt idx="789">
                  <c:v>1.4160095763060083E-6</c:v>
                </c:pt>
                <c:pt idx="790">
                  <c:v>1.3902722827706584E-6</c:v>
                </c:pt>
                <c:pt idx="791">
                  <c:v>1.416558481073807E-6</c:v>
                </c:pt>
                <c:pt idx="792">
                  <c:v>1.3910266064303438E-6</c:v>
                </c:pt>
                <c:pt idx="793">
                  <c:v>1.391780521258255E-6</c:v>
                </c:pt>
                <c:pt idx="794">
                  <c:v>1.4179846390539065E-6</c:v>
                </c:pt>
                <c:pt idx="795">
                  <c:v>1.39221114642984E-6</c:v>
                </c:pt>
                <c:pt idx="796">
                  <c:v>1.3930719974296619E-6</c:v>
                </c:pt>
                <c:pt idx="797">
                  <c:v>1.3928568345590561E-6</c:v>
                </c:pt>
                <c:pt idx="798">
                  <c:v>1.3712216638313582E-6</c:v>
                </c:pt>
                <c:pt idx="799">
                  <c:v>1.3935022235045976E-6</c:v>
                </c:pt>
                <c:pt idx="800">
                  <c:v>1.3718564397301058E-6</c:v>
                </c:pt>
                <c:pt idx="801">
                  <c:v>1.3719622071594084E-6</c:v>
                </c:pt>
                <c:pt idx="802">
                  <c:v>1.3723851953634341E-6</c:v>
                </c:pt>
                <c:pt idx="803">
                  <c:v>1.3732307808998318E-6</c:v>
                </c:pt>
                <c:pt idx="804">
                  <c:v>1.373019433337072E-6</c:v>
                </c:pt>
                <c:pt idx="805">
                  <c:v>1.3733364424843304E-6</c:v>
                </c:pt>
                <c:pt idx="806">
                  <c:v>1.374075846075752E-6</c:v>
                </c:pt>
                <c:pt idx="807">
                  <c:v>1.3741814426827148E-6</c:v>
                </c:pt>
                <c:pt idx="808">
                  <c:v>1.374498183828487E-6</c:v>
                </c:pt>
                <c:pt idx="809">
                  <c:v>1.3750259235998347E-6</c:v>
                </c:pt>
                <c:pt idx="810">
                  <c:v>1.3503432149121629E-6</c:v>
                </c:pt>
                <c:pt idx="811">
                  <c:v>1.3503432149121629E-6</c:v>
                </c:pt>
                <c:pt idx="812">
                  <c:v>1.3508609647164384E-6</c:v>
                </c:pt>
                <c:pt idx="813">
                  <c:v>1.3510680090834626E-6</c:v>
                </c:pt>
                <c:pt idx="814">
                  <c:v>1.376397100023601E-6</c:v>
                </c:pt>
                <c:pt idx="815">
                  <c:v>1.3518958694608288E-6</c:v>
                </c:pt>
                <c:pt idx="816">
                  <c:v>1.3526198316506698E-6</c:v>
                </c:pt>
                <c:pt idx="817">
                  <c:v>1.3526198316506698E-6</c:v>
                </c:pt>
                <c:pt idx="818">
                  <c:v>1.352826606830606E-6</c:v>
                </c:pt>
                <c:pt idx="819">
                  <c:v>1.3532400624046942E-6</c:v>
                </c:pt>
                <c:pt idx="820">
                  <c:v>1.353756704298218E-6</c:v>
                </c:pt>
                <c:pt idx="821">
                  <c:v>1.3539633058567343E-6</c:v>
                </c:pt>
                <c:pt idx="822">
                  <c:v>1.3541698758946834E-6</c:v>
                </c:pt>
                <c:pt idx="823">
                  <c:v>1.354479671882088E-6</c:v>
                </c:pt>
                <c:pt idx="824">
                  <c:v>1.3550990513848729E-6</c:v>
                </c:pt>
                <c:pt idx="825">
                  <c:v>1.3550990513848729E-6</c:v>
                </c:pt>
                <c:pt idx="826">
                  <c:v>1.3556149847945376E-6</c:v>
                </c:pt>
                <c:pt idx="827">
                  <c:v>1.356027590186772E-6</c:v>
                </c:pt>
                <c:pt idx="828">
                  <c:v>1.3563369618604851E-6</c:v>
                </c:pt>
                <c:pt idx="829">
                  <c:v>1.3569554936074007E-6</c:v>
                </c:pt>
                <c:pt idx="830">
                  <c:v>1.3567493476899774E-6</c:v>
                </c:pt>
                <c:pt idx="831">
                  <c:v>1.357882762949315E-6</c:v>
                </c:pt>
                <c:pt idx="832">
                  <c:v>1.3577797642945646E-6</c:v>
                </c:pt>
                <c:pt idx="833">
                  <c:v>1.3579857537919636E-6</c:v>
                </c:pt>
                <c:pt idx="834">
                  <c:v>1.3585005908858631E-6</c:v>
                </c:pt>
                <c:pt idx="835">
                  <c:v>1.3588093995106255E-6</c:v>
                </c:pt>
                <c:pt idx="836">
                  <c:v>1.3590152329435278E-6</c:v>
                </c:pt>
                <c:pt idx="837">
                  <c:v>1.3593239246528907E-6</c:v>
                </c:pt>
                <c:pt idx="838">
                  <c:v>1.3597354045850196E-6</c:v>
                </c:pt>
                <c:pt idx="839">
                  <c:v>1.3605579911119137E-6</c:v>
                </c:pt>
                <c:pt idx="840">
                  <c:v>1.3605579911119137E-6</c:v>
                </c:pt>
                <c:pt idx="841">
                  <c:v>1.3609690979323283E-6</c:v>
                </c:pt>
                <c:pt idx="842">
                  <c:v>1.3612773465711983E-6</c:v>
                </c:pt>
                <c:pt idx="843">
                  <c:v>1.3613800806075373E-6</c:v>
                </c:pt>
                <c:pt idx="844">
                  <c:v>1.3616882362112747E-6</c:v>
                </c:pt>
                <c:pt idx="845">
                  <c:v>1.3619963220939178E-6</c:v>
                </c:pt>
                <c:pt idx="846">
                  <c:v>1.3627149182814409E-6</c:v>
                </c:pt>
                <c:pt idx="847">
                  <c:v>1.3627149182814409E-6</c:v>
                </c:pt>
                <c:pt idx="848">
                  <c:v>1.3632279693587962E-6</c:v>
                </c:pt>
                <c:pt idx="849">
                  <c:v>1.3633305564055876E-6</c:v>
                </c:pt>
                <c:pt idx="850">
                  <c:v>1.3637408274219183E-6</c:v>
                </c:pt>
                <c:pt idx="851">
                  <c:v>1.3641509750484612E-6</c:v>
                </c:pt>
                <c:pt idx="852">
                  <c:v>1.3647659653757639E-6</c:v>
                </c:pt>
                <c:pt idx="853">
                  <c:v>1.3646634862342361E-6</c:v>
                </c:pt>
                <c:pt idx="854">
                  <c:v>1.3650733566403048E-6</c:v>
                </c:pt>
                <c:pt idx="855">
                  <c:v>1.3653806787011509E-6</c:v>
                </c:pt>
                <c:pt idx="856">
                  <c:v>1.3659951153985833E-6</c:v>
                </c:pt>
                <c:pt idx="857">
                  <c:v>1.3661998662226965E-6</c:v>
                </c:pt>
                <c:pt idx="858">
                  <c:v>1.3667116090829936E-6</c:v>
                </c:pt>
                <c:pt idx="859">
                  <c:v>1.3671208654506285E-6</c:v>
                </c:pt>
                <c:pt idx="860">
                  <c:v>1.3673254476987546E-6</c:v>
                </c:pt>
                <c:pt idx="861">
                  <c:v>1.3675299993414126E-6</c:v>
                </c:pt>
                <c:pt idx="862">
                  <c:v>1.3684501033586446E-6</c:v>
                </c:pt>
                <c:pt idx="863">
                  <c:v>1.3681434707738434E-6</c:v>
                </c:pt>
                <c:pt idx="864">
                  <c:v>1.3690631624964055E-6</c:v>
                </c:pt>
                <c:pt idx="865">
                  <c:v>1.3691653123314666E-6</c:v>
                </c:pt>
                <c:pt idx="866">
                  <c:v>1.3473743820305051E-6</c:v>
                </c:pt>
                <c:pt idx="867">
                  <c:v>1.3476758642752695E-6</c:v>
                </c:pt>
                <c:pt idx="868">
                  <c:v>1.3480777357212899E-6</c:v>
                </c:pt>
                <c:pt idx="869">
                  <c:v>1.348479487402306E-6</c:v>
                </c:pt>
                <c:pt idx="870">
                  <c:v>1.3487807226316645E-6</c:v>
                </c:pt>
                <c:pt idx="871">
                  <c:v>1.3491822649813262E-6</c:v>
                </c:pt>
                <c:pt idx="872">
                  <c:v>1.3490818905984932E-6</c:v>
                </c:pt>
                <c:pt idx="873">
                  <c:v>1.3499849913739162E-6</c:v>
                </c:pt>
                <c:pt idx="874">
                  <c:v>1.3254434648160031E-6</c:v>
                </c:pt>
                <c:pt idx="875">
                  <c:v>1.3255419339268567E-6</c:v>
                </c:pt>
                <c:pt idx="876">
                  <c:v>1.3257388502072162E-6</c:v>
                </c:pt>
                <c:pt idx="877">
                  <c:v>1.3253449883891932E-6</c:v>
                </c:pt>
                <c:pt idx="878">
                  <c:v>1.3255419339268567E-6</c:v>
                </c:pt>
                <c:pt idx="879">
                  <c:v>1.3256403957233845E-6</c:v>
                </c:pt>
                <c:pt idx="880">
                  <c:v>1.3254434648160031E-6</c:v>
                </c:pt>
                <c:pt idx="881">
                  <c:v>1.3255419339268567E-6</c:v>
                </c:pt>
                <c:pt idx="882">
                  <c:v>1.3045417519428998E-6</c:v>
                </c:pt>
                <c:pt idx="883">
                  <c:v>1.3044448716373976E-6</c:v>
                </c:pt>
                <c:pt idx="884">
                  <c:v>1.3042510894374666E-6</c:v>
                </c:pt>
                <c:pt idx="885">
                  <c:v>1.3043479841361207E-6</c:v>
                </c:pt>
                <c:pt idx="886">
                  <c:v>1.3045417519428998E-6</c:v>
                </c:pt>
                <c:pt idx="887">
                  <c:v>1.3045417519428998E-6</c:v>
                </c:pt>
                <c:pt idx="888">
                  <c:v>1.3041541875398301E-6</c:v>
                </c:pt>
                <c:pt idx="889">
                  <c:v>1.2807311815536281E-6</c:v>
                </c:pt>
                <c:pt idx="890">
                  <c:v>1.3041541875398301E-6</c:v>
                </c:pt>
                <c:pt idx="891">
                  <c:v>1.2805409504078995E-6</c:v>
                </c:pt>
                <c:pt idx="892">
                  <c:v>1.2806360695129824E-6</c:v>
                </c:pt>
                <c:pt idx="893">
                  <c:v>1.2804458242368061E-6</c:v>
                </c:pt>
                <c:pt idx="894">
                  <c:v>1.2804458242368061E-6</c:v>
                </c:pt>
                <c:pt idx="895">
                  <c:v>1.2806360695129824E-6</c:v>
                </c:pt>
                <c:pt idx="896">
                  <c:v>1.2807311815536281E-6</c:v>
                </c:pt>
                <c:pt idx="897">
                  <c:v>1.2805409504078995E-6</c:v>
                </c:pt>
                <c:pt idx="898">
                  <c:v>1.2600665165832907E-6</c:v>
                </c:pt>
                <c:pt idx="899">
                  <c:v>1.2805409504078995E-6</c:v>
                </c:pt>
                <c:pt idx="900">
                  <c:v>1.2599729113744865E-6</c:v>
                </c:pt>
                <c:pt idx="901">
                  <c:v>1.2599729113744865E-6</c:v>
                </c:pt>
                <c:pt idx="902">
                  <c:v>1.2600665165832907E-6</c:v>
                </c:pt>
                <c:pt idx="903">
                  <c:v>1.237251483689545E-6</c:v>
                </c:pt>
                <c:pt idx="904">
                  <c:v>1.2368839104539555E-6</c:v>
                </c:pt>
                <c:pt idx="905">
                  <c:v>1.2368839104539555E-6</c:v>
                </c:pt>
                <c:pt idx="906">
                  <c:v>1.2367920000759384E-6</c:v>
                </c:pt>
                <c:pt idx="907">
                  <c:v>1.21710750442395E-6</c:v>
                </c:pt>
                <c:pt idx="908">
                  <c:v>1.2173787866081782E-6</c:v>
                </c:pt>
                <c:pt idx="909">
                  <c:v>1.2173787866081782E-6</c:v>
                </c:pt>
                <c:pt idx="910">
                  <c:v>1.2171979385366747E-6</c:v>
                </c:pt>
                <c:pt idx="911">
                  <c:v>1.1949815724065456E-6</c:v>
                </c:pt>
                <c:pt idx="912">
                  <c:v>1.1951591196287433E-6</c:v>
                </c:pt>
                <c:pt idx="913">
                  <c:v>1.1948927889023991E-6</c:v>
                </c:pt>
                <c:pt idx="914">
                  <c:v>1.1760498468663832E-6</c:v>
                </c:pt>
                <c:pt idx="915">
                  <c:v>1.1758751384279436E-6</c:v>
                </c:pt>
                <c:pt idx="916">
                  <c:v>1.1757877744738554E-6</c:v>
                </c:pt>
                <c:pt idx="917">
                  <c:v>1.1544129983999749E-6</c:v>
                </c:pt>
                <c:pt idx="918">
                  <c:v>1.1545845180500413E-6</c:v>
                </c:pt>
                <c:pt idx="919">
                  <c:v>1.1544129983999749E-6</c:v>
                </c:pt>
                <c:pt idx="920">
                  <c:v>1.1543272290177548E-6</c:v>
                </c:pt>
                <c:pt idx="921">
                  <c:v>1.1544129983999749E-6</c:v>
                </c:pt>
                <c:pt idx="922">
                  <c:v>1.1359552110605837E-6</c:v>
                </c:pt>
                <c:pt idx="923">
                  <c:v>1.1362083675197813E-6</c:v>
                </c:pt>
                <c:pt idx="924">
                  <c:v>1.136123988301105E-6</c:v>
                </c:pt>
                <c:pt idx="925">
                  <c:v>1.1362083675197813E-6</c:v>
                </c:pt>
                <c:pt idx="926">
                  <c:v>1.1358708130359446E-6</c:v>
                </c:pt>
                <c:pt idx="927">
                  <c:v>1.136123988301105E-6</c:v>
                </c:pt>
                <c:pt idx="928">
                  <c:v>1.136123988301105E-6</c:v>
                </c:pt>
                <c:pt idx="929">
                  <c:v>1.1151388342344756E-6</c:v>
                </c:pt>
                <c:pt idx="930">
                  <c:v>1.1152216918215599E-6</c:v>
                </c:pt>
                <c:pt idx="931">
                  <c:v>1.1152216918215599E-6</c:v>
                </c:pt>
                <c:pt idx="932">
                  <c:v>1.1154702276546394E-6</c:v>
                </c:pt>
                <c:pt idx="933">
                  <c:v>1.1152216918215599E-6</c:v>
                </c:pt>
                <c:pt idx="934">
                  <c:v>1.1155530606275122E-6</c:v>
                </c:pt>
                <c:pt idx="935">
                  <c:v>1.1159671332673713E-6</c:v>
                </c:pt>
                <c:pt idx="936">
                  <c:v>1.1168775527065097E-6</c:v>
                </c:pt>
                <c:pt idx="937">
                  <c:v>1.1172084303771386E-6</c:v>
                </c:pt>
                <c:pt idx="938">
                  <c:v>1.1389052017363847E-6</c:v>
                </c:pt>
                <c:pt idx="939">
                  <c:v>1.139410147538953E-6</c:v>
                </c:pt>
                <c:pt idx="940">
                  <c:v>1.1403353007914242E-6</c:v>
                </c:pt>
                <c:pt idx="941">
                  <c:v>1.1410916864520055E-6</c:v>
                </c:pt>
                <c:pt idx="942">
                  <c:v>1.1415116841424214E-6</c:v>
                </c:pt>
                <c:pt idx="943">
                  <c:v>1.142267290826662E-6</c:v>
                </c:pt>
                <c:pt idx="944">
                  <c:v>1.1618506974981412E-6</c:v>
                </c:pt>
                <c:pt idx="945">
                  <c:v>1.162106320844162E-6</c:v>
                </c:pt>
                <c:pt idx="946">
                  <c:v>1.163043125769244E-6</c:v>
                </c:pt>
                <c:pt idx="947">
                  <c:v>1.1851858724451578E-6</c:v>
                </c:pt>
                <c:pt idx="948">
                  <c:v>1.1860522998380502E-6</c:v>
                </c:pt>
                <c:pt idx="949">
                  <c:v>1.1868315436859237E-6</c:v>
                </c:pt>
                <c:pt idx="950">
                  <c:v>1.187523775616279E-6</c:v>
                </c:pt>
                <c:pt idx="951">
                  <c:v>1.2075225546833542E-6</c:v>
                </c:pt>
                <c:pt idx="952">
                  <c:v>1.1888206240704477E-6</c:v>
                </c:pt>
                <c:pt idx="953">
                  <c:v>1.2090152208361722E-6</c:v>
                </c:pt>
                <c:pt idx="954">
                  <c:v>1.2097170146673429E-6</c:v>
                </c:pt>
                <c:pt idx="955">
                  <c:v>1.2106813169445522E-6</c:v>
                </c:pt>
                <c:pt idx="956">
                  <c:v>1.2337249953289938E-6</c:v>
                </c:pt>
                <c:pt idx="957">
                  <c:v>1.2346168663305525E-6</c:v>
                </c:pt>
                <c:pt idx="958">
                  <c:v>1.2349734343860247E-6</c:v>
                </c:pt>
                <c:pt idx="959">
                  <c:v>1.2359534661225702E-6</c:v>
                </c:pt>
                <c:pt idx="960">
                  <c:v>1.2368437302055351E-6</c:v>
                </c:pt>
                <c:pt idx="961">
                  <c:v>1.2375554803609496E-6</c:v>
                </c:pt>
                <c:pt idx="962">
                  <c:v>1.2583870386786639E-6</c:v>
                </c:pt>
                <c:pt idx="963">
                  <c:v>1.2592900793680289E-6</c:v>
                </c:pt>
                <c:pt idx="964">
                  <c:v>1.283253611109954E-6</c:v>
                </c:pt>
                <c:pt idx="965">
                  <c:v>1.2838968230137047E-6</c:v>
                </c:pt>
                <c:pt idx="966">
                  <c:v>1.2846315279797084E-6</c:v>
                </c:pt>
                <c:pt idx="967">
                  <c:v>1.3063445743681226E-6</c:v>
                </c:pt>
                <c:pt idx="968">
                  <c:v>1.3071834985096269E-6</c:v>
                </c:pt>
                <c:pt idx="969">
                  <c:v>1.308208119644153E-6</c:v>
                </c:pt>
                <c:pt idx="970">
                  <c:v>1.3331932528648247E-6</c:v>
                </c:pt>
                <c:pt idx="971">
                  <c:v>1.3340461327385152E-6</c:v>
                </c:pt>
                <c:pt idx="972">
                  <c:v>1.356203920417233E-6</c:v>
                </c:pt>
                <c:pt idx="973">
                  <c:v>1.3571659719820833E-6</c:v>
                </c:pt>
                <c:pt idx="974">
                  <c:v>1.358223441644332E-6</c:v>
                </c:pt>
                <c:pt idx="975">
                  <c:v>1.3840618725716576E-6</c:v>
                </c:pt>
                <c:pt idx="976">
                  <c:v>1.4073462921357858E-6</c:v>
                </c:pt>
                <c:pt idx="977">
                  <c:v>1.4081410663299479E-6</c:v>
                </c:pt>
                <c:pt idx="978">
                  <c:v>1.4089353921955901E-6</c:v>
                </c:pt>
                <c:pt idx="979">
                  <c:v>1.4359380944094951E-6</c:v>
                </c:pt>
                <c:pt idx="980">
                  <c:v>1.4369482514773839E-6</c:v>
                </c:pt>
                <c:pt idx="981">
                  <c:v>1.4611175196185054E-6</c:v>
                </c:pt>
                <c:pt idx="982">
                  <c:v>1.4618352867860712E-6</c:v>
                </c:pt>
                <c:pt idx="983">
                  <c:v>1.4899523071704271E-6</c:v>
                </c:pt>
                <c:pt idx="984">
                  <c:v>1.4907868975213642E-6</c:v>
                </c:pt>
                <c:pt idx="985">
                  <c:v>1.5160697578942354E-6</c:v>
                </c:pt>
                <c:pt idx="986">
                  <c:v>1.5169168426134341E-6</c:v>
                </c:pt>
                <c:pt idx="987">
                  <c:v>1.5461962966822323E-6</c:v>
                </c:pt>
                <c:pt idx="988">
                  <c:v>1.5468426548084291E-6</c:v>
                </c:pt>
                <c:pt idx="989">
                  <c:v>1.5478116859056849E-6</c:v>
                </c:pt>
                <c:pt idx="990">
                  <c:v>1.5737271139176586E-6</c:v>
                </c:pt>
                <c:pt idx="991">
                  <c:v>1.5746015282726228E-6</c:v>
                </c:pt>
                <c:pt idx="992">
                  <c:v>1.5754754573135553E-6</c:v>
                </c:pt>
                <c:pt idx="993">
                  <c:v>1.6061000727191058E-6</c:v>
                </c:pt>
                <c:pt idx="994">
                  <c:v>1.606877925915089E-6</c:v>
                </c:pt>
                <c:pt idx="995">
                  <c:v>1.6076554027521069E-6</c:v>
                </c:pt>
                <c:pt idx="996">
                  <c:v>1.6346802166595725E-6</c:v>
                </c:pt>
                <c:pt idx="997">
                  <c:v>1.6355822336776762E-6</c:v>
                </c:pt>
                <c:pt idx="998">
                  <c:v>1.63659640857296E-6</c:v>
                </c:pt>
                <c:pt idx="999">
                  <c:v>1.6680553975498659E-6</c:v>
                </c:pt>
                <c:pt idx="1000">
                  <c:v>1.6686286715804515E-6</c:v>
                </c:pt>
                <c:pt idx="1001">
                  <c:v>1.697255501853019E-6</c:v>
                </c:pt>
                <c:pt idx="1002">
                  <c:v>1.6981863975773904E-6</c:v>
                </c:pt>
                <c:pt idx="1003">
                  <c:v>1.6991167832916626E-6</c:v>
                </c:pt>
                <c:pt idx="1004">
                  <c:v>1.7001628586412698E-6</c:v>
                </c:pt>
                <c:pt idx="1005">
                  <c:v>1.7325995334449695E-6</c:v>
                </c:pt>
                <c:pt idx="1006">
                  <c:v>1.7335456629535421E-6</c:v>
                </c:pt>
                <c:pt idx="1007">
                  <c:v>1.7344912763678999E-6</c:v>
                </c:pt>
                <c:pt idx="1008">
                  <c:v>1.7637549672501629E-6</c:v>
                </c:pt>
                <c:pt idx="1009">
                  <c:v>1.7644749162428986E-6</c:v>
                </c:pt>
                <c:pt idx="1010">
                  <c:v>1.798378394197282E-6</c:v>
                </c:pt>
                <c:pt idx="1011">
                  <c:v>1.7993551103014379E-6</c:v>
                </c:pt>
                <c:pt idx="1012">
                  <c:v>1.8299562061545357E-6</c:v>
                </c:pt>
                <c:pt idx="1013">
                  <c:v>1.830823630848117E-6</c:v>
                </c:pt>
                <c:pt idx="1014">
                  <c:v>1.8659965632489814E-6</c:v>
                </c:pt>
                <c:pt idx="1015">
                  <c:v>1.8974696949333033E-6</c:v>
                </c:pt>
                <c:pt idx="1016">
                  <c:v>1.898238056857864E-6</c:v>
                </c:pt>
                <c:pt idx="1017">
                  <c:v>1.9349629675485298E-6</c:v>
                </c:pt>
                <c:pt idx="1018">
                  <c:v>1.9358749792325295E-6</c:v>
                </c:pt>
                <c:pt idx="1019">
                  <c:v>1.9683891178974381E-6</c:v>
                </c:pt>
                <c:pt idx="1020">
                  <c:v>2.0061966922882794E-6</c:v>
                </c:pt>
                <c:pt idx="1021">
                  <c:v>2.0400262117395989E-6</c:v>
                </c:pt>
                <c:pt idx="1022">
                  <c:v>2.0789282051063046E-6</c:v>
                </c:pt>
                <c:pt idx="1023">
                  <c:v>2.0803203757606255E-6</c:v>
                </c:pt>
                <c:pt idx="1024">
                  <c:v>2.1152540145793567E-6</c:v>
                </c:pt>
                <c:pt idx="1025">
                  <c:v>2.1557310886320794E-6</c:v>
                </c:pt>
                <c:pt idx="1026">
                  <c:v>2.1917823810406854E-6</c:v>
                </c:pt>
                <c:pt idx="1027">
                  <c:v>2.2755526271968399E-6</c:v>
                </c:pt>
                <c:pt idx="1028">
                  <c:v>2.3137592527285663E-6</c:v>
                </c:pt>
                <c:pt idx="1029">
                  <c:v>2.3580293531118903E-6</c:v>
                </c:pt>
                <c:pt idx="1030">
                  <c:v>2.39745886366132E-6</c:v>
                </c:pt>
                <c:pt idx="1031">
                  <c:v>2.4831934138452782E-6</c:v>
                </c:pt>
                <c:pt idx="1032">
                  <c:v>2.5312040217925493E-6</c:v>
                </c:pt>
                <c:pt idx="1033">
                  <c:v>2.6211969302581359E-6</c:v>
                </c:pt>
                <c:pt idx="1034">
                  <c:v>2.7149269101192839E-6</c:v>
                </c:pt>
                <c:pt idx="1035">
                  <c:v>2.7608638778765858E-6</c:v>
                </c:pt>
                <c:pt idx="1036">
                  <c:v>2.8592067871967571E-6</c:v>
                </c:pt>
                <c:pt idx="1037">
                  <c:v>2.9606612399293379E-6</c:v>
                </c:pt>
                <c:pt idx="1038">
                  <c:v>3.0178894069901653E-6</c:v>
                </c:pt>
                <c:pt idx="1039">
                  <c:v>3.1251777967494269E-6</c:v>
                </c:pt>
                <c:pt idx="1040">
                  <c:v>3.237342359471771E-6</c:v>
                </c:pt>
                <c:pt idx="1041">
                  <c:v>3.4071256361378633E-6</c:v>
                </c:pt>
                <c:pt idx="1042">
                  <c:v>3.529403461049555E-6</c:v>
                </c:pt>
                <c:pt idx="1043">
                  <c:v>3.7228190799252247E-6</c:v>
                </c:pt>
                <c:pt idx="1044">
                  <c:v>3.8559164556998617E-6</c:v>
                </c:pt>
                <c:pt idx="1045">
                  <c:v>4.0586630676303329E-6</c:v>
                </c:pt>
                <c:pt idx="1046">
                  <c:v>4.2813568145671263E-6</c:v>
                </c:pt>
                <c:pt idx="1047">
                  <c:v>4.5061741629567756E-6</c:v>
                </c:pt>
                <c:pt idx="1048">
                  <c:v>4.7540370125338931E-6</c:v>
                </c:pt>
                <c:pt idx="1049">
                  <c:v>5.0030185895758687E-6</c:v>
                </c:pt>
                <c:pt idx="1050">
                  <c:v>5.3650137068228856E-6</c:v>
                </c:pt>
                <c:pt idx="1051">
                  <c:v>5.6593711739381287E-6</c:v>
                </c:pt>
                <c:pt idx="1052">
                  <c:v>6.0676656450649227E-6</c:v>
                </c:pt>
                <c:pt idx="1053">
                  <c:v>6.3862614371230027E-6</c:v>
                </c:pt>
                <c:pt idx="1054">
                  <c:v>6.7366412927691968E-6</c:v>
                </c:pt>
                <c:pt idx="1055">
                  <c:v>7.2184411976630172E-6</c:v>
                </c:pt>
                <c:pt idx="1056">
                  <c:v>7.593033740114352E-6</c:v>
                </c:pt>
                <c:pt idx="1057">
                  <c:v>8.0065131819003924E-6</c:v>
                </c:pt>
                <c:pt idx="1058">
                  <c:v>8.4220017959725097E-6</c:v>
                </c:pt>
                <c:pt idx="1059">
                  <c:v>8.8794738535209585E-6</c:v>
                </c:pt>
                <c:pt idx="1060">
                  <c:v>9.3420765797667365E-6</c:v>
                </c:pt>
                <c:pt idx="1061">
                  <c:v>9.8501631307897168E-6</c:v>
                </c:pt>
                <c:pt idx="1062">
                  <c:v>1.0364006606100089E-5</c:v>
                </c:pt>
                <c:pt idx="1063">
                  <c:v>1.0925552870898195E-5</c:v>
                </c:pt>
                <c:pt idx="1064">
                  <c:v>1.1494008466057174E-5</c:v>
                </c:pt>
                <c:pt idx="1065">
                  <c:v>1.2117564210113411E-5</c:v>
                </c:pt>
                <c:pt idx="1066">
                  <c:v>1.2544213095577444E-5</c:v>
                </c:pt>
                <c:pt idx="1067">
                  <c:v>1.3197740922777144E-5</c:v>
                </c:pt>
                <c:pt idx="1068">
                  <c:v>1.3659771136961611E-5</c:v>
                </c:pt>
                <c:pt idx="1069">
                  <c:v>1.4402683694515853E-5</c:v>
                </c:pt>
                <c:pt idx="1070">
                  <c:v>1.4918465572019774E-5</c:v>
                </c:pt>
                <c:pt idx="1071">
                  <c:v>1.544871717154923E-5</c:v>
                </c:pt>
                <c:pt idx="1072">
                  <c:v>1.6261948308598594E-5</c:v>
                </c:pt>
                <c:pt idx="1073">
                  <c:v>1.6841023005851713E-5</c:v>
                </c:pt>
                <c:pt idx="1074">
                  <c:v>1.7444077597394714E-5</c:v>
                </c:pt>
                <c:pt idx="1075">
                  <c:v>1.8066390107014898E-5</c:v>
                </c:pt>
                <c:pt idx="1076">
                  <c:v>1.8712094620601271E-5</c:v>
                </c:pt>
                <c:pt idx="1077">
                  <c:v>1.9069762816821828E-5</c:v>
                </c:pt>
                <c:pt idx="1078">
                  <c:v>1.9748773539056202E-5</c:v>
                </c:pt>
                <c:pt idx="1079">
                  <c:v>2.0457188710669311E-5</c:v>
                </c:pt>
                <c:pt idx="1080">
                  <c:v>2.1185579167888552E-5</c:v>
                </c:pt>
                <c:pt idx="1081">
                  <c:v>2.1539447395390085E-5</c:v>
                </c:pt>
                <c:pt idx="1082">
                  <c:v>2.2312046326047496E-5</c:v>
                </c:pt>
                <c:pt idx="1083">
                  <c:v>2.2738449138871942E-5</c:v>
                </c:pt>
                <c:pt idx="1084">
                  <c:v>2.3546522169402716E-5</c:v>
                </c:pt>
                <c:pt idx="1085">
                  <c:v>2.3941304697256548E-5</c:v>
                </c:pt>
                <c:pt idx="1086">
                  <c:v>2.479525803810694E-5</c:v>
                </c:pt>
                <c:pt idx="1087">
                  <c:v>2.5270671646257695E-5</c:v>
                </c:pt>
                <c:pt idx="1088">
                  <c:v>2.5697577094830356E-5</c:v>
                </c:pt>
                <c:pt idx="1089">
                  <c:v>2.6191913132120759E-5</c:v>
                </c:pt>
                <c:pt idx="1090">
                  <c:v>2.71226475854206E-5</c:v>
                </c:pt>
                <c:pt idx="1091">
                  <c:v>2.7579039423348651E-5</c:v>
                </c:pt>
                <c:pt idx="1092">
                  <c:v>2.8560847812626196E-5</c:v>
                </c:pt>
                <c:pt idx="1093">
                  <c:v>2.9110189246534616E-5</c:v>
                </c:pt>
                <c:pt idx="1094">
                  <c:v>2.9598106413636278E-5</c:v>
                </c:pt>
                <c:pt idx="1095">
                  <c:v>3.0163560570737238E-5</c:v>
                </c:pt>
                <c:pt idx="1096">
                  <c:v>3.0672956835198774E-5</c:v>
                </c:pt>
                <c:pt idx="1097">
                  <c:v>3.1254985497618938E-5</c:v>
                </c:pt>
                <c:pt idx="1098">
                  <c:v>3.2897625933339204E-5</c:v>
                </c:pt>
                <c:pt idx="1099">
                  <c:v>3.3523945173713836E-5</c:v>
                </c:pt>
                <c:pt idx="1100">
                  <c:v>3.2404094245789216E-5</c:v>
                </c:pt>
                <c:pt idx="1101">
                  <c:v>3.3559634639183065E-5</c:v>
                </c:pt>
                <c:pt idx="1102">
                  <c:v>3.4126251753948578E-5</c:v>
                </c:pt>
                <c:pt idx="1103">
                  <c:v>3.414329570644278E-5</c:v>
                </c:pt>
                <c:pt idx="1104">
                  <c:v>3.5363002851909078E-5</c:v>
                </c:pt>
                <c:pt idx="1105">
                  <c:v>3.6033914911077941E-5</c:v>
                </c:pt>
                <c:pt idx="1106">
                  <c:v>3.6642213463639335E-5</c:v>
                </c:pt>
                <c:pt idx="1107">
                  <c:v>3.733736713387875E-5</c:v>
                </c:pt>
                <c:pt idx="1108">
                  <c:v>3.7969979080816572E-5</c:v>
                </c:pt>
                <c:pt idx="1109">
                  <c:v>3.8695090071089633E-5</c:v>
                </c:pt>
                <c:pt idx="1110">
                  <c:v>3.9343333322896803E-5</c:v>
                </c:pt>
                <c:pt idx="1111">
                  <c:v>4.0097112505400706E-5</c:v>
                </c:pt>
                <c:pt idx="1112">
                  <c:v>4.0114473247673108E-5</c:v>
                </c:pt>
                <c:pt idx="1113">
                  <c:v>4.0788953430605594E-5</c:v>
                </c:pt>
                <c:pt idx="1114">
                  <c:v>4.1567793867080977E-5</c:v>
                </c:pt>
                <c:pt idx="1115">
                  <c:v>4.2264056448727644E-5</c:v>
                </c:pt>
                <c:pt idx="1116">
                  <c:v>4.307367259779226E-5</c:v>
                </c:pt>
                <c:pt idx="1117">
                  <c:v>4.3795113537970472E-5</c:v>
                </c:pt>
                <c:pt idx="1118">
                  <c:v>4.3824727572331463E-5</c:v>
                </c:pt>
                <c:pt idx="1119">
                  <c:v>4.4653194534744393E-5</c:v>
                </c:pt>
                <c:pt idx="1120">
                  <c:v>4.5403808638153886E-5</c:v>
                </c:pt>
                <c:pt idx="1121">
                  <c:v>4.6270604576082064E-5</c:v>
                </c:pt>
                <c:pt idx="1122">
                  <c:v>4.7045474700307865E-5</c:v>
                </c:pt>
                <c:pt idx="1123">
                  <c:v>4.7946495844037167E-5</c:v>
                </c:pt>
                <c:pt idx="1124">
                  <c:v>4.7967003954773524E-5</c:v>
                </c:pt>
                <c:pt idx="1125">
                  <c:v>4.8779137757212614E-5</c:v>
                </c:pt>
                <c:pt idx="1126">
                  <c:v>5.0514892413057315E-5</c:v>
                </c:pt>
                <c:pt idx="1127">
                  <c:v>5.0542586139848583E-5</c:v>
                </c:pt>
                <c:pt idx="1128">
                  <c:v>5.1507304306350409E-5</c:v>
                </c:pt>
                <c:pt idx="1129">
                  <c:v>5.2369686836940932E-5</c:v>
                </c:pt>
                <c:pt idx="1130">
                  <c:v>5.2395130631390906E-5</c:v>
                </c:pt>
                <c:pt idx="1131">
                  <c:v>5.3391895743558141E-5</c:v>
                </c:pt>
                <c:pt idx="1132">
                  <c:v>5.3424260355697751E-5</c:v>
                </c:pt>
                <c:pt idx="1133">
                  <c:v>5.4331777065659877E-5</c:v>
                </c:pt>
                <c:pt idx="1134">
                  <c:v>5.435148748788116E-5</c:v>
                </c:pt>
                <c:pt idx="1135">
                  <c:v>5.4364623799248296E-5</c:v>
                </c:pt>
                <c:pt idx="1136">
                  <c:v>5.5402088989105868E-5</c:v>
                </c:pt>
                <c:pt idx="1137">
                  <c:v>5.54421918455978E-5</c:v>
                </c:pt>
                <c:pt idx="1138">
                  <c:v>5.5472249962116381E-5</c:v>
                </c:pt>
                <c:pt idx="1139">
                  <c:v>5.6400740089530434E-5</c:v>
                </c:pt>
                <c:pt idx="1140">
                  <c:v>5.6421085454259832E-5</c:v>
                </c:pt>
                <c:pt idx="1141">
                  <c:v>5.6461754190045655E-5</c:v>
                </c:pt>
                <c:pt idx="1142">
                  <c:v>5.6478690853650644E-5</c:v>
                </c:pt>
                <c:pt idx="1143">
                  <c:v>5.6505778956336908E-5</c:v>
                </c:pt>
                <c:pt idx="1144">
                  <c:v>5.6532854079575455E-5</c:v>
                </c:pt>
                <c:pt idx="1145">
                  <c:v>5.7621777175553875E-5</c:v>
                </c:pt>
                <c:pt idx="1146">
                  <c:v>5.7649324339635203E-5</c:v>
                </c:pt>
                <c:pt idx="1147">
                  <c:v>5.7676858346859804E-5</c:v>
                </c:pt>
                <c:pt idx="1148">
                  <c:v>5.7707818401880473E-5</c:v>
                </c:pt>
                <c:pt idx="1149">
                  <c:v>5.7738761855837364E-5</c:v>
                </c:pt>
                <c:pt idx="1150">
                  <c:v>5.7759381615505154E-5</c:v>
                </c:pt>
                <c:pt idx="1151">
                  <c:v>5.7790297460267837E-5</c:v>
                </c:pt>
                <c:pt idx="1152">
                  <c:v>5.7810898838425751E-5</c:v>
                </c:pt>
                <c:pt idx="1153">
                  <c:v>5.7845218164000292E-5</c:v>
                </c:pt>
                <c:pt idx="1154">
                  <c:v>5.7879517140132426E-5</c:v>
                </c:pt>
                <c:pt idx="1155">
                  <c:v>5.790008677312443E-5</c:v>
                </c:pt>
                <c:pt idx="1156">
                  <c:v>5.7934353265307379E-5</c:v>
                </c:pt>
                <c:pt idx="1157">
                  <c:v>5.6907192097307566E-5</c:v>
                </c:pt>
                <c:pt idx="1158">
                  <c:v>5.69374359642674E-5</c:v>
                </c:pt>
                <c:pt idx="1159">
                  <c:v>5.6964305921385682E-5</c:v>
                </c:pt>
                <c:pt idx="1160">
                  <c:v>5.6991163209969503E-5</c:v>
                </c:pt>
                <c:pt idx="1161">
                  <c:v>5.702136253905695E-5</c:v>
                </c:pt>
                <c:pt idx="1162">
                  <c:v>5.6129456247138198E-5</c:v>
                </c:pt>
                <c:pt idx="1163">
                  <c:v>5.6162444469937284E-5</c:v>
                </c:pt>
                <c:pt idx="1164">
                  <c:v>5.516325953933394E-5</c:v>
                </c:pt>
                <c:pt idx="1165">
                  <c:v>5.5192377123594014E-5</c:v>
                </c:pt>
                <c:pt idx="1166">
                  <c:v>5.5211780315307368E-5</c:v>
                </c:pt>
                <c:pt idx="1167">
                  <c:v>5.4363991336191956E-5</c:v>
                </c:pt>
                <c:pt idx="1168">
                  <c:v>5.4386243650625748E-5</c:v>
                </c:pt>
                <c:pt idx="1169">
                  <c:v>5.3415420061731868E-5</c:v>
                </c:pt>
                <c:pt idx="1170">
                  <c:v>5.3440365968549658E-5</c:v>
                </c:pt>
                <c:pt idx="1171">
                  <c:v>5.2619647104206644E-5</c:v>
                </c:pt>
                <c:pt idx="1172">
                  <c:v>5.263803808063033E-5</c:v>
                </c:pt>
                <c:pt idx="1173">
                  <c:v>5.1707363772181125E-5</c:v>
                </c:pt>
                <c:pt idx="1174">
                  <c:v>5.1731413710119747E-5</c:v>
                </c:pt>
                <c:pt idx="1175">
                  <c:v>5.0933851902364246E-5</c:v>
                </c:pt>
                <c:pt idx="1176">
                  <c:v>5.0957492586813028E-5</c:v>
                </c:pt>
                <c:pt idx="1177">
                  <c:v>5.0044813359888261E-5</c:v>
                </c:pt>
                <c:pt idx="1178">
                  <c:v>4.9270323416838789E-5</c:v>
                </c:pt>
                <c:pt idx="1179">
                  <c:v>4.8401824183186745E-5</c:v>
                </c:pt>
                <c:pt idx="1180">
                  <c:v>4.8418608033029399E-5</c:v>
                </c:pt>
                <c:pt idx="1181">
                  <c:v>4.7671961139657702E-5</c:v>
                </c:pt>
                <c:pt idx="1182">
                  <c:v>4.6815349413832576E-5</c:v>
                </c:pt>
                <c:pt idx="1183">
                  <c:v>4.609603458705755E-5</c:v>
                </c:pt>
                <c:pt idx="1184">
                  <c:v>4.4549063071970657E-5</c:v>
                </c:pt>
                <c:pt idx="1185">
                  <c:v>4.3758595854491673E-5</c:v>
                </c:pt>
                <c:pt idx="1186">
                  <c:v>4.3781228962104864E-5</c:v>
                </c:pt>
                <c:pt idx="1187">
                  <c:v>4.3101002509742258E-5</c:v>
                </c:pt>
                <c:pt idx="1188">
                  <c:v>4.2333737475980358E-5</c:v>
                </c:pt>
                <c:pt idx="1189">
                  <c:v>4.1673578795628476E-5</c:v>
                </c:pt>
                <c:pt idx="1190">
                  <c:v>4.0910606954936018E-5</c:v>
                </c:pt>
                <c:pt idx="1191">
                  <c:v>4.0910606954936018E-5</c:v>
                </c:pt>
                <c:pt idx="1192">
                  <c:v>3.9523991561598807E-5</c:v>
                </c:pt>
                <c:pt idx="1193">
                  <c:v>3.8892046640622577E-5</c:v>
                </c:pt>
                <c:pt idx="1194">
                  <c:v>3.8179999888909417E-5</c:v>
                </c:pt>
                <c:pt idx="1195">
                  <c:v>3.7573847653881007E-5</c:v>
                </c:pt>
                <c:pt idx="1196">
                  <c:v>3.6883822452511863E-5</c:v>
                </c:pt>
                <c:pt idx="1197">
                  <c:v>3.6292011919146657E-5</c:v>
                </c:pt>
                <c:pt idx="1198">
                  <c:v>3.5631649100753295E-5</c:v>
                </c:pt>
                <c:pt idx="1199">
                  <c:v>3.5065954920475386E-5</c:v>
                </c:pt>
                <c:pt idx="1200">
                  <c:v>3.4423957579883957E-5</c:v>
                </c:pt>
                <c:pt idx="1201">
                  <c:v>3.3873556562855928E-5</c:v>
                </c:pt>
                <c:pt idx="1202">
                  <c:v>3.5065954920475386E-5</c:v>
                </c:pt>
                <c:pt idx="1203">
                  <c:v>3.4421985933639324E-5</c:v>
                </c:pt>
                <c:pt idx="1204">
                  <c:v>3.2723579092058192E-5</c:v>
                </c:pt>
                <c:pt idx="1205">
                  <c:v>3.21447011421514E-5</c:v>
                </c:pt>
                <c:pt idx="1206">
                  <c:v>3.1647024576440326E-5</c:v>
                </c:pt>
                <c:pt idx="1207">
                  <c:v>3.1659682301829181E-5</c:v>
                </c:pt>
                <c:pt idx="1208">
                  <c:v>3.109424970607057E-5</c:v>
                </c:pt>
                <c:pt idx="1209">
                  <c:v>3.0614540170259456E-5</c:v>
                </c:pt>
                <c:pt idx="1210">
                  <c:v>3.0071174611756905E-5</c:v>
                </c:pt>
                <c:pt idx="1211">
                  <c:v>2.9603844449427286E-5</c:v>
                </c:pt>
                <c:pt idx="1212">
                  <c:v>2.9075083593146648E-5</c:v>
                </c:pt>
                <c:pt idx="1213">
                  <c:v>2.9091604467025465E-5</c:v>
                </c:pt>
                <c:pt idx="1214">
                  <c:v>2.8637836095434651E-5</c:v>
                </c:pt>
                <c:pt idx="1215">
                  <c:v>2.812789309399408E-5</c:v>
                </c:pt>
                <c:pt idx="1216">
                  <c:v>2.7695409520756659E-5</c:v>
                </c:pt>
                <c:pt idx="1217">
                  <c:v>2.7706381414372798E-5</c:v>
                </c:pt>
                <c:pt idx="1218">
                  <c:v>2.7214525941109126E-5</c:v>
                </c:pt>
                <c:pt idx="1219">
                  <c:v>2.6793010483886439E-5</c:v>
                </c:pt>
                <c:pt idx="1220">
                  <c:v>2.6312889973273955E-5</c:v>
                </c:pt>
                <c:pt idx="1221">
                  <c:v>2.6326244887978956E-5</c:v>
                </c:pt>
                <c:pt idx="1222">
                  <c:v>2.5919911066716353E-5</c:v>
                </c:pt>
                <c:pt idx="1223">
                  <c:v>2.5456843726115885E-5</c:v>
                </c:pt>
                <c:pt idx="1224">
                  <c:v>2.5468295298321766E-5</c:v>
                </c:pt>
                <c:pt idx="1225">
                  <c:v>2.5075163890008782E-5</c:v>
                </c:pt>
                <c:pt idx="1226">
                  <c:v>2.5085014118915338E-5</c:v>
                </c:pt>
                <c:pt idx="1227">
                  <c:v>2.4636827658000287E-5</c:v>
                </c:pt>
                <c:pt idx="1228">
                  <c:v>2.4256494251489799E-5</c:v>
                </c:pt>
                <c:pt idx="1229">
                  <c:v>2.426735455839234E-5</c:v>
                </c:pt>
                <c:pt idx="1230">
                  <c:v>2.383375083105433E-5</c:v>
                </c:pt>
                <c:pt idx="1231">
                  <c:v>2.3841741137195232E-5</c:v>
                </c:pt>
                <c:pt idx="1232">
                  <c:v>2.347625525978793E-5</c:v>
                </c:pt>
                <c:pt idx="1233">
                  <c:v>2.3058046460415222E-5</c:v>
                </c:pt>
                <c:pt idx="1234">
                  <c:v>2.3069607276614343E-5</c:v>
                </c:pt>
                <c:pt idx="1235">
                  <c:v>2.2712120039309719E-5</c:v>
                </c:pt>
                <c:pt idx="1236">
                  <c:v>2.2302536555794896E-5</c:v>
                </c:pt>
                <c:pt idx="1237">
                  <c:v>2.2316169293147183E-5</c:v>
                </c:pt>
                <c:pt idx="1238">
                  <c:v>2.1967890825974888E-5</c:v>
                </c:pt>
                <c:pt idx="1239">
                  <c:v>2.1981292196995673E-5</c:v>
                </c:pt>
                <c:pt idx="1240">
                  <c:v>2.1590847064750849E-5</c:v>
                </c:pt>
                <c:pt idx="1241">
                  <c:v>2.1598016531016772E-5</c:v>
                </c:pt>
                <c:pt idx="1242">
                  <c:v>2.1260915810401692E-5</c:v>
                </c:pt>
                <c:pt idx="1243">
                  <c:v>2.1275013004442868E-5</c:v>
                </c:pt>
                <c:pt idx="1244">
                  <c:v>2.0893616762642692E-5</c:v>
                </c:pt>
                <c:pt idx="1245">
                  <c:v>2.056862199150622E-5</c:v>
                </c:pt>
                <c:pt idx="1246">
                  <c:v>2.0578822151811588E-5</c:v>
                </c:pt>
                <c:pt idx="1247">
                  <c:v>2.0212113473451469E-5</c:v>
                </c:pt>
                <c:pt idx="1248">
                  <c:v>2.022100671487771E-5</c:v>
                </c:pt>
                <c:pt idx="1249">
                  <c:v>1.9907535508320993E-5</c:v>
                </c:pt>
                <c:pt idx="1250">
                  <c:v>1.9917370977840694E-5</c:v>
                </c:pt>
                <c:pt idx="1251">
                  <c:v>1.9563489173942695E-5</c:v>
                </c:pt>
                <c:pt idx="1252">
                  <c:v>1.9569920653763778E-5</c:v>
                </c:pt>
                <c:pt idx="1253">
                  <c:v>1.9268616384123557E-5</c:v>
                </c:pt>
                <c:pt idx="1254">
                  <c:v>1.9272831789202238E-5</c:v>
                </c:pt>
                <c:pt idx="1255">
                  <c:v>1.8932439080188777E-5</c:v>
                </c:pt>
                <c:pt idx="1256">
                  <c:v>1.8940708326741711E-5</c:v>
                </c:pt>
                <c:pt idx="1257">
                  <c:v>1.8644984333076931E-5</c:v>
                </c:pt>
                <c:pt idx="1258">
                  <c:v>1.8652098606063826E-5</c:v>
                </c:pt>
                <c:pt idx="1259">
                  <c:v>1.8323626542043047E-5</c:v>
                </c:pt>
                <c:pt idx="1260">
                  <c:v>1.8332596742415993E-5</c:v>
                </c:pt>
                <c:pt idx="1261">
                  <c:v>1.8046341077993034E-5</c:v>
                </c:pt>
                <c:pt idx="1262">
                  <c:v>1.7725616372264342E-5</c:v>
                </c:pt>
                <c:pt idx="1263">
                  <c:v>1.7732347558369975E-5</c:v>
                </c:pt>
                <c:pt idx="1264">
                  <c:v>1.7739076190291693E-5</c:v>
                </c:pt>
                <c:pt idx="1265">
                  <c:v>1.7463957065402548E-5</c:v>
                </c:pt>
                <c:pt idx="1266">
                  <c:v>1.7470572379877629E-5</c:v>
                </c:pt>
                <c:pt idx="1267">
                  <c:v>1.7163753324347477E-5</c:v>
                </c:pt>
                <c:pt idx="1268">
                  <c:v>1.7170240879495346E-5</c:v>
                </c:pt>
                <c:pt idx="1269">
                  <c:v>1.6902089129195982E-5</c:v>
                </c:pt>
                <c:pt idx="1270">
                  <c:v>1.6911201259422398E-5</c:v>
                </c:pt>
                <c:pt idx="1271">
                  <c:v>1.6609690233468434E-5</c:v>
                </c:pt>
                <c:pt idx="1272">
                  <c:v>1.6615053099743941E-5</c:v>
                </c:pt>
                <c:pt idx="1273">
                  <c:v>1.6357309260769604E-5</c:v>
                </c:pt>
                <c:pt idx="1274">
                  <c:v>1.6367853294477863E-5</c:v>
                </c:pt>
                <c:pt idx="1275">
                  <c:v>1.607600365603081E-5</c:v>
                </c:pt>
                <c:pt idx="1276">
                  <c:v>1.6078589400409546E-5</c:v>
                </c:pt>
                <c:pt idx="1277">
                  <c:v>1.5833379000851985E-5</c:v>
                </c:pt>
                <c:pt idx="1278">
                  <c:v>1.583761558322006E-5</c:v>
                </c:pt>
                <c:pt idx="1279">
                  <c:v>1.5846085349900257E-5</c:v>
                </c:pt>
                <c:pt idx="1280">
                  <c:v>1.5562679676918542E-5</c:v>
                </c:pt>
                <c:pt idx="1281">
                  <c:v>1.556932613448267E-5</c:v>
                </c:pt>
                <c:pt idx="1282">
                  <c:v>1.5576800009367642E-5</c:v>
                </c:pt>
                <c:pt idx="1283">
                  <c:v>1.5334278463357403E-5</c:v>
                </c:pt>
                <c:pt idx="1284">
                  <c:v>1.5339993659319946E-5</c:v>
                </c:pt>
                <c:pt idx="1285">
                  <c:v>1.5348970382006163E-5</c:v>
                </c:pt>
                <c:pt idx="1286">
                  <c:v>1.5075226230641886E-5</c:v>
                </c:pt>
                <c:pt idx="1287">
                  <c:v>1.5080829362680981E-5</c:v>
                </c:pt>
                <c:pt idx="1288">
                  <c:v>1.484678941084223E-5</c:v>
                </c:pt>
                <c:pt idx="1289">
                  <c:v>1.4853871864519256E-5</c:v>
                </c:pt>
                <c:pt idx="1290">
                  <c:v>1.4858591624802912E-5</c:v>
                </c:pt>
                <c:pt idx="1291">
                  <c:v>1.4866454562128819E-5</c:v>
                </c:pt>
                <c:pt idx="1292">
                  <c:v>1.4602826528234899E-5</c:v>
                </c:pt>
                <c:pt idx="1293">
                  <c:v>1.4607453777316942E-5</c:v>
                </c:pt>
                <c:pt idx="1294">
                  <c:v>1.4615162603531566E-5</c:v>
                </c:pt>
                <c:pt idx="1295">
                  <c:v>1.4387547891332133E-5</c:v>
                </c:pt>
                <c:pt idx="1296">
                  <c:v>1.4393610912204424E-5</c:v>
                </c:pt>
                <c:pt idx="1297">
                  <c:v>1.4400428759391306E-5</c:v>
                </c:pt>
                <c:pt idx="1298">
                  <c:v>1.4144281553111946E-5</c:v>
                </c:pt>
                <c:pt idx="1299">
                  <c:v>1.414799698608814E-5</c:v>
                </c:pt>
                <c:pt idx="1300">
                  <c:v>1.4156167506094395E-5</c:v>
                </c:pt>
                <c:pt idx="1301">
                  <c:v>1.4162106741726414E-5</c:v>
                </c:pt>
                <c:pt idx="1302">
                  <c:v>1.4167301530445783E-5</c:v>
                </c:pt>
                <c:pt idx="1303">
                  <c:v>1.3947351515807161E-5</c:v>
                </c:pt>
                <c:pt idx="1304">
                  <c:v>1.3953188449109678E-5</c:v>
                </c:pt>
                <c:pt idx="1305">
                  <c:v>1.3959022941712189E-5</c:v>
                </c:pt>
                <c:pt idx="1306">
                  <c:v>1.396485499667385E-5</c:v>
                </c:pt>
                <c:pt idx="1307">
                  <c:v>1.3972141642093593E-5</c:v>
                </c:pt>
                <c:pt idx="1308">
                  <c:v>1.3721411716016595E-5</c:v>
                </c:pt>
                <c:pt idx="1309">
                  <c:v>1.3729273965854408E-5</c:v>
                </c:pt>
                <c:pt idx="1310">
                  <c:v>1.3734989138946508E-5</c:v>
                </c:pt>
                <c:pt idx="1311">
                  <c:v>1.3740701934925649E-5</c:v>
                </c:pt>
                <c:pt idx="1312">
                  <c:v>1.3746412356755509E-5</c:v>
                </c:pt>
                <c:pt idx="1313">
                  <c:v>1.3532941142878157E-5</c:v>
                </c:pt>
                <c:pt idx="1314">
                  <c:v>1.3538555306630497E-5</c:v>
                </c:pt>
                <c:pt idx="1315">
                  <c:v>1.3543465790853544E-5</c:v>
                </c:pt>
                <c:pt idx="1316">
                  <c:v>1.354977665568218E-5</c:v>
                </c:pt>
                <c:pt idx="1317">
                  <c:v>1.3556785282155954E-5</c:v>
                </c:pt>
                <c:pt idx="1318">
                  <c:v>1.3562389575608304E-5</c:v>
                </c:pt>
                <c:pt idx="1319">
                  <c:v>1.3568691638894971E-5</c:v>
                </c:pt>
                <c:pt idx="1320">
                  <c:v>1.332515820178167E-5</c:v>
                </c:pt>
                <c:pt idx="1321">
                  <c:v>1.3331340454546995E-5</c:v>
                </c:pt>
                <c:pt idx="1322">
                  <c:v>1.3336833384510015E-5</c:v>
                </c:pt>
                <c:pt idx="1323">
                  <c:v>1.3130345417232228E-5</c:v>
                </c:pt>
                <c:pt idx="1324">
                  <c:v>1.3134395701247302E-5</c:v>
                </c:pt>
                <c:pt idx="1325">
                  <c:v>1.3134395701247302E-5</c:v>
                </c:pt>
                <c:pt idx="1326">
                  <c:v>1.289466596251006E-5</c:v>
                </c:pt>
                <c:pt idx="1327">
                  <c:v>1.2895328569635828E-5</c:v>
                </c:pt>
                <c:pt idx="1328">
                  <c:v>1.2689798504230033E-5</c:v>
                </c:pt>
                <c:pt idx="1329">
                  <c:v>1.2687842465913328E-5</c:v>
                </c:pt>
                <c:pt idx="1330">
                  <c:v>1.2689146524960496E-5</c:v>
                </c:pt>
                <c:pt idx="1331">
                  <c:v>1.2458183578865906E-5</c:v>
                </c:pt>
                <c:pt idx="1332">
                  <c:v>1.2456903387362875E-5</c:v>
                </c:pt>
                <c:pt idx="1333">
                  <c:v>1.2456903387362875E-5</c:v>
                </c:pt>
                <c:pt idx="1334">
                  <c:v>1.2257731276558537E-5</c:v>
                </c:pt>
                <c:pt idx="1335">
                  <c:v>1.203462084780293E-5</c:v>
                </c:pt>
                <c:pt idx="1336">
                  <c:v>1.2035239196979849E-5</c:v>
                </c:pt>
                <c:pt idx="1337">
                  <c:v>1.203462084780293E-5</c:v>
                </c:pt>
                <c:pt idx="1338">
                  <c:v>1.1841592074140303E-5</c:v>
                </c:pt>
                <c:pt idx="1339">
                  <c:v>1.1626056048329176E-5</c:v>
                </c:pt>
                <c:pt idx="1340">
                  <c:v>1.1624861242709831E-5</c:v>
                </c:pt>
                <c:pt idx="1341">
                  <c:v>1.1440168267757294E-5</c:v>
                </c:pt>
                <c:pt idx="1342">
                  <c:v>1.143958043186205E-5</c:v>
                </c:pt>
                <c:pt idx="1343">
                  <c:v>1.123078455799223E-5</c:v>
                </c:pt>
                <c:pt idx="1344">
                  <c:v>1.1231361664673219E-5</c:v>
                </c:pt>
                <c:pt idx="1345">
                  <c:v>1.1051216731475003E-5</c:v>
                </c:pt>
                <c:pt idx="1346">
                  <c:v>1.1052352461063477E-5</c:v>
                </c:pt>
                <c:pt idx="1347">
                  <c:v>1.0849509293993618E-5</c:v>
                </c:pt>
                <c:pt idx="1348">
                  <c:v>1.0850066808410058E-5</c:v>
                </c:pt>
                <c:pt idx="1349">
                  <c:v>1.067658623772576E-5</c:v>
                </c:pt>
                <c:pt idx="1350">
                  <c:v>1.067658623772576E-5</c:v>
                </c:pt>
                <c:pt idx="1351">
                  <c:v>1.0481177990070684E-5</c:v>
                </c:pt>
                <c:pt idx="1352">
                  <c:v>1.0313065540577081E-5</c:v>
                </c:pt>
                <c:pt idx="1353">
                  <c:v>1.0314125519565499E-5</c:v>
                </c:pt>
                <c:pt idx="1354">
                  <c:v>1.0313065540577081E-5</c:v>
                </c:pt>
                <c:pt idx="1355">
                  <c:v>1.0125871512883372E-5</c:v>
                </c:pt>
                <c:pt idx="1356">
                  <c:v>1.012379014153294E-5</c:v>
                </c:pt>
                <c:pt idx="1357">
                  <c:v>9.9634580405259056E-6</c:v>
                </c:pt>
                <c:pt idx="1358">
                  <c:v>9.7826096886395376E-6</c:v>
                </c:pt>
                <c:pt idx="1359">
                  <c:v>9.7821070755588929E-6</c:v>
                </c:pt>
                <c:pt idx="1360">
                  <c:v>9.7811017719155681E-6</c:v>
                </c:pt>
                <c:pt idx="1361">
                  <c:v>9.6257020000945209E-6</c:v>
                </c:pt>
                <c:pt idx="1362">
                  <c:v>9.6261965769477745E-6</c:v>
                </c:pt>
                <c:pt idx="1363">
                  <c:v>9.4490419642478561E-6</c:v>
                </c:pt>
                <c:pt idx="1364">
                  <c:v>9.4490419642478561E-6</c:v>
                </c:pt>
                <c:pt idx="1365">
                  <c:v>9.4495275639585483E-6</c:v>
                </c:pt>
                <c:pt idx="1366">
                  <c:v>9.2993956644891164E-6</c:v>
                </c:pt>
                <c:pt idx="1367">
                  <c:v>9.1296625649411461E-6</c:v>
                </c:pt>
                <c:pt idx="1368">
                  <c:v>9.1296625649411461E-6</c:v>
                </c:pt>
                <c:pt idx="1369">
                  <c:v>8.9823045866733809E-6</c:v>
                </c:pt>
                <c:pt idx="1370">
                  <c:v>8.9827662000861636E-6</c:v>
                </c:pt>
                <c:pt idx="1371">
                  <c:v>8.8183590515455628E-6</c:v>
                </c:pt>
                <c:pt idx="1372">
                  <c:v>8.8197185457418072E-6</c:v>
                </c:pt>
                <c:pt idx="1373">
                  <c:v>8.8188122395640318E-6</c:v>
                </c:pt>
                <c:pt idx="1374">
                  <c:v>8.677363241310054E-6</c:v>
                </c:pt>
                <c:pt idx="1375">
                  <c:v>8.6782551024811541E-6</c:v>
                </c:pt>
                <c:pt idx="1376">
                  <c:v>8.6778091833532256E-6</c:v>
                </c:pt>
                <c:pt idx="1377">
                  <c:v>8.5194213156769594E-6</c:v>
                </c:pt>
                <c:pt idx="1378">
                  <c:v>8.5189835129933693E-6</c:v>
                </c:pt>
                <c:pt idx="1379">
                  <c:v>8.3832051892842453E-6</c:v>
                </c:pt>
                <c:pt idx="1380">
                  <c:v>8.3832051892842453E-6</c:v>
                </c:pt>
                <c:pt idx="1381">
                  <c:v>8.3832051892842453E-6</c:v>
                </c:pt>
                <c:pt idx="1382">
                  <c:v>8.2301944504942645E-6</c:v>
                </c:pt>
                <c:pt idx="1383">
                  <c:v>8.2301944504942645E-6</c:v>
                </c:pt>
                <c:pt idx="1384">
                  <c:v>8.2301944504942645E-6</c:v>
                </c:pt>
                <c:pt idx="1385">
                  <c:v>8.0990188978039572E-6</c:v>
                </c:pt>
                <c:pt idx="1386">
                  <c:v>8.0990188978039572E-6</c:v>
                </c:pt>
                <c:pt idx="1387">
                  <c:v>7.9503780019197214E-6</c:v>
                </c:pt>
                <c:pt idx="1388">
                  <c:v>7.951195143399028E-6</c:v>
                </c:pt>
                <c:pt idx="1389">
                  <c:v>7.8236622973631765E-6</c:v>
                </c:pt>
                <c:pt idx="1390">
                  <c:v>7.8232602488880081E-6</c:v>
                </c:pt>
                <c:pt idx="1391">
                  <c:v>7.8232602488880081E-6</c:v>
                </c:pt>
                <c:pt idx="1392">
                  <c:v>7.6816537270014967E-6</c:v>
                </c:pt>
                <c:pt idx="1393">
                  <c:v>7.6804696570558109E-6</c:v>
                </c:pt>
                <c:pt idx="1394">
                  <c:v>7.6804696570558109E-6</c:v>
                </c:pt>
                <c:pt idx="1395">
                  <c:v>7.5576674400043293E-6</c:v>
                </c:pt>
                <c:pt idx="1396">
                  <c:v>7.5584442186116531E-6</c:v>
                </c:pt>
                <c:pt idx="1397">
                  <c:v>7.5584442186116531E-6</c:v>
                </c:pt>
                <c:pt idx="1398">
                  <c:v>7.4201057734503505E-6</c:v>
                </c:pt>
                <c:pt idx="1399">
                  <c:v>7.3014664869974559E-6</c:v>
                </c:pt>
                <c:pt idx="1400">
                  <c:v>7.3018416811852614E-6</c:v>
                </c:pt>
                <c:pt idx="1401">
                  <c:v>7.3018416811852614E-6</c:v>
                </c:pt>
                <c:pt idx="1402">
                  <c:v>7.1681997046390999E-6</c:v>
                </c:pt>
                <c:pt idx="1403">
                  <c:v>7.1678313395881294E-6</c:v>
                </c:pt>
                <c:pt idx="1404">
                  <c:v>7.1681997046390999E-6</c:v>
                </c:pt>
                <c:pt idx="1405">
                  <c:v>7.052863148447205E-6</c:v>
                </c:pt>
                <c:pt idx="1406">
                  <c:v>7.0539505743534662E-6</c:v>
                </c:pt>
                <c:pt idx="1407">
                  <c:v>6.9252014665361636E-6</c:v>
                </c:pt>
                <c:pt idx="1408">
                  <c:v>6.9252014665361636E-6</c:v>
                </c:pt>
                <c:pt idx="1409">
                  <c:v>6.8141250011154752E-6</c:v>
                </c:pt>
                <c:pt idx="1410">
                  <c:v>6.8148252863031937E-6</c:v>
                </c:pt>
                <c:pt idx="1411">
                  <c:v>6.8137748315322058E-6</c:v>
                </c:pt>
                <c:pt idx="1412">
                  <c:v>6.6894094250580807E-6</c:v>
                </c:pt>
                <c:pt idx="1413">
                  <c:v>6.6900969639288061E-6</c:v>
                </c:pt>
                <c:pt idx="1414">
                  <c:v>6.5824531652403544E-6</c:v>
                </c:pt>
                <c:pt idx="1415">
                  <c:v>6.5831297111247913E-6</c:v>
                </c:pt>
                <c:pt idx="1416">
                  <c:v>6.5834679579952072E-6</c:v>
                </c:pt>
                <c:pt idx="1417">
                  <c:v>6.4626419622981617E-6</c:v>
                </c:pt>
                <c:pt idx="1418">
                  <c:v>6.4623098550001031E-6</c:v>
                </c:pt>
                <c:pt idx="1419">
                  <c:v>6.4623098550001031E-6</c:v>
                </c:pt>
                <c:pt idx="1420">
                  <c:v>6.3599650076225318E-6</c:v>
                </c:pt>
                <c:pt idx="1421">
                  <c:v>6.3596382439360502E-6</c:v>
                </c:pt>
                <c:pt idx="1422">
                  <c:v>6.2432409482745798E-6</c:v>
                </c:pt>
                <c:pt idx="1423">
                  <c:v>6.2438825639124976E-6</c:v>
                </c:pt>
                <c:pt idx="1424">
                  <c:v>6.2435617643354416E-6</c:v>
                </c:pt>
                <c:pt idx="1425">
                  <c:v>6.1437341156116674E-6</c:v>
                </c:pt>
                <c:pt idx="1426">
                  <c:v>6.1437341156116674E-6</c:v>
                </c:pt>
                <c:pt idx="1427">
                  <c:v>6.1431027262553309E-6</c:v>
                </c:pt>
                <c:pt idx="1428">
                  <c:v>6.0312884058258668E-6</c:v>
                </c:pt>
                <c:pt idx="1429">
                  <c:v>6.03190823917685E-6</c:v>
                </c:pt>
                <c:pt idx="1430">
                  <c:v>6.0315983304634554E-6</c:v>
                </c:pt>
                <c:pt idx="1431">
                  <c:v>5.9351597426663543E-6</c:v>
                </c:pt>
                <c:pt idx="1432">
                  <c:v>5.9354646962821077E-6</c:v>
                </c:pt>
                <c:pt idx="1433">
                  <c:v>5.8262320475346312E-6</c:v>
                </c:pt>
                <c:pt idx="1434">
                  <c:v>5.8265314658891484E-6</c:v>
                </c:pt>
                <c:pt idx="1435">
                  <c:v>5.8271302564426943E-6</c:v>
                </c:pt>
                <c:pt idx="1436">
                  <c:v>5.7327823933871021E-6</c:v>
                </c:pt>
                <c:pt idx="1437">
                  <c:v>5.7333716705016137E-6</c:v>
                </c:pt>
                <c:pt idx="1438">
                  <c:v>5.7333716705016137E-6</c:v>
                </c:pt>
                <c:pt idx="1439">
                  <c:v>5.6287258440840089E-6</c:v>
                </c:pt>
                <c:pt idx="1440">
                  <c:v>5.629015082584961E-6</c:v>
                </c:pt>
                <c:pt idx="1441">
                  <c:v>5.6287258440840089E-6</c:v>
                </c:pt>
                <c:pt idx="1442">
                  <c:v>5.5390133557605408E-6</c:v>
                </c:pt>
                <c:pt idx="1443">
                  <c:v>5.4373561158029559E-6</c:v>
                </c:pt>
                <c:pt idx="1444">
                  <c:v>5.2487117848150589E-6</c:v>
                </c:pt>
                <c:pt idx="1445">
                  <c:v>5.0372677946932642E-6</c:v>
                </c:pt>
                <c:pt idx="1446">
                  <c:v>4.760649435275808E-6</c:v>
                </c:pt>
                <c:pt idx="1447">
                  <c:v>4.5761619989945843E-6</c:v>
                </c:pt>
                <c:pt idx="1448">
                  <c:v>4.3204112823579894E-6</c:v>
                </c:pt>
                <c:pt idx="1449">
                  <c:v>4.1566426270569323E-6</c:v>
                </c:pt>
                <c:pt idx="1450">
                  <c:v>4.0009132059995646E-6</c:v>
                </c:pt>
                <c:pt idx="1451">
                  <c:v>3.7897601759156923E-6</c:v>
                </c:pt>
                <c:pt idx="1452">
                  <c:v>3.5825936451112463E-6</c:v>
                </c:pt>
                <c:pt idx="1453">
                  <c:v>3.4504115957900398E-6</c:v>
                </c:pt>
                <c:pt idx="1454">
                  <c:v>3.3234166055449833E-6</c:v>
                </c:pt>
                <c:pt idx="1455">
                  <c:v>3.2019414647141515E-6</c:v>
                </c:pt>
                <c:pt idx="1456">
                  <c:v>3.035537746274154E-6</c:v>
                </c:pt>
                <c:pt idx="1457">
                  <c:v>2.9249986139659715E-6</c:v>
                </c:pt>
                <c:pt idx="1458">
                  <c:v>2.8186090621652833E-6</c:v>
                </c:pt>
                <c:pt idx="1459">
                  <c:v>2.7160547230602667E-6</c:v>
                </c:pt>
                <c:pt idx="1460">
                  <c:v>2.6176521328275698E-6</c:v>
                </c:pt>
                <c:pt idx="1461">
                  <c:v>2.4767402993308008E-6</c:v>
                </c:pt>
                <c:pt idx="1462">
                  <c:v>2.3870934636693857E-6</c:v>
                </c:pt>
                <c:pt idx="1463">
                  <c:v>2.3009360520662754E-6</c:v>
                </c:pt>
                <c:pt idx="1464">
                  <c:v>2.2178663290771767E-6</c:v>
                </c:pt>
                <c:pt idx="1465">
                  <c:v>2.0987554714068906E-6</c:v>
                </c:pt>
                <c:pt idx="1466">
                  <c:v>2.0610431126491105E-6</c:v>
                </c:pt>
                <c:pt idx="1467">
                  <c:v>1.9506658770955716E-6</c:v>
                </c:pt>
                <c:pt idx="1468">
                  <c:v>1.8806193984546734E-6</c:v>
                </c:pt>
                <c:pt idx="1469">
                  <c:v>1.8466697630009361E-6</c:v>
                </c:pt>
                <c:pt idx="1470">
                  <c:v>1.7805425045266922E-6</c:v>
                </c:pt>
                <c:pt idx="1471">
                  <c:v>1.7166664057710319E-6</c:v>
                </c:pt>
                <c:pt idx="1472">
                  <c:v>1.655169261165711E-6</c:v>
                </c:pt>
                <c:pt idx="1473">
                  <c:v>1.6218927744202134E-6</c:v>
                </c:pt>
                <c:pt idx="1474">
                  <c:v>1.5638631828782716E-6</c:v>
                </c:pt>
                <c:pt idx="1475">
                  <c:v>1.5360273506188316E-6</c:v>
                </c:pt>
                <c:pt idx="1476">
                  <c:v>1.4810488236468573E-6</c:v>
                </c:pt>
                <c:pt idx="1477">
                  <c:v>1.4514111109735729E-6</c:v>
                </c:pt>
                <c:pt idx="1478">
                  <c:v>1.3995283503335051E-6</c:v>
                </c:pt>
                <c:pt idx="1479">
                  <c:v>1.3746655272399095E-6</c:v>
                </c:pt>
                <c:pt idx="1480">
                  <c:v>1.3257570345401598E-6</c:v>
                </c:pt>
                <c:pt idx="1481">
                  <c:v>1.2991932874739074E-6</c:v>
                </c:pt>
                <c:pt idx="1482">
                  <c:v>1.253034085436997E-6</c:v>
                </c:pt>
                <c:pt idx="1483">
                  <c:v>1.2309762305048157E-6</c:v>
                </c:pt>
                <c:pt idx="1484">
                  <c:v>1.2063656351605411E-6</c:v>
                </c:pt>
                <c:pt idx="1485">
                  <c:v>1.1634851392717916E-6</c:v>
                </c:pt>
                <c:pt idx="1486">
                  <c:v>1.1429845005211063E-6</c:v>
                </c:pt>
                <c:pt idx="1487">
                  <c:v>1.1202564243787569E-6</c:v>
                </c:pt>
                <c:pt idx="1488">
                  <c:v>1.0804883087012264E-6</c:v>
                </c:pt>
                <c:pt idx="1489">
                  <c:v>1.0614326007277411E-6</c:v>
                </c:pt>
                <c:pt idx="1490">
                  <c:v>1.0462092962358799E-6</c:v>
                </c:pt>
                <c:pt idx="1491">
                  <c:v>1.0445143702998651E-6</c:v>
                </c:pt>
                <c:pt idx="1492">
                  <c:v>1.0430205571356523E-6</c:v>
                </c:pt>
                <c:pt idx="1493">
                  <c:v>1.0411843117809252E-6</c:v>
                </c:pt>
                <c:pt idx="1494">
                  <c:v>1.0396175446156456E-6</c:v>
                </c:pt>
                <c:pt idx="1495">
                  <c:v>1.0381166851165173E-6</c:v>
                </c:pt>
                <c:pt idx="1496">
                  <c:v>1.0364769052036584E-6</c:v>
                </c:pt>
                <c:pt idx="1497">
                  <c:v>1.0348345269287258E-6</c:v>
                </c:pt>
                <c:pt idx="1498">
                  <c:v>1.033326720339914E-6</c:v>
                </c:pt>
                <c:pt idx="1499">
                  <c:v>1.0318853951305753E-6</c:v>
                </c:pt>
                <c:pt idx="1500">
                  <c:v>1.0303044873520294E-6</c:v>
                </c:pt>
                <c:pt idx="1501">
                  <c:v>1.0288589283147954E-6</c:v>
                </c:pt>
                <c:pt idx="1502">
                  <c:v>1.0273423515156532E-6</c:v>
                </c:pt>
                <c:pt idx="1503">
                  <c:v>1.0258926186171011E-6</c:v>
                </c:pt>
                <c:pt idx="1504">
                  <c:v>1.0244408341375276E-6</c:v>
                </c:pt>
                <c:pt idx="1505">
                  <c:v>1.0231255397580155E-6</c:v>
                </c:pt>
                <c:pt idx="1506">
                  <c:v>1.0217391901513664E-6</c:v>
                </c:pt>
                <c:pt idx="1507">
                  <c:v>1.0202120296956962E-6</c:v>
                </c:pt>
                <c:pt idx="1508">
                  <c:v>1.0188217155723819E-6</c:v>
                </c:pt>
                <c:pt idx="1509">
                  <c:v>1.0174991575321271E-6</c:v>
                </c:pt>
                <c:pt idx="1510">
                  <c:v>1.0161051314527584E-6</c:v>
                </c:pt>
                <c:pt idx="1511">
                  <c:v>1.0147790329038951E-6</c:v>
                </c:pt>
                <c:pt idx="1512">
                  <c:v>1.0133812649775024E-6</c:v>
                </c:pt>
                <c:pt idx="1513">
                  <c:v>1.0119815664296666E-6</c:v>
                </c:pt>
                <c:pt idx="1514">
                  <c:v>1.0105799292383958E-6</c:v>
                </c:pt>
                <c:pt idx="1515">
                  <c:v>1.0093167915510553E-6</c:v>
                </c:pt>
                <c:pt idx="1516">
                  <c:v>1.0080520710927343E-6</c:v>
                </c:pt>
                <c:pt idx="1517">
                  <c:v>1.0067153646841236E-6</c:v>
                </c:pt>
                <c:pt idx="1518">
                  <c:v>1.0054473719785254E-6</c:v>
                </c:pt>
                <c:pt idx="1519">
                  <c:v>1.004177778157811E-6</c:v>
                </c:pt>
                <c:pt idx="1520">
                  <c:v>1.0029772416880113E-6</c:v>
                </c:pt>
                <c:pt idx="1521">
                  <c:v>1.0017045171464118E-6</c:v>
                </c:pt>
                <c:pt idx="1522">
                  <c:v>1.0005010129278529E-6</c:v>
                </c:pt>
                <c:pt idx="1523">
                  <c:v>9.9915420447816577E-7</c:v>
                </c:pt>
                <c:pt idx="1524">
                  <c:v>9.9794762463995538E-7</c:v>
                </c:pt>
                <c:pt idx="1525">
                  <c:v>9.9666847740458023E-7</c:v>
                </c:pt>
                <c:pt idx="1526">
                  <c:v>9.9560126596519222E-7</c:v>
                </c:pt>
                <c:pt idx="1527">
                  <c:v>9.9431910024847096E-7</c:v>
                </c:pt>
                <c:pt idx="1528">
                  <c:v>9.9317800780512623E-7</c:v>
                </c:pt>
                <c:pt idx="1529">
                  <c:v>9.9203560281705154E-7</c:v>
                </c:pt>
                <c:pt idx="1530">
                  <c:v>9.9082035427958571E-7</c:v>
                </c:pt>
                <c:pt idx="1531">
                  <c:v>9.8974683702159573E-7</c:v>
                </c:pt>
                <c:pt idx="1532">
                  <c:v>9.8860046705586992E-7</c:v>
                </c:pt>
                <c:pt idx="1533">
                  <c:v>9.8745276622829681E-7</c:v>
                </c:pt>
                <c:pt idx="1534">
                  <c:v>9.8630372989295046E-7</c:v>
                </c:pt>
                <c:pt idx="1535">
                  <c:v>9.8515335337681191E-7</c:v>
                </c:pt>
                <c:pt idx="1536">
                  <c:v>9.8400163197954544E-7</c:v>
                </c:pt>
                <c:pt idx="1537">
                  <c:v>9.8292066754033486E-7</c:v>
                </c:pt>
                <c:pt idx="1538">
                  <c:v>9.8183851300377662E-7</c:v>
                </c:pt>
                <c:pt idx="1539">
                  <c:v>9.8082742489578388E-7</c:v>
                </c:pt>
                <c:pt idx="1540">
                  <c:v>9.7974295831469169E-7</c:v>
                </c:pt>
                <c:pt idx="1541">
                  <c:v>9.7865729001870346E-7</c:v>
                </c:pt>
                <c:pt idx="1542">
                  <c:v>9.7749791476789552E-7</c:v>
                </c:pt>
                <c:pt idx="1543">
                  <c:v>9.7640975021509945E-7</c:v>
                </c:pt>
                <c:pt idx="1544">
                  <c:v>9.7532037159829801E-7</c:v>
                </c:pt>
                <c:pt idx="1545">
                  <c:v>9.7422977484481111E-7</c:v>
                </c:pt>
                <c:pt idx="1546">
                  <c:v>9.7321078189896696E-7</c:v>
                </c:pt>
                <c:pt idx="1547">
                  <c:v>9.7219072090543311E-7</c:v>
                </c:pt>
                <c:pt idx="1548">
                  <c:v>9.712425621313921E-7</c:v>
                </c:pt>
                <c:pt idx="1549">
                  <c:v>9.7007432527842012E-7</c:v>
                </c:pt>
                <c:pt idx="1550">
                  <c:v>9.6905096273344134E-7</c:v>
                </c:pt>
                <c:pt idx="1551">
                  <c:v>9.6802651832728055E-7</c:v>
                </c:pt>
                <c:pt idx="1552">
                  <c:v>9.6714755944295298E-7</c:v>
                </c:pt>
                <c:pt idx="1553">
                  <c:v>9.6604773623045637E-7</c:v>
                </c:pt>
                <c:pt idx="1554">
                  <c:v>9.6509354228329309E-7</c:v>
                </c:pt>
                <c:pt idx="1555">
                  <c:v>9.6413840398453168E-7</c:v>
                </c:pt>
                <c:pt idx="1556">
                  <c:v>9.6303514420677762E-7</c:v>
                </c:pt>
                <c:pt idx="1557">
                  <c:v>9.6215162553985861E-7</c:v>
                </c:pt>
                <c:pt idx="1558">
                  <c:v>9.6126729481482723E-7</c:v>
                </c:pt>
                <c:pt idx="1559">
                  <c:v>9.6023454629108339E-7</c:v>
                </c:pt>
                <c:pt idx="1560">
                  <c:v>9.5927456995990902E-7</c:v>
                </c:pt>
                <c:pt idx="1561">
                  <c:v>9.583136319873016E-7</c:v>
                </c:pt>
                <c:pt idx="1562">
                  <c:v>9.5742575628834884E-7</c:v>
                </c:pt>
                <c:pt idx="1563">
                  <c:v>9.5653705644681647E-7</c:v>
                </c:pt>
                <c:pt idx="1564">
                  <c:v>9.5549919527238096E-7</c:v>
                </c:pt>
                <c:pt idx="1565">
                  <c:v>9.5453445660546633E-7</c:v>
                </c:pt>
                <c:pt idx="1566">
                  <c:v>9.5356874189961693E-7</c:v>
                </c:pt>
                <c:pt idx="1567">
                  <c:v>9.5275083413783456E-7</c:v>
                </c:pt>
                <c:pt idx="1568">
                  <c:v>9.5178330970408645E-7</c:v>
                </c:pt>
                <c:pt idx="1569">
                  <c:v>9.5088933645450468E-7</c:v>
                </c:pt>
                <c:pt idx="1570">
                  <c:v>9.4999452194973817E-7</c:v>
                </c:pt>
                <c:pt idx="1571">
                  <c:v>9.4917353426906762E-7</c:v>
                </c:pt>
                <c:pt idx="1572">
                  <c:v>9.4827710069813253E-7</c:v>
                </c:pt>
                <c:pt idx="1573">
                  <c:v>9.4730500705389583E-7</c:v>
                </c:pt>
                <c:pt idx="1574">
                  <c:v>9.4648168646398158E-7</c:v>
                </c:pt>
                <c:pt idx="1575">
                  <c:v>9.4558270096450374E-7</c:v>
                </c:pt>
                <c:pt idx="1576">
                  <c:v>9.4475787945147505E-7</c:v>
                </c:pt>
                <c:pt idx="1577">
                  <c:v>9.4385725209762036E-7</c:v>
                </c:pt>
                <c:pt idx="1578">
                  <c:v>9.4295576454513194E-7</c:v>
                </c:pt>
                <c:pt idx="1579">
                  <c:v>9.4205341432453701E-7</c:v>
                </c:pt>
                <c:pt idx="1580">
                  <c:v>9.4130079503500757E-7</c:v>
                </c:pt>
                <c:pt idx="1581">
                  <c:v>9.4032148939310243E-7</c:v>
                </c:pt>
                <c:pt idx="1582">
                  <c:v>9.3949204884170471E-7</c:v>
                </c:pt>
                <c:pt idx="1583">
                  <c:v>9.3873737601621227E-7</c:v>
                </c:pt>
                <c:pt idx="1584">
                  <c:v>9.3790653455028495E-7</c:v>
                </c:pt>
                <c:pt idx="1585">
                  <c:v>9.3707495643328667E-7</c:v>
                </c:pt>
                <c:pt idx="1586">
                  <c:v>9.3616693785140137E-7</c:v>
                </c:pt>
                <c:pt idx="1587">
                  <c:v>9.3540958238575299E-7</c:v>
                </c:pt>
                <c:pt idx="1588">
                  <c:v>9.3457578250316885E-7</c:v>
                </c:pt>
                <c:pt idx="1589">
                  <c:v>9.3389302888774557E-7</c:v>
                </c:pt>
                <c:pt idx="1590">
                  <c:v>9.3313382786079893E-7</c:v>
                </c:pt>
                <c:pt idx="1591">
                  <c:v>9.3222197048222943E-7</c:v>
                </c:pt>
                <c:pt idx="1592">
                  <c:v>9.3146140743607307E-7</c:v>
                </c:pt>
                <c:pt idx="1593">
                  <c:v>9.3054791122994506E-7</c:v>
                </c:pt>
                <c:pt idx="1594">
                  <c:v>9.2978597880772166E-7</c:v>
                </c:pt>
                <c:pt idx="1595">
                  <c:v>9.2902342149186553E-7</c:v>
                </c:pt>
                <c:pt idx="1596">
                  <c:v>9.2826023774234342E-7</c:v>
                </c:pt>
                <c:pt idx="1597">
                  <c:v>9.2742001024120307E-7</c:v>
                </c:pt>
                <c:pt idx="1598">
                  <c:v>9.2665550593994337E-7</c:v>
                </c:pt>
                <c:pt idx="1599">
                  <c:v>9.2596691239618827E-7</c:v>
                </c:pt>
                <c:pt idx="1600">
                  <c:v>9.2512460202658744E-7</c:v>
                </c:pt>
                <c:pt idx="1601">
                  <c:v>9.2428152404836758E-7</c:v>
                </c:pt>
                <c:pt idx="1602">
                  <c:v>9.2359116055800926E-7</c:v>
                </c:pt>
                <c:pt idx="1603">
                  <c:v>9.2297707062272479E-7</c:v>
                </c:pt>
                <c:pt idx="1604">
                  <c:v>9.2220888316493984E-7</c:v>
                </c:pt>
                <c:pt idx="1605">
                  <c:v>9.2136313721064776E-7</c:v>
                </c:pt>
                <c:pt idx="1606">
                  <c:v>9.2051661420800444E-7</c:v>
                </c:pt>
                <c:pt idx="1607">
                  <c:v>9.1990047182691675E-7</c:v>
                </c:pt>
                <c:pt idx="1608">
                  <c:v>9.1912971302227169E-7</c:v>
                </c:pt>
                <c:pt idx="1609">
                  <c:v>9.1851264030214584E-7</c:v>
                </c:pt>
                <c:pt idx="1610">
                  <c:v>9.1774071593660849E-7</c:v>
                </c:pt>
                <c:pt idx="1611">
                  <c:v>9.1696814174804234E-7</c:v>
                </c:pt>
                <c:pt idx="1612">
                  <c:v>9.163496134201582E-7</c:v>
                </c:pt>
                <c:pt idx="1613">
                  <c:v>9.156532696272051E-7</c:v>
                </c:pt>
                <c:pt idx="1614">
                  <c:v>9.1503385249585532E-7</c:v>
                </c:pt>
                <c:pt idx="1615">
                  <c:v>9.1425899093551504E-7</c:v>
                </c:pt>
                <c:pt idx="1616">
                  <c:v>9.1363862852926787E-7</c:v>
                </c:pt>
                <c:pt idx="1617">
                  <c:v>9.1294021693896203E-7</c:v>
                </c:pt>
                <c:pt idx="1618">
                  <c:v>9.1224127064514934E-7</c:v>
                </c:pt>
                <c:pt idx="1619">
                  <c:v>9.1154178841783992E-7</c:v>
                </c:pt>
                <c:pt idx="1620">
                  <c:v>9.1084176902232126E-7</c:v>
                </c:pt>
                <c:pt idx="1621">
                  <c:v>9.1021907760172071E-7</c:v>
                </c:pt>
                <c:pt idx="1622">
                  <c:v>9.0959595989897788E-7</c:v>
                </c:pt>
                <c:pt idx="1623">
                  <c:v>9.0881646197544334E-7</c:v>
                </c:pt>
                <c:pt idx="1624">
                  <c:v>9.0811434176610135E-7</c:v>
                </c:pt>
                <c:pt idx="1625">
                  <c:v>9.0748977887119771E-7</c:v>
                </c:pt>
                <c:pt idx="1626">
                  <c:v>9.0678663141855629E-7</c:v>
                </c:pt>
                <c:pt idx="1627">
                  <c:v>9.0608293830263147E-7</c:v>
                </c:pt>
                <c:pt idx="1628">
                  <c:v>9.0553524337169997E-7</c:v>
                </c:pt>
                <c:pt idx="1629">
                  <c:v>9.0475224690589379E-7</c:v>
                </c:pt>
                <c:pt idx="1630">
                  <c:v>9.0404697026480925E-7</c:v>
                </c:pt>
                <c:pt idx="1631">
                  <c:v>9.0341959547012058E-7</c:v>
                </c:pt>
                <c:pt idx="1632">
                  <c:v>9.027917846955697E-7</c:v>
                </c:pt>
                <c:pt idx="1633">
                  <c:v>9.0208497530860664E-7</c:v>
                </c:pt>
                <c:pt idx="1634">
                  <c:v>9.0153485156295723E-7</c:v>
                </c:pt>
                <c:pt idx="1635">
                  <c:v>9.0082705595822371E-7</c:v>
                </c:pt>
                <c:pt idx="1636">
                  <c:v>9.001974371107576E-7</c:v>
                </c:pt>
                <c:pt idx="1637">
                  <c:v>8.9956737758502106E-7</c:v>
                </c:pt>
                <c:pt idx="1638">
                  <c:v>8.989368764544079E-7</c:v>
                </c:pt>
                <c:pt idx="1639">
                  <c:v>8.9830593278905975E-7</c:v>
                </c:pt>
                <c:pt idx="1640">
                  <c:v>8.9767454565585103E-7</c:v>
                </c:pt>
                <c:pt idx="1641">
                  <c:v>8.9712171739600184E-7</c:v>
                </c:pt>
                <c:pt idx="1642">
                  <c:v>8.9641043723691084E-7</c:v>
                </c:pt>
                <c:pt idx="1643">
                  <c:v>8.9585682890313624E-7</c:v>
                </c:pt>
                <c:pt idx="1644">
                  <c:v>8.952237144573409E-7</c:v>
                </c:pt>
                <c:pt idx="1645">
                  <c:v>8.9459015194736764E-7</c:v>
                </c:pt>
                <c:pt idx="1646">
                  <c:v>8.9403541644966605E-7</c:v>
                </c:pt>
                <c:pt idx="1647">
                  <c:v>8.9340101124900435E-7</c:v>
                </c:pt>
                <c:pt idx="1648">
                  <c:v>8.927661552361621E-7</c:v>
                </c:pt>
                <c:pt idx="1649">
                  <c:v>8.9213084744872193E-7</c:v>
                </c:pt>
                <c:pt idx="1650">
                  <c:v>8.9165406955017385E-7</c:v>
                </c:pt>
                <c:pt idx="1651">
                  <c:v>8.910179688310455E-7</c:v>
                </c:pt>
                <c:pt idx="1652">
                  <c:v>8.9046100795313631E-7</c:v>
                </c:pt>
                <c:pt idx="1653">
                  <c:v>8.8982405436093445E-7</c:v>
                </c:pt>
                <c:pt idx="1654">
                  <c:v>8.8926634571676256E-7</c:v>
                </c:pt>
                <c:pt idx="1655">
                  <c:v>8.8870828708275157E-7</c:v>
                </c:pt>
                <c:pt idx="1656">
                  <c:v>8.8814987779916521E-7</c:v>
                </c:pt>
                <c:pt idx="1657">
                  <c:v>8.8759111720419195E-7</c:v>
                </c:pt>
                <c:pt idx="1658">
                  <c:v>8.8703200463393617E-7</c:v>
                </c:pt>
                <c:pt idx="1659">
                  <c:v>8.8647253942240805E-7</c:v>
                </c:pt>
                <c:pt idx="1660">
                  <c:v>8.8591272090151553E-7</c:v>
                </c:pt>
                <c:pt idx="1661">
                  <c:v>8.8527249482266315E-7</c:v>
                </c:pt>
                <c:pt idx="1662">
                  <c:v>8.8479202124869644E-7</c:v>
                </c:pt>
                <c:pt idx="1663">
                  <c:v>8.8423113876998654E-7</c:v>
                </c:pt>
                <c:pt idx="1664">
                  <c:v>8.8366990028832661E-7</c:v>
                </c:pt>
                <c:pt idx="1665">
                  <c:v>8.8310830512496861E-7</c:v>
                </c:pt>
                <c:pt idx="1666">
                  <c:v>8.8246604445446513E-7</c:v>
                </c:pt>
                <c:pt idx="1667">
                  <c:v>8.8198404202736098E-7</c:v>
                </c:pt>
                <c:pt idx="1668">
                  <c:v>8.8142137272478001E-7</c:v>
                </c:pt>
                <c:pt idx="1669">
                  <c:v>8.808583440038182E-7</c:v>
                </c:pt>
                <c:pt idx="1670">
                  <c:v>8.8029495517483372E-7</c:v>
                </c:pt>
                <c:pt idx="1671">
                  <c:v>8.7981176332331134E-7</c:v>
                </c:pt>
                <c:pt idx="1672">
                  <c:v>8.7924770388508137E-7</c:v>
                </c:pt>
                <c:pt idx="1673">
                  <c:v>8.7860262111013728E-7</c:v>
                </c:pt>
                <c:pt idx="1674">
                  <c:v>8.7811849803851362E-7</c:v>
                </c:pt>
                <c:pt idx="1675">
                  <c:v>8.7755335023149955E-7</c:v>
                </c:pt>
                <c:pt idx="1676">
                  <c:v>8.7698783823245936E-7</c:v>
                </c:pt>
                <c:pt idx="1677">
                  <c:v>8.7650282326040119E-7</c:v>
                </c:pt>
                <c:pt idx="1678">
                  <c:v>8.7593663303264577E-7</c:v>
                </c:pt>
                <c:pt idx="1679">
                  <c:v>8.7537007659256974E-7</c:v>
                </c:pt>
                <c:pt idx="1680">
                  <c:v>8.7496516881541697E-7</c:v>
                </c:pt>
                <c:pt idx="1681">
                  <c:v>8.7439798292614141E-7</c:v>
                </c:pt>
                <c:pt idx="1682">
                  <c:v>8.7383042888790403E-7</c:v>
                </c:pt>
                <c:pt idx="1683">
                  <c:v>8.7342480735145606E-7</c:v>
                </c:pt>
                <c:pt idx="1684">
                  <c:v>8.7285662052942102E-7</c:v>
                </c:pt>
                <c:pt idx="1685">
                  <c:v>8.7245054624806744E-7</c:v>
                </c:pt>
                <c:pt idx="1686">
                  <c:v>8.7196300748619091E-7</c:v>
                </c:pt>
                <c:pt idx="1687">
                  <c:v>8.7147519597529264E-7</c:v>
                </c:pt>
                <c:pt idx="1688">
                  <c:v>8.7098711125709922E-7</c:v>
                </c:pt>
                <c:pt idx="1689">
                  <c:v>8.7041733316903797E-7</c:v>
                </c:pt>
                <c:pt idx="1690">
                  <c:v>8.6992865492344347E-7</c:v>
                </c:pt>
                <c:pt idx="1691">
                  <c:v>8.6952121325671025E-7</c:v>
                </c:pt>
                <c:pt idx="1692">
                  <c:v>8.6895047396761061E-7</c:v>
                </c:pt>
                <c:pt idx="1693">
                  <c:v>8.6846097032874588E-7</c:v>
                </c:pt>
                <c:pt idx="1694">
                  <c:v>8.6797119062798291E-7</c:v>
                </c:pt>
                <c:pt idx="1695">
                  <c:v>8.675628296594248E-7</c:v>
                </c:pt>
                <c:pt idx="1696">
                  <c:v>8.6707254262978472E-7</c:v>
                </c:pt>
                <c:pt idx="1697">
                  <c:v>8.6658197820996226E-7</c:v>
                </c:pt>
                <c:pt idx="1698">
                  <c:v>8.6609113592860601E-7</c:v>
                </c:pt>
                <c:pt idx="1699">
                  <c:v>8.656000153130283E-7</c:v>
                </c:pt>
                <c:pt idx="1700">
                  <c:v>8.6510861588919941E-7</c:v>
                </c:pt>
                <c:pt idx="1701">
                  <c:v>8.6461693718174296E-7</c:v>
                </c:pt>
                <c:pt idx="1702">
                  <c:v>8.6420699123997351E-7</c:v>
                </c:pt>
                <c:pt idx="1703">
                  <c:v>8.6363274000767343E-7</c:v>
                </c:pt>
                <c:pt idx="1704">
                  <c:v>8.6314022058352326E-7</c:v>
                </c:pt>
                <c:pt idx="1705">
                  <c:v>8.6272957294593932E-7</c:v>
                </c:pt>
                <c:pt idx="1706">
                  <c:v>8.6223653762253349E-7</c:v>
                </c:pt>
                <c:pt idx="1707">
                  <c:v>8.6182545939291241E-7</c:v>
                </c:pt>
                <c:pt idx="1708">
                  <c:v>8.6124962023963643E-7</c:v>
                </c:pt>
                <c:pt idx="1709">
                  <c:v>8.607557372093023E-7</c:v>
                </c:pt>
                <c:pt idx="1710">
                  <c:v>8.6026157063682751E-7</c:v>
                </c:pt>
                <c:pt idx="1711">
                  <c:v>8.5976712003329873E-7</c:v>
                </c:pt>
                <c:pt idx="1712">
                  <c:v>8.5927238490839716E-7</c:v>
                </c:pt>
                <c:pt idx="1713">
                  <c:v>8.5877736477039053E-7</c:v>
                </c:pt>
                <c:pt idx="1714">
                  <c:v>8.5836462991463351E-7</c:v>
                </c:pt>
                <c:pt idx="1715">
                  <c:v>8.5786908597075445E-7</c:v>
                </c:pt>
                <c:pt idx="1716">
                  <c:v>8.5737325561281035E-7</c:v>
                </c:pt>
                <c:pt idx="1717">
                  <c:v>8.569598445006739E-7</c:v>
                </c:pt>
                <c:pt idx="1718">
                  <c:v>8.5646348775790251E-7</c:v>
                </c:pt>
                <c:pt idx="1719">
                  <c:v>8.5596684318859129E-7</c:v>
                </c:pt>
                <c:pt idx="1720">
                  <c:v>8.5563558665792419E-7</c:v>
                </c:pt>
                <c:pt idx="1721">
                  <c:v>8.5513846126300611E-7</c:v>
                </c:pt>
                <c:pt idx="1722">
                  <c:v>8.5472396923086906E-7</c:v>
                </c:pt>
                <c:pt idx="1723">
                  <c:v>8.5422631331139839E-7</c:v>
                </c:pt>
                <c:pt idx="1724">
                  <c:v>8.5381137846721921E-7</c:v>
                </c:pt>
                <c:pt idx="1725">
                  <c:v>8.5331319032105973E-7</c:v>
                </c:pt>
                <c:pt idx="1726">
                  <c:v>8.5281471114874461E-7</c:v>
                </c:pt>
                <c:pt idx="1727">
                  <c:v>8.5248222976723927E-7</c:v>
                </c:pt>
                <c:pt idx="1728">
                  <c:v>8.5198326441587805E-7</c:v>
                </c:pt>
                <c:pt idx="1729">
                  <c:v>8.5148400667337714E-7</c:v>
                </c:pt>
                <c:pt idx="1730">
                  <c:v>8.5115100548478198E-7</c:v>
                </c:pt>
                <c:pt idx="1731">
                  <c:v>8.5065125927936361E-7</c:v>
                </c:pt>
                <c:pt idx="1732">
                  <c:v>8.5023457972495845E-7</c:v>
                </c:pt>
                <c:pt idx="1733">
                  <c:v>8.4981769586575822E-7</c:v>
                </c:pt>
                <c:pt idx="1734">
                  <c:v>8.4940060740094617E-7</c:v>
                </c:pt>
                <c:pt idx="1735">
                  <c:v>8.4898331402896585E-7</c:v>
                </c:pt>
                <c:pt idx="1736">
                  <c:v>8.4856581544752075E-7</c:v>
                </c:pt>
                <c:pt idx="1737">
                  <c:v>8.4814811135356861E-7</c:v>
                </c:pt>
                <c:pt idx="1738">
                  <c:v>8.4773020144332182E-7</c:v>
                </c:pt>
                <c:pt idx="1739">
                  <c:v>8.4722843744467561E-7</c:v>
                </c:pt>
                <c:pt idx="1740">
                  <c:v>8.4681007366555137E-7</c:v>
                </c:pt>
                <c:pt idx="1741">
                  <c:v>8.4647523376568106E-7</c:v>
                </c:pt>
                <c:pt idx="1742">
                  <c:v>8.4597272541996051E-7</c:v>
                </c:pt>
                <c:pt idx="1743">
                  <c:v>8.4546991840649633E-7</c:v>
                </c:pt>
                <c:pt idx="1744">
                  <c:v>8.4513454754109738E-7</c:v>
                </c:pt>
                <c:pt idx="1745">
                  <c:v>8.4463124156243894E-7</c:v>
                </c:pt>
                <c:pt idx="1746">
                  <c:v>8.4429553755809648E-7</c:v>
                </c:pt>
                <c:pt idx="1747">
                  <c:v>8.4395970001992552E-7</c:v>
                </c:pt>
                <c:pt idx="1748">
                  <c:v>8.4353971507228539E-7</c:v>
                </c:pt>
                <c:pt idx="1749">
                  <c:v>8.4311952091666244E-7</c:v>
                </c:pt>
                <c:pt idx="1750">
                  <c:v>8.4261501133468656E-7</c:v>
                </c:pt>
                <c:pt idx="1751">
                  <c:v>8.4227850372888034E-7</c:v>
                </c:pt>
                <c:pt idx="1752">
                  <c:v>8.4185768006847282E-7</c:v>
                </c:pt>
                <c:pt idx="1753">
                  <c:v>8.4152086962087823E-7</c:v>
                </c:pt>
                <c:pt idx="1754">
                  <c:v>8.4101540103810869E-7</c:v>
                </c:pt>
                <c:pt idx="1755">
                  <c:v>8.4059394503517601E-7</c:v>
                </c:pt>
                <c:pt idx="1756">
                  <c:v>8.4025662802920414E-7</c:v>
                </c:pt>
                <c:pt idx="1757">
                  <c:v>8.3983479124975411E-7</c:v>
                </c:pt>
                <c:pt idx="1758">
                  <c:v>8.3949716920947736E-7</c:v>
                </c:pt>
                <c:pt idx="1759">
                  <c:v>8.3899048140401314E-7</c:v>
                </c:pt>
                <c:pt idx="1760">
                  <c:v>8.3865251946425658E-7</c:v>
                </c:pt>
                <c:pt idx="1761">
                  <c:v>8.3822987542216305E-7</c:v>
                </c:pt>
                <c:pt idx="1762">
                  <c:v>8.3789160669352866E-7</c:v>
                </c:pt>
                <c:pt idx="1763">
                  <c:v>8.374685786427885E-7</c:v>
                </c:pt>
                <c:pt idx="1764">
                  <c:v>8.3704533680110906E-7</c:v>
                </c:pt>
                <c:pt idx="1765">
                  <c:v>8.3670658918027534E-7</c:v>
                </c:pt>
                <c:pt idx="1766">
                  <c:v>8.3628296169669727E-7</c:v>
                </c:pt>
                <c:pt idx="1767">
                  <c:v>8.3594390514041534E-7</c:v>
                </c:pt>
                <c:pt idx="1768">
                  <c:v>8.3551989095886716E-7</c:v>
                </c:pt>
                <c:pt idx="1769">
                  <c:v>8.3518052462035119E-7</c:v>
                </c:pt>
                <c:pt idx="1770">
                  <c:v>8.3475612267993273E-7</c:v>
                </c:pt>
                <c:pt idx="1771">
                  <c:v>8.343315048577182E-7</c:v>
                </c:pt>
                <c:pt idx="1772">
                  <c:v>8.3399165494347261E-7</c:v>
                </c:pt>
                <c:pt idx="1773">
                  <c:v>8.3365166648460561E-7</c:v>
                </c:pt>
                <c:pt idx="1774">
                  <c:v>8.332264858242743E-7</c:v>
                </c:pt>
                <c:pt idx="1775">
                  <c:v>8.3288618501946436E-7</c:v>
                </c:pt>
                <c:pt idx="1776">
                  <c:v>8.3254574511763932E-7</c:v>
                </c:pt>
                <c:pt idx="1777">
                  <c:v>8.3211999937508722E-7</c:v>
                </c:pt>
                <c:pt idx="1778">
                  <c:v>8.3186444733976993E-7</c:v>
                </c:pt>
                <c:pt idx="1779">
                  <c:v>8.3143835273242641E-7</c:v>
                </c:pt>
                <c:pt idx="1780">
                  <c:v>8.310973197596167E-7</c:v>
                </c:pt>
                <c:pt idx="1781">
                  <c:v>8.3075614678967389E-7</c:v>
                </c:pt>
                <c:pt idx="1782">
                  <c:v>8.3041483365004627E-7</c:v>
                </c:pt>
                <c:pt idx="1783">
                  <c:v>8.3007338016782698E-7</c:v>
                </c:pt>
                <c:pt idx="1784">
                  <c:v>8.2964636569429482E-7</c:v>
                </c:pt>
                <c:pt idx="1785">
                  <c:v>8.2939005148220661E-7</c:v>
                </c:pt>
                <c:pt idx="1786">
                  <c:v>8.2904817593120915E-7</c:v>
                </c:pt>
                <c:pt idx="1787">
                  <c:v>8.2862063313761065E-7</c:v>
                </c:pt>
                <c:pt idx="1788">
                  <c:v>8.281928696311533E-7</c:v>
                </c:pt>
                <c:pt idx="1789">
                  <c:v>8.2785049968281862E-7</c:v>
                </c:pt>
                <c:pt idx="1790">
                  <c:v>8.2750798808368017E-7</c:v>
                </c:pt>
                <c:pt idx="1791">
                  <c:v>8.2716533465777437E-7</c:v>
                </c:pt>
                <c:pt idx="1792">
                  <c:v>8.2682253922877289E-7</c:v>
                </c:pt>
                <c:pt idx="1793">
                  <c:v>8.2647960161998149E-7</c:v>
                </c:pt>
                <c:pt idx="1794">
                  <c:v>8.2613652165433967E-7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E3-49CC-92D3-0E2373A9F775}"/>
            </c:ext>
          </c:extLst>
        </c:ser>
        <c:ser>
          <c:idx val="0"/>
          <c:order val="1"/>
          <c:tx>
            <c:v>H2 partial pressure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Foglio2!$AD$5:$AD$3860</c:f>
              <c:numCache>
                <c:formatCode>General</c:formatCode>
                <c:ptCount val="3856"/>
                <c:pt idx="0">
                  <c:v>2.2000000000000002</c:v>
                </c:pt>
                <c:pt idx="1">
                  <c:v>4.4000000000000004</c:v>
                </c:pt>
                <c:pt idx="2">
                  <c:v>6.6000000000000005</c:v>
                </c:pt>
                <c:pt idx="3">
                  <c:v>8.8000000000000007</c:v>
                </c:pt>
                <c:pt idx="4">
                  <c:v>11</c:v>
                </c:pt>
                <c:pt idx="5">
                  <c:v>13.200000000000001</c:v>
                </c:pt>
                <c:pt idx="6">
                  <c:v>15.400000000000002</c:v>
                </c:pt>
                <c:pt idx="7">
                  <c:v>17.600000000000001</c:v>
                </c:pt>
                <c:pt idx="8">
                  <c:v>19.8</c:v>
                </c:pt>
                <c:pt idx="9">
                  <c:v>22</c:v>
                </c:pt>
                <c:pt idx="10">
                  <c:v>24.200000000000003</c:v>
                </c:pt>
                <c:pt idx="11">
                  <c:v>26.400000000000002</c:v>
                </c:pt>
                <c:pt idx="12">
                  <c:v>28.6</c:v>
                </c:pt>
                <c:pt idx="13">
                  <c:v>30.800000000000004</c:v>
                </c:pt>
                <c:pt idx="14">
                  <c:v>33</c:v>
                </c:pt>
                <c:pt idx="15">
                  <c:v>35.200000000000003</c:v>
                </c:pt>
                <c:pt idx="16">
                  <c:v>37.400000000000006</c:v>
                </c:pt>
                <c:pt idx="17">
                  <c:v>39.6</c:v>
                </c:pt>
                <c:pt idx="18">
                  <c:v>41.800000000000004</c:v>
                </c:pt>
                <c:pt idx="19">
                  <c:v>44</c:v>
                </c:pt>
                <c:pt idx="20">
                  <c:v>46.2</c:v>
                </c:pt>
                <c:pt idx="21">
                  <c:v>48.400000000000006</c:v>
                </c:pt>
                <c:pt idx="22">
                  <c:v>50.6</c:v>
                </c:pt>
                <c:pt idx="23">
                  <c:v>52.800000000000004</c:v>
                </c:pt>
                <c:pt idx="24">
                  <c:v>55.000000000000007</c:v>
                </c:pt>
                <c:pt idx="25">
                  <c:v>57.2</c:v>
                </c:pt>
                <c:pt idx="26">
                  <c:v>59.400000000000006</c:v>
                </c:pt>
                <c:pt idx="27">
                  <c:v>61.600000000000009</c:v>
                </c:pt>
                <c:pt idx="28">
                  <c:v>63.800000000000004</c:v>
                </c:pt>
                <c:pt idx="29">
                  <c:v>66</c:v>
                </c:pt>
                <c:pt idx="30">
                  <c:v>68.2</c:v>
                </c:pt>
                <c:pt idx="31">
                  <c:v>70.400000000000006</c:v>
                </c:pt>
                <c:pt idx="32">
                  <c:v>72.600000000000009</c:v>
                </c:pt>
                <c:pt idx="33">
                  <c:v>74.800000000000011</c:v>
                </c:pt>
                <c:pt idx="34">
                  <c:v>77</c:v>
                </c:pt>
                <c:pt idx="35">
                  <c:v>79.2</c:v>
                </c:pt>
                <c:pt idx="36">
                  <c:v>81.400000000000006</c:v>
                </c:pt>
                <c:pt idx="37">
                  <c:v>83.600000000000009</c:v>
                </c:pt>
                <c:pt idx="38">
                  <c:v>85.800000000000011</c:v>
                </c:pt>
                <c:pt idx="39">
                  <c:v>88</c:v>
                </c:pt>
                <c:pt idx="40">
                  <c:v>90.2</c:v>
                </c:pt>
                <c:pt idx="41">
                  <c:v>92.4</c:v>
                </c:pt>
                <c:pt idx="42">
                  <c:v>94.600000000000009</c:v>
                </c:pt>
                <c:pt idx="43">
                  <c:v>96.800000000000011</c:v>
                </c:pt>
                <c:pt idx="44">
                  <c:v>99.000000000000014</c:v>
                </c:pt>
                <c:pt idx="45">
                  <c:v>101.2</c:v>
                </c:pt>
                <c:pt idx="46">
                  <c:v>103.4</c:v>
                </c:pt>
                <c:pt idx="47">
                  <c:v>105.60000000000001</c:v>
                </c:pt>
                <c:pt idx="48">
                  <c:v>107.80000000000001</c:v>
                </c:pt>
                <c:pt idx="49">
                  <c:v>110.00000000000001</c:v>
                </c:pt>
                <c:pt idx="50">
                  <c:v>112.2</c:v>
                </c:pt>
                <c:pt idx="51">
                  <c:v>114.4</c:v>
                </c:pt>
                <c:pt idx="52">
                  <c:v>116.60000000000001</c:v>
                </c:pt>
                <c:pt idx="53">
                  <c:v>118.80000000000001</c:v>
                </c:pt>
                <c:pt idx="54">
                  <c:v>121.00000000000001</c:v>
                </c:pt>
                <c:pt idx="55">
                  <c:v>123.20000000000002</c:v>
                </c:pt>
                <c:pt idx="56">
                  <c:v>125.4</c:v>
                </c:pt>
                <c:pt idx="57">
                  <c:v>127.60000000000001</c:v>
                </c:pt>
                <c:pt idx="58">
                  <c:v>129.80000000000001</c:v>
                </c:pt>
                <c:pt idx="59">
                  <c:v>132</c:v>
                </c:pt>
                <c:pt idx="60">
                  <c:v>134.20000000000002</c:v>
                </c:pt>
                <c:pt idx="61">
                  <c:v>136.4</c:v>
                </c:pt>
                <c:pt idx="62">
                  <c:v>138.60000000000002</c:v>
                </c:pt>
                <c:pt idx="63">
                  <c:v>140.80000000000001</c:v>
                </c:pt>
                <c:pt idx="64">
                  <c:v>143</c:v>
                </c:pt>
                <c:pt idx="65">
                  <c:v>145.20000000000002</c:v>
                </c:pt>
                <c:pt idx="66">
                  <c:v>147.4</c:v>
                </c:pt>
                <c:pt idx="67">
                  <c:v>149.60000000000002</c:v>
                </c:pt>
                <c:pt idx="68">
                  <c:v>151.80000000000001</c:v>
                </c:pt>
                <c:pt idx="69">
                  <c:v>154</c:v>
                </c:pt>
                <c:pt idx="70">
                  <c:v>156.20000000000002</c:v>
                </c:pt>
                <c:pt idx="71">
                  <c:v>158.4</c:v>
                </c:pt>
                <c:pt idx="72">
                  <c:v>160.60000000000002</c:v>
                </c:pt>
                <c:pt idx="73">
                  <c:v>162.80000000000001</c:v>
                </c:pt>
                <c:pt idx="74">
                  <c:v>165</c:v>
                </c:pt>
                <c:pt idx="75">
                  <c:v>167.20000000000002</c:v>
                </c:pt>
                <c:pt idx="76">
                  <c:v>169.4</c:v>
                </c:pt>
                <c:pt idx="77">
                  <c:v>171.60000000000002</c:v>
                </c:pt>
                <c:pt idx="78">
                  <c:v>173.8</c:v>
                </c:pt>
                <c:pt idx="79">
                  <c:v>176</c:v>
                </c:pt>
                <c:pt idx="80">
                  <c:v>178.20000000000002</c:v>
                </c:pt>
                <c:pt idx="81">
                  <c:v>180.4</c:v>
                </c:pt>
                <c:pt idx="82">
                  <c:v>182.60000000000002</c:v>
                </c:pt>
                <c:pt idx="83">
                  <c:v>184.8</c:v>
                </c:pt>
                <c:pt idx="84">
                  <c:v>187.00000000000003</c:v>
                </c:pt>
                <c:pt idx="85">
                  <c:v>189.20000000000002</c:v>
                </c:pt>
                <c:pt idx="86">
                  <c:v>191.4</c:v>
                </c:pt>
                <c:pt idx="87">
                  <c:v>193.60000000000002</c:v>
                </c:pt>
                <c:pt idx="88">
                  <c:v>195.8</c:v>
                </c:pt>
                <c:pt idx="89">
                  <c:v>198.00000000000003</c:v>
                </c:pt>
                <c:pt idx="90">
                  <c:v>200.20000000000002</c:v>
                </c:pt>
                <c:pt idx="91">
                  <c:v>202.4</c:v>
                </c:pt>
                <c:pt idx="92">
                  <c:v>204.60000000000002</c:v>
                </c:pt>
                <c:pt idx="93">
                  <c:v>206.8</c:v>
                </c:pt>
                <c:pt idx="94">
                  <c:v>209.00000000000003</c:v>
                </c:pt>
                <c:pt idx="95">
                  <c:v>211.20000000000002</c:v>
                </c:pt>
                <c:pt idx="96">
                  <c:v>213.4</c:v>
                </c:pt>
                <c:pt idx="97">
                  <c:v>215.60000000000002</c:v>
                </c:pt>
                <c:pt idx="98">
                  <c:v>217.8</c:v>
                </c:pt>
                <c:pt idx="99">
                  <c:v>220.00000000000003</c:v>
                </c:pt>
                <c:pt idx="100">
                  <c:v>222.20000000000002</c:v>
                </c:pt>
                <c:pt idx="101">
                  <c:v>224.4</c:v>
                </c:pt>
                <c:pt idx="102">
                  <c:v>226.60000000000002</c:v>
                </c:pt>
                <c:pt idx="103">
                  <c:v>228.8</c:v>
                </c:pt>
                <c:pt idx="104">
                  <c:v>231.00000000000003</c:v>
                </c:pt>
                <c:pt idx="105">
                  <c:v>233.20000000000002</c:v>
                </c:pt>
                <c:pt idx="106">
                  <c:v>235.4</c:v>
                </c:pt>
                <c:pt idx="107">
                  <c:v>237.60000000000002</c:v>
                </c:pt>
                <c:pt idx="108">
                  <c:v>239.8</c:v>
                </c:pt>
                <c:pt idx="109">
                  <c:v>242.00000000000003</c:v>
                </c:pt>
                <c:pt idx="110">
                  <c:v>244.20000000000002</c:v>
                </c:pt>
                <c:pt idx="111">
                  <c:v>246.40000000000003</c:v>
                </c:pt>
                <c:pt idx="112">
                  <c:v>248.60000000000002</c:v>
                </c:pt>
                <c:pt idx="113">
                  <c:v>250.8</c:v>
                </c:pt>
                <c:pt idx="114">
                  <c:v>253.00000000000003</c:v>
                </c:pt>
                <c:pt idx="115">
                  <c:v>255.20000000000002</c:v>
                </c:pt>
                <c:pt idx="116">
                  <c:v>257.40000000000003</c:v>
                </c:pt>
                <c:pt idx="117">
                  <c:v>259.60000000000002</c:v>
                </c:pt>
                <c:pt idx="118">
                  <c:v>261.8</c:v>
                </c:pt>
                <c:pt idx="119">
                  <c:v>264</c:v>
                </c:pt>
                <c:pt idx="120">
                  <c:v>266.20000000000005</c:v>
                </c:pt>
                <c:pt idx="121">
                  <c:v>268.40000000000003</c:v>
                </c:pt>
                <c:pt idx="122">
                  <c:v>270.60000000000002</c:v>
                </c:pt>
                <c:pt idx="123">
                  <c:v>272.8</c:v>
                </c:pt>
                <c:pt idx="124">
                  <c:v>275</c:v>
                </c:pt>
                <c:pt idx="125">
                  <c:v>277.20000000000005</c:v>
                </c:pt>
                <c:pt idx="126">
                  <c:v>279.40000000000003</c:v>
                </c:pt>
                <c:pt idx="127">
                  <c:v>281.60000000000002</c:v>
                </c:pt>
                <c:pt idx="128">
                  <c:v>283.8</c:v>
                </c:pt>
                <c:pt idx="129">
                  <c:v>286</c:v>
                </c:pt>
                <c:pt idx="130">
                  <c:v>288.20000000000005</c:v>
                </c:pt>
                <c:pt idx="131">
                  <c:v>290.40000000000003</c:v>
                </c:pt>
                <c:pt idx="132">
                  <c:v>292.60000000000002</c:v>
                </c:pt>
                <c:pt idx="133">
                  <c:v>294.8</c:v>
                </c:pt>
                <c:pt idx="134">
                  <c:v>297</c:v>
                </c:pt>
                <c:pt idx="135">
                  <c:v>299.20000000000005</c:v>
                </c:pt>
                <c:pt idx="136">
                  <c:v>301.40000000000003</c:v>
                </c:pt>
                <c:pt idx="137">
                  <c:v>303.60000000000002</c:v>
                </c:pt>
                <c:pt idx="138">
                  <c:v>305.8</c:v>
                </c:pt>
                <c:pt idx="139">
                  <c:v>308</c:v>
                </c:pt>
                <c:pt idx="140">
                  <c:v>310.20000000000005</c:v>
                </c:pt>
                <c:pt idx="141">
                  <c:v>312.40000000000003</c:v>
                </c:pt>
                <c:pt idx="142">
                  <c:v>314.60000000000002</c:v>
                </c:pt>
                <c:pt idx="143">
                  <c:v>316.8</c:v>
                </c:pt>
                <c:pt idx="144">
                  <c:v>319</c:v>
                </c:pt>
                <c:pt idx="145">
                  <c:v>321.20000000000005</c:v>
                </c:pt>
                <c:pt idx="146">
                  <c:v>323.40000000000003</c:v>
                </c:pt>
                <c:pt idx="147">
                  <c:v>325.60000000000002</c:v>
                </c:pt>
                <c:pt idx="148">
                  <c:v>327.8</c:v>
                </c:pt>
                <c:pt idx="149">
                  <c:v>330</c:v>
                </c:pt>
                <c:pt idx="150">
                  <c:v>332.20000000000005</c:v>
                </c:pt>
                <c:pt idx="151">
                  <c:v>334.40000000000003</c:v>
                </c:pt>
                <c:pt idx="152">
                  <c:v>336.6</c:v>
                </c:pt>
                <c:pt idx="153">
                  <c:v>338.8</c:v>
                </c:pt>
                <c:pt idx="154">
                  <c:v>341</c:v>
                </c:pt>
                <c:pt idx="155">
                  <c:v>343.20000000000005</c:v>
                </c:pt>
                <c:pt idx="156">
                  <c:v>345.40000000000003</c:v>
                </c:pt>
                <c:pt idx="157">
                  <c:v>347.6</c:v>
                </c:pt>
                <c:pt idx="158">
                  <c:v>349.8</c:v>
                </c:pt>
                <c:pt idx="159">
                  <c:v>352</c:v>
                </c:pt>
                <c:pt idx="160">
                  <c:v>354.20000000000005</c:v>
                </c:pt>
                <c:pt idx="161">
                  <c:v>356.40000000000003</c:v>
                </c:pt>
                <c:pt idx="162">
                  <c:v>358.6</c:v>
                </c:pt>
                <c:pt idx="163">
                  <c:v>360.8</c:v>
                </c:pt>
                <c:pt idx="164">
                  <c:v>363.00000000000006</c:v>
                </c:pt>
                <c:pt idx="165">
                  <c:v>365.20000000000005</c:v>
                </c:pt>
                <c:pt idx="166">
                  <c:v>367.40000000000003</c:v>
                </c:pt>
                <c:pt idx="167">
                  <c:v>369.6</c:v>
                </c:pt>
                <c:pt idx="168">
                  <c:v>371.8</c:v>
                </c:pt>
                <c:pt idx="169">
                  <c:v>374.00000000000006</c:v>
                </c:pt>
                <c:pt idx="170">
                  <c:v>376.20000000000005</c:v>
                </c:pt>
                <c:pt idx="171">
                  <c:v>378.40000000000003</c:v>
                </c:pt>
                <c:pt idx="172">
                  <c:v>380.6</c:v>
                </c:pt>
                <c:pt idx="173">
                  <c:v>382.8</c:v>
                </c:pt>
                <c:pt idx="174">
                  <c:v>385.00000000000006</c:v>
                </c:pt>
                <c:pt idx="175">
                  <c:v>387.20000000000005</c:v>
                </c:pt>
                <c:pt idx="176">
                  <c:v>389.40000000000003</c:v>
                </c:pt>
                <c:pt idx="177">
                  <c:v>391.6</c:v>
                </c:pt>
                <c:pt idx="178">
                  <c:v>393.8</c:v>
                </c:pt>
                <c:pt idx="179">
                  <c:v>396.00000000000006</c:v>
                </c:pt>
                <c:pt idx="180">
                  <c:v>398.20000000000005</c:v>
                </c:pt>
                <c:pt idx="181">
                  <c:v>400.40000000000003</c:v>
                </c:pt>
                <c:pt idx="182">
                  <c:v>402.6</c:v>
                </c:pt>
                <c:pt idx="183">
                  <c:v>404.8</c:v>
                </c:pt>
                <c:pt idx="184">
                  <c:v>407.00000000000006</c:v>
                </c:pt>
                <c:pt idx="185">
                  <c:v>409.20000000000005</c:v>
                </c:pt>
                <c:pt idx="186">
                  <c:v>411.40000000000003</c:v>
                </c:pt>
                <c:pt idx="187">
                  <c:v>413.6</c:v>
                </c:pt>
                <c:pt idx="188">
                  <c:v>415.8</c:v>
                </c:pt>
                <c:pt idx="189">
                  <c:v>418.00000000000006</c:v>
                </c:pt>
                <c:pt idx="190">
                  <c:v>420.20000000000005</c:v>
                </c:pt>
                <c:pt idx="191">
                  <c:v>422.40000000000003</c:v>
                </c:pt>
                <c:pt idx="192">
                  <c:v>424.6</c:v>
                </c:pt>
                <c:pt idx="193">
                  <c:v>426.8</c:v>
                </c:pt>
                <c:pt idx="194">
                  <c:v>429.00000000000006</c:v>
                </c:pt>
                <c:pt idx="195">
                  <c:v>431.20000000000005</c:v>
                </c:pt>
                <c:pt idx="196">
                  <c:v>433.40000000000003</c:v>
                </c:pt>
                <c:pt idx="197">
                  <c:v>435.6</c:v>
                </c:pt>
                <c:pt idx="198">
                  <c:v>437.8</c:v>
                </c:pt>
                <c:pt idx="199">
                  <c:v>440.00000000000006</c:v>
                </c:pt>
                <c:pt idx="200">
                  <c:v>442.20000000000005</c:v>
                </c:pt>
                <c:pt idx="201">
                  <c:v>444.40000000000003</c:v>
                </c:pt>
                <c:pt idx="202">
                  <c:v>446.6</c:v>
                </c:pt>
                <c:pt idx="203">
                  <c:v>448.8</c:v>
                </c:pt>
                <c:pt idx="204">
                  <c:v>451.00000000000006</c:v>
                </c:pt>
                <c:pt idx="205">
                  <c:v>453.20000000000005</c:v>
                </c:pt>
                <c:pt idx="206">
                  <c:v>455.40000000000003</c:v>
                </c:pt>
                <c:pt idx="207">
                  <c:v>457.6</c:v>
                </c:pt>
                <c:pt idx="208">
                  <c:v>459.8</c:v>
                </c:pt>
                <c:pt idx="209">
                  <c:v>462.00000000000006</c:v>
                </c:pt>
                <c:pt idx="210">
                  <c:v>464.20000000000005</c:v>
                </c:pt>
                <c:pt idx="211">
                  <c:v>466.40000000000003</c:v>
                </c:pt>
                <c:pt idx="212">
                  <c:v>468.6</c:v>
                </c:pt>
                <c:pt idx="213">
                  <c:v>470.8</c:v>
                </c:pt>
                <c:pt idx="214">
                  <c:v>473.00000000000006</c:v>
                </c:pt>
                <c:pt idx="215">
                  <c:v>475.20000000000005</c:v>
                </c:pt>
                <c:pt idx="216">
                  <c:v>477.40000000000003</c:v>
                </c:pt>
                <c:pt idx="217">
                  <c:v>479.6</c:v>
                </c:pt>
                <c:pt idx="218">
                  <c:v>481.8</c:v>
                </c:pt>
                <c:pt idx="219">
                  <c:v>484.00000000000006</c:v>
                </c:pt>
                <c:pt idx="220">
                  <c:v>486.20000000000005</c:v>
                </c:pt>
                <c:pt idx="221">
                  <c:v>488.40000000000003</c:v>
                </c:pt>
                <c:pt idx="222">
                  <c:v>490.6</c:v>
                </c:pt>
                <c:pt idx="223">
                  <c:v>492.80000000000007</c:v>
                </c:pt>
                <c:pt idx="224">
                  <c:v>495.00000000000006</c:v>
                </c:pt>
                <c:pt idx="225">
                  <c:v>497.20000000000005</c:v>
                </c:pt>
                <c:pt idx="226">
                  <c:v>499.40000000000003</c:v>
                </c:pt>
                <c:pt idx="227">
                  <c:v>501.6</c:v>
                </c:pt>
                <c:pt idx="228">
                  <c:v>503.80000000000007</c:v>
                </c:pt>
                <c:pt idx="229">
                  <c:v>506.00000000000006</c:v>
                </c:pt>
                <c:pt idx="230">
                  <c:v>508.20000000000005</c:v>
                </c:pt>
                <c:pt idx="231">
                  <c:v>510.40000000000003</c:v>
                </c:pt>
                <c:pt idx="232">
                  <c:v>512.6</c:v>
                </c:pt>
                <c:pt idx="233">
                  <c:v>514.80000000000007</c:v>
                </c:pt>
                <c:pt idx="234">
                  <c:v>517</c:v>
                </c:pt>
                <c:pt idx="235">
                  <c:v>519.20000000000005</c:v>
                </c:pt>
                <c:pt idx="236">
                  <c:v>521.40000000000009</c:v>
                </c:pt>
                <c:pt idx="237">
                  <c:v>523.6</c:v>
                </c:pt>
                <c:pt idx="238">
                  <c:v>525.80000000000007</c:v>
                </c:pt>
                <c:pt idx="239">
                  <c:v>528</c:v>
                </c:pt>
                <c:pt idx="240">
                  <c:v>530.20000000000005</c:v>
                </c:pt>
                <c:pt idx="241">
                  <c:v>532.40000000000009</c:v>
                </c:pt>
                <c:pt idx="242">
                  <c:v>534.6</c:v>
                </c:pt>
                <c:pt idx="243">
                  <c:v>536.80000000000007</c:v>
                </c:pt>
                <c:pt idx="244">
                  <c:v>539</c:v>
                </c:pt>
                <c:pt idx="245">
                  <c:v>541.20000000000005</c:v>
                </c:pt>
                <c:pt idx="246">
                  <c:v>543.40000000000009</c:v>
                </c:pt>
                <c:pt idx="247">
                  <c:v>545.6</c:v>
                </c:pt>
                <c:pt idx="248">
                  <c:v>547.80000000000007</c:v>
                </c:pt>
                <c:pt idx="249">
                  <c:v>550</c:v>
                </c:pt>
                <c:pt idx="250">
                  <c:v>552.20000000000005</c:v>
                </c:pt>
                <c:pt idx="251">
                  <c:v>554.40000000000009</c:v>
                </c:pt>
                <c:pt idx="252">
                  <c:v>556.6</c:v>
                </c:pt>
                <c:pt idx="253">
                  <c:v>558.80000000000007</c:v>
                </c:pt>
                <c:pt idx="254">
                  <c:v>561</c:v>
                </c:pt>
                <c:pt idx="255">
                  <c:v>563.20000000000005</c:v>
                </c:pt>
                <c:pt idx="256">
                  <c:v>565.40000000000009</c:v>
                </c:pt>
                <c:pt idx="257">
                  <c:v>567.6</c:v>
                </c:pt>
                <c:pt idx="258">
                  <c:v>569.80000000000007</c:v>
                </c:pt>
                <c:pt idx="259">
                  <c:v>572</c:v>
                </c:pt>
                <c:pt idx="260">
                  <c:v>574.20000000000005</c:v>
                </c:pt>
                <c:pt idx="261">
                  <c:v>576.40000000000009</c:v>
                </c:pt>
                <c:pt idx="262">
                  <c:v>578.6</c:v>
                </c:pt>
                <c:pt idx="263">
                  <c:v>580.80000000000007</c:v>
                </c:pt>
                <c:pt idx="264">
                  <c:v>583</c:v>
                </c:pt>
                <c:pt idx="265">
                  <c:v>585.20000000000005</c:v>
                </c:pt>
                <c:pt idx="266">
                  <c:v>587.40000000000009</c:v>
                </c:pt>
                <c:pt idx="267">
                  <c:v>589.6</c:v>
                </c:pt>
                <c:pt idx="268">
                  <c:v>591.80000000000007</c:v>
                </c:pt>
                <c:pt idx="269">
                  <c:v>594</c:v>
                </c:pt>
                <c:pt idx="270">
                  <c:v>596.20000000000005</c:v>
                </c:pt>
                <c:pt idx="271">
                  <c:v>598.40000000000009</c:v>
                </c:pt>
                <c:pt idx="272">
                  <c:v>600.6</c:v>
                </c:pt>
                <c:pt idx="273">
                  <c:v>602.80000000000007</c:v>
                </c:pt>
                <c:pt idx="274">
                  <c:v>605</c:v>
                </c:pt>
                <c:pt idx="275">
                  <c:v>607.20000000000005</c:v>
                </c:pt>
                <c:pt idx="276">
                  <c:v>609.40000000000009</c:v>
                </c:pt>
                <c:pt idx="277">
                  <c:v>611.6</c:v>
                </c:pt>
                <c:pt idx="278">
                  <c:v>613.80000000000007</c:v>
                </c:pt>
                <c:pt idx="279">
                  <c:v>616</c:v>
                </c:pt>
                <c:pt idx="280">
                  <c:v>618.20000000000005</c:v>
                </c:pt>
                <c:pt idx="281">
                  <c:v>620.40000000000009</c:v>
                </c:pt>
                <c:pt idx="282">
                  <c:v>622.6</c:v>
                </c:pt>
                <c:pt idx="283">
                  <c:v>624.80000000000007</c:v>
                </c:pt>
                <c:pt idx="284">
                  <c:v>627</c:v>
                </c:pt>
                <c:pt idx="285">
                  <c:v>629.20000000000005</c:v>
                </c:pt>
                <c:pt idx="286">
                  <c:v>631.40000000000009</c:v>
                </c:pt>
                <c:pt idx="287">
                  <c:v>633.6</c:v>
                </c:pt>
                <c:pt idx="288">
                  <c:v>635.80000000000007</c:v>
                </c:pt>
                <c:pt idx="289">
                  <c:v>638</c:v>
                </c:pt>
                <c:pt idx="290">
                  <c:v>640.20000000000005</c:v>
                </c:pt>
                <c:pt idx="291">
                  <c:v>642.40000000000009</c:v>
                </c:pt>
                <c:pt idx="292">
                  <c:v>644.6</c:v>
                </c:pt>
                <c:pt idx="293">
                  <c:v>646.80000000000007</c:v>
                </c:pt>
                <c:pt idx="294">
                  <c:v>649</c:v>
                </c:pt>
                <c:pt idx="295">
                  <c:v>651.20000000000005</c:v>
                </c:pt>
                <c:pt idx="296">
                  <c:v>653.40000000000009</c:v>
                </c:pt>
                <c:pt idx="297">
                  <c:v>655.6</c:v>
                </c:pt>
                <c:pt idx="298">
                  <c:v>657.80000000000007</c:v>
                </c:pt>
                <c:pt idx="299">
                  <c:v>660</c:v>
                </c:pt>
                <c:pt idx="300">
                  <c:v>662.2</c:v>
                </c:pt>
                <c:pt idx="301">
                  <c:v>664.40000000000009</c:v>
                </c:pt>
                <c:pt idx="302">
                  <c:v>666.6</c:v>
                </c:pt>
                <c:pt idx="303">
                  <c:v>668.80000000000007</c:v>
                </c:pt>
                <c:pt idx="304">
                  <c:v>671</c:v>
                </c:pt>
                <c:pt idx="305">
                  <c:v>673.2</c:v>
                </c:pt>
                <c:pt idx="306">
                  <c:v>675.40000000000009</c:v>
                </c:pt>
                <c:pt idx="307">
                  <c:v>677.6</c:v>
                </c:pt>
                <c:pt idx="308">
                  <c:v>679.80000000000007</c:v>
                </c:pt>
                <c:pt idx="309">
                  <c:v>682</c:v>
                </c:pt>
                <c:pt idx="310">
                  <c:v>684.2</c:v>
                </c:pt>
                <c:pt idx="311">
                  <c:v>686.40000000000009</c:v>
                </c:pt>
                <c:pt idx="312">
                  <c:v>688.6</c:v>
                </c:pt>
                <c:pt idx="313">
                  <c:v>690.80000000000007</c:v>
                </c:pt>
                <c:pt idx="314">
                  <c:v>693</c:v>
                </c:pt>
                <c:pt idx="315">
                  <c:v>695.2</c:v>
                </c:pt>
                <c:pt idx="316">
                  <c:v>697.40000000000009</c:v>
                </c:pt>
                <c:pt idx="317">
                  <c:v>699.6</c:v>
                </c:pt>
                <c:pt idx="318">
                  <c:v>701.80000000000007</c:v>
                </c:pt>
                <c:pt idx="319">
                  <c:v>704</c:v>
                </c:pt>
                <c:pt idx="320">
                  <c:v>706.2</c:v>
                </c:pt>
                <c:pt idx="321">
                  <c:v>708.40000000000009</c:v>
                </c:pt>
                <c:pt idx="322">
                  <c:v>710.6</c:v>
                </c:pt>
                <c:pt idx="323">
                  <c:v>712.80000000000007</c:v>
                </c:pt>
                <c:pt idx="324">
                  <c:v>715.00000000000011</c:v>
                </c:pt>
                <c:pt idx="325">
                  <c:v>717.2</c:v>
                </c:pt>
                <c:pt idx="326">
                  <c:v>719.40000000000009</c:v>
                </c:pt>
                <c:pt idx="327">
                  <c:v>721.6</c:v>
                </c:pt>
                <c:pt idx="328">
                  <c:v>723.80000000000007</c:v>
                </c:pt>
                <c:pt idx="329">
                  <c:v>726.00000000000011</c:v>
                </c:pt>
                <c:pt idx="330">
                  <c:v>728.2</c:v>
                </c:pt>
                <c:pt idx="331">
                  <c:v>730.40000000000009</c:v>
                </c:pt>
                <c:pt idx="332">
                  <c:v>732.6</c:v>
                </c:pt>
                <c:pt idx="333">
                  <c:v>734.80000000000007</c:v>
                </c:pt>
                <c:pt idx="334">
                  <c:v>737.00000000000011</c:v>
                </c:pt>
                <c:pt idx="335">
                  <c:v>739.2</c:v>
                </c:pt>
                <c:pt idx="336">
                  <c:v>741.40000000000009</c:v>
                </c:pt>
                <c:pt idx="337">
                  <c:v>743.6</c:v>
                </c:pt>
                <c:pt idx="338">
                  <c:v>745.80000000000007</c:v>
                </c:pt>
                <c:pt idx="339">
                  <c:v>748.00000000000011</c:v>
                </c:pt>
                <c:pt idx="340">
                  <c:v>750.2</c:v>
                </c:pt>
                <c:pt idx="341">
                  <c:v>752.40000000000009</c:v>
                </c:pt>
                <c:pt idx="342">
                  <c:v>754.6</c:v>
                </c:pt>
                <c:pt idx="343">
                  <c:v>756.80000000000007</c:v>
                </c:pt>
                <c:pt idx="344">
                  <c:v>759.00000000000011</c:v>
                </c:pt>
                <c:pt idx="345">
                  <c:v>761.2</c:v>
                </c:pt>
                <c:pt idx="346">
                  <c:v>763.40000000000009</c:v>
                </c:pt>
                <c:pt idx="347">
                  <c:v>765.6</c:v>
                </c:pt>
                <c:pt idx="348">
                  <c:v>767.80000000000007</c:v>
                </c:pt>
                <c:pt idx="349">
                  <c:v>770.00000000000011</c:v>
                </c:pt>
                <c:pt idx="350">
                  <c:v>772.2</c:v>
                </c:pt>
                <c:pt idx="351">
                  <c:v>774.40000000000009</c:v>
                </c:pt>
                <c:pt idx="352">
                  <c:v>776.6</c:v>
                </c:pt>
                <c:pt idx="353">
                  <c:v>778.80000000000007</c:v>
                </c:pt>
                <c:pt idx="354">
                  <c:v>781.00000000000011</c:v>
                </c:pt>
                <c:pt idx="355">
                  <c:v>783.2</c:v>
                </c:pt>
                <c:pt idx="356">
                  <c:v>785.40000000000009</c:v>
                </c:pt>
                <c:pt idx="357">
                  <c:v>787.6</c:v>
                </c:pt>
                <c:pt idx="358">
                  <c:v>789.80000000000007</c:v>
                </c:pt>
                <c:pt idx="359">
                  <c:v>792.00000000000011</c:v>
                </c:pt>
                <c:pt idx="360">
                  <c:v>794.2</c:v>
                </c:pt>
                <c:pt idx="361">
                  <c:v>796.40000000000009</c:v>
                </c:pt>
                <c:pt idx="362">
                  <c:v>798.6</c:v>
                </c:pt>
                <c:pt idx="363">
                  <c:v>800.80000000000007</c:v>
                </c:pt>
                <c:pt idx="364">
                  <c:v>803.00000000000011</c:v>
                </c:pt>
                <c:pt idx="365">
                  <c:v>805.2</c:v>
                </c:pt>
                <c:pt idx="366">
                  <c:v>807.40000000000009</c:v>
                </c:pt>
                <c:pt idx="367">
                  <c:v>809.6</c:v>
                </c:pt>
                <c:pt idx="368">
                  <c:v>811.80000000000007</c:v>
                </c:pt>
                <c:pt idx="369">
                  <c:v>814.00000000000011</c:v>
                </c:pt>
                <c:pt idx="370">
                  <c:v>816.2</c:v>
                </c:pt>
                <c:pt idx="371">
                  <c:v>818.40000000000009</c:v>
                </c:pt>
                <c:pt idx="372">
                  <c:v>820.6</c:v>
                </c:pt>
                <c:pt idx="373">
                  <c:v>822.80000000000007</c:v>
                </c:pt>
                <c:pt idx="374">
                  <c:v>825.00000000000011</c:v>
                </c:pt>
                <c:pt idx="375">
                  <c:v>827.2</c:v>
                </c:pt>
                <c:pt idx="376">
                  <c:v>829.40000000000009</c:v>
                </c:pt>
                <c:pt idx="377">
                  <c:v>831.6</c:v>
                </c:pt>
                <c:pt idx="378">
                  <c:v>833.80000000000007</c:v>
                </c:pt>
                <c:pt idx="379">
                  <c:v>836.00000000000011</c:v>
                </c:pt>
                <c:pt idx="380">
                  <c:v>838.2</c:v>
                </c:pt>
                <c:pt idx="381">
                  <c:v>840.40000000000009</c:v>
                </c:pt>
                <c:pt idx="382">
                  <c:v>842.6</c:v>
                </c:pt>
                <c:pt idx="383">
                  <c:v>844.80000000000007</c:v>
                </c:pt>
                <c:pt idx="384">
                  <c:v>847.00000000000011</c:v>
                </c:pt>
                <c:pt idx="385">
                  <c:v>849.2</c:v>
                </c:pt>
                <c:pt idx="386">
                  <c:v>851.40000000000009</c:v>
                </c:pt>
                <c:pt idx="387">
                  <c:v>853.6</c:v>
                </c:pt>
                <c:pt idx="388">
                  <c:v>855.80000000000007</c:v>
                </c:pt>
                <c:pt idx="389">
                  <c:v>858.00000000000011</c:v>
                </c:pt>
                <c:pt idx="390">
                  <c:v>860.2</c:v>
                </c:pt>
                <c:pt idx="391">
                  <c:v>862.40000000000009</c:v>
                </c:pt>
                <c:pt idx="392">
                  <c:v>864.6</c:v>
                </c:pt>
                <c:pt idx="393">
                  <c:v>866.80000000000007</c:v>
                </c:pt>
                <c:pt idx="394">
                  <c:v>869.00000000000011</c:v>
                </c:pt>
                <c:pt idx="395">
                  <c:v>871.2</c:v>
                </c:pt>
                <c:pt idx="396">
                  <c:v>873.40000000000009</c:v>
                </c:pt>
                <c:pt idx="397">
                  <c:v>875.6</c:v>
                </c:pt>
                <c:pt idx="398">
                  <c:v>877.80000000000007</c:v>
                </c:pt>
                <c:pt idx="399">
                  <c:v>880.00000000000011</c:v>
                </c:pt>
                <c:pt idx="400">
                  <c:v>882.2</c:v>
                </c:pt>
                <c:pt idx="401">
                  <c:v>884.40000000000009</c:v>
                </c:pt>
                <c:pt idx="402">
                  <c:v>886.6</c:v>
                </c:pt>
                <c:pt idx="403">
                  <c:v>888.80000000000007</c:v>
                </c:pt>
                <c:pt idx="404">
                  <c:v>891.00000000000011</c:v>
                </c:pt>
                <c:pt idx="405">
                  <c:v>893.2</c:v>
                </c:pt>
                <c:pt idx="406">
                  <c:v>895.40000000000009</c:v>
                </c:pt>
                <c:pt idx="407">
                  <c:v>897.6</c:v>
                </c:pt>
                <c:pt idx="408">
                  <c:v>899.80000000000007</c:v>
                </c:pt>
                <c:pt idx="409">
                  <c:v>902.00000000000011</c:v>
                </c:pt>
                <c:pt idx="410">
                  <c:v>904.2</c:v>
                </c:pt>
                <c:pt idx="411">
                  <c:v>906.40000000000009</c:v>
                </c:pt>
                <c:pt idx="412">
                  <c:v>908.6</c:v>
                </c:pt>
                <c:pt idx="413">
                  <c:v>910.80000000000007</c:v>
                </c:pt>
                <c:pt idx="414">
                  <c:v>913.00000000000011</c:v>
                </c:pt>
                <c:pt idx="415">
                  <c:v>915.2</c:v>
                </c:pt>
                <c:pt idx="416">
                  <c:v>917.40000000000009</c:v>
                </c:pt>
                <c:pt idx="417">
                  <c:v>919.6</c:v>
                </c:pt>
                <c:pt idx="418">
                  <c:v>921.80000000000007</c:v>
                </c:pt>
                <c:pt idx="419">
                  <c:v>924.00000000000011</c:v>
                </c:pt>
                <c:pt idx="420">
                  <c:v>926.2</c:v>
                </c:pt>
                <c:pt idx="421">
                  <c:v>928.40000000000009</c:v>
                </c:pt>
                <c:pt idx="422">
                  <c:v>930.6</c:v>
                </c:pt>
                <c:pt idx="423">
                  <c:v>932.80000000000007</c:v>
                </c:pt>
                <c:pt idx="424">
                  <c:v>935.00000000000011</c:v>
                </c:pt>
                <c:pt idx="425">
                  <c:v>937.2</c:v>
                </c:pt>
                <c:pt idx="426">
                  <c:v>939.40000000000009</c:v>
                </c:pt>
                <c:pt idx="427">
                  <c:v>941.6</c:v>
                </c:pt>
                <c:pt idx="428">
                  <c:v>943.80000000000007</c:v>
                </c:pt>
                <c:pt idx="429">
                  <c:v>946.00000000000011</c:v>
                </c:pt>
                <c:pt idx="430">
                  <c:v>948.2</c:v>
                </c:pt>
                <c:pt idx="431">
                  <c:v>950.40000000000009</c:v>
                </c:pt>
                <c:pt idx="432">
                  <c:v>952.6</c:v>
                </c:pt>
                <c:pt idx="433">
                  <c:v>954.80000000000007</c:v>
                </c:pt>
                <c:pt idx="434">
                  <c:v>957.00000000000011</c:v>
                </c:pt>
                <c:pt idx="435">
                  <c:v>959.2</c:v>
                </c:pt>
                <c:pt idx="436">
                  <c:v>961.40000000000009</c:v>
                </c:pt>
                <c:pt idx="437">
                  <c:v>963.6</c:v>
                </c:pt>
                <c:pt idx="438">
                  <c:v>965.80000000000007</c:v>
                </c:pt>
                <c:pt idx="439">
                  <c:v>968.00000000000011</c:v>
                </c:pt>
                <c:pt idx="440">
                  <c:v>970.2</c:v>
                </c:pt>
                <c:pt idx="441">
                  <c:v>972.40000000000009</c:v>
                </c:pt>
                <c:pt idx="442">
                  <c:v>974.6</c:v>
                </c:pt>
                <c:pt idx="443">
                  <c:v>976.80000000000007</c:v>
                </c:pt>
                <c:pt idx="444">
                  <c:v>979.00000000000011</c:v>
                </c:pt>
                <c:pt idx="445">
                  <c:v>981.2</c:v>
                </c:pt>
                <c:pt idx="446">
                  <c:v>983.40000000000009</c:v>
                </c:pt>
                <c:pt idx="447">
                  <c:v>985.60000000000014</c:v>
                </c:pt>
                <c:pt idx="448">
                  <c:v>987.80000000000007</c:v>
                </c:pt>
                <c:pt idx="449">
                  <c:v>990.00000000000011</c:v>
                </c:pt>
                <c:pt idx="450">
                  <c:v>992.2</c:v>
                </c:pt>
                <c:pt idx="451">
                  <c:v>994.40000000000009</c:v>
                </c:pt>
                <c:pt idx="452">
                  <c:v>996.60000000000014</c:v>
                </c:pt>
                <c:pt idx="453">
                  <c:v>998.80000000000007</c:v>
                </c:pt>
                <c:pt idx="454">
                  <c:v>1001.0000000000001</c:v>
                </c:pt>
                <c:pt idx="455">
                  <c:v>1003.2</c:v>
                </c:pt>
                <c:pt idx="456">
                  <c:v>1005.4000000000001</c:v>
                </c:pt>
                <c:pt idx="457">
                  <c:v>1007.6000000000001</c:v>
                </c:pt>
                <c:pt idx="458">
                  <c:v>1009.8000000000001</c:v>
                </c:pt>
                <c:pt idx="459">
                  <c:v>1012.0000000000001</c:v>
                </c:pt>
                <c:pt idx="460">
                  <c:v>1014.2</c:v>
                </c:pt>
                <c:pt idx="461">
                  <c:v>1016.4000000000001</c:v>
                </c:pt>
                <c:pt idx="462">
                  <c:v>1018.6000000000001</c:v>
                </c:pt>
                <c:pt idx="463">
                  <c:v>1020.8000000000001</c:v>
                </c:pt>
                <c:pt idx="464">
                  <c:v>1023.0000000000001</c:v>
                </c:pt>
                <c:pt idx="465">
                  <c:v>1025.2</c:v>
                </c:pt>
                <c:pt idx="466">
                  <c:v>1027.4000000000001</c:v>
                </c:pt>
                <c:pt idx="467">
                  <c:v>1029.6000000000001</c:v>
                </c:pt>
                <c:pt idx="468">
                  <c:v>1031.8000000000002</c:v>
                </c:pt>
                <c:pt idx="469">
                  <c:v>1034</c:v>
                </c:pt>
                <c:pt idx="470">
                  <c:v>1036.2</c:v>
                </c:pt>
                <c:pt idx="471">
                  <c:v>1038.4000000000001</c:v>
                </c:pt>
                <c:pt idx="472">
                  <c:v>1040.6000000000001</c:v>
                </c:pt>
                <c:pt idx="473">
                  <c:v>1042.8000000000002</c:v>
                </c:pt>
                <c:pt idx="474">
                  <c:v>1045</c:v>
                </c:pt>
                <c:pt idx="475">
                  <c:v>1047.2</c:v>
                </c:pt>
                <c:pt idx="476">
                  <c:v>1049.4000000000001</c:v>
                </c:pt>
                <c:pt idx="477">
                  <c:v>1051.6000000000001</c:v>
                </c:pt>
                <c:pt idx="478">
                  <c:v>1053.8000000000002</c:v>
                </c:pt>
                <c:pt idx="479">
                  <c:v>1056</c:v>
                </c:pt>
                <c:pt idx="480">
                  <c:v>1058.2</c:v>
                </c:pt>
                <c:pt idx="481">
                  <c:v>1060.4000000000001</c:v>
                </c:pt>
                <c:pt idx="482">
                  <c:v>1062.6000000000001</c:v>
                </c:pt>
                <c:pt idx="483">
                  <c:v>1064.8000000000002</c:v>
                </c:pt>
                <c:pt idx="484">
                  <c:v>1067</c:v>
                </c:pt>
                <c:pt idx="485">
                  <c:v>1069.2</c:v>
                </c:pt>
                <c:pt idx="486">
                  <c:v>1071.4000000000001</c:v>
                </c:pt>
                <c:pt idx="487">
                  <c:v>1073.6000000000001</c:v>
                </c:pt>
                <c:pt idx="488">
                  <c:v>1075.8000000000002</c:v>
                </c:pt>
                <c:pt idx="489">
                  <c:v>1078</c:v>
                </c:pt>
                <c:pt idx="490">
                  <c:v>1080.2</c:v>
                </c:pt>
                <c:pt idx="491">
                  <c:v>1082.4000000000001</c:v>
                </c:pt>
                <c:pt idx="492">
                  <c:v>1084.6000000000001</c:v>
                </c:pt>
                <c:pt idx="493">
                  <c:v>1086.8000000000002</c:v>
                </c:pt>
                <c:pt idx="494">
                  <c:v>1089</c:v>
                </c:pt>
                <c:pt idx="495">
                  <c:v>1091.2</c:v>
                </c:pt>
                <c:pt idx="496">
                  <c:v>1093.4000000000001</c:v>
                </c:pt>
                <c:pt idx="497">
                  <c:v>1095.6000000000001</c:v>
                </c:pt>
                <c:pt idx="498">
                  <c:v>1097.8000000000002</c:v>
                </c:pt>
                <c:pt idx="499">
                  <c:v>1100</c:v>
                </c:pt>
                <c:pt idx="500">
                  <c:v>1102.2</c:v>
                </c:pt>
                <c:pt idx="501">
                  <c:v>1104.4000000000001</c:v>
                </c:pt>
                <c:pt idx="502">
                  <c:v>1106.6000000000001</c:v>
                </c:pt>
                <c:pt idx="503">
                  <c:v>1108.8000000000002</c:v>
                </c:pt>
                <c:pt idx="504">
                  <c:v>1111</c:v>
                </c:pt>
                <c:pt idx="505">
                  <c:v>1113.2</c:v>
                </c:pt>
                <c:pt idx="506">
                  <c:v>1115.4000000000001</c:v>
                </c:pt>
                <c:pt idx="507">
                  <c:v>1117.6000000000001</c:v>
                </c:pt>
                <c:pt idx="508">
                  <c:v>1119.8000000000002</c:v>
                </c:pt>
                <c:pt idx="509">
                  <c:v>1122</c:v>
                </c:pt>
                <c:pt idx="510">
                  <c:v>1124.2</c:v>
                </c:pt>
                <c:pt idx="511">
                  <c:v>1126.4000000000001</c:v>
                </c:pt>
                <c:pt idx="512">
                  <c:v>1128.6000000000001</c:v>
                </c:pt>
                <c:pt idx="513">
                  <c:v>1130.8000000000002</c:v>
                </c:pt>
                <c:pt idx="514">
                  <c:v>1133</c:v>
                </c:pt>
                <c:pt idx="515">
                  <c:v>1135.2</c:v>
                </c:pt>
                <c:pt idx="516">
                  <c:v>1137.4000000000001</c:v>
                </c:pt>
                <c:pt idx="517">
                  <c:v>1139.6000000000001</c:v>
                </c:pt>
                <c:pt idx="518">
                  <c:v>1141.8000000000002</c:v>
                </c:pt>
                <c:pt idx="519">
                  <c:v>1144</c:v>
                </c:pt>
                <c:pt idx="520">
                  <c:v>1146.2</c:v>
                </c:pt>
                <c:pt idx="521">
                  <c:v>1148.4000000000001</c:v>
                </c:pt>
                <c:pt idx="522">
                  <c:v>1150.6000000000001</c:v>
                </c:pt>
                <c:pt idx="523">
                  <c:v>1152.8000000000002</c:v>
                </c:pt>
                <c:pt idx="524">
                  <c:v>1155</c:v>
                </c:pt>
                <c:pt idx="525">
                  <c:v>1157.2</c:v>
                </c:pt>
                <c:pt idx="526">
                  <c:v>1159.4000000000001</c:v>
                </c:pt>
                <c:pt idx="527">
                  <c:v>1161.6000000000001</c:v>
                </c:pt>
                <c:pt idx="528">
                  <c:v>1163.8000000000002</c:v>
                </c:pt>
                <c:pt idx="529">
                  <c:v>1166</c:v>
                </c:pt>
                <c:pt idx="530">
                  <c:v>1168.2</c:v>
                </c:pt>
                <c:pt idx="531">
                  <c:v>1170.4000000000001</c:v>
                </c:pt>
                <c:pt idx="532">
                  <c:v>1172.6000000000001</c:v>
                </c:pt>
                <c:pt idx="533">
                  <c:v>1174.8000000000002</c:v>
                </c:pt>
                <c:pt idx="534">
                  <c:v>1177</c:v>
                </c:pt>
                <c:pt idx="535">
                  <c:v>1179.2</c:v>
                </c:pt>
                <c:pt idx="536">
                  <c:v>1181.4000000000001</c:v>
                </c:pt>
                <c:pt idx="537">
                  <c:v>1183.6000000000001</c:v>
                </c:pt>
                <c:pt idx="538">
                  <c:v>1185.8000000000002</c:v>
                </c:pt>
                <c:pt idx="539">
                  <c:v>1188</c:v>
                </c:pt>
                <c:pt idx="540">
                  <c:v>1190.2</c:v>
                </c:pt>
                <c:pt idx="541">
                  <c:v>1192.4000000000001</c:v>
                </c:pt>
                <c:pt idx="542">
                  <c:v>1194.6000000000001</c:v>
                </c:pt>
                <c:pt idx="543">
                  <c:v>1196.8000000000002</c:v>
                </c:pt>
                <c:pt idx="544">
                  <c:v>1199</c:v>
                </c:pt>
                <c:pt idx="545">
                  <c:v>1201.2</c:v>
                </c:pt>
                <c:pt idx="546">
                  <c:v>1203.4000000000001</c:v>
                </c:pt>
                <c:pt idx="547">
                  <c:v>1205.6000000000001</c:v>
                </c:pt>
                <c:pt idx="548">
                  <c:v>1207.8000000000002</c:v>
                </c:pt>
                <c:pt idx="549">
                  <c:v>1210</c:v>
                </c:pt>
                <c:pt idx="550">
                  <c:v>1212.2</c:v>
                </c:pt>
                <c:pt idx="551">
                  <c:v>1214.4000000000001</c:v>
                </c:pt>
                <c:pt idx="552">
                  <c:v>1216.6000000000001</c:v>
                </c:pt>
                <c:pt idx="553">
                  <c:v>1218.8000000000002</c:v>
                </c:pt>
                <c:pt idx="554">
                  <c:v>1221</c:v>
                </c:pt>
                <c:pt idx="555">
                  <c:v>1223.2</c:v>
                </c:pt>
                <c:pt idx="556">
                  <c:v>1225.4000000000001</c:v>
                </c:pt>
                <c:pt idx="557">
                  <c:v>1227.6000000000001</c:v>
                </c:pt>
                <c:pt idx="558">
                  <c:v>1229.8000000000002</c:v>
                </c:pt>
                <c:pt idx="559">
                  <c:v>1232</c:v>
                </c:pt>
                <c:pt idx="560">
                  <c:v>1234.2</c:v>
                </c:pt>
                <c:pt idx="561">
                  <c:v>1236.4000000000001</c:v>
                </c:pt>
                <c:pt idx="562">
                  <c:v>1238.6000000000001</c:v>
                </c:pt>
                <c:pt idx="563">
                  <c:v>1240.8000000000002</c:v>
                </c:pt>
                <c:pt idx="564">
                  <c:v>1243</c:v>
                </c:pt>
                <c:pt idx="565">
                  <c:v>1245.2</c:v>
                </c:pt>
                <c:pt idx="566">
                  <c:v>1247.4000000000001</c:v>
                </c:pt>
                <c:pt idx="567">
                  <c:v>1249.6000000000001</c:v>
                </c:pt>
                <c:pt idx="568">
                  <c:v>1251.8000000000002</c:v>
                </c:pt>
                <c:pt idx="569">
                  <c:v>1254</c:v>
                </c:pt>
                <c:pt idx="570">
                  <c:v>1256.2</c:v>
                </c:pt>
                <c:pt idx="571">
                  <c:v>1258.4000000000001</c:v>
                </c:pt>
                <c:pt idx="572">
                  <c:v>1260.6000000000001</c:v>
                </c:pt>
                <c:pt idx="573">
                  <c:v>1262.8000000000002</c:v>
                </c:pt>
                <c:pt idx="574">
                  <c:v>1265</c:v>
                </c:pt>
                <c:pt idx="575">
                  <c:v>1267.2</c:v>
                </c:pt>
                <c:pt idx="576">
                  <c:v>1269.4000000000001</c:v>
                </c:pt>
                <c:pt idx="577">
                  <c:v>1271.6000000000001</c:v>
                </c:pt>
                <c:pt idx="578">
                  <c:v>1273.8000000000002</c:v>
                </c:pt>
                <c:pt idx="579">
                  <c:v>1276</c:v>
                </c:pt>
                <c:pt idx="580">
                  <c:v>1278.2</c:v>
                </c:pt>
                <c:pt idx="581">
                  <c:v>1280.4000000000001</c:v>
                </c:pt>
                <c:pt idx="582">
                  <c:v>1282.6000000000001</c:v>
                </c:pt>
                <c:pt idx="583">
                  <c:v>1284.8000000000002</c:v>
                </c:pt>
                <c:pt idx="584">
                  <c:v>1287</c:v>
                </c:pt>
                <c:pt idx="585">
                  <c:v>1289.2</c:v>
                </c:pt>
                <c:pt idx="586">
                  <c:v>1291.4000000000001</c:v>
                </c:pt>
                <c:pt idx="587">
                  <c:v>1293.6000000000001</c:v>
                </c:pt>
                <c:pt idx="588">
                  <c:v>1295.8000000000002</c:v>
                </c:pt>
                <c:pt idx="589">
                  <c:v>1298</c:v>
                </c:pt>
                <c:pt idx="590">
                  <c:v>1300.2</c:v>
                </c:pt>
                <c:pt idx="591">
                  <c:v>1302.4000000000001</c:v>
                </c:pt>
                <c:pt idx="592">
                  <c:v>1304.6000000000001</c:v>
                </c:pt>
                <c:pt idx="593">
                  <c:v>1306.8000000000002</c:v>
                </c:pt>
                <c:pt idx="594">
                  <c:v>1309</c:v>
                </c:pt>
                <c:pt idx="595">
                  <c:v>1311.2</c:v>
                </c:pt>
                <c:pt idx="596">
                  <c:v>1313.4</c:v>
                </c:pt>
                <c:pt idx="597">
                  <c:v>1315.6000000000001</c:v>
                </c:pt>
                <c:pt idx="598">
                  <c:v>1317.8000000000002</c:v>
                </c:pt>
                <c:pt idx="599">
                  <c:v>1320</c:v>
                </c:pt>
                <c:pt idx="600">
                  <c:v>1322.2</c:v>
                </c:pt>
                <c:pt idx="601">
                  <c:v>1324.4</c:v>
                </c:pt>
                <c:pt idx="602">
                  <c:v>1326.6000000000001</c:v>
                </c:pt>
                <c:pt idx="603">
                  <c:v>1328.8000000000002</c:v>
                </c:pt>
                <c:pt idx="604">
                  <c:v>1331</c:v>
                </c:pt>
                <c:pt idx="605">
                  <c:v>1333.2</c:v>
                </c:pt>
                <c:pt idx="606">
                  <c:v>1335.4</c:v>
                </c:pt>
                <c:pt idx="607">
                  <c:v>1337.6000000000001</c:v>
                </c:pt>
                <c:pt idx="608">
                  <c:v>1339.8000000000002</c:v>
                </c:pt>
                <c:pt idx="609">
                  <c:v>1342</c:v>
                </c:pt>
                <c:pt idx="610">
                  <c:v>1344.2</c:v>
                </c:pt>
                <c:pt idx="611">
                  <c:v>1346.4</c:v>
                </c:pt>
                <c:pt idx="612">
                  <c:v>1348.6000000000001</c:v>
                </c:pt>
                <c:pt idx="613">
                  <c:v>1350.8000000000002</c:v>
                </c:pt>
                <c:pt idx="614">
                  <c:v>1353</c:v>
                </c:pt>
                <c:pt idx="615">
                  <c:v>1355.2</c:v>
                </c:pt>
                <c:pt idx="616">
                  <c:v>1357.4</c:v>
                </c:pt>
                <c:pt idx="617">
                  <c:v>1359.6000000000001</c:v>
                </c:pt>
                <c:pt idx="618">
                  <c:v>1361.8000000000002</c:v>
                </c:pt>
                <c:pt idx="619">
                  <c:v>1364</c:v>
                </c:pt>
                <c:pt idx="620">
                  <c:v>1366.2</c:v>
                </c:pt>
                <c:pt idx="621">
                  <c:v>1368.4</c:v>
                </c:pt>
                <c:pt idx="622">
                  <c:v>1370.6000000000001</c:v>
                </c:pt>
                <c:pt idx="623">
                  <c:v>1372.8000000000002</c:v>
                </c:pt>
                <c:pt idx="624">
                  <c:v>1375</c:v>
                </c:pt>
                <c:pt idx="625">
                  <c:v>1377.2</c:v>
                </c:pt>
                <c:pt idx="626">
                  <c:v>1379.4</c:v>
                </c:pt>
                <c:pt idx="627">
                  <c:v>1381.6000000000001</c:v>
                </c:pt>
                <c:pt idx="628">
                  <c:v>1383.8000000000002</c:v>
                </c:pt>
                <c:pt idx="629">
                  <c:v>1386</c:v>
                </c:pt>
                <c:pt idx="630">
                  <c:v>1388.2</c:v>
                </c:pt>
                <c:pt idx="631">
                  <c:v>1390.4</c:v>
                </c:pt>
                <c:pt idx="632">
                  <c:v>1392.6000000000001</c:v>
                </c:pt>
                <c:pt idx="633">
                  <c:v>1394.8000000000002</c:v>
                </c:pt>
                <c:pt idx="634">
                  <c:v>1397</c:v>
                </c:pt>
                <c:pt idx="635">
                  <c:v>1399.2</c:v>
                </c:pt>
                <c:pt idx="636">
                  <c:v>1401.4</c:v>
                </c:pt>
                <c:pt idx="637">
                  <c:v>1403.6000000000001</c:v>
                </c:pt>
                <c:pt idx="638">
                  <c:v>1405.8000000000002</c:v>
                </c:pt>
                <c:pt idx="639">
                  <c:v>1408</c:v>
                </c:pt>
                <c:pt idx="640">
                  <c:v>1410.2</c:v>
                </c:pt>
                <c:pt idx="641">
                  <c:v>1412.4</c:v>
                </c:pt>
                <c:pt idx="642">
                  <c:v>1414.6000000000001</c:v>
                </c:pt>
                <c:pt idx="643">
                  <c:v>1416.8000000000002</c:v>
                </c:pt>
                <c:pt idx="644">
                  <c:v>1419.0000000000002</c:v>
                </c:pt>
                <c:pt idx="645">
                  <c:v>1421.2</c:v>
                </c:pt>
                <c:pt idx="646">
                  <c:v>1423.4</c:v>
                </c:pt>
                <c:pt idx="647">
                  <c:v>1425.6000000000001</c:v>
                </c:pt>
                <c:pt idx="648">
                  <c:v>1427.8000000000002</c:v>
                </c:pt>
                <c:pt idx="649">
                  <c:v>1430.0000000000002</c:v>
                </c:pt>
                <c:pt idx="650">
                  <c:v>1432.2</c:v>
                </c:pt>
                <c:pt idx="651">
                  <c:v>1434.4</c:v>
                </c:pt>
                <c:pt idx="652">
                  <c:v>1436.6000000000001</c:v>
                </c:pt>
                <c:pt idx="653">
                  <c:v>1438.8000000000002</c:v>
                </c:pt>
                <c:pt idx="654">
                  <c:v>1441.0000000000002</c:v>
                </c:pt>
                <c:pt idx="655">
                  <c:v>1443.2</c:v>
                </c:pt>
                <c:pt idx="656">
                  <c:v>1445.4</c:v>
                </c:pt>
                <c:pt idx="657">
                  <c:v>1447.6000000000001</c:v>
                </c:pt>
                <c:pt idx="658">
                  <c:v>1449.8000000000002</c:v>
                </c:pt>
                <c:pt idx="659">
                  <c:v>1452.0000000000002</c:v>
                </c:pt>
                <c:pt idx="660">
                  <c:v>1454.2</c:v>
                </c:pt>
                <c:pt idx="661">
                  <c:v>1456.4</c:v>
                </c:pt>
                <c:pt idx="662">
                  <c:v>1458.6000000000001</c:v>
                </c:pt>
                <c:pt idx="663">
                  <c:v>1460.8000000000002</c:v>
                </c:pt>
                <c:pt idx="664">
                  <c:v>1463.0000000000002</c:v>
                </c:pt>
                <c:pt idx="665">
                  <c:v>1465.2</c:v>
                </c:pt>
                <c:pt idx="666">
                  <c:v>1467.4</c:v>
                </c:pt>
                <c:pt idx="667">
                  <c:v>1469.6000000000001</c:v>
                </c:pt>
                <c:pt idx="668">
                  <c:v>1471.8000000000002</c:v>
                </c:pt>
                <c:pt idx="669">
                  <c:v>1474.0000000000002</c:v>
                </c:pt>
                <c:pt idx="670">
                  <c:v>1476.2</c:v>
                </c:pt>
                <c:pt idx="671">
                  <c:v>1478.4</c:v>
                </c:pt>
                <c:pt idx="672">
                  <c:v>1480.6000000000001</c:v>
                </c:pt>
                <c:pt idx="673">
                  <c:v>1482.8000000000002</c:v>
                </c:pt>
                <c:pt idx="674">
                  <c:v>1485.0000000000002</c:v>
                </c:pt>
                <c:pt idx="675">
                  <c:v>1487.2</c:v>
                </c:pt>
                <c:pt idx="676">
                  <c:v>1489.4</c:v>
                </c:pt>
                <c:pt idx="677">
                  <c:v>1491.6000000000001</c:v>
                </c:pt>
                <c:pt idx="678">
                  <c:v>1493.8000000000002</c:v>
                </c:pt>
                <c:pt idx="679">
                  <c:v>1496.0000000000002</c:v>
                </c:pt>
                <c:pt idx="680">
                  <c:v>1498.2</c:v>
                </c:pt>
                <c:pt idx="681">
                  <c:v>1500.4</c:v>
                </c:pt>
                <c:pt idx="682">
                  <c:v>1502.6000000000001</c:v>
                </c:pt>
                <c:pt idx="683">
                  <c:v>1504.8000000000002</c:v>
                </c:pt>
                <c:pt idx="684">
                  <c:v>1507.0000000000002</c:v>
                </c:pt>
                <c:pt idx="685">
                  <c:v>1509.2</c:v>
                </c:pt>
                <c:pt idx="686">
                  <c:v>1511.4</c:v>
                </c:pt>
                <c:pt idx="687">
                  <c:v>1513.6000000000001</c:v>
                </c:pt>
                <c:pt idx="688">
                  <c:v>1515.8000000000002</c:v>
                </c:pt>
                <c:pt idx="689">
                  <c:v>1518.0000000000002</c:v>
                </c:pt>
                <c:pt idx="690">
                  <c:v>1520.2</c:v>
                </c:pt>
                <c:pt idx="691">
                  <c:v>1522.4</c:v>
                </c:pt>
                <c:pt idx="692">
                  <c:v>1524.6000000000001</c:v>
                </c:pt>
                <c:pt idx="693">
                  <c:v>1526.8000000000002</c:v>
                </c:pt>
                <c:pt idx="694">
                  <c:v>1529.0000000000002</c:v>
                </c:pt>
                <c:pt idx="695">
                  <c:v>1531.2</c:v>
                </c:pt>
                <c:pt idx="696">
                  <c:v>1533.4</c:v>
                </c:pt>
                <c:pt idx="697">
                  <c:v>1535.6000000000001</c:v>
                </c:pt>
                <c:pt idx="698">
                  <c:v>1537.8000000000002</c:v>
                </c:pt>
                <c:pt idx="699">
                  <c:v>1540.0000000000002</c:v>
                </c:pt>
                <c:pt idx="700">
                  <c:v>1542.2</c:v>
                </c:pt>
                <c:pt idx="701">
                  <c:v>1544.4</c:v>
                </c:pt>
                <c:pt idx="702">
                  <c:v>1546.6000000000001</c:v>
                </c:pt>
                <c:pt idx="703">
                  <c:v>1548.8000000000002</c:v>
                </c:pt>
                <c:pt idx="704">
                  <c:v>1551.0000000000002</c:v>
                </c:pt>
                <c:pt idx="705">
                  <c:v>1553.2</c:v>
                </c:pt>
                <c:pt idx="706">
                  <c:v>1555.4</c:v>
                </c:pt>
                <c:pt idx="707">
                  <c:v>1557.6000000000001</c:v>
                </c:pt>
                <c:pt idx="708">
                  <c:v>1559.8000000000002</c:v>
                </c:pt>
                <c:pt idx="709">
                  <c:v>1562.0000000000002</c:v>
                </c:pt>
                <c:pt idx="710">
                  <c:v>1564.2</c:v>
                </c:pt>
                <c:pt idx="711">
                  <c:v>1566.4</c:v>
                </c:pt>
                <c:pt idx="712">
                  <c:v>1568.6000000000001</c:v>
                </c:pt>
                <c:pt idx="713">
                  <c:v>1570.8000000000002</c:v>
                </c:pt>
                <c:pt idx="714">
                  <c:v>1573.0000000000002</c:v>
                </c:pt>
                <c:pt idx="715">
                  <c:v>1575.2</c:v>
                </c:pt>
                <c:pt idx="716">
                  <c:v>1577.4</c:v>
                </c:pt>
                <c:pt idx="717">
                  <c:v>1579.6000000000001</c:v>
                </c:pt>
                <c:pt idx="718">
                  <c:v>1581.8000000000002</c:v>
                </c:pt>
                <c:pt idx="719">
                  <c:v>1584.0000000000002</c:v>
                </c:pt>
                <c:pt idx="720">
                  <c:v>1586.2</c:v>
                </c:pt>
                <c:pt idx="721">
                  <c:v>1588.4</c:v>
                </c:pt>
                <c:pt idx="722">
                  <c:v>1590.6000000000001</c:v>
                </c:pt>
                <c:pt idx="723">
                  <c:v>1592.8000000000002</c:v>
                </c:pt>
                <c:pt idx="724">
                  <c:v>1595.0000000000002</c:v>
                </c:pt>
                <c:pt idx="725">
                  <c:v>1597.2</c:v>
                </c:pt>
                <c:pt idx="726">
                  <c:v>1599.4</c:v>
                </c:pt>
                <c:pt idx="727">
                  <c:v>1601.6000000000001</c:v>
                </c:pt>
                <c:pt idx="728">
                  <c:v>1603.8000000000002</c:v>
                </c:pt>
                <c:pt idx="729">
                  <c:v>1606.0000000000002</c:v>
                </c:pt>
                <c:pt idx="730">
                  <c:v>1608.2</c:v>
                </c:pt>
                <c:pt idx="731">
                  <c:v>1610.4</c:v>
                </c:pt>
                <c:pt idx="732">
                  <c:v>1612.6000000000001</c:v>
                </c:pt>
                <c:pt idx="733">
                  <c:v>1614.8000000000002</c:v>
                </c:pt>
                <c:pt idx="734">
                  <c:v>1617.0000000000002</c:v>
                </c:pt>
                <c:pt idx="735">
                  <c:v>1619.2</c:v>
                </c:pt>
                <c:pt idx="736">
                  <c:v>1621.4</c:v>
                </c:pt>
                <c:pt idx="737">
                  <c:v>1623.6000000000001</c:v>
                </c:pt>
                <c:pt idx="738">
                  <c:v>1625.8000000000002</c:v>
                </c:pt>
                <c:pt idx="739">
                  <c:v>1628.0000000000002</c:v>
                </c:pt>
                <c:pt idx="740">
                  <c:v>1630.2</c:v>
                </c:pt>
                <c:pt idx="741">
                  <c:v>1632.4</c:v>
                </c:pt>
                <c:pt idx="742">
                  <c:v>1634.6000000000001</c:v>
                </c:pt>
                <c:pt idx="743">
                  <c:v>1636.8000000000002</c:v>
                </c:pt>
                <c:pt idx="744">
                  <c:v>1639.0000000000002</c:v>
                </c:pt>
                <c:pt idx="745">
                  <c:v>1641.2</c:v>
                </c:pt>
                <c:pt idx="746">
                  <c:v>1643.4</c:v>
                </c:pt>
                <c:pt idx="747">
                  <c:v>1645.6000000000001</c:v>
                </c:pt>
                <c:pt idx="748">
                  <c:v>1647.8000000000002</c:v>
                </c:pt>
                <c:pt idx="749">
                  <c:v>1650.0000000000002</c:v>
                </c:pt>
                <c:pt idx="750">
                  <c:v>1652.2</c:v>
                </c:pt>
                <c:pt idx="751">
                  <c:v>1654.4</c:v>
                </c:pt>
                <c:pt idx="752">
                  <c:v>1656.6000000000001</c:v>
                </c:pt>
                <c:pt idx="753">
                  <c:v>1658.8000000000002</c:v>
                </c:pt>
                <c:pt idx="754">
                  <c:v>1661.0000000000002</c:v>
                </c:pt>
                <c:pt idx="755">
                  <c:v>1663.2</c:v>
                </c:pt>
                <c:pt idx="756">
                  <c:v>1665.4</c:v>
                </c:pt>
                <c:pt idx="757">
                  <c:v>1667.6000000000001</c:v>
                </c:pt>
                <c:pt idx="758">
                  <c:v>1669.8000000000002</c:v>
                </c:pt>
                <c:pt idx="759">
                  <c:v>1672.0000000000002</c:v>
                </c:pt>
                <c:pt idx="760">
                  <c:v>1674.2</c:v>
                </c:pt>
                <c:pt idx="761">
                  <c:v>1676.4</c:v>
                </c:pt>
                <c:pt idx="762">
                  <c:v>1678.6000000000001</c:v>
                </c:pt>
                <c:pt idx="763">
                  <c:v>1680.8000000000002</c:v>
                </c:pt>
                <c:pt idx="764">
                  <c:v>1683.0000000000002</c:v>
                </c:pt>
                <c:pt idx="765">
                  <c:v>1685.2</c:v>
                </c:pt>
                <c:pt idx="766">
                  <c:v>1687.4</c:v>
                </c:pt>
                <c:pt idx="767">
                  <c:v>1689.6000000000001</c:v>
                </c:pt>
                <c:pt idx="768">
                  <c:v>1691.8000000000002</c:v>
                </c:pt>
                <c:pt idx="769">
                  <c:v>1694.0000000000002</c:v>
                </c:pt>
                <c:pt idx="770">
                  <c:v>1696.2</c:v>
                </c:pt>
                <c:pt idx="771">
                  <c:v>1698.4</c:v>
                </c:pt>
                <c:pt idx="772">
                  <c:v>1700.6000000000001</c:v>
                </c:pt>
                <c:pt idx="773">
                  <c:v>1702.8000000000002</c:v>
                </c:pt>
                <c:pt idx="774">
                  <c:v>1705.0000000000002</c:v>
                </c:pt>
                <c:pt idx="775">
                  <c:v>1707.2</c:v>
                </c:pt>
                <c:pt idx="776">
                  <c:v>1709.4</c:v>
                </c:pt>
                <c:pt idx="777">
                  <c:v>1711.6000000000001</c:v>
                </c:pt>
                <c:pt idx="778">
                  <c:v>1713.8000000000002</c:v>
                </c:pt>
                <c:pt idx="779">
                  <c:v>1716.0000000000002</c:v>
                </c:pt>
                <c:pt idx="780">
                  <c:v>1718.2</c:v>
                </c:pt>
                <c:pt idx="781">
                  <c:v>1720.4</c:v>
                </c:pt>
                <c:pt idx="782">
                  <c:v>1722.6000000000001</c:v>
                </c:pt>
                <c:pt idx="783">
                  <c:v>1724.8000000000002</c:v>
                </c:pt>
                <c:pt idx="784">
                  <c:v>1727.0000000000002</c:v>
                </c:pt>
                <c:pt idx="785">
                  <c:v>1729.2</c:v>
                </c:pt>
                <c:pt idx="786">
                  <c:v>1731.4</c:v>
                </c:pt>
                <c:pt idx="787">
                  <c:v>1733.6000000000001</c:v>
                </c:pt>
                <c:pt idx="788">
                  <c:v>1735.8000000000002</c:v>
                </c:pt>
                <c:pt idx="789">
                  <c:v>1738.0000000000002</c:v>
                </c:pt>
                <c:pt idx="790">
                  <c:v>1740.2</c:v>
                </c:pt>
                <c:pt idx="791">
                  <c:v>1742.4</c:v>
                </c:pt>
                <c:pt idx="792">
                  <c:v>1744.6000000000001</c:v>
                </c:pt>
                <c:pt idx="793">
                  <c:v>1746.8000000000002</c:v>
                </c:pt>
                <c:pt idx="794">
                  <c:v>1749.0000000000002</c:v>
                </c:pt>
                <c:pt idx="795">
                  <c:v>1751.2</c:v>
                </c:pt>
                <c:pt idx="796">
                  <c:v>1753.4</c:v>
                </c:pt>
                <c:pt idx="797">
                  <c:v>1755.6000000000001</c:v>
                </c:pt>
                <c:pt idx="798">
                  <c:v>1757.8000000000002</c:v>
                </c:pt>
                <c:pt idx="799">
                  <c:v>1760.0000000000002</c:v>
                </c:pt>
                <c:pt idx="800">
                  <c:v>1762.2</c:v>
                </c:pt>
                <c:pt idx="801">
                  <c:v>1764.4</c:v>
                </c:pt>
                <c:pt idx="802">
                  <c:v>1766.6000000000001</c:v>
                </c:pt>
                <c:pt idx="803">
                  <c:v>1768.8000000000002</c:v>
                </c:pt>
                <c:pt idx="804">
                  <c:v>1771.0000000000002</c:v>
                </c:pt>
                <c:pt idx="805">
                  <c:v>1773.2</c:v>
                </c:pt>
                <c:pt idx="806">
                  <c:v>1775.4</c:v>
                </c:pt>
                <c:pt idx="807">
                  <c:v>1777.6000000000001</c:v>
                </c:pt>
                <c:pt idx="808">
                  <c:v>1779.8000000000002</c:v>
                </c:pt>
                <c:pt idx="809">
                  <c:v>1782.0000000000002</c:v>
                </c:pt>
                <c:pt idx="810">
                  <c:v>1784.2</c:v>
                </c:pt>
                <c:pt idx="811">
                  <c:v>1786.4</c:v>
                </c:pt>
                <c:pt idx="812">
                  <c:v>1788.6000000000001</c:v>
                </c:pt>
                <c:pt idx="813">
                  <c:v>1790.8000000000002</c:v>
                </c:pt>
                <c:pt idx="814">
                  <c:v>1793.0000000000002</c:v>
                </c:pt>
                <c:pt idx="815">
                  <c:v>1795.2</c:v>
                </c:pt>
                <c:pt idx="816">
                  <c:v>1797.4</c:v>
                </c:pt>
                <c:pt idx="817">
                  <c:v>1799.6000000000001</c:v>
                </c:pt>
                <c:pt idx="818">
                  <c:v>1801.8000000000002</c:v>
                </c:pt>
                <c:pt idx="819">
                  <c:v>1804.0000000000002</c:v>
                </c:pt>
                <c:pt idx="820">
                  <c:v>1806.2</c:v>
                </c:pt>
                <c:pt idx="821">
                  <c:v>1808.4</c:v>
                </c:pt>
                <c:pt idx="822">
                  <c:v>1810.6000000000001</c:v>
                </c:pt>
                <c:pt idx="823">
                  <c:v>1812.8000000000002</c:v>
                </c:pt>
                <c:pt idx="824">
                  <c:v>1815.0000000000002</c:v>
                </c:pt>
                <c:pt idx="825">
                  <c:v>1817.2</c:v>
                </c:pt>
                <c:pt idx="826">
                  <c:v>1819.4</c:v>
                </c:pt>
                <c:pt idx="827">
                  <c:v>1821.6000000000001</c:v>
                </c:pt>
                <c:pt idx="828">
                  <c:v>1823.8000000000002</c:v>
                </c:pt>
                <c:pt idx="829">
                  <c:v>1826.0000000000002</c:v>
                </c:pt>
                <c:pt idx="830">
                  <c:v>1828.2</c:v>
                </c:pt>
                <c:pt idx="831">
                  <c:v>1830.4</c:v>
                </c:pt>
                <c:pt idx="832">
                  <c:v>1832.6000000000001</c:v>
                </c:pt>
                <c:pt idx="833">
                  <c:v>1834.8000000000002</c:v>
                </c:pt>
                <c:pt idx="834">
                  <c:v>1837.0000000000002</c:v>
                </c:pt>
                <c:pt idx="835">
                  <c:v>1839.2</c:v>
                </c:pt>
                <c:pt idx="836">
                  <c:v>1841.4</c:v>
                </c:pt>
                <c:pt idx="837">
                  <c:v>1843.6000000000001</c:v>
                </c:pt>
                <c:pt idx="838">
                  <c:v>1845.8000000000002</c:v>
                </c:pt>
                <c:pt idx="839">
                  <c:v>1848.0000000000002</c:v>
                </c:pt>
                <c:pt idx="840">
                  <c:v>1850.2</c:v>
                </c:pt>
                <c:pt idx="841">
                  <c:v>1852.4</c:v>
                </c:pt>
                <c:pt idx="842">
                  <c:v>1854.6000000000001</c:v>
                </c:pt>
                <c:pt idx="843">
                  <c:v>1856.8000000000002</c:v>
                </c:pt>
                <c:pt idx="844">
                  <c:v>1859.0000000000002</c:v>
                </c:pt>
                <c:pt idx="845">
                  <c:v>1861.2</c:v>
                </c:pt>
                <c:pt idx="846">
                  <c:v>1863.4</c:v>
                </c:pt>
                <c:pt idx="847">
                  <c:v>1865.6000000000001</c:v>
                </c:pt>
                <c:pt idx="848">
                  <c:v>1867.8000000000002</c:v>
                </c:pt>
                <c:pt idx="849">
                  <c:v>1870.0000000000002</c:v>
                </c:pt>
                <c:pt idx="850">
                  <c:v>1872.2</c:v>
                </c:pt>
                <c:pt idx="851">
                  <c:v>1874.4</c:v>
                </c:pt>
                <c:pt idx="852">
                  <c:v>1876.6000000000001</c:v>
                </c:pt>
                <c:pt idx="853">
                  <c:v>1878.8000000000002</c:v>
                </c:pt>
                <c:pt idx="854">
                  <c:v>1881.0000000000002</c:v>
                </c:pt>
                <c:pt idx="855">
                  <c:v>1883.2</c:v>
                </c:pt>
                <c:pt idx="856">
                  <c:v>1885.4</c:v>
                </c:pt>
                <c:pt idx="857">
                  <c:v>1887.6000000000001</c:v>
                </c:pt>
                <c:pt idx="858">
                  <c:v>1889.8000000000002</c:v>
                </c:pt>
                <c:pt idx="859">
                  <c:v>1892.0000000000002</c:v>
                </c:pt>
                <c:pt idx="860">
                  <c:v>1894.2</c:v>
                </c:pt>
                <c:pt idx="861">
                  <c:v>1896.4</c:v>
                </c:pt>
                <c:pt idx="862">
                  <c:v>1898.6000000000001</c:v>
                </c:pt>
                <c:pt idx="863">
                  <c:v>1900.8000000000002</c:v>
                </c:pt>
                <c:pt idx="864">
                  <c:v>1903.0000000000002</c:v>
                </c:pt>
                <c:pt idx="865">
                  <c:v>1905.2</c:v>
                </c:pt>
                <c:pt idx="866">
                  <c:v>1907.4</c:v>
                </c:pt>
                <c:pt idx="867">
                  <c:v>1909.6000000000001</c:v>
                </c:pt>
                <c:pt idx="868">
                  <c:v>1911.8000000000002</c:v>
                </c:pt>
                <c:pt idx="869">
                  <c:v>1914.0000000000002</c:v>
                </c:pt>
                <c:pt idx="870">
                  <c:v>1916.2</c:v>
                </c:pt>
                <c:pt idx="871">
                  <c:v>1918.4</c:v>
                </c:pt>
                <c:pt idx="872">
                  <c:v>1920.6000000000001</c:v>
                </c:pt>
                <c:pt idx="873">
                  <c:v>1922.8000000000002</c:v>
                </c:pt>
                <c:pt idx="874">
                  <c:v>1925.0000000000002</c:v>
                </c:pt>
                <c:pt idx="875">
                  <c:v>1927.2</c:v>
                </c:pt>
                <c:pt idx="876">
                  <c:v>1929.4</c:v>
                </c:pt>
                <c:pt idx="877">
                  <c:v>1931.6000000000001</c:v>
                </c:pt>
                <c:pt idx="878">
                  <c:v>1933.8000000000002</c:v>
                </c:pt>
                <c:pt idx="879">
                  <c:v>1936.0000000000002</c:v>
                </c:pt>
                <c:pt idx="880">
                  <c:v>1938.2</c:v>
                </c:pt>
                <c:pt idx="881">
                  <c:v>1940.4</c:v>
                </c:pt>
                <c:pt idx="882">
                  <c:v>1942.6000000000001</c:v>
                </c:pt>
                <c:pt idx="883">
                  <c:v>1944.8000000000002</c:v>
                </c:pt>
                <c:pt idx="884">
                  <c:v>1947.0000000000002</c:v>
                </c:pt>
                <c:pt idx="885">
                  <c:v>1949.2</c:v>
                </c:pt>
                <c:pt idx="886">
                  <c:v>1951.4</c:v>
                </c:pt>
                <c:pt idx="887">
                  <c:v>1953.6000000000001</c:v>
                </c:pt>
                <c:pt idx="888">
                  <c:v>1955.8000000000002</c:v>
                </c:pt>
                <c:pt idx="889">
                  <c:v>1958.0000000000002</c:v>
                </c:pt>
                <c:pt idx="890">
                  <c:v>1960.2</c:v>
                </c:pt>
                <c:pt idx="891">
                  <c:v>1962.4</c:v>
                </c:pt>
                <c:pt idx="892">
                  <c:v>1964.6000000000001</c:v>
                </c:pt>
                <c:pt idx="893">
                  <c:v>1966.8000000000002</c:v>
                </c:pt>
                <c:pt idx="894">
                  <c:v>1969.0000000000002</c:v>
                </c:pt>
                <c:pt idx="895">
                  <c:v>1971.2000000000003</c:v>
                </c:pt>
                <c:pt idx="896">
                  <c:v>1973.4</c:v>
                </c:pt>
                <c:pt idx="897">
                  <c:v>1975.6000000000001</c:v>
                </c:pt>
                <c:pt idx="898">
                  <c:v>1977.8000000000002</c:v>
                </c:pt>
                <c:pt idx="899">
                  <c:v>1980.0000000000002</c:v>
                </c:pt>
                <c:pt idx="900">
                  <c:v>1982.2000000000003</c:v>
                </c:pt>
                <c:pt idx="901">
                  <c:v>1984.4</c:v>
                </c:pt>
                <c:pt idx="902">
                  <c:v>1986.6000000000001</c:v>
                </c:pt>
                <c:pt idx="903">
                  <c:v>1988.8000000000002</c:v>
                </c:pt>
                <c:pt idx="904">
                  <c:v>1991.0000000000002</c:v>
                </c:pt>
                <c:pt idx="905">
                  <c:v>1993.2000000000003</c:v>
                </c:pt>
                <c:pt idx="906">
                  <c:v>1995.4</c:v>
                </c:pt>
                <c:pt idx="907">
                  <c:v>1997.6000000000001</c:v>
                </c:pt>
                <c:pt idx="908">
                  <c:v>1999.8000000000002</c:v>
                </c:pt>
                <c:pt idx="909">
                  <c:v>2002.0000000000002</c:v>
                </c:pt>
                <c:pt idx="910">
                  <c:v>2004.2000000000003</c:v>
                </c:pt>
                <c:pt idx="911">
                  <c:v>2006.4</c:v>
                </c:pt>
                <c:pt idx="912">
                  <c:v>2008.6000000000001</c:v>
                </c:pt>
                <c:pt idx="913">
                  <c:v>2010.8000000000002</c:v>
                </c:pt>
                <c:pt idx="914">
                  <c:v>2013.0000000000002</c:v>
                </c:pt>
                <c:pt idx="915">
                  <c:v>2015.2000000000003</c:v>
                </c:pt>
                <c:pt idx="916">
                  <c:v>2017.4</c:v>
                </c:pt>
                <c:pt idx="917">
                  <c:v>2019.6000000000001</c:v>
                </c:pt>
                <c:pt idx="918">
                  <c:v>2021.8000000000002</c:v>
                </c:pt>
                <c:pt idx="919">
                  <c:v>2024.0000000000002</c:v>
                </c:pt>
                <c:pt idx="920">
                  <c:v>2026.2000000000003</c:v>
                </c:pt>
                <c:pt idx="921">
                  <c:v>2028.4</c:v>
                </c:pt>
                <c:pt idx="922">
                  <c:v>2030.6000000000001</c:v>
                </c:pt>
                <c:pt idx="923">
                  <c:v>2032.8000000000002</c:v>
                </c:pt>
                <c:pt idx="924">
                  <c:v>2035.0000000000002</c:v>
                </c:pt>
                <c:pt idx="925">
                  <c:v>2037.2000000000003</c:v>
                </c:pt>
                <c:pt idx="926">
                  <c:v>2039.4</c:v>
                </c:pt>
                <c:pt idx="927">
                  <c:v>2041.6000000000001</c:v>
                </c:pt>
                <c:pt idx="928">
                  <c:v>2043.8000000000002</c:v>
                </c:pt>
                <c:pt idx="929">
                  <c:v>2046.0000000000002</c:v>
                </c:pt>
                <c:pt idx="930">
                  <c:v>2048.2000000000003</c:v>
                </c:pt>
                <c:pt idx="931">
                  <c:v>2050.4</c:v>
                </c:pt>
                <c:pt idx="932">
                  <c:v>2052.6000000000004</c:v>
                </c:pt>
                <c:pt idx="933">
                  <c:v>2054.8000000000002</c:v>
                </c:pt>
                <c:pt idx="934">
                  <c:v>2057</c:v>
                </c:pt>
                <c:pt idx="935">
                  <c:v>2059.2000000000003</c:v>
                </c:pt>
                <c:pt idx="936">
                  <c:v>2061.4</c:v>
                </c:pt>
                <c:pt idx="937">
                  <c:v>2063.6000000000004</c:v>
                </c:pt>
                <c:pt idx="938">
                  <c:v>2065.8000000000002</c:v>
                </c:pt>
                <c:pt idx="939">
                  <c:v>2068</c:v>
                </c:pt>
                <c:pt idx="940">
                  <c:v>2070.2000000000003</c:v>
                </c:pt>
                <c:pt idx="941">
                  <c:v>2072.4</c:v>
                </c:pt>
                <c:pt idx="942">
                  <c:v>2074.6000000000004</c:v>
                </c:pt>
                <c:pt idx="943">
                  <c:v>2076.8000000000002</c:v>
                </c:pt>
                <c:pt idx="944">
                  <c:v>2079</c:v>
                </c:pt>
                <c:pt idx="945">
                  <c:v>2081.2000000000003</c:v>
                </c:pt>
                <c:pt idx="946">
                  <c:v>2083.4</c:v>
                </c:pt>
                <c:pt idx="947">
                  <c:v>2085.6000000000004</c:v>
                </c:pt>
                <c:pt idx="948">
                  <c:v>2087.8000000000002</c:v>
                </c:pt>
                <c:pt idx="949">
                  <c:v>2090</c:v>
                </c:pt>
                <c:pt idx="950">
                  <c:v>2092.2000000000003</c:v>
                </c:pt>
                <c:pt idx="951">
                  <c:v>2094.4</c:v>
                </c:pt>
                <c:pt idx="952">
                  <c:v>2096.6000000000004</c:v>
                </c:pt>
                <c:pt idx="953">
                  <c:v>2098.8000000000002</c:v>
                </c:pt>
                <c:pt idx="954">
                  <c:v>2101</c:v>
                </c:pt>
                <c:pt idx="955">
                  <c:v>2103.2000000000003</c:v>
                </c:pt>
                <c:pt idx="956">
                  <c:v>2105.4</c:v>
                </c:pt>
                <c:pt idx="957">
                  <c:v>2107.6000000000004</c:v>
                </c:pt>
                <c:pt idx="958">
                  <c:v>2109.8000000000002</c:v>
                </c:pt>
                <c:pt idx="959">
                  <c:v>2112</c:v>
                </c:pt>
                <c:pt idx="960">
                  <c:v>2114.2000000000003</c:v>
                </c:pt>
                <c:pt idx="961">
                  <c:v>2116.4</c:v>
                </c:pt>
                <c:pt idx="962">
                  <c:v>2118.6000000000004</c:v>
                </c:pt>
                <c:pt idx="963">
                  <c:v>2120.8000000000002</c:v>
                </c:pt>
                <c:pt idx="964">
                  <c:v>2123</c:v>
                </c:pt>
                <c:pt idx="965">
                  <c:v>2125.2000000000003</c:v>
                </c:pt>
                <c:pt idx="966">
                  <c:v>2127.4</c:v>
                </c:pt>
                <c:pt idx="967">
                  <c:v>2129.6000000000004</c:v>
                </c:pt>
                <c:pt idx="968">
                  <c:v>2131.8000000000002</c:v>
                </c:pt>
                <c:pt idx="969">
                  <c:v>2134</c:v>
                </c:pt>
                <c:pt idx="970">
                  <c:v>2136.2000000000003</c:v>
                </c:pt>
                <c:pt idx="971">
                  <c:v>2138.4</c:v>
                </c:pt>
                <c:pt idx="972">
                  <c:v>2140.6000000000004</c:v>
                </c:pt>
                <c:pt idx="973">
                  <c:v>2142.8000000000002</c:v>
                </c:pt>
                <c:pt idx="974">
                  <c:v>2145</c:v>
                </c:pt>
                <c:pt idx="975">
                  <c:v>2147.2000000000003</c:v>
                </c:pt>
                <c:pt idx="976">
                  <c:v>2149.4</c:v>
                </c:pt>
                <c:pt idx="977">
                  <c:v>2151.6000000000004</c:v>
                </c:pt>
                <c:pt idx="978">
                  <c:v>2153.8000000000002</c:v>
                </c:pt>
                <c:pt idx="979">
                  <c:v>2156</c:v>
                </c:pt>
                <c:pt idx="980">
                  <c:v>2158.2000000000003</c:v>
                </c:pt>
                <c:pt idx="981">
                  <c:v>2160.4</c:v>
                </c:pt>
                <c:pt idx="982">
                  <c:v>2162.6000000000004</c:v>
                </c:pt>
                <c:pt idx="983">
                  <c:v>2164.8000000000002</c:v>
                </c:pt>
                <c:pt idx="984">
                  <c:v>2167</c:v>
                </c:pt>
                <c:pt idx="985">
                  <c:v>2169.2000000000003</c:v>
                </c:pt>
                <c:pt idx="986">
                  <c:v>2171.4</c:v>
                </c:pt>
                <c:pt idx="987">
                  <c:v>2173.6000000000004</c:v>
                </c:pt>
                <c:pt idx="988">
                  <c:v>2175.8000000000002</c:v>
                </c:pt>
                <c:pt idx="989">
                  <c:v>2178</c:v>
                </c:pt>
                <c:pt idx="990">
                  <c:v>2180.2000000000003</c:v>
                </c:pt>
                <c:pt idx="991">
                  <c:v>2182.4</c:v>
                </c:pt>
                <c:pt idx="992">
                  <c:v>2184.6000000000004</c:v>
                </c:pt>
                <c:pt idx="993">
                  <c:v>2186.8000000000002</c:v>
                </c:pt>
                <c:pt idx="994">
                  <c:v>2189</c:v>
                </c:pt>
                <c:pt idx="995">
                  <c:v>2191.2000000000003</c:v>
                </c:pt>
                <c:pt idx="996">
                  <c:v>2193.4</c:v>
                </c:pt>
                <c:pt idx="997">
                  <c:v>2195.6000000000004</c:v>
                </c:pt>
                <c:pt idx="998">
                  <c:v>2197.8000000000002</c:v>
                </c:pt>
                <c:pt idx="999">
                  <c:v>2200</c:v>
                </c:pt>
                <c:pt idx="1000">
                  <c:v>2202.2000000000003</c:v>
                </c:pt>
                <c:pt idx="1001">
                  <c:v>2204.4</c:v>
                </c:pt>
                <c:pt idx="1002">
                  <c:v>2206.6000000000004</c:v>
                </c:pt>
                <c:pt idx="1003">
                  <c:v>2208.8000000000002</c:v>
                </c:pt>
                <c:pt idx="1004">
                  <c:v>2211</c:v>
                </c:pt>
                <c:pt idx="1005">
                  <c:v>2213.2000000000003</c:v>
                </c:pt>
                <c:pt idx="1006">
                  <c:v>2215.4</c:v>
                </c:pt>
                <c:pt idx="1007">
                  <c:v>2217.6000000000004</c:v>
                </c:pt>
                <c:pt idx="1008">
                  <c:v>2219.8000000000002</c:v>
                </c:pt>
                <c:pt idx="1009">
                  <c:v>2222</c:v>
                </c:pt>
                <c:pt idx="1010">
                  <c:v>2224.2000000000003</c:v>
                </c:pt>
                <c:pt idx="1011">
                  <c:v>2226.4</c:v>
                </c:pt>
                <c:pt idx="1012">
                  <c:v>2228.6000000000004</c:v>
                </c:pt>
                <c:pt idx="1013">
                  <c:v>2230.8000000000002</c:v>
                </c:pt>
                <c:pt idx="1014">
                  <c:v>2233</c:v>
                </c:pt>
                <c:pt idx="1015">
                  <c:v>2235.2000000000003</c:v>
                </c:pt>
                <c:pt idx="1016">
                  <c:v>2237.4</c:v>
                </c:pt>
                <c:pt idx="1017">
                  <c:v>2239.6000000000004</c:v>
                </c:pt>
                <c:pt idx="1018">
                  <c:v>2241.8000000000002</c:v>
                </c:pt>
                <c:pt idx="1019">
                  <c:v>2244</c:v>
                </c:pt>
                <c:pt idx="1020">
                  <c:v>2246.2000000000003</c:v>
                </c:pt>
                <c:pt idx="1021">
                  <c:v>2248.4</c:v>
                </c:pt>
                <c:pt idx="1022">
                  <c:v>2250.6000000000004</c:v>
                </c:pt>
                <c:pt idx="1023">
                  <c:v>2252.8000000000002</c:v>
                </c:pt>
                <c:pt idx="1024">
                  <c:v>2255</c:v>
                </c:pt>
                <c:pt idx="1025">
                  <c:v>2257.2000000000003</c:v>
                </c:pt>
                <c:pt idx="1026">
                  <c:v>2259.4</c:v>
                </c:pt>
                <c:pt idx="1027">
                  <c:v>2261.6000000000004</c:v>
                </c:pt>
                <c:pt idx="1028">
                  <c:v>2263.8000000000002</c:v>
                </c:pt>
                <c:pt idx="1029">
                  <c:v>2266</c:v>
                </c:pt>
                <c:pt idx="1030">
                  <c:v>2268.2000000000003</c:v>
                </c:pt>
                <c:pt idx="1031">
                  <c:v>2270.4</c:v>
                </c:pt>
                <c:pt idx="1032">
                  <c:v>2272.6000000000004</c:v>
                </c:pt>
                <c:pt idx="1033">
                  <c:v>2274.8000000000002</c:v>
                </c:pt>
                <c:pt idx="1034">
                  <c:v>2277</c:v>
                </c:pt>
                <c:pt idx="1035">
                  <c:v>2279.2000000000003</c:v>
                </c:pt>
                <c:pt idx="1036">
                  <c:v>2281.4</c:v>
                </c:pt>
                <c:pt idx="1037">
                  <c:v>2283.6000000000004</c:v>
                </c:pt>
                <c:pt idx="1038">
                  <c:v>2285.8000000000002</c:v>
                </c:pt>
                <c:pt idx="1039">
                  <c:v>2288</c:v>
                </c:pt>
                <c:pt idx="1040">
                  <c:v>2290.2000000000003</c:v>
                </c:pt>
                <c:pt idx="1041">
                  <c:v>2292.4</c:v>
                </c:pt>
                <c:pt idx="1042">
                  <c:v>2294.6000000000004</c:v>
                </c:pt>
                <c:pt idx="1043">
                  <c:v>2296.8000000000002</c:v>
                </c:pt>
                <c:pt idx="1044">
                  <c:v>2299</c:v>
                </c:pt>
                <c:pt idx="1045">
                  <c:v>2301.2000000000003</c:v>
                </c:pt>
                <c:pt idx="1046">
                  <c:v>2303.4</c:v>
                </c:pt>
                <c:pt idx="1047">
                  <c:v>2305.6000000000004</c:v>
                </c:pt>
                <c:pt idx="1048">
                  <c:v>2307.8000000000002</c:v>
                </c:pt>
                <c:pt idx="1049">
                  <c:v>2310</c:v>
                </c:pt>
                <c:pt idx="1050">
                  <c:v>2312.2000000000003</c:v>
                </c:pt>
                <c:pt idx="1051">
                  <c:v>2314.4</c:v>
                </c:pt>
                <c:pt idx="1052">
                  <c:v>2316.6000000000004</c:v>
                </c:pt>
                <c:pt idx="1053">
                  <c:v>2318.8000000000002</c:v>
                </c:pt>
                <c:pt idx="1054">
                  <c:v>2321</c:v>
                </c:pt>
                <c:pt idx="1055">
                  <c:v>2323.2000000000003</c:v>
                </c:pt>
                <c:pt idx="1056">
                  <c:v>2325.4</c:v>
                </c:pt>
                <c:pt idx="1057">
                  <c:v>2327.6000000000004</c:v>
                </c:pt>
                <c:pt idx="1058">
                  <c:v>2329.8000000000002</c:v>
                </c:pt>
                <c:pt idx="1059">
                  <c:v>2332</c:v>
                </c:pt>
                <c:pt idx="1060">
                  <c:v>2334.2000000000003</c:v>
                </c:pt>
                <c:pt idx="1061">
                  <c:v>2336.4</c:v>
                </c:pt>
                <c:pt idx="1062">
                  <c:v>2338.6000000000004</c:v>
                </c:pt>
                <c:pt idx="1063">
                  <c:v>2340.8000000000002</c:v>
                </c:pt>
                <c:pt idx="1064">
                  <c:v>2343</c:v>
                </c:pt>
                <c:pt idx="1065">
                  <c:v>2345.2000000000003</c:v>
                </c:pt>
                <c:pt idx="1066">
                  <c:v>2347.4</c:v>
                </c:pt>
                <c:pt idx="1067">
                  <c:v>2349.6000000000004</c:v>
                </c:pt>
                <c:pt idx="1068">
                  <c:v>2351.8000000000002</c:v>
                </c:pt>
                <c:pt idx="1069">
                  <c:v>2354</c:v>
                </c:pt>
                <c:pt idx="1070">
                  <c:v>2356.2000000000003</c:v>
                </c:pt>
                <c:pt idx="1071">
                  <c:v>2358.4</c:v>
                </c:pt>
                <c:pt idx="1072">
                  <c:v>2360.6000000000004</c:v>
                </c:pt>
                <c:pt idx="1073">
                  <c:v>2362.8000000000002</c:v>
                </c:pt>
                <c:pt idx="1074">
                  <c:v>2365</c:v>
                </c:pt>
                <c:pt idx="1075">
                  <c:v>2367.2000000000003</c:v>
                </c:pt>
                <c:pt idx="1076">
                  <c:v>2369.4</c:v>
                </c:pt>
                <c:pt idx="1077">
                  <c:v>2371.6000000000004</c:v>
                </c:pt>
                <c:pt idx="1078">
                  <c:v>2373.8000000000002</c:v>
                </c:pt>
                <c:pt idx="1079">
                  <c:v>2376</c:v>
                </c:pt>
                <c:pt idx="1080">
                  <c:v>2378.2000000000003</c:v>
                </c:pt>
                <c:pt idx="1081">
                  <c:v>2380.4</c:v>
                </c:pt>
                <c:pt idx="1082">
                  <c:v>2382.6000000000004</c:v>
                </c:pt>
                <c:pt idx="1083">
                  <c:v>2384.8000000000002</c:v>
                </c:pt>
                <c:pt idx="1084">
                  <c:v>2387</c:v>
                </c:pt>
                <c:pt idx="1085">
                  <c:v>2389.2000000000003</c:v>
                </c:pt>
                <c:pt idx="1086">
                  <c:v>2391.4</c:v>
                </c:pt>
                <c:pt idx="1087">
                  <c:v>2393.6000000000004</c:v>
                </c:pt>
                <c:pt idx="1088">
                  <c:v>2395.8000000000002</c:v>
                </c:pt>
                <c:pt idx="1089">
                  <c:v>2398</c:v>
                </c:pt>
                <c:pt idx="1090">
                  <c:v>2400.2000000000003</c:v>
                </c:pt>
                <c:pt idx="1091">
                  <c:v>2402.4</c:v>
                </c:pt>
                <c:pt idx="1092">
                  <c:v>2404.6000000000004</c:v>
                </c:pt>
                <c:pt idx="1093">
                  <c:v>2406.8000000000002</c:v>
                </c:pt>
                <c:pt idx="1094">
                  <c:v>2409</c:v>
                </c:pt>
                <c:pt idx="1095">
                  <c:v>2411.2000000000003</c:v>
                </c:pt>
                <c:pt idx="1096">
                  <c:v>2413.4</c:v>
                </c:pt>
                <c:pt idx="1097">
                  <c:v>2415.6000000000004</c:v>
                </c:pt>
                <c:pt idx="1098">
                  <c:v>2417.8000000000002</c:v>
                </c:pt>
                <c:pt idx="1099">
                  <c:v>2420</c:v>
                </c:pt>
                <c:pt idx="1100">
                  <c:v>2422.2000000000003</c:v>
                </c:pt>
                <c:pt idx="1101">
                  <c:v>2424.4</c:v>
                </c:pt>
                <c:pt idx="1102">
                  <c:v>2426.6000000000004</c:v>
                </c:pt>
                <c:pt idx="1103">
                  <c:v>2428.8000000000002</c:v>
                </c:pt>
                <c:pt idx="1104">
                  <c:v>2431</c:v>
                </c:pt>
                <c:pt idx="1105">
                  <c:v>2433.2000000000003</c:v>
                </c:pt>
                <c:pt idx="1106">
                  <c:v>2435.4</c:v>
                </c:pt>
                <c:pt idx="1107">
                  <c:v>2437.6000000000004</c:v>
                </c:pt>
                <c:pt idx="1108">
                  <c:v>2439.8000000000002</c:v>
                </c:pt>
                <c:pt idx="1109">
                  <c:v>2442</c:v>
                </c:pt>
                <c:pt idx="1110">
                  <c:v>2444.2000000000003</c:v>
                </c:pt>
                <c:pt idx="1111">
                  <c:v>2446.4</c:v>
                </c:pt>
                <c:pt idx="1112">
                  <c:v>2448.6000000000004</c:v>
                </c:pt>
                <c:pt idx="1113">
                  <c:v>2450.8000000000002</c:v>
                </c:pt>
                <c:pt idx="1114">
                  <c:v>2453</c:v>
                </c:pt>
                <c:pt idx="1115">
                  <c:v>2455.2000000000003</c:v>
                </c:pt>
                <c:pt idx="1116">
                  <c:v>2457.4</c:v>
                </c:pt>
                <c:pt idx="1117">
                  <c:v>2459.6000000000004</c:v>
                </c:pt>
                <c:pt idx="1118">
                  <c:v>2461.8000000000002</c:v>
                </c:pt>
                <c:pt idx="1119">
                  <c:v>2464</c:v>
                </c:pt>
                <c:pt idx="1120">
                  <c:v>2466.2000000000003</c:v>
                </c:pt>
                <c:pt idx="1121">
                  <c:v>2468.4</c:v>
                </c:pt>
                <c:pt idx="1122">
                  <c:v>2470.6000000000004</c:v>
                </c:pt>
                <c:pt idx="1123">
                  <c:v>2472.8000000000002</c:v>
                </c:pt>
                <c:pt idx="1124">
                  <c:v>2475</c:v>
                </c:pt>
                <c:pt idx="1125">
                  <c:v>2477.2000000000003</c:v>
                </c:pt>
                <c:pt idx="1126">
                  <c:v>2479.4</c:v>
                </c:pt>
                <c:pt idx="1127">
                  <c:v>2481.6000000000004</c:v>
                </c:pt>
                <c:pt idx="1128">
                  <c:v>2483.8000000000002</c:v>
                </c:pt>
                <c:pt idx="1129">
                  <c:v>2486</c:v>
                </c:pt>
                <c:pt idx="1130">
                  <c:v>2488.2000000000003</c:v>
                </c:pt>
                <c:pt idx="1131">
                  <c:v>2490.4</c:v>
                </c:pt>
                <c:pt idx="1132">
                  <c:v>2492.6000000000004</c:v>
                </c:pt>
                <c:pt idx="1133">
                  <c:v>2494.8000000000002</c:v>
                </c:pt>
                <c:pt idx="1134">
                  <c:v>2497</c:v>
                </c:pt>
                <c:pt idx="1135">
                  <c:v>2499.2000000000003</c:v>
                </c:pt>
                <c:pt idx="1136">
                  <c:v>2501.4</c:v>
                </c:pt>
                <c:pt idx="1137">
                  <c:v>2503.6000000000004</c:v>
                </c:pt>
                <c:pt idx="1138">
                  <c:v>2505.8000000000002</c:v>
                </c:pt>
                <c:pt idx="1139">
                  <c:v>2508</c:v>
                </c:pt>
                <c:pt idx="1140">
                  <c:v>2510.2000000000003</c:v>
                </c:pt>
                <c:pt idx="1141">
                  <c:v>2512.4</c:v>
                </c:pt>
                <c:pt idx="1142">
                  <c:v>2514.6000000000004</c:v>
                </c:pt>
                <c:pt idx="1143">
                  <c:v>2516.8000000000002</c:v>
                </c:pt>
                <c:pt idx="1144">
                  <c:v>2519</c:v>
                </c:pt>
                <c:pt idx="1145">
                  <c:v>2521.2000000000003</c:v>
                </c:pt>
                <c:pt idx="1146">
                  <c:v>2523.4</c:v>
                </c:pt>
                <c:pt idx="1147">
                  <c:v>2525.6000000000004</c:v>
                </c:pt>
                <c:pt idx="1148">
                  <c:v>2527.8000000000002</c:v>
                </c:pt>
                <c:pt idx="1149">
                  <c:v>2530</c:v>
                </c:pt>
                <c:pt idx="1150">
                  <c:v>2532.2000000000003</c:v>
                </c:pt>
                <c:pt idx="1151">
                  <c:v>2534.4</c:v>
                </c:pt>
                <c:pt idx="1152">
                  <c:v>2536.6000000000004</c:v>
                </c:pt>
                <c:pt idx="1153">
                  <c:v>2538.8000000000002</c:v>
                </c:pt>
                <c:pt idx="1154">
                  <c:v>2541</c:v>
                </c:pt>
                <c:pt idx="1155">
                  <c:v>2543.2000000000003</c:v>
                </c:pt>
                <c:pt idx="1156">
                  <c:v>2545.4</c:v>
                </c:pt>
                <c:pt idx="1157">
                  <c:v>2547.6000000000004</c:v>
                </c:pt>
                <c:pt idx="1158">
                  <c:v>2549.8000000000002</c:v>
                </c:pt>
                <c:pt idx="1159">
                  <c:v>2552</c:v>
                </c:pt>
                <c:pt idx="1160">
                  <c:v>2554.2000000000003</c:v>
                </c:pt>
                <c:pt idx="1161">
                  <c:v>2556.4</c:v>
                </c:pt>
                <c:pt idx="1162">
                  <c:v>2558.6000000000004</c:v>
                </c:pt>
                <c:pt idx="1163">
                  <c:v>2560.8000000000002</c:v>
                </c:pt>
                <c:pt idx="1164">
                  <c:v>2563</c:v>
                </c:pt>
                <c:pt idx="1165">
                  <c:v>2565.2000000000003</c:v>
                </c:pt>
                <c:pt idx="1166">
                  <c:v>2567.4</c:v>
                </c:pt>
                <c:pt idx="1167">
                  <c:v>2569.6000000000004</c:v>
                </c:pt>
                <c:pt idx="1168">
                  <c:v>2571.8000000000002</c:v>
                </c:pt>
                <c:pt idx="1169">
                  <c:v>2574</c:v>
                </c:pt>
                <c:pt idx="1170">
                  <c:v>2576.2000000000003</c:v>
                </c:pt>
                <c:pt idx="1171">
                  <c:v>2578.4</c:v>
                </c:pt>
                <c:pt idx="1172">
                  <c:v>2580.6000000000004</c:v>
                </c:pt>
                <c:pt idx="1173">
                  <c:v>2582.8000000000002</c:v>
                </c:pt>
                <c:pt idx="1174">
                  <c:v>2585</c:v>
                </c:pt>
                <c:pt idx="1175">
                  <c:v>2587.2000000000003</c:v>
                </c:pt>
                <c:pt idx="1176">
                  <c:v>2589.4</c:v>
                </c:pt>
                <c:pt idx="1177">
                  <c:v>2591.6000000000004</c:v>
                </c:pt>
                <c:pt idx="1178">
                  <c:v>2593.8000000000002</c:v>
                </c:pt>
                <c:pt idx="1179">
                  <c:v>2596</c:v>
                </c:pt>
                <c:pt idx="1180">
                  <c:v>2598.2000000000003</c:v>
                </c:pt>
                <c:pt idx="1181">
                  <c:v>2600.4</c:v>
                </c:pt>
                <c:pt idx="1182">
                  <c:v>2602.6000000000004</c:v>
                </c:pt>
                <c:pt idx="1183">
                  <c:v>2604.8000000000002</c:v>
                </c:pt>
                <c:pt idx="1184">
                  <c:v>2607</c:v>
                </c:pt>
                <c:pt idx="1185">
                  <c:v>2609.2000000000003</c:v>
                </c:pt>
                <c:pt idx="1186">
                  <c:v>2611.4</c:v>
                </c:pt>
                <c:pt idx="1187">
                  <c:v>2613.6000000000004</c:v>
                </c:pt>
                <c:pt idx="1188">
                  <c:v>2615.8000000000002</c:v>
                </c:pt>
                <c:pt idx="1189">
                  <c:v>2618</c:v>
                </c:pt>
                <c:pt idx="1190">
                  <c:v>2620.2000000000003</c:v>
                </c:pt>
                <c:pt idx="1191">
                  <c:v>2622.4</c:v>
                </c:pt>
                <c:pt idx="1192">
                  <c:v>2624.6000000000004</c:v>
                </c:pt>
                <c:pt idx="1193">
                  <c:v>2626.8</c:v>
                </c:pt>
                <c:pt idx="1194">
                  <c:v>2629</c:v>
                </c:pt>
                <c:pt idx="1195">
                  <c:v>2631.2000000000003</c:v>
                </c:pt>
                <c:pt idx="1196">
                  <c:v>2633.4</c:v>
                </c:pt>
                <c:pt idx="1197">
                  <c:v>2635.6000000000004</c:v>
                </c:pt>
                <c:pt idx="1198">
                  <c:v>2637.8</c:v>
                </c:pt>
                <c:pt idx="1199">
                  <c:v>2640</c:v>
                </c:pt>
                <c:pt idx="1200">
                  <c:v>2642.2000000000003</c:v>
                </c:pt>
                <c:pt idx="1201">
                  <c:v>2644.4</c:v>
                </c:pt>
                <c:pt idx="1202">
                  <c:v>2646.6000000000004</c:v>
                </c:pt>
                <c:pt idx="1203">
                  <c:v>2648.8</c:v>
                </c:pt>
                <c:pt idx="1204">
                  <c:v>2651</c:v>
                </c:pt>
                <c:pt idx="1205">
                  <c:v>2653.2000000000003</c:v>
                </c:pt>
                <c:pt idx="1206">
                  <c:v>2655.4</c:v>
                </c:pt>
                <c:pt idx="1207">
                  <c:v>2657.6000000000004</c:v>
                </c:pt>
                <c:pt idx="1208">
                  <c:v>2659.8</c:v>
                </c:pt>
                <c:pt idx="1209">
                  <c:v>2662</c:v>
                </c:pt>
                <c:pt idx="1210">
                  <c:v>2664.2000000000003</c:v>
                </c:pt>
                <c:pt idx="1211">
                  <c:v>2666.4</c:v>
                </c:pt>
                <c:pt idx="1212">
                  <c:v>2668.6000000000004</c:v>
                </c:pt>
                <c:pt idx="1213">
                  <c:v>2670.8</c:v>
                </c:pt>
                <c:pt idx="1214">
                  <c:v>2673</c:v>
                </c:pt>
                <c:pt idx="1215">
                  <c:v>2675.2000000000003</c:v>
                </c:pt>
                <c:pt idx="1216">
                  <c:v>2677.4</c:v>
                </c:pt>
                <c:pt idx="1217">
                  <c:v>2679.6000000000004</c:v>
                </c:pt>
                <c:pt idx="1218">
                  <c:v>2681.8</c:v>
                </c:pt>
                <c:pt idx="1219">
                  <c:v>2684</c:v>
                </c:pt>
                <c:pt idx="1220">
                  <c:v>2686.2000000000003</c:v>
                </c:pt>
                <c:pt idx="1221">
                  <c:v>2688.4</c:v>
                </c:pt>
                <c:pt idx="1222">
                  <c:v>2690.6000000000004</c:v>
                </c:pt>
                <c:pt idx="1223">
                  <c:v>2692.8</c:v>
                </c:pt>
                <c:pt idx="1224">
                  <c:v>2695</c:v>
                </c:pt>
                <c:pt idx="1225">
                  <c:v>2697.2000000000003</c:v>
                </c:pt>
                <c:pt idx="1226">
                  <c:v>2699.4</c:v>
                </c:pt>
                <c:pt idx="1227">
                  <c:v>2701.6000000000004</c:v>
                </c:pt>
                <c:pt idx="1228">
                  <c:v>2703.8</c:v>
                </c:pt>
                <c:pt idx="1229">
                  <c:v>2706</c:v>
                </c:pt>
                <c:pt idx="1230">
                  <c:v>2708.2000000000003</c:v>
                </c:pt>
                <c:pt idx="1231">
                  <c:v>2710.4</c:v>
                </c:pt>
                <c:pt idx="1232">
                  <c:v>2712.6000000000004</c:v>
                </c:pt>
                <c:pt idx="1233">
                  <c:v>2714.8</c:v>
                </c:pt>
                <c:pt idx="1234">
                  <c:v>2717</c:v>
                </c:pt>
                <c:pt idx="1235">
                  <c:v>2719.2000000000003</c:v>
                </c:pt>
                <c:pt idx="1236">
                  <c:v>2721.4</c:v>
                </c:pt>
                <c:pt idx="1237">
                  <c:v>2723.6000000000004</c:v>
                </c:pt>
                <c:pt idx="1238">
                  <c:v>2725.8</c:v>
                </c:pt>
                <c:pt idx="1239">
                  <c:v>2728</c:v>
                </c:pt>
                <c:pt idx="1240">
                  <c:v>2730.2000000000003</c:v>
                </c:pt>
                <c:pt idx="1241">
                  <c:v>2732.4</c:v>
                </c:pt>
                <c:pt idx="1242">
                  <c:v>2734.6000000000004</c:v>
                </c:pt>
                <c:pt idx="1243">
                  <c:v>2736.8</c:v>
                </c:pt>
                <c:pt idx="1244">
                  <c:v>2739</c:v>
                </c:pt>
                <c:pt idx="1245">
                  <c:v>2741.2000000000003</c:v>
                </c:pt>
                <c:pt idx="1246">
                  <c:v>2743.4</c:v>
                </c:pt>
                <c:pt idx="1247">
                  <c:v>2745.6000000000004</c:v>
                </c:pt>
                <c:pt idx="1248">
                  <c:v>2747.8</c:v>
                </c:pt>
                <c:pt idx="1249">
                  <c:v>2750</c:v>
                </c:pt>
                <c:pt idx="1250">
                  <c:v>2752.2000000000003</c:v>
                </c:pt>
                <c:pt idx="1251">
                  <c:v>2754.4</c:v>
                </c:pt>
                <c:pt idx="1252">
                  <c:v>2756.6000000000004</c:v>
                </c:pt>
                <c:pt idx="1253">
                  <c:v>2758.8</c:v>
                </c:pt>
                <c:pt idx="1254">
                  <c:v>2761</c:v>
                </c:pt>
                <c:pt idx="1255">
                  <c:v>2763.2000000000003</c:v>
                </c:pt>
                <c:pt idx="1256">
                  <c:v>2765.4</c:v>
                </c:pt>
                <c:pt idx="1257">
                  <c:v>2767.6000000000004</c:v>
                </c:pt>
                <c:pt idx="1258">
                  <c:v>2769.8</c:v>
                </c:pt>
                <c:pt idx="1259">
                  <c:v>2772</c:v>
                </c:pt>
                <c:pt idx="1260">
                  <c:v>2774.2000000000003</c:v>
                </c:pt>
                <c:pt idx="1261">
                  <c:v>2776.4</c:v>
                </c:pt>
                <c:pt idx="1262">
                  <c:v>2778.6000000000004</c:v>
                </c:pt>
                <c:pt idx="1263">
                  <c:v>2780.8</c:v>
                </c:pt>
                <c:pt idx="1264">
                  <c:v>2783</c:v>
                </c:pt>
                <c:pt idx="1265">
                  <c:v>2785.2000000000003</c:v>
                </c:pt>
                <c:pt idx="1266">
                  <c:v>2787.4</c:v>
                </c:pt>
                <c:pt idx="1267">
                  <c:v>2789.6000000000004</c:v>
                </c:pt>
                <c:pt idx="1268">
                  <c:v>2791.8</c:v>
                </c:pt>
                <c:pt idx="1269">
                  <c:v>2794</c:v>
                </c:pt>
                <c:pt idx="1270">
                  <c:v>2796.2000000000003</c:v>
                </c:pt>
                <c:pt idx="1271">
                  <c:v>2798.4</c:v>
                </c:pt>
                <c:pt idx="1272">
                  <c:v>2800.6000000000004</c:v>
                </c:pt>
                <c:pt idx="1273">
                  <c:v>2802.8</c:v>
                </c:pt>
                <c:pt idx="1274">
                  <c:v>2805</c:v>
                </c:pt>
                <c:pt idx="1275">
                  <c:v>2807.2000000000003</c:v>
                </c:pt>
                <c:pt idx="1276">
                  <c:v>2809.4</c:v>
                </c:pt>
                <c:pt idx="1277">
                  <c:v>2811.6000000000004</c:v>
                </c:pt>
                <c:pt idx="1278">
                  <c:v>2813.8</c:v>
                </c:pt>
                <c:pt idx="1279">
                  <c:v>2816</c:v>
                </c:pt>
                <c:pt idx="1280">
                  <c:v>2818.2000000000003</c:v>
                </c:pt>
                <c:pt idx="1281">
                  <c:v>2820.4</c:v>
                </c:pt>
                <c:pt idx="1282">
                  <c:v>2822.6000000000004</c:v>
                </c:pt>
                <c:pt idx="1283">
                  <c:v>2824.8</c:v>
                </c:pt>
                <c:pt idx="1284">
                  <c:v>2827.0000000000005</c:v>
                </c:pt>
                <c:pt idx="1285">
                  <c:v>2829.2000000000003</c:v>
                </c:pt>
                <c:pt idx="1286">
                  <c:v>2831.4</c:v>
                </c:pt>
                <c:pt idx="1287">
                  <c:v>2833.6000000000004</c:v>
                </c:pt>
                <c:pt idx="1288">
                  <c:v>2835.8</c:v>
                </c:pt>
                <c:pt idx="1289">
                  <c:v>2838.0000000000005</c:v>
                </c:pt>
                <c:pt idx="1290">
                  <c:v>2840.2000000000003</c:v>
                </c:pt>
                <c:pt idx="1291">
                  <c:v>2842.4</c:v>
                </c:pt>
                <c:pt idx="1292">
                  <c:v>2844.6000000000004</c:v>
                </c:pt>
                <c:pt idx="1293">
                  <c:v>2846.8</c:v>
                </c:pt>
                <c:pt idx="1294">
                  <c:v>2849.0000000000005</c:v>
                </c:pt>
                <c:pt idx="1295">
                  <c:v>2851.2000000000003</c:v>
                </c:pt>
                <c:pt idx="1296">
                  <c:v>2853.4</c:v>
                </c:pt>
                <c:pt idx="1297">
                  <c:v>2855.6000000000004</c:v>
                </c:pt>
                <c:pt idx="1298">
                  <c:v>2857.8</c:v>
                </c:pt>
                <c:pt idx="1299">
                  <c:v>2860.0000000000005</c:v>
                </c:pt>
                <c:pt idx="1300">
                  <c:v>2862.2000000000003</c:v>
                </c:pt>
                <c:pt idx="1301">
                  <c:v>2864.4</c:v>
                </c:pt>
                <c:pt idx="1302">
                  <c:v>2866.6000000000004</c:v>
                </c:pt>
                <c:pt idx="1303">
                  <c:v>2868.8</c:v>
                </c:pt>
                <c:pt idx="1304">
                  <c:v>2871.0000000000005</c:v>
                </c:pt>
                <c:pt idx="1305">
                  <c:v>2873.2000000000003</c:v>
                </c:pt>
                <c:pt idx="1306">
                  <c:v>2875.4</c:v>
                </c:pt>
                <c:pt idx="1307">
                  <c:v>2877.6000000000004</c:v>
                </c:pt>
                <c:pt idx="1308">
                  <c:v>2879.8</c:v>
                </c:pt>
                <c:pt idx="1309">
                  <c:v>2882.0000000000005</c:v>
                </c:pt>
                <c:pt idx="1310">
                  <c:v>2884.2000000000003</c:v>
                </c:pt>
                <c:pt idx="1311">
                  <c:v>2886.4</c:v>
                </c:pt>
                <c:pt idx="1312">
                  <c:v>2888.6000000000004</c:v>
                </c:pt>
                <c:pt idx="1313">
                  <c:v>2890.8</c:v>
                </c:pt>
                <c:pt idx="1314">
                  <c:v>2893.0000000000005</c:v>
                </c:pt>
                <c:pt idx="1315">
                  <c:v>2895.2000000000003</c:v>
                </c:pt>
                <c:pt idx="1316">
                  <c:v>2897.4</c:v>
                </c:pt>
                <c:pt idx="1317">
                  <c:v>2899.6000000000004</c:v>
                </c:pt>
                <c:pt idx="1318">
                  <c:v>2901.8</c:v>
                </c:pt>
                <c:pt idx="1319">
                  <c:v>2904.0000000000005</c:v>
                </c:pt>
                <c:pt idx="1320">
                  <c:v>2906.2000000000003</c:v>
                </c:pt>
                <c:pt idx="1321">
                  <c:v>2908.4</c:v>
                </c:pt>
                <c:pt idx="1322">
                  <c:v>2910.6000000000004</c:v>
                </c:pt>
                <c:pt idx="1323">
                  <c:v>2912.8</c:v>
                </c:pt>
                <c:pt idx="1324">
                  <c:v>2915.0000000000005</c:v>
                </c:pt>
                <c:pt idx="1325">
                  <c:v>2917.2000000000003</c:v>
                </c:pt>
                <c:pt idx="1326">
                  <c:v>2919.4</c:v>
                </c:pt>
                <c:pt idx="1327">
                  <c:v>2921.6000000000004</c:v>
                </c:pt>
                <c:pt idx="1328">
                  <c:v>2923.8</c:v>
                </c:pt>
                <c:pt idx="1329">
                  <c:v>2926.0000000000005</c:v>
                </c:pt>
                <c:pt idx="1330">
                  <c:v>2928.2000000000003</c:v>
                </c:pt>
                <c:pt idx="1331">
                  <c:v>2930.4</c:v>
                </c:pt>
                <c:pt idx="1332">
                  <c:v>2932.6000000000004</c:v>
                </c:pt>
                <c:pt idx="1333">
                  <c:v>2934.8</c:v>
                </c:pt>
                <c:pt idx="1334">
                  <c:v>2937.0000000000005</c:v>
                </c:pt>
                <c:pt idx="1335">
                  <c:v>2939.2000000000003</c:v>
                </c:pt>
                <c:pt idx="1336">
                  <c:v>2941.4</c:v>
                </c:pt>
                <c:pt idx="1337">
                  <c:v>2943.6000000000004</c:v>
                </c:pt>
                <c:pt idx="1338">
                  <c:v>2945.8</c:v>
                </c:pt>
                <c:pt idx="1339">
                  <c:v>2948.0000000000005</c:v>
                </c:pt>
                <c:pt idx="1340">
                  <c:v>2950.2000000000003</c:v>
                </c:pt>
                <c:pt idx="1341">
                  <c:v>2952.4</c:v>
                </c:pt>
                <c:pt idx="1342">
                  <c:v>2954.6000000000004</c:v>
                </c:pt>
                <c:pt idx="1343">
                  <c:v>2956.8</c:v>
                </c:pt>
                <c:pt idx="1344">
                  <c:v>2959.0000000000005</c:v>
                </c:pt>
                <c:pt idx="1345">
                  <c:v>2961.2000000000003</c:v>
                </c:pt>
                <c:pt idx="1346">
                  <c:v>2963.4</c:v>
                </c:pt>
                <c:pt idx="1347">
                  <c:v>2965.6000000000004</c:v>
                </c:pt>
                <c:pt idx="1348">
                  <c:v>2967.8</c:v>
                </c:pt>
                <c:pt idx="1349">
                  <c:v>2970.0000000000005</c:v>
                </c:pt>
                <c:pt idx="1350">
                  <c:v>2972.2000000000003</c:v>
                </c:pt>
                <c:pt idx="1351">
                  <c:v>2974.4</c:v>
                </c:pt>
                <c:pt idx="1352">
                  <c:v>2976.6000000000004</c:v>
                </c:pt>
                <c:pt idx="1353">
                  <c:v>2978.8</c:v>
                </c:pt>
                <c:pt idx="1354">
                  <c:v>2981.0000000000005</c:v>
                </c:pt>
                <c:pt idx="1355">
                  <c:v>2983.2000000000003</c:v>
                </c:pt>
                <c:pt idx="1356">
                  <c:v>2985.4</c:v>
                </c:pt>
                <c:pt idx="1357">
                  <c:v>2987.6000000000004</c:v>
                </c:pt>
                <c:pt idx="1358">
                  <c:v>2989.8</c:v>
                </c:pt>
                <c:pt idx="1359">
                  <c:v>2992.0000000000005</c:v>
                </c:pt>
                <c:pt idx="1360">
                  <c:v>2994.2000000000003</c:v>
                </c:pt>
                <c:pt idx="1361">
                  <c:v>2996.4</c:v>
                </c:pt>
                <c:pt idx="1362">
                  <c:v>2998.6000000000004</c:v>
                </c:pt>
                <c:pt idx="1363">
                  <c:v>3000.8</c:v>
                </c:pt>
                <c:pt idx="1364">
                  <c:v>3003.0000000000005</c:v>
                </c:pt>
                <c:pt idx="1365">
                  <c:v>3005.2000000000003</c:v>
                </c:pt>
                <c:pt idx="1366">
                  <c:v>3007.4</c:v>
                </c:pt>
                <c:pt idx="1367">
                  <c:v>3009.6000000000004</c:v>
                </c:pt>
                <c:pt idx="1368">
                  <c:v>3011.8</c:v>
                </c:pt>
                <c:pt idx="1369">
                  <c:v>3014.0000000000005</c:v>
                </c:pt>
                <c:pt idx="1370">
                  <c:v>3016.2000000000003</c:v>
                </c:pt>
                <c:pt idx="1371">
                  <c:v>3018.4</c:v>
                </c:pt>
                <c:pt idx="1372">
                  <c:v>3020.6000000000004</c:v>
                </c:pt>
                <c:pt idx="1373">
                  <c:v>3022.8</c:v>
                </c:pt>
                <c:pt idx="1374">
                  <c:v>3025.0000000000005</c:v>
                </c:pt>
                <c:pt idx="1375">
                  <c:v>3027.2000000000003</c:v>
                </c:pt>
                <c:pt idx="1376">
                  <c:v>3029.4</c:v>
                </c:pt>
                <c:pt idx="1377">
                  <c:v>3031.6000000000004</c:v>
                </c:pt>
                <c:pt idx="1378">
                  <c:v>3033.8</c:v>
                </c:pt>
                <c:pt idx="1379">
                  <c:v>3036.0000000000005</c:v>
                </c:pt>
                <c:pt idx="1380">
                  <c:v>3038.2000000000003</c:v>
                </c:pt>
                <c:pt idx="1381">
                  <c:v>3040.4</c:v>
                </c:pt>
                <c:pt idx="1382">
                  <c:v>3042.6000000000004</c:v>
                </c:pt>
                <c:pt idx="1383">
                  <c:v>3044.8</c:v>
                </c:pt>
                <c:pt idx="1384">
                  <c:v>3047.0000000000005</c:v>
                </c:pt>
                <c:pt idx="1385">
                  <c:v>3049.2000000000003</c:v>
                </c:pt>
                <c:pt idx="1386">
                  <c:v>3051.4</c:v>
                </c:pt>
                <c:pt idx="1387">
                  <c:v>3053.6000000000004</c:v>
                </c:pt>
                <c:pt idx="1388">
                  <c:v>3055.8</c:v>
                </c:pt>
                <c:pt idx="1389">
                  <c:v>3058.0000000000005</c:v>
                </c:pt>
                <c:pt idx="1390">
                  <c:v>3060.2000000000003</c:v>
                </c:pt>
                <c:pt idx="1391">
                  <c:v>3062.4</c:v>
                </c:pt>
                <c:pt idx="1392">
                  <c:v>3064.6000000000004</c:v>
                </c:pt>
                <c:pt idx="1393">
                  <c:v>3066.8</c:v>
                </c:pt>
                <c:pt idx="1394">
                  <c:v>3069.0000000000005</c:v>
                </c:pt>
                <c:pt idx="1395">
                  <c:v>3071.2000000000003</c:v>
                </c:pt>
                <c:pt idx="1396">
                  <c:v>3073.4</c:v>
                </c:pt>
                <c:pt idx="1397">
                  <c:v>3075.6000000000004</c:v>
                </c:pt>
                <c:pt idx="1398">
                  <c:v>3077.8</c:v>
                </c:pt>
                <c:pt idx="1399">
                  <c:v>3080.0000000000005</c:v>
                </c:pt>
                <c:pt idx="1400">
                  <c:v>3082.2000000000003</c:v>
                </c:pt>
                <c:pt idx="1401">
                  <c:v>3084.4</c:v>
                </c:pt>
                <c:pt idx="1402">
                  <c:v>3086.6000000000004</c:v>
                </c:pt>
                <c:pt idx="1403">
                  <c:v>3088.8</c:v>
                </c:pt>
                <c:pt idx="1404">
                  <c:v>3091.0000000000005</c:v>
                </c:pt>
                <c:pt idx="1405">
                  <c:v>3093.2000000000003</c:v>
                </c:pt>
                <c:pt idx="1406">
                  <c:v>3095.4</c:v>
                </c:pt>
                <c:pt idx="1407">
                  <c:v>3097.6000000000004</c:v>
                </c:pt>
                <c:pt idx="1408">
                  <c:v>3099.8</c:v>
                </c:pt>
                <c:pt idx="1409">
                  <c:v>3102.0000000000005</c:v>
                </c:pt>
                <c:pt idx="1410">
                  <c:v>3104.2000000000003</c:v>
                </c:pt>
                <c:pt idx="1411">
                  <c:v>3106.4</c:v>
                </c:pt>
                <c:pt idx="1412">
                  <c:v>3108.6000000000004</c:v>
                </c:pt>
                <c:pt idx="1413">
                  <c:v>3110.8</c:v>
                </c:pt>
                <c:pt idx="1414">
                  <c:v>3113.0000000000005</c:v>
                </c:pt>
                <c:pt idx="1415">
                  <c:v>3115.2000000000003</c:v>
                </c:pt>
                <c:pt idx="1416">
                  <c:v>3117.4</c:v>
                </c:pt>
                <c:pt idx="1417">
                  <c:v>3119.6000000000004</c:v>
                </c:pt>
                <c:pt idx="1418">
                  <c:v>3121.8</c:v>
                </c:pt>
                <c:pt idx="1419">
                  <c:v>3124.0000000000005</c:v>
                </c:pt>
                <c:pt idx="1420">
                  <c:v>3126.2000000000003</c:v>
                </c:pt>
                <c:pt idx="1421">
                  <c:v>3128.4</c:v>
                </c:pt>
                <c:pt idx="1422">
                  <c:v>3130.6000000000004</c:v>
                </c:pt>
                <c:pt idx="1423">
                  <c:v>3132.8</c:v>
                </c:pt>
                <c:pt idx="1424">
                  <c:v>3135.0000000000005</c:v>
                </c:pt>
                <c:pt idx="1425">
                  <c:v>3137.2000000000003</c:v>
                </c:pt>
                <c:pt idx="1426">
                  <c:v>3139.4</c:v>
                </c:pt>
                <c:pt idx="1427">
                  <c:v>3141.6000000000004</c:v>
                </c:pt>
                <c:pt idx="1428">
                  <c:v>3143.8</c:v>
                </c:pt>
                <c:pt idx="1429">
                  <c:v>3146.0000000000005</c:v>
                </c:pt>
                <c:pt idx="1430">
                  <c:v>3148.2000000000003</c:v>
                </c:pt>
                <c:pt idx="1431">
                  <c:v>3150.4</c:v>
                </c:pt>
                <c:pt idx="1432">
                  <c:v>3152.6000000000004</c:v>
                </c:pt>
                <c:pt idx="1433">
                  <c:v>3154.8</c:v>
                </c:pt>
                <c:pt idx="1434">
                  <c:v>3157.0000000000005</c:v>
                </c:pt>
                <c:pt idx="1435">
                  <c:v>3159.2000000000003</c:v>
                </c:pt>
                <c:pt idx="1436">
                  <c:v>3161.4</c:v>
                </c:pt>
                <c:pt idx="1437">
                  <c:v>3163.6000000000004</c:v>
                </c:pt>
                <c:pt idx="1438">
                  <c:v>3165.8</c:v>
                </c:pt>
                <c:pt idx="1439">
                  <c:v>3168.0000000000005</c:v>
                </c:pt>
                <c:pt idx="1440">
                  <c:v>3170.2000000000003</c:v>
                </c:pt>
                <c:pt idx="1441">
                  <c:v>3172.4</c:v>
                </c:pt>
                <c:pt idx="1442">
                  <c:v>3174.6000000000004</c:v>
                </c:pt>
                <c:pt idx="1443">
                  <c:v>3176.8</c:v>
                </c:pt>
                <c:pt idx="1444">
                  <c:v>3179.0000000000005</c:v>
                </c:pt>
                <c:pt idx="1445">
                  <c:v>3181.2000000000003</c:v>
                </c:pt>
                <c:pt idx="1446">
                  <c:v>3183.4</c:v>
                </c:pt>
                <c:pt idx="1447">
                  <c:v>3185.6000000000004</c:v>
                </c:pt>
                <c:pt idx="1448">
                  <c:v>3187.8</c:v>
                </c:pt>
                <c:pt idx="1449">
                  <c:v>3190.0000000000005</c:v>
                </c:pt>
                <c:pt idx="1450">
                  <c:v>3192.2000000000003</c:v>
                </c:pt>
                <c:pt idx="1451">
                  <c:v>3194.4</c:v>
                </c:pt>
                <c:pt idx="1452">
                  <c:v>3196.6000000000004</c:v>
                </c:pt>
                <c:pt idx="1453">
                  <c:v>3198.8</c:v>
                </c:pt>
                <c:pt idx="1454">
                  <c:v>3201.0000000000005</c:v>
                </c:pt>
                <c:pt idx="1455">
                  <c:v>3203.2000000000003</c:v>
                </c:pt>
                <c:pt idx="1456">
                  <c:v>3205.4</c:v>
                </c:pt>
                <c:pt idx="1457">
                  <c:v>3207.6000000000004</c:v>
                </c:pt>
                <c:pt idx="1458">
                  <c:v>3209.8</c:v>
                </c:pt>
                <c:pt idx="1459">
                  <c:v>3212.0000000000005</c:v>
                </c:pt>
                <c:pt idx="1460">
                  <c:v>3214.2000000000003</c:v>
                </c:pt>
                <c:pt idx="1461">
                  <c:v>3216.4</c:v>
                </c:pt>
                <c:pt idx="1462">
                  <c:v>3218.6000000000004</c:v>
                </c:pt>
                <c:pt idx="1463">
                  <c:v>3220.8</c:v>
                </c:pt>
                <c:pt idx="1464">
                  <c:v>3223.0000000000005</c:v>
                </c:pt>
                <c:pt idx="1465">
                  <c:v>3225.2000000000003</c:v>
                </c:pt>
                <c:pt idx="1466">
                  <c:v>3227.4</c:v>
                </c:pt>
                <c:pt idx="1467">
                  <c:v>3229.6000000000004</c:v>
                </c:pt>
                <c:pt idx="1468">
                  <c:v>3231.8</c:v>
                </c:pt>
                <c:pt idx="1469">
                  <c:v>3234.0000000000005</c:v>
                </c:pt>
                <c:pt idx="1470">
                  <c:v>3236.2000000000003</c:v>
                </c:pt>
                <c:pt idx="1471">
                  <c:v>3238.4</c:v>
                </c:pt>
                <c:pt idx="1472">
                  <c:v>3240.6000000000004</c:v>
                </c:pt>
                <c:pt idx="1473">
                  <c:v>3242.8</c:v>
                </c:pt>
                <c:pt idx="1474">
                  <c:v>3245.0000000000005</c:v>
                </c:pt>
                <c:pt idx="1475">
                  <c:v>3247.2000000000003</c:v>
                </c:pt>
                <c:pt idx="1476">
                  <c:v>3249.4</c:v>
                </c:pt>
                <c:pt idx="1477">
                  <c:v>3251.6000000000004</c:v>
                </c:pt>
                <c:pt idx="1478">
                  <c:v>3253.8</c:v>
                </c:pt>
                <c:pt idx="1479">
                  <c:v>3256.0000000000005</c:v>
                </c:pt>
                <c:pt idx="1480">
                  <c:v>3258.2000000000003</c:v>
                </c:pt>
                <c:pt idx="1481">
                  <c:v>3260.4</c:v>
                </c:pt>
                <c:pt idx="1482">
                  <c:v>3262.6000000000004</c:v>
                </c:pt>
                <c:pt idx="1483">
                  <c:v>3264.8</c:v>
                </c:pt>
                <c:pt idx="1484">
                  <c:v>3267.0000000000005</c:v>
                </c:pt>
                <c:pt idx="1485">
                  <c:v>3269.2000000000003</c:v>
                </c:pt>
                <c:pt idx="1486">
                  <c:v>3271.4</c:v>
                </c:pt>
                <c:pt idx="1487">
                  <c:v>3273.6000000000004</c:v>
                </c:pt>
                <c:pt idx="1488">
                  <c:v>3275.8</c:v>
                </c:pt>
                <c:pt idx="1489">
                  <c:v>3278.0000000000005</c:v>
                </c:pt>
                <c:pt idx="1490">
                  <c:v>3280.2000000000003</c:v>
                </c:pt>
                <c:pt idx="1491">
                  <c:v>3282.4</c:v>
                </c:pt>
                <c:pt idx="1492">
                  <c:v>3284.6000000000004</c:v>
                </c:pt>
                <c:pt idx="1493">
                  <c:v>3286.8</c:v>
                </c:pt>
                <c:pt idx="1494">
                  <c:v>3289.0000000000005</c:v>
                </c:pt>
                <c:pt idx="1495">
                  <c:v>3291.2000000000003</c:v>
                </c:pt>
                <c:pt idx="1496">
                  <c:v>3293.4</c:v>
                </c:pt>
                <c:pt idx="1497">
                  <c:v>3295.6000000000004</c:v>
                </c:pt>
                <c:pt idx="1498">
                  <c:v>3297.8</c:v>
                </c:pt>
                <c:pt idx="1499">
                  <c:v>3300.0000000000005</c:v>
                </c:pt>
                <c:pt idx="1500">
                  <c:v>3302.2000000000003</c:v>
                </c:pt>
                <c:pt idx="1501">
                  <c:v>3304.4</c:v>
                </c:pt>
                <c:pt idx="1502">
                  <c:v>3306.6000000000004</c:v>
                </c:pt>
                <c:pt idx="1503">
                  <c:v>3308.8</c:v>
                </c:pt>
                <c:pt idx="1504">
                  <c:v>3311.0000000000005</c:v>
                </c:pt>
                <c:pt idx="1505">
                  <c:v>3313.2000000000003</c:v>
                </c:pt>
                <c:pt idx="1506">
                  <c:v>3315.4</c:v>
                </c:pt>
                <c:pt idx="1507">
                  <c:v>3317.6000000000004</c:v>
                </c:pt>
                <c:pt idx="1508">
                  <c:v>3319.8</c:v>
                </c:pt>
                <c:pt idx="1509">
                  <c:v>3322.0000000000005</c:v>
                </c:pt>
                <c:pt idx="1510">
                  <c:v>3324.2000000000003</c:v>
                </c:pt>
                <c:pt idx="1511">
                  <c:v>3326.4</c:v>
                </c:pt>
                <c:pt idx="1512">
                  <c:v>3328.6000000000004</c:v>
                </c:pt>
                <c:pt idx="1513">
                  <c:v>3330.8</c:v>
                </c:pt>
                <c:pt idx="1514">
                  <c:v>3333.0000000000005</c:v>
                </c:pt>
                <c:pt idx="1515">
                  <c:v>3335.2000000000003</c:v>
                </c:pt>
                <c:pt idx="1516">
                  <c:v>3337.4</c:v>
                </c:pt>
                <c:pt idx="1517">
                  <c:v>3339.6000000000004</c:v>
                </c:pt>
                <c:pt idx="1518">
                  <c:v>3341.8</c:v>
                </c:pt>
                <c:pt idx="1519">
                  <c:v>3344.0000000000005</c:v>
                </c:pt>
                <c:pt idx="1520">
                  <c:v>3346.2000000000003</c:v>
                </c:pt>
                <c:pt idx="1521">
                  <c:v>3348.4</c:v>
                </c:pt>
                <c:pt idx="1522">
                  <c:v>3350.6000000000004</c:v>
                </c:pt>
                <c:pt idx="1523">
                  <c:v>3352.8</c:v>
                </c:pt>
                <c:pt idx="1524">
                  <c:v>3355.0000000000005</c:v>
                </c:pt>
                <c:pt idx="1525">
                  <c:v>3357.2000000000003</c:v>
                </c:pt>
                <c:pt idx="1526">
                  <c:v>3359.4</c:v>
                </c:pt>
                <c:pt idx="1527">
                  <c:v>3361.6000000000004</c:v>
                </c:pt>
                <c:pt idx="1528">
                  <c:v>3363.8</c:v>
                </c:pt>
                <c:pt idx="1529">
                  <c:v>3366.0000000000005</c:v>
                </c:pt>
                <c:pt idx="1530">
                  <c:v>3368.2000000000003</c:v>
                </c:pt>
                <c:pt idx="1531">
                  <c:v>3370.4</c:v>
                </c:pt>
                <c:pt idx="1532">
                  <c:v>3372.6000000000004</c:v>
                </c:pt>
                <c:pt idx="1533">
                  <c:v>3374.8</c:v>
                </c:pt>
                <c:pt idx="1534">
                  <c:v>3377.0000000000005</c:v>
                </c:pt>
                <c:pt idx="1535">
                  <c:v>3379.2000000000003</c:v>
                </c:pt>
                <c:pt idx="1536">
                  <c:v>3381.4</c:v>
                </c:pt>
                <c:pt idx="1537">
                  <c:v>3383.6000000000004</c:v>
                </c:pt>
                <c:pt idx="1538">
                  <c:v>3385.8</c:v>
                </c:pt>
                <c:pt idx="1539">
                  <c:v>3388.0000000000005</c:v>
                </c:pt>
                <c:pt idx="1540">
                  <c:v>3390.2000000000003</c:v>
                </c:pt>
                <c:pt idx="1541">
                  <c:v>3392.4</c:v>
                </c:pt>
                <c:pt idx="1542">
                  <c:v>3394.6000000000004</c:v>
                </c:pt>
                <c:pt idx="1543">
                  <c:v>3396.8</c:v>
                </c:pt>
                <c:pt idx="1544">
                  <c:v>3399.0000000000005</c:v>
                </c:pt>
                <c:pt idx="1545">
                  <c:v>3401.2000000000003</c:v>
                </c:pt>
                <c:pt idx="1546">
                  <c:v>3403.4</c:v>
                </c:pt>
                <c:pt idx="1547">
                  <c:v>3405.6000000000004</c:v>
                </c:pt>
                <c:pt idx="1548">
                  <c:v>3407.8</c:v>
                </c:pt>
                <c:pt idx="1549">
                  <c:v>3410.0000000000005</c:v>
                </c:pt>
                <c:pt idx="1550">
                  <c:v>3412.2000000000003</c:v>
                </c:pt>
                <c:pt idx="1551">
                  <c:v>3414.4</c:v>
                </c:pt>
                <c:pt idx="1552">
                  <c:v>3416.6000000000004</c:v>
                </c:pt>
                <c:pt idx="1553">
                  <c:v>3418.8</c:v>
                </c:pt>
                <c:pt idx="1554">
                  <c:v>3421.0000000000005</c:v>
                </c:pt>
                <c:pt idx="1555">
                  <c:v>3423.2000000000003</c:v>
                </c:pt>
                <c:pt idx="1556">
                  <c:v>3425.4</c:v>
                </c:pt>
                <c:pt idx="1557">
                  <c:v>3427.6000000000004</c:v>
                </c:pt>
                <c:pt idx="1558">
                  <c:v>3429.8</c:v>
                </c:pt>
                <c:pt idx="1559">
                  <c:v>3432.0000000000005</c:v>
                </c:pt>
                <c:pt idx="1560">
                  <c:v>3434.2000000000003</c:v>
                </c:pt>
                <c:pt idx="1561">
                  <c:v>3436.4</c:v>
                </c:pt>
                <c:pt idx="1562">
                  <c:v>3438.6000000000004</c:v>
                </c:pt>
                <c:pt idx="1563">
                  <c:v>3440.8</c:v>
                </c:pt>
                <c:pt idx="1564">
                  <c:v>3443.0000000000005</c:v>
                </c:pt>
                <c:pt idx="1565">
                  <c:v>3445.2000000000003</c:v>
                </c:pt>
                <c:pt idx="1566">
                  <c:v>3447.4</c:v>
                </c:pt>
                <c:pt idx="1567">
                  <c:v>3449.6000000000004</c:v>
                </c:pt>
                <c:pt idx="1568">
                  <c:v>3451.8</c:v>
                </c:pt>
                <c:pt idx="1569">
                  <c:v>3454.0000000000005</c:v>
                </c:pt>
                <c:pt idx="1570">
                  <c:v>3456.2000000000003</c:v>
                </c:pt>
                <c:pt idx="1571">
                  <c:v>3458.4</c:v>
                </c:pt>
                <c:pt idx="1572">
                  <c:v>3460.6000000000004</c:v>
                </c:pt>
                <c:pt idx="1573">
                  <c:v>3462.8</c:v>
                </c:pt>
                <c:pt idx="1574">
                  <c:v>3465.0000000000005</c:v>
                </c:pt>
                <c:pt idx="1575">
                  <c:v>3467.2000000000003</c:v>
                </c:pt>
                <c:pt idx="1576">
                  <c:v>3469.4</c:v>
                </c:pt>
                <c:pt idx="1577">
                  <c:v>3471.6000000000004</c:v>
                </c:pt>
                <c:pt idx="1578">
                  <c:v>3473.8</c:v>
                </c:pt>
                <c:pt idx="1579">
                  <c:v>3476.0000000000005</c:v>
                </c:pt>
                <c:pt idx="1580">
                  <c:v>3478.2000000000003</c:v>
                </c:pt>
                <c:pt idx="1581">
                  <c:v>3480.4</c:v>
                </c:pt>
                <c:pt idx="1582">
                  <c:v>3482.6000000000004</c:v>
                </c:pt>
                <c:pt idx="1583">
                  <c:v>3484.8</c:v>
                </c:pt>
                <c:pt idx="1584">
                  <c:v>3487.0000000000005</c:v>
                </c:pt>
                <c:pt idx="1585">
                  <c:v>3489.2000000000003</c:v>
                </c:pt>
                <c:pt idx="1586">
                  <c:v>3491.4</c:v>
                </c:pt>
                <c:pt idx="1587">
                  <c:v>3493.6000000000004</c:v>
                </c:pt>
                <c:pt idx="1588">
                  <c:v>3495.8</c:v>
                </c:pt>
                <c:pt idx="1589">
                  <c:v>3498.0000000000005</c:v>
                </c:pt>
                <c:pt idx="1590">
                  <c:v>3500.2000000000003</c:v>
                </c:pt>
                <c:pt idx="1591">
                  <c:v>3502.4</c:v>
                </c:pt>
                <c:pt idx="1592">
                  <c:v>3504.6000000000004</c:v>
                </c:pt>
                <c:pt idx="1593">
                  <c:v>3506.8</c:v>
                </c:pt>
                <c:pt idx="1594">
                  <c:v>3509.0000000000005</c:v>
                </c:pt>
                <c:pt idx="1595">
                  <c:v>3511.2000000000003</c:v>
                </c:pt>
                <c:pt idx="1596">
                  <c:v>3513.4</c:v>
                </c:pt>
                <c:pt idx="1597">
                  <c:v>3515.6000000000004</c:v>
                </c:pt>
                <c:pt idx="1598">
                  <c:v>3517.8</c:v>
                </c:pt>
                <c:pt idx="1599">
                  <c:v>3520.0000000000005</c:v>
                </c:pt>
                <c:pt idx="1600">
                  <c:v>3522.2000000000003</c:v>
                </c:pt>
                <c:pt idx="1601">
                  <c:v>3524.4</c:v>
                </c:pt>
                <c:pt idx="1602">
                  <c:v>3526.6000000000004</c:v>
                </c:pt>
                <c:pt idx="1603">
                  <c:v>3528.8</c:v>
                </c:pt>
                <c:pt idx="1604">
                  <c:v>3531.0000000000005</c:v>
                </c:pt>
                <c:pt idx="1605">
                  <c:v>3533.2000000000003</c:v>
                </c:pt>
                <c:pt idx="1606">
                  <c:v>3535.4</c:v>
                </c:pt>
                <c:pt idx="1607">
                  <c:v>3537.6000000000004</c:v>
                </c:pt>
                <c:pt idx="1608">
                  <c:v>3539.8</c:v>
                </c:pt>
                <c:pt idx="1609">
                  <c:v>3542.0000000000005</c:v>
                </c:pt>
                <c:pt idx="1610">
                  <c:v>3544.2000000000003</c:v>
                </c:pt>
                <c:pt idx="1611">
                  <c:v>3546.4</c:v>
                </c:pt>
                <c:pt idx="1612">
                  <c:v>3548.6000000000004</c:v>
                </c:pt>
                <c:pt idx="1613">
                  <c:v>3550.8</c:v>
                </c:pt>
                <c:pt idx="1614">
                  <c:v>3553.0000000000005</c:v>
                </c:pt>
                <c:pt idx="1615">
                  <c:v>3555.2000000000003</c:v>
                </c:pt>
                <c:pt idx="1616">
                  <c:v>3557.4</c:v>
                </c:pt>
                <c:pt idx="1617">
                  <c:v>3559.6000000000004</c:v>
                </c:pt>
                <c:pt idx="1618">
                  <c:v>3561.8</c:v>
                </c:pt>
                <c:pt idx="1619">
                  <c:v>3564.0000000000005</c:v>
                </c:pt>
                <c:pt idx="1620">
                  <c:v>3566.2000000000003</c:v>
                </c:pt>
                <c:pt idx="1621">
                  <c:v>3568.4</c:v>
                </c:pt>
                <c:pt idx="1622">
                  <c:v>3570.6000000000004</c:v>
                </c:pt>
                <c:pt idx="1623">
                  <c:v>3572.8</c:v>
                </c:pt>
                <c:pt idx="1624">
                  <c:v>3575.0000000000005</c:v>
                </c:pt>
                <c:pt idx="1625">
                  <c:v>3577.2000000000003</c:v>
                </c:pt>
                <c:pt idx="1626">
                  <c:v>3579.4</c:v>
                </c:pt>
                <c:pt idx="1627">
                  <c:v>3581.6000000000004</c:v>
                </c:pt>
                <c:pt idx="1628">
                  <c:v>3583.8</c:v>
                </c:pt>
                <c:pt idx="1629">
                  <c:v>3586.0000000000005</c:v>
                </c:pt>
                <c:pt idx="1630">
                  <c:v>3588.2000000000003</c:v>
                </c:pt>
                <c:pt idx="1631">
                  <c:v>3590.4</c:v>
                </c:pt>
                <c:pt idx="1632">
                  <c:v>3592.6000000000004</c:v>
                </c:pt>
                <c:pt idx="1633">
                  <c:v>3594.8</c:v>
                </c:pt>
                <c:pt idx="1634">
                  <c:v>3597.0000000000005</c:v>
                </c:pt>
                <c:pt idx="1635">
                  <c:v>3599.2000000000003</c:v>
                </c:pt>
                <c:pt idx="1636">
                  <c:v>3601.4</c:v>
                </c:pt>
                <c:pt idx="1637">
                  <c:v>3603.6000000000004</c:v>
                </c:pt>
                <c:pt idx="1638">
                  <c:v>3605.8</c:v>
                </c:pt>
                <c:pt idx="1639">
                  <c:v>3608.0000000000005</c:v>
                </c:pt>
                <c:pt idx="1640">
                  <c:v>3610.2000000000003</c:v>
                </c:pt>
                <c:pt idx="1641">
                  <c:v>3612.4</c:v>
                </c:pt>
                <c:pt idx="1642">
                  <c:v>3614.6000000000004</c:v>
                </c:pt>
                <c:pt idx="1643">
                  <c:v>3616.8</c:v>
                </c:pt>
                <c:pt idx="1644">
                  <c:v>3619.0000000000005</c:v>
                </c:pt>
                <c:pt idx="1645">
                  <c:v>3621.2000000000003</c:v>
                </c:pt>
                <c:pt idx="1646">
                  <c:v>3623.4</c:v>
                </c:pt>
                <c:pt idx="1647">
                  <c:v>3625.6000000000004</c:v>
                </c:pt>
                <c:pt idx="1648">
                  <c:v>3627.8</c:v>
                </c:pt>
                <c:pt idx="1649">
                  <c:v>3630.0000000000005</c:v>
                </c:pt>
                <c:pt idx="1650">
                  <c:v>3632.2000000000003</c:v>
                </c:pt>
                <c:pt idx="1651">
                  <c:v>3634.4</c:v>
                </c:pt>
                <c:pt idx="1652">
                  <c:v>3636.6000000000004</c:v>
                </c:pt>
                <c:pt idx="1653">
                  <c:v>3638.8</c:v>
                </c:pt>
                <c:pt idx="1654">
                  <c:v>3641.0000000000005</c:v>
                </c:pt>
                <c:pt idx="1655">
                  <c:v>3643.2000000000003</c:v>
                </c:pt>
                <c:pt idx="1656">
                  <c:v>3645.4</c:v>
                </c:pt>
                <c:pt idx="1657">
                  <c:v>3647.6000000000004</c:v>
                </c:pt>
                <c:pt idx="1658">
                  <c:v>3649.8</c:v>
                </c:pt>
                <c:pt idx="1659">
                  <c:v>3652.0000000000005</c:v>
                </c:pt>
                <c:pt idx="1660">
                  <c:v>3654.2000000000003</c:v>
                </c:pt>
                <c:pt idx="1661">
                  <c:v>3656.4</c:v>
                </c:pt>
                <c:pt idx="1662">
                  <c:v>3658.6000000000004</c:v>
                </c:pt>
                <c:pt idx="1663">
                  <c:v>3660.8</c:v>
                </c:pt>
                <c:pt idx="1664">
                  <c:v>3663.0000000000005</c:v>
                </c:pt>
                <c:pt idx="1665">
                  <c:v>3665.2000000000003</c:v>
                </c:pt>
                <c:pt idx="1666">
                  <c:v>3667.4</c:v>
                </c:pt>
                <c:pt idx="1667">
                  <c:v>3669.6000000000004</c:v>
                </c:pt>
                <c:pt idx="1668">
                  <c:v>3671.8</c:v>
                </c:pt>
                <c:pt idx="1669">
                  <c:v>3674.0000000000005</c:v>
                </c:pt>
                <c:pt idx="1670">
                  <c:v>3676.2000000000003</c:v>
                </c:pt>
                <c:pt idx="1671">
                  <c:v>3678.4</c:v>
                </c:pt>
                <c:pt idx="1672">
                  <c:v>3680.6000000000004</c:v>
                </c:pt>
                <c:pt idx="1673">
                  <c:v>3682.8</c:v>
                </c:pt>
                <c:pt idx="1674">
                  <c:v>3685.0000000000005</c:v>
                </c:pt>
                <c:pt idx="1675">
                  <c:v>3687.2000000000003</c:v>
                </c:pt>
                <c:pt idx="1676">
                  <c:v>3689.4</c:v>
                </c:pt>
                <c:pt idx="1677">
                  <c:v>3691.6000000000004</c:v>
                </c:pt>
                <c:pt idx="1678">
                  <c:v>3693.8</c:v>
                </c:pt>
                <c:pt idx="1679">
                  <c:v>3696.0000000000005</c:v>
                </c:pt>
                <c:pt idx="1680">
                  <c:v>3698.2000000000003</c:v>
                </c:pt>
                <c:pt idx="1681">
                  <c:v>3700.4</c:v>
                </c:pt>
                <c:pt idx="1682">
                  <c:v>3702.6000000000004</c:v>
                </c:pt>
                <c:pt idx="1683">
                  <c:v>3704.8</c:v>
                </c:pt>
                <c:pt idx="1684">
                  <c:v>3707.0000000000005</c:v>
                </c:pt>
                <c:pt idx="1685">
                  <c:v>3709.2000000000003</c:v>
                </c:pt>
                <c:pt idx="1686">
                  <c:v>3711.4</c:v>
                </c:pt>
                <c:pt idx="1687">
                  <c:v>3713.6000000000004</c:v>
                </c:pt>
                <c:pt idx="1688">
                  <c:v>3715.8</c:v>
                </c:pt>
                <c:pt idx="1689">
                  <c:v>3718.0000000000005</c:v>
                </c:pt>
                <c:pt idx="1690">
                  <c:v>3720.2000000000003</c:v>
                </c:pt>
                <c:pt idx="1691">
                  <c:v>3722.4</c:v>
                </c:pt>
                <c:pt idx="1692">
                  <c:v>3724.6000000000004</c:v>
                </c:pt>
                <c:pt idx="1693">
                  <c:v>3726.8</c:v>
                </c:pt>
                <c:pt idx="1694">
                  <c:v>3729.0000000000005</c:v>
                </c:pt>
                <c:pt idx="1695">
                  <c:v>3731.2000000000003</c:v>
                </c:pt>
                <c:pt idx="1696">
                  <c:v>3733.4</c:v>
                </c:pt>
                <c:pt idx="1697">
                  <c:v>3735.6000000000004</c:v>
                </c:pt>
                <c:pt idx="1698">
                  <c:v>3737.8</c:v>
                </c:pt>
                <c:pt idx="1699">
                  <c:v>3740.0000000000005</c:v>
                </c:pt>
                <c:pt idx="1700">
                  <c:v>3742.2000000000003</c:v>
                </c:pt>
                <c:pt idx="1701">
                  <c:v>3744.4</c:v>
                </c:pt>
                <c:pt idx="1702">
                  <c:v>3746.6000000000004</c:v>
                </c:pt>
                <c:pt idx="1703">
                  <c:v>3748.8</c:v>
                </c:pt>
                <c:pt idx="1704">
                  <c:v>3751.0000000000005</c:v>
                </c:pt>
                <c:pt idx="1705">
                  <c:v>3753.2000000000003</c:v>
                </c:pt>
                <c:pt idx="1706">
                  <c:v>3755.4</c:v>
                </c:pt>
                <c:pt idx="1707">
                  <c:v>3757.6000000000004</c:v>
                </c:pt>
                <c:pt idx="1708">
                  <c:v>3759.8</c:v>
                </c:pt>
                <c:pt idx="1709">
                  <c:v>3762.0000000000005</c:v>
                </c:pt>
                <c:pt idx="1710">
                  <c:v>3764.2000000000003</c:v>
                </c:pt>
                <c:pt idx="1711">
                  <c:v>3766.4</c:v>
                </c:pt>
                <c:pt idx="1712">
                  <c:v>3768.6000000000004</c:v>
                </c:pt>
                <c:pt idx="1713">
                  <c:v>3770.8</c:v>
                </c:pt>
                <c:pt idx="1714">
                  <c:v>3773.0000000000005</c:v>
                </c:pt>
                <c:pt idx="1715">
                  <c:v>3775.2000000000003</c:v>
                </c:pt>
                <c:pt idx="1716">
                  <c:v>3777.4</c:v>
                </c:pt>
                <c:pt idx="1717">
                  <c:v>3779.6000000000004</c:v>
                </c:pt>
                <c:pt idx="1718">
                  <c:v>3781.8</c:v>
                </c:pt>
                <c:pt idx="1719">
                  <c:v>3784.0000000000005</c:v>
                </c:pt>
                <c:pt idx="1720">
                  <c:v>3786.2000000000003</c:v>
                </c:pt>
                <c:pt idx="1721">
                  <c:v>3788.4</c:v>
                </c:pt>
                <c:pt idx="1722">
                  <c:v>3790.6000000000004</c:v>
                </c:pt>
                <c:pt idx="1723">
                  <c:v>3792.8</c:v>
                </c:pt>
                <c:pt idx="1724">
                  <c:v>3795.0000000000005</c:v>
                </c:pt>
                <c:pt idx="1725">
                  <c:v>3797.2000000000003</c:v>
                </c:pt>
                <c:pt idx="1726">
                  <c:v>3799.4</c:v>
                </c:pt>
                <c:pt idx="1727">
                  <c:v>3801.6000000000004</c:v>
                </c:pt>
                <c:pt idx="1728">
                  <c:v>3803.8</c:v>
                </c:pt>
                <c:pt idx="1729">
                  <c:v>3806.0000000000005</c:v>
                </c:pt>
                <c:pt idx="1730">
                  <c:v>3808.2000000000003</c:v>
                </c:pt>
                <c:pt idx="1731">
                  <c:v>3810.4</c:v>
                </c:pt>
                <c:pt idx="1732">
                  <c:v>3812.6000000000004</c:v>
                </c:pt>
                <c:pt idx="1733">
                  <c:v>3814.8</c:v>
                </c:pt>
                <c:pt idx="1734">
                  <c:v>3817.0000000000005</c:v>
                </c:pt>
                <c:pt idx="1735">
                  <c:v>3819.2000000000003</c:v>
                </c:pt>
                <c:pt idx="1736">
                  <c:v>3821.4</c:v>
                </c:pt>
                <c:pt idx="1737">
                  <c:v>3823.6000000000004</c:v>
                </c:pt>
                <c:pt idx="1738">
                  <c:v>3825.8</c:v>
                </c:pt>
                <c:pt idx="1739">
                  <c:v>3828.0000000000005</c:v>
                </c:pt>
                <c:pt idx="1740">
                  <c:v>3830.2000000000003</c:v>
                </c:pt>
                <c:pt idx="1741">
                  <c:v>3832.4</c:v>
                </c:pt>
              </c:numCache>
            </c:numRef>
          </c:xVal>
          <c:yVal>
            <c:numRef>
              <c:f>Foglio2!$AG$5:$AG$839</c:f>
              <c:numCache>
                <c:formatCode>General</c:formatCode>
                <c:ptCount val="835"/>
                <c:pt idx="0">
                  <c:v>1.3161953450467908E-10</c:v>
                </c:pt>
                <c:pt idx="1">
                  <c:v>1.3568294663106656E-10</c:v>
                </c:pt>
                <c:pt idx="2">
                  <c:v>2.7827825373142328E-10</c:v>
                </c:pt>
                <c:pt idx="3">
                  <c:v>1.9544202635530082E-10</c:v>
                </c:pt>
                <c:pt idx="4">
                  <c:v>1.7412459001511891E-10</c:v>
                </c:pt>
                <c:pt idx="5">
                  <c:v>1.6270804627229128E-10</c:v>
                </c:pt>
                <c:pt idx="6">
                  <c:v>1.5608555898397139E-10</c:v>
                </c:pt>
                <c:pt idx="7">
                  <c:v>1.5149218396244308E-10</c:v>
                </c:pt>
                <c:pt idx="8">
                  <c:v>1.4799418730193823E-10</c:v>
                </c:pt>
                <c:pt idx="9">
                  <c:v>1.4565250712311011E-10</c:v>
                </c:pt>
                <c:pt idx="10">
                  <c:v>1.4273098232857213E-10</c:v>
                </c:pt>
                <c:pt idx="11">
                  <c:v>1.63159354174349E-10</c:v>
                </c:pt>
                <c:pt idx="12">
                  <c:v>1.7462764278045015E-10</c:v>
                </c:pt>
                <c:pt idx="13">
                  <c:v>1.6233750575081437E-10</c:v>
                </c:pt>
                <c:pt idx="14">
                  <c:v>1.5585817310282821E-10</c:v>
                </c:pt>
                <c:pt idx="15">
                  <c:v>1.5212840335354068E-10</c:v>
                </c:pt>
                <c:pt idx="16">
                  <c:v>1.5155817336601725E-10</c:v>
                </c:pt>
                <c:pt idx="17">
                  <c:v>1.5666244018213979E-10</c:v>
                </c:pt>
                <c:pt idx="18">
                  <c:v>1.5659018879460717E-10</c:v>
                </c:pt>
                <c:pt idx="19">
                  <c:v>1.5586199042959451E-10</c:v>
                </c:pt>
                <c:pt idx="20">
                  <c:v>1.5401950746544154E-10</c:v>
                </c:pt>
                <c:pt idx="21">
                  <c:v>1.5330282045359607E-10</c:v>
                </c:pt>
                <c:pt idx="22">
                  <c:v>1.8972593465231612E-10</c:v>
                </c:pt>
                <c:pt idx="23">
                  <c:v>1.7152848681311189E-10</c:v>
                </c:pt>
                <c:pt idx="24">
                  <c:v>1.6693054973704405E-10</c:v>
                </c:pt>
                <c:pt idx="25">
                  <c:v>1.6351583987963803E-10</c:v>
                </c:pt>
                <c:pt idx="26">
                  <c:v>1.6379730961621121E-10</c:v>
                </c:pt>
                <c:pt idx="27">
                  <c:v>1.692285476818985E-10</c:v>
                </c:pt>
                <c:pt idx="28">
                  <c:v>1.6920566040198479E-10</c:v>
                </c:pt>
                <c:pt idx="29">
                  <c:v>1.6983245969009321E-10</c:v>
                </c:pt>
                <c:pt idx="30">
                  <c:v>1.6917281205252084E-10</c:v>
                </c:pt>
                <c:pt idx="31">
                  <c:v>1.7347769682050598E-10</c:v>
                </c:pt>
                <c:pt idx="32">
                  <c:v>1.7524086770952115E-10</c:v>
                </c:pt>
                <c:pt idx="33">
                  <c:v>1.7693884663740264E-10</c:v>
                </c:pt>
                <c:pt idx="34">
                  <c:v>1.8118029063358141E-10</c:v>
                </c:pt>
                <c:pt idx="35">
                  <c:v>1.8362008981974907E-10</c:v>
                </c:pt>
                <c:pt idx="36">
                  <c:v>1.8731365456824899E-10</c:v>
                </c:pt>
                <c:pt idx="37">
                  <c:v>1.9032718300088719E-10</c:v>
                </c:pt>
                <c:pt idx="38">
                  <c:v>1.9678539088856128E-10</c:v>
                </c:pt>
                <c:pt idx="39">
                  <c:v>1.981390691347021E-10</c:v>
                </c:pt>
                <c:pt idx="40">
                  <c:v>2.0132552350951991E-10</c:v>
                </c:pt>
                <c:pt idx="41">
                  <c:v>2.0819057956301473E-10</c:v>
                </c:pt>
                <c:pt idx="42">
                  <c:v>2.1142001033105068E-10</c:v>
                </c:pt>
                <c:pt idx="43">
                  <c:v>2.1736221854890223E-10</c:v>
                </c:pt>
                <c:pt idx="44">
                  <c:v>2.2148704300596357E-10</c:v>
                </c:pt>
                <c:pt idx="45">
                  <c:v>2.2729548731606914E-10</c:v>
                </c:pt>
                <c:pt idx="46">
                  <c:v>2.340868235369281E-10</c:v>
                </c:pt>
                <c:pt idx="47">
                  <c:v>2.3739859771690354E-10</c:v>
                </c:pt>
                <c:pt idx="48">
                  <c:v>2.4428938109322668E-10</c:v>
                </c:pt>
                <c:pt idx="49">
                  <c:v>2.4620077126187194E-10</c:v>
                </c:pt>
                <c:pt idx="50">
                  <c:v>2.5063900069074763E-10</c:v>
                </c:pt>
                <c:pt idx="51">
                  <c:v>2.5803999948622346E-10</c:v>
                </c:pt>
                <c:pt idx="52">
                  <c:v>2.6119070668963116E-10</c:v>
                </c:pt>
                <c:pt idx="53">
                  <c:v>2.652490235991232E-10</c:v>
                </c:pt>
                <c:pt idx="54">
                  <c:v>2.7277291902247457E-10</c:v>
                </c:pt>
                <c:pt idx="55">
                  <c:v>2.8104592783164838E-10</c:v>
                </c:pt>
                <c:pt idx="56">
                  <c:v>2.8274316597553596E-10</c:v>
                </c:pt>
                <c:pt idx="57">
                  <c:v>2.8213725653611172E-10</c:v>
                </c:pt>
                <c:pt idx="58">
                  <c:v>2.8432970761385193E-10</c:v>
                </c:pt>
                <c:pt idx="59">
                  <c:v>2.9107603360270656E-10</c:v>
                </c:pt>
                <c:pt idx="60">
                  <c:v>2.9697593806710969E-10</c:v>
                </c:pt>
                <c:pt idx="61">
                  <c:v>2.9828188788734434E-10</c:v>
                </c:pt>
                <c:pt idx="62">
                  <c:v>3.0383118257123221E-10</c:v>
                </c:pt>
                <c:pt idx="63">
                  <c:v>3.1463496494826184E-10</c:v>
                </c:pt>
                <c:pt idx="64">
                  <c:v>3.1434457879961178E-10</c:v>
                </c:pt>
                <c:pt idx="65">
                  <c:v>3.3142536588394727E-10</c:v>
                </c:pt>
                <c:pt idx="66">
                  <c:v>3.2097271954080423E-10</c:v>
                </c:pt>
                <c:pt idx="67">
                  <c:v>3.2479482877485538E-10</c:v>
                </c:pt>
                <c:pt idx="68">
                  <c:v>3.2555837923503757E-10</c:v>
                </c:pt>
                <c:pt idx="69">
                  <c:v>3.273315265167736E-10</c:v>
                </c:pt>
                <c:pt idx="70">
                  <c:v>3.39651569663859E-10</c:v>
                </c:pt>
                <c:pt idx="71">
                  <c:v>3.3455211814798002E-10</c:v>
                </c:pt>
                <c:pt idx="72">
                  <c:v>3.3768914870208635E-10</c:v>
                </c:pt>
                <c:pt idx="73">
                  <c:v>3.3479566566657589E-10</c:v>
                </c:pt>
                <c:pt idx="74">
                  <c:v>3.4194399300125125E-10</c:v>
                </c:pt>
                <c:pt idx="75">
                  <c:v>3.3788983491441519E-10</c:v>
                </c:pt>
                <c:pt idx="76">
                  <c:v>3.3605341526950227E-10</c:v>
                </c:pt>
                <c:pt idx="77">
                  <c:v>3.491774192489318E-10</c:v>
                </c:pt>
                <c:pt idx="78">
                  <c:v>3.37263737554072E-10</c:v>
                </c:pt>
                <c:pt idx="79">
                  <c:v>3.3769977102066053E-10</c:v>
                </c:pt>
                <c:pt idx="80">
                  <c:v>3.4138850935822425E-10</c:v>
                </c:pt>
                <c:pt idx="81">
                  <c:v>3.5587764554252416E-10</c:v>
                </c:pt>
                <c:pt idx="82">
                  <c:v>3.6095868163529613E-10</c:v>
                </c:pt>
                <c:pt idx="83">
                  <c:v>3.3202588090340974E-10</c:v>
                </c:pt>
                <c:pt idx="84">
                  <c:v>3.2770653814060571E-10</c:v>
                </c:pt>
                <c:pt idx="85">
                  <c:v>3.2920629294467081E-10</c:v>
                </c:pt>
                <c:pt idx="86">
                  <c:v>3.3290933848311428E-10</c:v>
                </c:pt>
                <c:pt idx="87">
                  <c:v>3.4450038062209378E-10</c:v>
                </c:pt>
                <c:pt idx="88">
                  <c:v>3.3890951918157256E-10</c:v>
                </c:pt>
                <c:pt idx="89">
                  <c:v>3.4189261799318465E-10</c:v>
                </c:pt>
                <c:pt idx="90">
                  <c:v>3.3653415993617035E-10</c:v>
                </c:pt>
                <c:pt idx="91">
                  <c:v>3.4413297721127778E-10</c:v>
                </c:pt>
                <c:pt idx="92">
                  <c:v>3.5081518373089203E-10</c:v>
                </c:pt>
                <c:pt idx="93">
                  <c:v>3.6880612985796008E-10</c:v>
                </c:pt>
                <c:pt idx="94">
                  <c:v>3.9060195225462952E-10</c:v>
                </c:pt>
                <c:pt idx="95">
                  <c:v>3.5563833185103203E-10</c:v>
                </c:pt>
                <c:pt idx="96">
                  <c:v>3.6983498650888707E-10</c:v>
                </c:pt>
                <c:pt idx="97">
                  <c:v>3.5434365225129261E-10</c:v>
                </c:pt>
                <c:pt idx="98">
                  <c:v>3.551313813204451E-10</c:v>
                </c:pt>
                <c:pt idx="99">
                  <c:v>3.7258856776506861E-10</c:v>
                </c:pt>
                <c:pt idx="100">
                  <c:v>3.6693622635356249E-10</c:v>
                </c:pt>
                <c:pt idx="101">
                  <c:v>3.6500089651372231E-10</c:v>
                </c:pt>
                <c:pt idx="102">
                  <c:v>3.6942940968093125E-10</c:v>
                </c:pt>
                <c:pt idx="103">
                  <c:v>3.6225879819335702E-10</c:v>
                </c:pt>
                <c:pt idx="104">
                  <c:v>3.6569455378777175E-10</c:v>
                </c:pt>
                <c:pt idx="105">
                  <c:v>3.6654044036843121E-10</c:v>
                </c:pt>
                <c:pt idx="106">
                  <c:v>3.664861013671047E-10</c:v>
                </c:pt>
                <c:pt idx="107">
                  <c:v>3.6378017896389418E-10</c:v>
                </c:pt>
                <c:pt idx="108">
                  <c:v>3.7539211305711414E-10</c:v>
                </c:pt>
                <c:pt idx="109">
                  <c:v>3.8717168189680234E-10</c:v>
                </c:pt>
                <c:pt idx="110">
                  <c:v>3.6711441351361673E-10</c:v>
                </c:pt>
                <c:pt idx="111">
                  <c:v>3.761987281330431E-10</c:v>
                </c:pt>
                <c:pt idx="112">
                  <c:v>3.8319194490670786E-10</c:v>
                </c:pt>
                <c:pt idx="113">
                  <c:v>3.8707458132077843E-10</c:v>
                </c:pt>
                <c:pt idx="114">
                  <c:v>3.9535348956753407E-10</c:v>
                </c:pt>
                <c:pt idx="115">
                  <c:v>4.012723601440148E-10</c:v>
                </c:pt>
                <c:pt idx="116">
                  <c:v>4.0366468448414459E-10</c:v>
                </c:pt>
                <c:pt idx="117">
                  <c:v>3.9887568877146252E-10</c:v>
                </c:pt>
                <c:pt idx="118">
                  <c:v>4.1169526846413897E-10</c:v>
                </c:pt>
                <c:pt idx="119">
                  <c:v>4.0776875392354165E-10</c:v>
                </c:pt>
                <c:pt idx="120">
                  <c:v>4.1453554657964035E-10</c:v>
                </c:pt>
                <c:pt idx="121">
                  <c:v>4.2554295995799785E-10</c:v>
                </c:pt>
                <c:pt idx="122">
                  <c:v>4.2426388744371216E-10</c:v>
                </c:pt>
                <c:pt idx="123">
                  <c:v>4.3463052320739636E-10</c:v>
                </c:pt>
                <c:pt idx="124">
                  <c:v>4.6686368813520256E-10</c:v>
                </c:pt>
                <c:pt idx="125">
                  <c:v>4.6014996666926744E-10</c:v>
                </c:pt>
                <c:pt idx="126">
                  <c:v>4.7351940652642717E-10</c:v>
                </c:pt>
                <c:pt idx="127">
                  <c:v>4.8569042457342175E-10</c:v>
                </c:pt>
                <c:pt idx="128">
                  <c:v>4.9693352631398658E-10</c:v>
                </c:pt>
                <c:pt idx="129">
                  <c:v>4.9206902867029792E-10</c:v>
                </c:pt>
                <c:pt idx="130">
                  <c:v>5.1999710523974754E-10</c:v>
                </c:pt>
                <c:pt idx="131">
                  <c:v>5.4233692968466891E-10</c:v>
                </c:pt>
                <c:pt idx="132">
                  <c:v>5.6266639457860302E-10</c:v>
                </c:pt>
                <c:pt idx="133">
                  <c:v>5.7356161923373184E-10</c:v>
                </c:pt>
                <c:pt idx="134">
                  <c:v>5.9222869463372557E-10</c:v>
                </c:pt>
                <c:pt idx="135">
                  <c:v>6.2090228023102795E-10</c:v>
                </c:pt>
                <c:pt idx="136">
                  <c:v>6.5779816262523005E-10</c:v>
                </c:pt>
                <c:pt idx="137">
                  <c:v>6.732576083529673E-10</c:v>
                </c:pt>
                <c:pt idx="138">
                  <c:v>6.8702605486794802E-10</c:v>
                </c:pt>
                <c:pt idx="139">
                  <c:v>7.1617174232520472E-10</c:v>
                </c:pt>
                <c:pt idx="140">
                  <c:v>7.5024457099709982E-10</c:v>
                </c:pt>
                <c:pt idx="141">
                  <c:v>7.9093348681081623E-10</c:v>
                </c:pt>
                <c:pt idx="142">
                  <c:v>8.2194522956797813E-10</c:v>
                </c:pt>
                <c:pt idx="143">
                  <c:v>8.5283448293915877E-10</c:v>
                </c:pt>
                <c:pt idx="144">
                  <c:v>8.6256735954562274E-10</c:v>
                </c:pt>
                <c:pt idx="145">
                  <c:v>8.9987379772197539E-10</c:v>
                </c:pt>
                <c:pt idx="146">
                  <c:v>9.3431682784332805E-10</c:v>
                </c:pt>
                <c:pt idx="147">
                  <c:v>9.4926718036388856E-10</c:v>
                </c:pt>
                <c:pt idx="148">
                  <c:v>1.0454615552382731E-9</c:v>
                </c:pt>
                <c:pt idx="149">
                  <c:v>1.0464923229893236E-9</c:v>
                </c:pt>
                <c:pt idx="150">
                  <c:v>1.0540651098584988E-9</c:v>
                </c:pt>
                <c:pt idx="151">
                  <c:v>1.1009225373077576E-9</c:v>
                </c:pt>
                <c:pt idx="152">
                  <c:v>1.1284738718286707E-9</c:v>
                </c:pt>
                <c:pt idx="153">
                  <c:v>1.1898870903974429E-9</c:v>
                </c:pt>
                <c:pt idx="154">
                  <c:v>1.1864170088005867E-9</c:v>
                </c:pt>
                <c:pt idx="155">
                  <c:v>1.2198165896423717E-9</c:v>
                </c:pt>
                <c:pt idx="156">
                  <c:v>1.2510115207854774E-9</c:v>
                </c:pt>
                <c:pt idx="157">
                  <c:v>1.2580632716801248E-9</c:v>
                </c:pt>
                <c:pt idx="158">
                  <c:v>1.2945892587247356E-9</c:v>
                </c:pt>
                <c:pt idx="159">
                  <c:v>1.3386677962963232E-9</c:v>
                </c:pt>
                <c:pt idx="160">
                  <c:v>1.3419750888418824E-9</c:v>
                </c:pt>
                <c:pt idx="161">
                  <c:v>1.3149484844948249E-9</c:v>
                </c:pt>
                <c:pt idx="162">
                  <c:v>1.313944684901472E-9</c:v>
                </c:pt>
                <c:pt idx="163">
                  <c:v>1.2868310741602201E-9</c:v>
                </c:pt>
                <c:pt idx="164">
                  <c:v>1.2204984788628034E-9</c:v>
                </c:pt>
                <c:pt idx="165">
                  <c:v>1.2109153250577076E-9</c:v>
                </c:pt>
                <c:pt idx="166">
                  <c:v>1.2174785071373982E-9</c:v>
                </c:pt>
                <c:pt idx="167">
                  <c:v>1.1825198611417445E-9</c:v>
                </c:pt>
                <c:pt idx="168">
                  <c:v>1.1709266480087746E-9</c:v>
                </c:pt>
                <c:pt idx="169">
                  <c:v>1.1109236996895122E-9</c:v>
                </c:pt>
                <c:pt idx="170">
                  <c:v>1.0977229236654805E-9</c:v>
                </c:pt>
                <c:pt idx="171">
                  <c:v>1.073701777504139E-9</c:v>
                </c:pt>
                <c:pt idx="172">
                  <c:v>1.0391941453588923E-9</c:v>
                </c:pt>
                <c:pt idx="173">
                  <c:v>9.8478341744231859E-10</c:v>
                </c:pt>
                <c:pt idx="174">
                  <c:v>9.7420313930196062E-10</c:v>
                </c:pt>
                <c:pt idx="175">
                  <c:v>9.5431140516106048E-10</c:v>
                </c:pt>
                <c:pt idx="176">
                  <c:v>9.2084604724880376E-10</c:v>
                </c:pt>
                <c:pt idx="177">
                  <c:v>8.8851691060191311E-10</c:v>
                </c:pt>
                <c:pt idx="178">
                  <c:v>8.8057476584355116E-10</c:v>
                </c:pt>
                <c:pt idx="179">
                  <c:v>8.565988176918E-10</c:v>
                </c:pt>
                <c:pt idx="180">
                  <c:v>8.208758287828089E-10</c:v>
                </c:pt>
                <c:pt idx="181">
                  <c:v>8.1193122003758085E-10</c:v>
                </c:pt>
                <c:pt idx="182">
                  <c:v>7.90853981128353E-10</c:v>
                </c:pt>
                <c:pt idx="183">
                  <c:v>7.7208669009773884E-10</c:v>
                </c:pt>
                <c:pt idx="184">
                  <c:v>7.4156232352924018E-10</c:v>
                </c:pt>
                <c:pt idx="185">
                  <c:v>7.1900161119466081E-10</c:v>
                </c:pt>
                <c:pt idx="186">
                  <c:v>7.0740850806763601E-10</c:v>
                </c:pt>
                <c:pt idx="187">
                  <c:v>6.8128952513953015E-10</c:v>
                </c:pt>
                <c:pt idx="188">
                  <c:v>6.7003550226640364E-10</c:v>
                </c:pt>
                <c:pt idx="189">
                  <c:v>6.5155379316867728E-10</c:v>
                </c:pt>
                <c:pt idx="190">
                  <c:v>6.3067289271929361E-10</c:v>
                </c:pt>
                <c:pt idx="191">
                  <c:v>6.1263059942042295E-10</c:v>
                </c:pt>
                <c:pt idx="192">
                  <c:v>5.9774355022803151E-10</c:v>
                </c:pt>
                <c:pt idx="193">
                  <c:v>5.8773905613999572E-10</c:v>
                </c:pt>
                <c:pt idx="194">
                  <c:v>5.6703528611512242E-10</c:v>
                </c:pt>
                <c:pt idx="195">
                  <c:v>5.5398330179955262E-10</c:v>
                </c:pt>
                <c:pt idx="196">
                  <c:v>5.4147641029238819E-10</c:v>
                </c:pt>
                <c:pt idx="197">
                  <c:v>5.3844841938787128E-10</c:v>
                </c:pt>
                <c:pt idx="198">
                  <c:v>5.2860375568767401E-10</c:v>
                </c:pt>
                <c:pt idx="199">
                  <c:v>5.1391041657908316E-10</c:v>
                </c:pt>
                <c:pt idx="200">
                  <c:v>4.8665490987577435E-10</c:v>
                </c:pt>
                <c:pt idx="201">
                  <c:v>4.8177597375636003E-10</c:v>
                </c:pt>
                <c:pt idx="202">
                  <c:v>4.6635144743368228E-10</c:v>
                </c:pt>
                <c:pt idx="203">
                  <c:v>4.7148943006314928E-10</c:v>
                </c:pt>
                <c:pt idx="204">
                  <c:v>4.6053930087098601E-10</c:v>
                </c:pt>
                <c:pt idx="205">
                  <c:v>4.4587332782285445E-10</c:v>
                </c:pt>
                <c:pt idx="206">
                  <c:v>4.3039840244969268E-10</c:v>
                </c:pt>
                <c:pt idx="207">
                  <c:v>4.1879014657773652E-10</c:v>
                </c:pt>
                <c:pt idx="208">
                  <c:v>4.1488753755153122E-10</c:v>
                </c:pt>
                <c:pt idx="209">
                  <c:v>4.0582265685965524E-10</c:v>
                </c:pt>
                <c:pt idx="210">
                  <c:v>3.9997006182995484E-10</c:v>
                </c:pt>
                <c:pt idx="211">
                  <c:v>4.0045570367561102E-10</c:v>
                </c:pt>
                <c:pt idx="212">
                  <c:v>3.8300895442086123E-10</c:v>
                </c:pt>
                <c:pt idx="213">
                  <c:v>3.7919120077702744E-10</c:v>
                </c:pt>
                <c:pt idx="214">
                  <c:v>3.7045697374030975E-10</c:v>
                </c:pt>
                <c:pt idx="215">
                  <c:v>3.7176969078638124E-10</c:v>
                </c:pt>
                <c:pt idx="216">
                  <c:v>3.9535871374650185E-10</c:v>
                </c:pt>
                <c:pt idx="217">
                  <c:v>3.8438644282661224E-10</c:v>
                </c:pt>
                <c:pt idx="218">
                  <c:v>3.7811277910186593E-10</c:v>
                </c:pt>
                <c:pt idx="219">
                  <c:v>3.8174208980979206E-10</c:v>
                </c:pt>
                <c:pt idx="220">
                  <c:v>3.7196057342619247E-10</c:v>
                </c:pt>
                <c:pt idx="221">
                  <c:v>3.6826001926616038E-10</c:v>
                </c:pt>
                <c:pt idx="222">
                  <c:v>3.5908516128170963E-10</c:v>
                </c:pt>
                <c:pt idx="223">
                  <c:v>3.5285348983155916E-10</c:v>
                </c:pt>
                <c:pt idx="224">
                  <c:v>3.4812500097868414E-10</c:v>
                </c:pt>
                <c:pt idx="225">
                  <c:v>3.4279096567254439E-10</c:v>
                </c:pt>
                <c:pt idx="226">
                  <c:v>3.3979811297012213E-10</c:v>
                </c:pt>
                <c:pt idx="227">
                  <c:v>3.36164717757728E-10</c:v>
                </c:pt>
                <c:pt idx="228">
                  <c:v>3.3957595979332399E-10</c:v>
                </c:pt>
                <c:pt idx="229">
                  <c:v>3.2989461588618952E-10</c:v>
                </c:pt>
                <c:pt idx="230">
                  <c:v>3.2841972665840713E-10</c:v>
                </c:pt>
                <c:pt idx="231">
                  <c:v>3.203337347946592E-10</c:v>
                </c:pt>
                <c:pt idx="232">
                  <c:v>3.158886503797757E-10</c:v>
                </c:pt>
                <c:pt idx="233">
                  <c:v>3.1468148747954553E-10</c:v>
                </c:pt>
                <c:pt idx="234">
                  <c:v>3.1106716930591931E-10</c:v>
                </c:pt>
                <c:pt idx="235">
                  <c:v>3.1016888377105422E-10</c:v>
                </c:pt>
                <c:pt idx="236">
                  <c:v>3.0506441998583993E-10</c:v>
                </c:pt>
                <c:pt idx="237">
                  <c:v>3.0142774246133353E-10</c:v>
                </c:pt>
                <c:pt idx="238">
                  <c:v>2.9737413850181137E-10</c:v>
                </c:pt>
                <c:pt idx="239">
                  <c:v>2.9731002321683557E-10</c:v>
                </c:pt>
                <c:pt idx="240">
                  <c:v>2.959526943104667E-10</c:v>
                </c:pt>
                <c:pt idx="241">
                  <c:v>2.8930075363249951E-10</c:v>
                </c:pt>
                <c:pt idx="242">
                  <c:v>2.8625638285206758E-10</c:v>
                </c:pt>
                <c:pt idx="243">
                  <c:v>2.8501498522455519E-10</c:v>
                </c:pt>
                <c:pt idx="244">
                  <c:v>2.8169693489244208E-10</c:v>
                </c:pt>
                <c:pt idx="245">
                  <c:v>2.7530033955696825E-10</c:v>
                </c:pt>
                <c:pt idx="246">
                  <c:v>2.7345001532927329E-10</c:v>
                </c:pt>
                <c:pt idx="247">
                  <c:v>2.7034121292773488E-10</c:v>
                </c:pt>
                <c:pt idx="248">
                  <c:v>2.6908354537442376E-10</c:v>
                </c:pt>
                <c:pt idx="249">
                  <c:v>2.6547515651056303E-10</c:v>
                </c:pt>
                <c:pt idx="250">
                  <c:v>2.6200817044194241E-10</c:v>
                </c:pt>
                <c:pt idx="251">
                  <c:v>2.6148711261060925E-10</c:v>
                </c:pt>
                <c:pt idx="252">
                  <c:v>2.5720271822763357E-10</c:v>
                </c:pt>
                <c:pt idx="253">
                  <c:v>2.5509086461090352E-10</c:v>
                </c:pt>
                <c:pt idx="254">
                  <c:v>2.5086090839625755E-10</c:v>
                </c:pt>
                <c:pt idx="255">
                  <c:v>2.4984193151372817E-10</c:v>
                </c:pt>
                <c:pt idx="256">
                  <c:v>2.4848946877793562E-10</c:v>
                </c:pt>
                <c:pt idx="257">
                  <c:v>2.496442327988064E-10</c:v>
                </c:pt>
                <c:pt idx="258">
                  <c:v>2.4745364782694693E-10</c:v>
                </c:pt>
                <c:pt idx="259">
                  <c:v>2.4932843945541824E-10</c:v>
                </c:pt>
                <c:pt idx="260">
                  <c:v>2.4653485336404111E-10</c:v>
                </c:pt>
                <c:pt idx="261">
                  <c:v>2.4826688731814879E-10</c:v>
                </c:pt>
                <c:pt idx="262">
                  <c:v>2.5216156422220603E-10</c:v>
                </c:pt>
                <c:pt idx="263">
                  <c:v>2.4964013064435295E-10</c:v>
                </c:pt>
                <c:pt idx="264">
                  <c:v>2.5164122942666692E-10</c:v>
                </c:pt>
                <c:pt idx="265">
                  <c:v>2.5069077851016805E-10</c:v>
                </c:pt>
                <c:pt idx="266">
                  <c:v>2.5354900828852702E-10</c:v>
                </c:pt>
                <c:pt idx="267">
                  <c:v>2.5494765375658064E-10</c:v>
                </c:pt>
                <c:pt idx="268">
                  <c:v>2.5553602202308803E-10</c:v>
                </c:pt>
                <c:pt idx="269">
                  <c:v>2.5454438062546482E-10</c:v>
                </c:pt>
                <c:pt idx="270">
                  <c:v>2.585556775828269E-10</c:v>
                </c:pt>
                <c:pt idx="271">
                  <c:v>2.6355189551131503E-10</c:v>
                </c:pt>
                <c:pt idx="272">
                  <c:v>2.631221189639035E-10</c:v>
                </c:pt>
                <c:pt idx="273">
                  <c:v>2.6654452613795494E-10</c:v>
                </c:pt>
                <c:pt idx="274">
                  <c:v>2.6794318980720235E-10</c:v>
                </c:pt>
                <c:pt idx="275">
                  <c:v>2.7311051096968718E-10</c:v>
                </c:pt>
                <c:pt idx="276">
                  <c:v>2.7945841594371977E-10</c:v>
                </c:pt>
                <c:pt idx="277">
                  <c:v>2.8025757114536681E-10</c:v>
                </c:pt>
                <c:pt idx="278">
                  <c:v>2.8630058554211789E-10</c:v>
                </c:pt>
                <c:pt idx="279">
                  <c:v>2.9070812722642429E-10</c:v>
                </c:pt>
                <c:pt idx="280">
                  <c:v>2.8918243194438021E-10</c:v>
                </c:pt>
                <c:pt idx="281">
                  <c:v>2.9409587788242662E-10</c:v>
                </c:pt>
                <c:pt idx="282">
                  <c:v>3.0285802480364642E-10</c:v>
                </c:pt>
                <c:pt idx="283">
                  <c:v>3.0508961198916402E-10</c:v>
                </c:pt>
                <c:pt idx="284">
                  <c:v>3.1102820711315357E-10</c:v>
                </c:pt>
                <c:pt idx="285">
                  <c:v>3.1212253653925674E-10</c:v>
                </c:pt>
                <c:pt idx="286">
                  <c:v>3.1348147970127976E-10</c:v>
                </c:pt>
                <c:pt idx="287">
                  <c:v>3.195496043492186E-10</c:v>
                </c:pt>
                <c:pt idx="288">
                  <c:v>3.2637185926413717E-10</c:v>
                </c:pt>
                <c:pt idx="289">
                  <c:v>3.2960519286365145E-10</c:v>
                </c:pt>
                <c:pt idx="290">
                  <c:v>3.326823075929379E-10</c:v>
                </c:pt>
                <c:pt idx="291">
                  <c:v>3.3795776457769344E-10</c:v>
                </c:pt>
                <c:pt idx="292">
                  <c:v>3.392035930990622E-10</c:v>
                </c:pt>
                <c:pt idx="293">
                  <c:v>3.4439273530171523E-10</c:v>
                </c:pt>
                <c:pt idx="294">
                  <c:v>3.5057519775830752E-10</c:v>
                </c:pt>
                <c:pt idx="295">
                  <c:v>3.5568481732642846E-10</c:v>
                </c:pt>
                <c:pt idx="296">
                  <c:v>3.6085809500778938E-10</c:v>
                </c:pt>
                <c:pt idx="297">
                  <c:v>3.6361165437858638E-10</c:v>
                </c:pt>
                <c:pt idx="298">
                  <c:v>3.6823667605684409E-10</c:v>
                </c:pt>
                <c:pt idx="299">
                  <c:v>3.6914770441456894E-10</c:v>
                </c:pt>
                <c:pt idx="300">
                  <c:v>3.7875157331883496E-10</c:v>
                </c:pt>
                <c:pt idx="301">
                  <c:v>3.8041926917525685E-10</c:v>
                </c:pt>
                <c:pt idx="302">
                  <c:v>3.863278763721198E-10</c:v>
                </c:pt>
                <c:pt idx="303">
                  <c:v>3.8554014960931359E-10</c:v>
                </c:pt>
                <c:pt idx="304">
                  <c:v>3.9384610643696292E-10</c:v>
                </c:pt>
                <c:pt idx="305">
                  <c:v>4.0182618398854258E-10</c:v>
                </c:pt>
                <c:pt idx="306">
                  <c:v>4.0131073831148689E-10</c:v>
                </c:pt>
                <c:pt idx="307">
                  <c:v>4.0785079566021128E-10</c:v>
                </c:pt>
                <c:pt idx="308">
                  <c:v>4.1443802980189343E-10</c:v>
                </c:pt>
                <c:pt idx="309">
                  <c:v>4.1620743995789793E-10</c:v>
                </c:pt>
                <c:pt idx="310">
                  <c:v>4.1835668362625391E-10</c:v>
                </c:pt>
                <c:pt idx="311">
                  <c:v>4.1417566593991642E-10</c:v>
                </c:pt>
                <c:pt idx="312">
                  <c:v>4.1602499288839706E-10</c:v>
                </c:pt>
                <c:pt idx="313">
                  <c:v>4.3422497042426868E-10</c:v>
                </c:pt>
                <c:pt idx="314">
                  <c:v>4.2528002205118803E-10</c:v>
                </c:pt>
                <c:pt idx="315">
                  <c:v>4.3233108275984112E-10</c:v>
                </c:pt>
                <c:pt idx="316">
                  <c:v>4.5479085242991083E-10</c:v>
                </c:pt>
                <c:pt idx="317">
                  <c:v>4.369876099561797E-10</c:v>
                </c:pt>
                <c:pt idx="318">
                  <c:v>4.4199460098937213E-10</c:v>
                </c:pt>
                <c:pt idx="319">
                  <c:v>4.4818676451911296E-10</c:v>
                </c:pt>
                <c:pt idx="320">
                  <c:v>4.5196268295584519E-10</c:v>
                </c:pt>
                <c:pt idx="321">
                  <c:v>4.5203713003703562E-10</c:v>
                </c:pt>
                <c:pt idx="322">
                  <c:v>4.651504124997454E-10</c:v>
                </c:pt>
                <c:pt idx="323">
                  <c:v>4.6894867627319786E-10</c:v>
                </c:pt>
                <c:pt idx="324">
                  <c:v>4.7422286454807958E-10</c:v>
                </c:pt>
                <c:pt idx="325">
                  <c:v>4.9256191676671702E-10</c:v>
                </c:pt>
                <c:pt idx="326">
                  <c:v>4.715866690571244E-10</c:v>
                </c:pt>
                <c:pt idx="327">
                  <c:v>4.8453798451910054E-10</c:v>
                </c:pt>
                <c:pt idx="328">
                  <c:v>4.8103649424306969E-10</c:v>
                </c:pt>
                <c:pt idx="329">
                  <c:v>4.8559609334333325E-10</c:v>
                </c:pt>
                <c:pt idx="330">
                  <c:v>5.0530889033891234E-10</c:v>
                </c:pt>
                <c:pt idx="331">
                  <c:v>4.9077802441160154E-10</c:v>
                </c:pt>
                <c:pt idx="332">
                  <c:v>5.0452481265034692E-10</c:v>
                </c:pt>
                <c:pt idx="333">
                  <c:v>5.0046061023740019E-10</c:v>
                </c:pt>
                <c:pt idx="334">
                  <c:v>5.026074666886135E-10</c:v>
                </c:pt>
                <c:pt idx="335">
                  <c:v>5.0789833305844725E-10</c:v>
                </c:pt>
                <c:pt idx="336">
                  <c:v>5.0995935861622641E-10</c:v>
                </c:pt>
                <c:pt idx="337">
                  <c:v>5.1526135498045184E-10</c:v>
                </c:pt>
                <c:pt idx="338">
                  <c:v>5.1401257348278425E-10</c:v>
                </c:pt>
                <c:pt idx="339">
                  <c:v>5.1727562291565773E-10</c:v>
                </c:pt>
                <c:pt idx="340">
                  <c:v>5.2744399145072599E-10</c:v>
                </c:pt>
                <c:pt idx="341">
                  <c:v>5.3390215499762793E-10</c:v>
                </c:pt>
                <c:pt idx="342">
                  <c:v>5.3602865529954398E-10</c:v>
                </c:pt>
                <c:pt idx="343">
                  <c:v>5.4127190480722043E-10</c:v>
                </c:pt>
                <c:pt idx="344">
                  <c:v>5.4140132168870804E-10</c:v>
                </c:pt>
                <c:pt idx="345">
                  <c:v>5.4951615384547663E-10</c:v>
                </c:pt>
                <c:pt idx="346">
                  <c:v>5.5175296503857087E-10</c:v>
                </c:pt>
                <c:pt idx="347">
                  <c:v>5.5455793502501032E-10</c:v>
                </c:pt>
                <c:pt idx="348">
                  <c:v>5.6387902226143621E-10</c:v>
                </c:pt>
                <c:pt idx="349">
                  <c:v>5.6951636963007395E-10</c:v>
                </c:pt>
                <c:pt idx="350">
                  <c:v>5.6750540258753368E-10</c:v>
                </c:pt>
                <c:pt idx="351">
                  <c:v>5.7376896961163057E-10</c:v>
                </c:pt>
                <c:pt idx="352">
                  <c:v>5.8271573117591286E-10</c:v>
                </c:pt>
                <c:pt idx="353">
                  <c:v>5.8559886275691472E-10</c:v>
                </c:pt>
                <c:pt idx="354">
                  <c:v>5.9214189214009608E-10</c:v>
                </c:pt>
                <c:pt idx="355">
                  <c:v>5.9415839028350014E-10</c:v>
                </c:pt>
                <c:pt idx="356">
                  <c:v>6.0112963142383465E-10</c:v>
                </c:pt>
                <c:pt idx="357">
                  <c:v>6.1224550686043907E-10</c:v>
                </c:pt>
                <c:pt idx="358">
                  <c:v>6.1679973761266262E-10</c:v>
                </c:pt>
                <c:pt idx="359">
                  <c:v>6.2416542335259848E-10</c:v>
                </c:pt>
                <c:pt idx="360">
                  <c:v>6.3101134095775908E-10</c:v>
                </c:pt>
                <c:pt idx="361">
                  <c:v>6.3647797536204727E-10</c:v>
                </c:pt>
                <c:pt idx="362">
                  <c:v>6.3754421197452819E-10</c:v>
                </c:pt>
                <c:pt idx="363">
                  <c:v>6.4348033551820857E-10</c:v>
                </c:pt>
                <c:pt idx="364">
                  <c:v>6.5384788386867155E-10</c:v>
                </c:pt>
                <c:pt idx="365">
                  <c:v>6.6043155387766435E-10</c:v>
                </c:pt>
                <c:pt idx="366">
                  <c:v>6.7410637193442537E-10</c:v>
                </c:pt>
                <c:pt idx="367">
                  <c:v>6.8131400561476017E-10</c:v>
                </c:pt>
                <c:pt idx="368">
                  <c:v>6.8585659681471399E-10</c:v>
                </c:pt>
                <c:pt idx="369">
                  <c:v>6.9865888617270092E-10</c:v>
                </c:pt>
                <c:pt idx="370">
                  <c:v>7.0860420839579978E-10</c:v>
                </c:pt>
                <c:pt idx="371">
                  <c:v>7.1649717706662927E-10</c:v>
                </c:pt>
                <c:pt idx="372">
                  <c:v>7.3253513999513173E-10</c:v>
                </c:pt>
                <c:pt idx="373">
                  <c:v>7.4048647327183142E-10</c:v>
                </c:pt>
                <c:pt idx="374">
                  <c:v>7.501193229031479E-10</c:v>
                </c:pt>
                <c:pt idx="375">
                  <c:v>7.5697491155768364E-10</c:v>
                </c:pt>
                <c:pt idx="376">
                  <c:v>7.6951930701228088E-10</c:v>
                </c:pt>
                <c:pt idx="377">
                  <c:v>7.8174626951415396E-10</c:v>
                </c:pt>
                <c:pt idx="378">
                  <c:v>7.950041952089719E-10</c:v>
                </c:pt>
                <c:pt idx="379">
                  <c:v>8.0177164466785762E-10</c:v>
                </c:pt>
                <c:pt idx="380">
                  <c:v>8.2452937055879693E-10</c:v>
                </c:pt>
                <c:pt idx="381">
                  <c:v>8.3681496958499453E-10</c:v>
                </c:pt>
                <c:pt idx="382">
                  <c:v>8.4023307751868757E-10</c:v>
                </c:pt>
                <c:pt idx="383">
                  <c:v>8.5266256091393434E-10</c:v>
                </c:pt>
                <c:pt idx="384">
                  <c:v>8.7076129781369671E-10</c:v>
                </c:pt>
                <c:pt idx="385">
                  <c:v>8.8536721537159953E-10</c:v>
                </c:pt>
                <c:pt idx="386">
                  <c:v>8.915046965240808E-10</c:v>
                </c:pt>
                <c:pt idx="387">
                  <c:v>9.1480997789016861E-10</c:v>
                </c:pt>
                <c:pt idx="388">
                  <c:v>9.2949573224866749E-10</c:v>
                </c:pt>
                <c:pt idx="389">
                  <c:v>9.4698115043070274E-10</c:v>
                </c:pt>
                <c:pt idx="390">
                  <c:v>9.6701380815020553E-10</c:v>
                </c:pt>
                <c:pt idx="391">
                  <c:v>9.8201488261644593E-10</c:v>
                </c:pt>
                <c:pt idx="392">
                  <c:v>1.0044775445329934E-9</c:v>
                </c:pt>
                <c:pt idx="393">
                  <c:v>1.0131797014782052E-9</c:v>
                </c:pt>
                <c:pt idx="394">
                  <c:v>1.021260275784473E-9</c:v>
                </c:pt>
                <c:pt idx="395">
                  <c:v>1.0342232687808645E-9</c:v>
                </c:pt>
                <c:pt idx="396">
                  <c:v>1.0452823909135211E-9</c:v>
                </c:pt>
                <c:pt idx="397">
                  <c:v>1.0538933643290165E-9</c:v>
                </c:pt>
                <c:pt idx="398">
                  <c:v>1.0655174640575367E-9</c:v>
                </c:pt>
                <c:pt idx="399">
                  <c:v>1.0724472657940995E-9</c:v>
                </c:pt>
                <c:pt idx="400">
                  <c:v>1.0861208907419233E-9</c:v>
                </c:pt>
                <c:pt idx="401">
                  <c:v>1.0901608253855989E-9</c:v>
                </c:pt>
                <c:pt idx="402">
                  <c:v>1.1080884446862573E-9</c:v>
                </c:pt>
                <c:pt idx="403">
                  <c:v>1.1078743849770979E-9</c:v>
                </c:pt>
                <c:pt idx="404">
                  <c:v>1.1123221323897228E-9</c:v>
                </c:pt>
                <c:pt idx="405">
                  <c:v>1.1281724896827868E-9</c:v>
                </c:pt>
                <c:pt idx="406">
                  <c:v>1.1210242893349344E-9</c:v>
                </c:pt>
                <c:pt idx="407">
                  <c:v>1.1222843900974263E-9</c:v>
                </c:pt>
                <c:pt idx="408">
                  <c:v>1.1272401157243711E-9</c:v>
                </c:pt>
                <c:pt idx="409">
                  <c:v>1.1374962292669418E-9</c:v>
                </c:pt>
                <c:pt idx="410">
                  <c:v>1.1381178119058855E-9</c:v>
                </c:pt>
                <c:pt idx="411">
                  <c:v>1.1384286032253575E-9</c:v>
                </c:pt>
                <c:pt idx="412">
                  <c:v>1.1420584473466579E-9</c:v>
                </c:pt>
                <c:pt idx="413">
                  <c:v>1.14536592640985E-9</c:v>
                </c:pt>
                <c:pt idx="414">
                  <c:v>1.1464091461936928E-9</c:v>
                </c:pt>
                <c:pt idx="415">
                  <c:v>1.1435124723627107E-9</c:v>
                </c:pt>
                <c:pt idx="416">
                  <c:v>1.1452769274360778E-9</c:v>
                </c:pt>
                <c:pt idx="417">
                  <c:v>1.1460983819903331E-9</c:v>
                </c:pt>
                <c:pt idx="418">
                  <c:v>1.1509701623998589E-9</c:v>
                </c:pt>
                <c:pt idx="419">
                  <c:v>1.1527250039210622E-9</c:v>
                </c:pt>
                <c:pt idx="420">
                  <c:v>1.1714788100020161E-9</c:v>
                </c:pt>
                <c:pt idx="421">
                  <c:v>1.1785206834372251E-9</c:v>
                </c:pt>
                <c:pt idx="422">
                  <c:v>1.20162030723549E-9</c:v>
                </c:pt>
                <c:pt idx="423">
                  <c:v>1.2311518139781318E-9</c:v>
                </c:pt>
                <c:pt idx="424">
                  <c:v>1.2590156351804322E-9</c:v>
                </c:pt>
                <c:pt idx="425">
                  <c:v>1.2970165922940093E-9</c:v>
                </c:pt>
                <c:pt idx="426">
                  <c:v>1.3350430176329908E-9</c:v>
                </c:pt>
                <c:pt idx="427">
                  <c:v>1.3674095506952461E-9</c:v>
                </c:pt>
                <c:pt idx="428">
                  <c:v>1.4200055386668464E-9</c:v>
                </c:pt>
                <c:pt idx="429">
                  <c:v>1.4660575664693666E-9</c:v>
                </c:pt>
                <c:pt idx="430">
                  <c:v>1.5183938976151756E-9</c:v>
                </c:pt>
                <c:pt idx="431">
                  <c:v>1.5715345763896732E-9</c:v>
                </c:pt>
                <c:pt idx="432">
                  <c:v>1.6249860193675303E-9</c:v>
                </c:pt>
                <c:pt idx="433">
                  <c:v>1.7046903873030536E-9</c:v>
                </c:pt>
                <c:pt idx="434">
                  <c:v>1.7927986891817333E-9</c:v>
                </c:pt>
                <c:pt idx="435">
                  <c:v>1.861936612607979E-9</c:v>
                </c:pt>
                <c:pt idx="436">
                  <c:v>1.9553283675388218E-9</c:v>
                </c:pt>
                <c:pt idx="437">
                  <c:v>2.0504222137668702E-9</c:v>
                </c:pt>
                <c:pt idx="438">
                  <c:v>2.1673911670461706E-9</c:v>
                </c:pt>
                <c:pt idx="439">
                  <c:v>2.2846269894375108E-9</c:v>
                </c:pt>
                <c:pt idx="440">
                  <c:v>2.414427149526702E-9</c:v>
                </c:pt>
                <c:pt idx="441">
                  <c:v>2.5460911181254874E-9</c:v>
                </c:pt>
                <c:pt idx="442">
                  <c:v>2.686245773840683E-9</c:v>
                </c:pt>
                <c:pt idx="443">
                  <c:v>2.8469731716812922E-9</c:v>
                </c:pt>
                <c:pt idx="444">
                  <c:v>3.0389631446538678E-9</c:v>
                </c:pt>
                <c:pt idx="445">
                  <c:v>3.2353376357018756E-9</c:v>
                </c:pt>
                <c:pt idx="446">
                  <c:v>3.4494826572919461E-9</c:v>
                </c:pt>
                <c:pt idx="447">
                  <c:v>3.6542681182025758E-9</c:v>
                </c:pt>
                <c:pt idx="448">
                  <c:v>3.9000907521634158E-9</c:v>
                </c:pt>
                <c:pt idx="449">
                  <c:v>4.2018986392593047E-9</c:v>
                </c:pt>
                <c:pt idx="450">
                  <c:v>4.5216191588826857E-9</c:v>
                </c:pt>
                <c:pt idx="451">
                  <c:v>4.8945362029142478E-9</c:v>
                </c:pt>
                <c:pt idx="452">
                  <c:v>5.2896682574107515E-9</c:v>
                </c:pt>
                <c:pt idx="453">
                  <c:v>5.7465314970343586E-9</c:v>
                </c:pt>
                <c:pt idx="454">
                  <c:v>6.2810925665259278E-9</c:v>
                </c:pt>
                <c:pt idx="455">
                  <c:v>6.8896423884831024E-9</c:v>
                </c:pt>
                <c:pt idx="456">
                  <c:v>8.0059843895946509E-9</c:v>
                </c:pt>
                <c:pt idx="457">
                  <c:v>8.3370759873618282E-9</c:v>
                </c:pt>
                <c:pt idx="458">
                  <c:v>9.3353566689234283E-9</c:v>
                </c:pt>
                <c:pt idx="459">
                  <c:v>1.0537094548320522E-8</c:v>
                </c:pt>
                <c:pt idx="460">
                  <c:v>1.1951991261211555E-8</c:v>
                </c:pt>
                <c:pt idx="461">
                  <c:v>1.3715220928292389E-8</c:v>
                </c:pt>
                <c:pt idx="462">
                  <c:v>1.6312013034347231E-8</c:v>
                </c:pt>
                <c:pt idx="463">
                  <c:v>1.8431424901259941E-8</c:v>
                </c:pt>
                <c:pt idx="464">
                  <c:v>2.1726736974891504E-8</c:v>
                </c:pt>
                <c:pt idx="465">
                  <c:v>2.7121132768428641E-8</c:v>
                </c:pt>
                <c:pt idx="466">
                  <c:v>3.1881624908808185E-8</c:v>
                </c:pt>
                <c:pt idx="467">
                  <c:v>3.7450353996356966E-8</c:v>
                </c:pt>
                <c:pt idx="468">
                  <c:v>4.5433726531178603E-8</c:v>
                </c:pt>
                <c:pt idx="469">
                  <c:v>5.2212941671269465E-8</c:v>
                </c:pt>
                <c:pt idx="470">
                  <c:v>6.3178362543013752E-8</c:v>
                </c:pt>
                <c:pt idx="471">
                  <c:v>7.6851987490837671E-8</c:v>
                </c:pt>
                <c:pt idx="472">
                  <c:v>9.7486730593917431E-8</c:v>
                </c:pt>
                <c:pt idx="473">
                  <c:v>1.1802824443598929E-7</c:v>
                </c:pt>
                <c:pt idx="474">
                  <c:v>1.4357306195215127E-7</c:v>
                </c:pt>
                <c:pt idx="475">
                  <c:v>1.720229953276646E-7</c:v>
                </c:pt>
                <c:pt idx="476">
                  <c:v>2.0850989623365883E-7</c:v>
                </c:pt>
                <c:pt idx="477">
                  <c:v>2.5193653966365588E-7</c:v>
                </c:pt>
                <c:pt idx="478">
                  <c:v>2.9813196182582642E-7</c:v>
                </c:pt>
                <c:pt idx="479">
                  <c:v>3.3935451006872114E-7</c:v>
                </c:pt>
                <c:pt idx="480">
                  <c:v>3.9587904613861234E-7</c:v>
                </c:pt>
                <c:pt idx="481">
                  <c:v>4.5585130352067852E-7</c:v>
                </c:pt>
                <c:pt idx="482">
                  <c:v>5.1764280008369656E-7</c:v>
                </c:pt>
                <c:pt idx="483">
                  <c:v>5.8273372400970381E-7</c:v>
                </c:pt>
                <c:pt idx="484">
                  <c:v>6.5608047540505853E-7</c:v>
                </c:pt>
                <c:pt idx="485">
                  <c:v>7.2731513373108521E-7</c:v>
                </c:pt>
                <c:pt idx="486">
                  <c:v>8.1281726591773725E-7</c:v>
                </c:pt>
                <c:pt idx="487">
                  <c:v>8.9305838194848662E-7</c:v>
                </c:pt>
                <c:pt idx="488">
                  <c:v>9.8116819557260524E-7</c:v>
                </c:pt>
                <c:pt idx="489">
                  <c:v>1.0699611521672225E-6</c:v>
                </c:pt>
                <c:pt idx="490">
                  <c:v>1.1684734046322267E-6</c:v>
                </c:pt>
                <c:pt idx="491">
                  <c:v>1.2704040633341871E-6</c:v>
                </c:pt>
                <c:pt idx="492">
                  <c:v>1.3689163157991912E-6</c:v>
                </c:pt>
                <c:pt idx="493">
                  <c:v>1.4713400969123466E-6</c:v>
                </c:pt>
                <c:pt idx="494">
                  <c:v>1.5749170011176958E-6</c:v>
                </c:pt>
                <c:pt idx="495">
                  <c:v>1.6927326156999304E-6</c:v>
                </c:pt>
                <c:pt idx="496">
                  <c:v>1.7985493657835498E-6</c:v>
                </c:pt>
                <c:pt idx="497">
                  <c:v>1.9138297057831348E-6</c:v>
                </c:pt>
                <c:pt idx="498">
                  <c:v>2.0328860206653187E-6</c:v>
                </c:pt>
                <c:pt idx="499">
                  <c:v>2.1414149567491591E-6</c:v>
                </c:pt>
                <c:pt idx="500">
                  <c:v>2.2918642003355421E-6</c:v>
                </c:pt>
                <c:pt idx="501">
                  <c:v>2.3536226623602597E-6</c:v>
                </c:pt>
                <c:pt idx="502">
                  <c:v>2.4711017811206162E-6</c:v>
                </c:pt>
                <c:pt idx="503">
                  <c:v>2.6115794575218888E-6</c:v>
                </c:pt>
                <c:pt idx="504">
                  <c:v>2.6620061659786313E-6</c:v>
                </c:pt>
                <c:pt idx="505">
                  <c:v>2.8096847214955515E-6</c:v>
                </c:pt>
                <c:pt idx="506">
                  <c:v>2.8984977247353132E-6</c:v>
                </c:pt>
                <c:pt idx="507">
                  <c:v>2.986082997485458E-6</c:v>
                </c:pt>
                <c:pt idx="508">
                  <c:v>3.0613381672957626E-6</c:v>
                </c:pt>
                <c:pt idx="509">
                  <c:v>3.1291224447533963E-6</c:v>
                </c:pt>
                <c:pt idx="510">
                  <c:v>3.2045380464818319E-6</c:v>
                </c:pt>
                <c:pt idx="511">
                  <c:v>3.259916493242569E-6</c:v>
                </c:pt>
                <c:pt idx="512">
                  <c:v>3.318961691880899E-6</c:v>
                </c:pt>
                <c:pt idx="513">
                  <c:v>3.3407151861160743E-6</c:v>
                </c:pt>
                <c:pt idx="514">
                  <c:v>3.396652742720808E-6</c:v>
                </c:pt>
                <c:pt idx="515">
                  <c:v>3.428028253774418E-6</c:v>
                </c:pt>
                <c:pt idx="516">
                  <c:v>3.4805590776279096E-6</c:v>
                </c:pt>
                <c:pt idx="517">
                  <c:v>3.4864700923667432E-6</c:v>
                </c:pt>
                <c:pt idx="518">
                  <c:v>3.4647184964250608E-6</c:v>
                </c:pt>
                <c:pt idx="519">
                  <c:v>3.4867743616951018E-6</c:v>
                </c:pt>
                <c:pt idx="520">
                  <c:v>3.4625173460531148E-6</c:v>
                </c:pt>
                <c:pt idx="521">
                  <c:v>3.4494826572919458E-6</c:v>
                </c:pt>
                <c:pt idx="522">
                  <c:v>3.4118931919952615E-6</c:v>
                </c:pt>
                <c:pt idx="523">
                  <c:v>3.415596600995544E-6</c:v>
                </c:pt>
                <c:pt idx="524">
                  <c:v>3.3568390787588546E-6</c:v>
                </c:pt>
                <c:pt idx="525">
                  <c:v>3.3062425831356644E-6</c:v>
                </c:pt>
                <c:pt idx="526">
                  <c:v>3.2446613752860314E-6</c:v>
                </c:pt>
                <c:pt idx="527">
                  <c:v>3.1915483685034492E-6</c:v>
                </c:pt>
                <c:pt idx="528">
                  <c:v>3.1234527606920124E-6</c:v>
                </c:pt>
                <c:pt idx="529">
                  <c:v>3.05450135482185E-6</c:v>
                </c:pt>
                <c:pt idx="530">
                  <c:v>2.9827148238457742E-6</c:v>
                </c:pt>
                <c:pt idx="531">
                  <c:v>2.9047130088025062E-6</c:v>
                </c:pt>
                <c:pt idx="532">
                  <c:v>2.806266613561859E-6</c:v>
                </c:pt>
                <c:pt idx="533">
                  <c:v>2.7268830370459421E-6</c:v>
                </c:pt>
                <c:pt idx="534">
                  <c:v>2.6284436320157908E-6</c:v>
                </c:pt>
                <c:pt idx="535">
                  <c:v>2.5338816276539284E-6</c:v>
                </c:pt>
                <c:pt idx="536">
                  <c:v>2.4246814733277804E-6</c:v>
                </c:pt>
                <c:pt idx="537">
                  <c:v>2.3225435304130755E-6</c:v>
                </c:pt>
                <c:pt idx="538">
                  <c:v>2.1967921535492582E-6</c:v>
                </c:pt>
                <c:pt idx="539">
                  <c:v>2.0810586751834546E-6</c:v>
                </c:pt>
                <c:pt idx="540">
                  <c:v>1.9666550102129337E-6</c:v>
                </c:pt>
                <c:pt idx="541">
                  <c:v>1.849047009989827E-6</c:v>
                </c:pt>
                <c:pt idx="542">
                  <c:v>1.7396580104072354E-6</c:v>
                </c:pt>
                <c:pt idx="543">
                  <c:v>1.6521666543123123E-6</c:v>
                </c:pt>
                <c:pt idx="544">
                  <c:v>1.5729148678469925E-6</c:v>
                </c:pt>
                <c:pt idx="545">
                  <c:v>1.494154289753124E-6</c:v>
                </c:pt>
                <c:pt idx="546">
                  <c:v>1.4277753216536425E-6</c:v>
                </c:pt>
                <c:pt idx="547">
                  <c:v>1.3667409663756739E-6</c:v>
                </c:pt>
                <c:pt idx="548">
                  <c:v>1.3032313339916328E-6</c:v>
                </c:pt>
                <c:pt idx="549">
                  <c:v>1.2467859838788549E-6</c:v>
                </c:pt>
                <c:pt idx="550">
                  <c:v>1.1988236734715592E-6</c:v>
                </c:pt>
                <c:pt idx="551">
                  <c:v>1.1502386733652874E-6</c:v>
                </c:pt>
                <c:pt idx="552">
                  <c:v>1.1105743413653065E-6</c:v>
                </c:pt>
                <c:pt idx="553">
                  <c:v>1.0709868868999677E-6</c:v>
                </c:pt>
                <c:pt idx="554">
                  <c:v>1.0342232687808645E-6</c:v>
                </c:pt>
                <c:pt idx="555">
                  <c:v>1.0064774179301141E-6</c:v>
                </c:pt>
                <c:pt idx="556">
                  <c:v>9.7416076110247234E-7</c:v>
                </c:pt>
                <c:pt idx="557">
                  <c:v>9.4099400777297404E-7</c:v>
                </c:pt>
                <c:pt idx="558">
                  <c:v>9.1395752208068595E-7</c:v>
                </c:pt>
                <c:pt idx="559">
                  <c:v>8.8000742438347741E-7</c:v>
                </c:pt>
                <c:pt idx="560">
                  <c:v>8.5988455069610934E-7</c:v>
                </c:pt>
                <c:pt idx="561">
                  <c:v>8.3447469278189591E-7</c:v>
                </c:pt>
                <c:pt idx="562">
                  <c:v>8.1109457076864688E-7</c:v>
                </c:pt>
                <c:pt idx="563">
                  <c:v>7.8616482474936377E-7</c:v>
                </c:pt>
                <c:pt idx="564">
                  <c:v>7.645466459007314E-7</c:v>
                </c:pt>
                <c:pt idx="565">
                  <c:v>7.4558837541294918E-7</c:v>
                </c:pt>
                <c:pt idx="566">
                  <c:v>7.2687747165818567E-7</c:v>
                </c:pt>
                <c:pt idx="567">
                  <c:v>7.1121460604471996E-7</c:v>
                </c:pt>
                <c:pt idx="568">
                  <c:v>6.9959126013111646E-7</c:v>
                </c:pt>
                <c:pt idx="569">
                  <c:v>6.8418334080690261E-7</c:v>
                </c:pt>
                <c:pt idx="570">
                  <c:v>6.6353946707238277E-7</c:v>
                </c:pt>
                <c:pt idx="571">
                  <c:v>6.4949718502163665E-7</c:v>
                </c:pt>
                <c:pt idx="572">
                  <c:v>6.340142917225578E-7</c:v>
                </c:pt>
                <c:pt idx="573">
                  <c:v>6.227171181018675E-7</c:v>
                </c:pt>
                <c:pt idx="574">
                  <c:v>6.1096242380504194E-7</c:v>
                </c:pt>
                <c:pt idx="575">
                  <c:v>6.0065833684258971E-7</c:v>
                </c:pt>
                <c:pt idx="576">
                  <c:v>5.8521019006242615E-7</c:v>
                </c:pt>
                <c:pt idx="577">
                  <c:v>5.7577641093457384E-7</c:v>
                </c:pt>
                <c:pt idx="578">
                  <c:v>5.6477481493188277E-7</c:v>
                </c:pt>
                <c:pt idx="579">
                  <c:v>5.5776346203869204E-7</c:v>
                </c:pt>
                <c:pt idx="580">
                  <c:v>5.5070044992495682E-7</c:v>
                </c:pt>
                <c:pt idx="581">
                  <c:v>5.3852895878233247E-7</c:v>
                </c:pt>
                <c:pt idx="582">
                  <c:v>5.3581880717862258E-7</c:v>
                </c:pt>
                <c:pt idx="583">
                  <c:v>5.2994589072751196E-7</c:v>
                </c:pt>
                <c:pt idx="584">
                  <c:v>5.2559178110397619E-7</c:v>
                </c:pt>
                <c:pt idx="585">
                  <c:v>5.175763099199977E-7</c:v>
                </c:pt>
                <c:pt idx="586">
                  <c:v>5.0853431414428692E-7</c:v>
                </c:pt>
                <c:pt idx="587">
                  <c:v>5.0491812648016172E-7</c:v>
                </c:pt>
                <c:pt idx="588">
                  <c:v>4.9982917712300404E-7</c:v>
                </c:pt>
                <c:pt idx="589">
                  <c:v>4.956848652906094E-7</c:v>
                </c:pt>
                <c:pt idx="590">
                  <c:v>4.9193913582997517E-7</c:v>
                </c:pt>
                <c:pt idx="591">
                  <c:v>4.8840448053129306E-7</c:v>
                </c:pt>
                <c:pt idx="592">
                  <c:v>4.8411622200846284E-7</c:v>
                </c:pt>
                <c:pt idx="593">
                  <c:v>4.8011640100444624E-7</c:v>
                </c:pt>
                <c:pt idx="594">
                  <c:v>4.7753339747529031E-7</c:v>
                </c:pt>
                <c:pt idx="595">
                  <c:v>4.7711405071017931E-7</c:v>
                </c:pt>
                <c:pt idx="596">
                  <c:v>4.7419174512957626E-7</c:v>
                </c:pt>
                <c:pt idx="597">
                  <c:v>4.6621971300883976E-7</c:v>
                </c:pt>
                <c:pt idx="598">
                  <c:v>4.5972795135326179E-7</c:v>
                </c:pt>
                <c:pt idx="599">
                  <c:v>4.4791279776618384E-7</c:v>
                </c:pt>
                <c:pt idx="600">
                  <c:v>4.370702971260348E-7</c:v>
                </c:pt>
                <c:pt idx="601">
                  <c:v>4.2493292442253767E-7</c:v>
                </c:pt>
                <c:pt idx="602">
                  <c:v>4.1658546851346261E-7</c:v>
                </c:pt>
                <c:pt idx="603">
                  <c:v>4.0036244330209842E-7</c:v>
                </c:pt>
                <c:pt idx="604">
                  <c:v>3.9349877987778526E-7</c:v>
                </c:pt>
                <c:pt idx="605">
                  <c:v>3.843730270073395E-7</c:v>
                </c:pt>
                <c:pt idx="606">
                  <c:v>3.7312424854167169E-7</c:v>
                </c:pt>
                <c:pt idx="607">
                  <c:v>3.60257895143683E-7</c:v>
                </c:pt>
                <c:pt idx="608">
                  <c:v>3.5087351148139487E-7</c:v>
                </c:pt>
                <c:pt idx="609">
                  <c:v>3.4211524856159355E-7</c:v>
                </c:pt>
                <c:pt idx="610">
                  <c:v>3.3441150999999652E-7</c:v>
                </c:pt>
                <c:pt idx="611">
                  <c:v>3.2161988680179387E-7</c:v>
                </c:pt>
                <c:pt idx="612">
                  <c:v>3.1296388779094431E-7</c:v>
                </c:pt>
                <c:pt idx="613">
                  <c:v>3.0223315176315675E-7</c:v>
                </c:pt>
                <c:pt idx="614">
                  <c:v>2.9411865927482375E-7</c:v>
                </c:pt>
                <c:pt idx="615">
                  <c:v>2.8598478074602882E-7</c:v>
                </c:pt>
                <c:pt idx="616">
                  <c:v>2.7846023857491317E-7</c:v>
                </c:pt>
                <c:pt idx="617">
                  <c:v>2.7181336759782594E-7</c:v>
                </c:pt>
                <c:pt idx="618">
                  <c:v>2.6396002718778629E-7</c:v>
                </c:pt>
                <c:pt idx="619">
                  <c:v>2.5787912721365304E-7</c:v>
                </c:pt>
                <c:pt idx="620">
                  <c:v>2.5117427269321825E-7</c:v>
                </c:pt>
                <c:pt idx="621">
                  <c:v>2.4505429854127561E-7</c:v>
                </c:pt>
                <c:pt idx="622">
                  <c:v>2.4147047934979813E-7</c:v>
                </c:pt>
                <c:pt idx="623">
                  <c:v>2.3278400944430061E-7</c:v>
                </c:pt>
                <c:pt idx="624">
                  <c:v>2.2881590226511331E-7</c:v>
                </c:pt>
                <c:pt idx="625">
                  <c:v>2.2297723159469031E-7</c:v>
                </c:pt>
                <c:pt idx="626">
                  <c:v>2.1784792340940135E-7</c:v>
                </c:pt>
                <c:pt idx="627">
                  <c:v>2.1138027309577138E-7</c:v>
                </c:pt>
                <c:pt idx="628">
                  <c:v>2.0606676290716794E-7</c:v>
                </c:pt>
                <c:pt idx="629">
                  <c:v>2.015009203290137E-7</c:v>
                </c:pt>
                <c:pt idx="630">
                  <c:v>1.9741799100331796E-7</c:v>
                </c:pt>
                <c:pt idx="631">
                  <c:v>1.9461154018649063E-7</c:v>
                </c:pt>
                <c:pt idx="632">
                  <c:v>1.8979386690890402E-7</c:v>
                </c:pt>
                <c:pt idx="633">
                  <c:v>1.8669743015368242E-7</c:v>
                </c:pt>
                <c:pt idx="634">
                  <c:v>1.8291926685193299E-7</c:v>
                </c:pt>
                <c:pt idx="635">
                  <c:v>1.811128495767258E-7</c:v>
                </c:pt>
                <c:pt idx="636">
                  <c:v>1.7597309014322887E-7</c:v>
                </c:pt>
                <c:pt idx="637">
                  <c:v>1.7199916818594004E-7</c:v>
                </c:pt>
                <c:pt idx="638">
                  <c:v>1.6811478400190871E-7</c:v>
                </c:pt>
                <c:pt idx="639">
                  <c:v>1.6432608701748658E-7</c:v>
                </c:pt>
                <c:pt idx="640">
                  <c:v>1.6237668731685888E-7</c:v>
                </c:pt>
                <c:pt idx="641">
                  <c:v>1.5820005466098072E-7</c:v>
                </c:pt>
                <c:pt idx="642">
                  <c:v>1.5515333838822619E-7</c:v>
                </c:pt>
                <c:pt idx="643">
                  <c:v>1.5258152190561639E-7</c:v>
                </c:pt>
                <c:pt idx="644">
                  <c:v>1.4981686773075752E-7</c:v>
                </c:pt>
                <c:pt idx="645">
                  <c:v>1.4682217260808776E-7</c:v>
                </c:pt>
                <c:pt idx="646">
                  <c:v>1.4518500171346291E-7</c:v>
                </c:pt>
                <c:pt idx="647">
                  <c:v>1.4231436278050624E-7</c:v>
                </c:pt>
                <c:pt idx="648">
                  <c:v>1.4187400446778096E-7</c:v>
                </c:pt>
                <c:pt idx="649">
                  <c:v>1.3880144390362353E-7</c:v>
                </c:pt>
                <c:pt idx="650">
                  <c:v>1.3611598534762711E-7</c:v>
                </c:pt>
                <c:pt idx="651">
                  <c:v>1.2625807550664188E-7</c:v>
                </c:pt>
                <c:pt idx="652">
                  <c:v>1.1252927093991996E-7</c:v>
                </c:pt>
                <c:pt idx="653">
                  <c:v>9.8991437158387657E-8</c:v>
                </c:pt>
                <c:pt idx="654">
                  <c:v>8.6760937495280931E-8</c:v>
                </c:pt>
                <c:pt idx="655">
                  <c:v>7.5474354922999195E-8</c:v>
                </c:pt>
                <c:pt idx="656">
                  <c:v>6.6001825683486064E-8</c:v>
                </c:pt>
                <c:pt idx="657">
                  <c:v>5.8105790141925853E-8</c:v>
                </c:pt>
                <c:pt idx="658">
                  <c:v>5.1168735239987282E-8</c:v>
                </c:pt>
                <c:pt idx="659">
                  <c:v>4.5117117191632251E-8</c:v>
                </c:pt>
                <c:pt idx="660">
                  <c:v>3.9799856379350958E-8</c:v>
                </c:pt>
                <c:pt idx="661">
                  <c:v>3.5194769540014898E-8</c:v>
                </c:pt>
                <c:pt idx="662">
                  <c:v>3.1319413844498605E-8</c:v>
                </c:pt>
                <c:pt idx="663">
                  <c:v>2.7990530036672634E-8</c:v>
                </c:pt>
                <c:pt idx="664">
                  <c:v>2.4960407010892513E-8</c:v>
                </c:pt>
                <c:pt idx="665">
                  <c:v>2.2335021270497677E-8</c:v>
                </c:pt>
                <c:pt idx="666">
                  <c:v>2.0073583311657181E-8</c:v>
                </c:pt>
                <c:pt idx="667">
                  <c:v>1.8069854497496542E-8</c:v>
                </c:pt>
                <c:pt idx="668">
                  <c:v>1.6276092496507658E-8</c:v>
                </c:pt>
                <c:pt idx="669">
                  <c:v>1.4696809416668435E-8</c:v>
                </c:pt>
                <c:pt idx="670">
                  <c:v>1.3282672454986393E-8</c:v>
                </c:pt>
                <c:pt idx="671">
                  <c:v>1.1972213874372717E-8</c:v>
                </c:pt>
                <c:pt idx="672">
                  <c:v>1.0847314737378822E-8</c:v>
                </c:pt>
                <c:pt idx="673">
                  <c:v>9.8521291101997335E-9</c:v>
                </c:pt>
                <c:pt idx="674">
                  <c:v>8.9555847679654845E-9</c:v>
                </c:pt>
                <c:pt idx="675">
                  <c:v>8.1639479569917477E-9</c:v>
                </c:pt>
                <c:pt idx="676">
                  <c:v>7.433954800614808E-9</c:v>
                </c:pt>
                <c:pt idx="677">
                  <c:v>6.7794693794104039E-9</c:v>
                </c:pt>
                <c:pt idx="678">
                  <c:v>6.1675934504301509E-9</c:v>
                </c:pt>
                <c:pt idx="679">
                  <c:v>5.5892007035997055E-9</c:v>
                </c:pt>
                <c:pt idx="680">
                  <c:v>5.1023600642502653E-9</c:v>
                </c:pt>
                <c:pt idx="681">
                  <c:v>4.6627844805207619E-9</c:v>
                </c:pt>
                <c:pt idx="682">
                  <c:v>4.273488038003056E-9</c:v>
                </c:pt>
                <c:pt idx="683">
                  <c:v>3.9236764817076597E-9</c:v>
                </c:pt>
                <c:pt idx="684">
                  <c:v>3.6092298932316487E-9</c:v>
                </c:pt>
                <c:pt idx="685">
                  <c:v>3.3031401614300796E-9</c:v>
                </c:pt>
                <c:pt idx="686">
                  <c:v>3.035786615053841E-9</c:v>
                </c:pt>
                <c:pt idx="687">
                  <c:v>2.7962151324820713E-9</c:v>
                </c:pt>
                <c:pt idx="688">
                  <c:v>2.5667951954580675E-9</c:v>
                </c:pt>
                <c:pt idx="689">
                  <c:v>2.3811139848376535E-9</c:v>
                </c:pt>
                <c:pt idx="690">
                  <c:v>2.2135747660856624E-9</c:v>
                </c:pt>
                <c:pt idx="691">
                  <c:v>2.0353943888361269E-9</c:v>
                </c:pt>
                <c:pt idx="692">
                  <c:v>1.8808870017322407E-9</c:v>
                </c:pt>
                <c:pt idx="693">
                  <c:v>1.746677004932057E-9</c:v>
                </c:pt>
                <c:pt idx="694">
                  <c:v>1.6233445683979168E-9</c:v>
                </c:pt>
                <c:pt idx="695">
                  <c:v>1.5088313968649736E-9</c:v>
                </c:pt>
                <c:pt idx="696">
                  <c:v>1.4097385917000099E-9</c:v>
                </c:pt>
                <c:pt idx="697">
                  <c:v>1.303704295557116E-9</c:v>
                </c:pt>
                <c:pt idx="698">
                  <c:v>1.2150978857068774E-9</c:v>
                </c:pt>
                <c:pt idx="699">
                  <c:v>1.1392469686899857E-9</c:v>
                </c:pt>
                <c:pt idx="700">
                  <c:v>1.069611756260535E-9</c:v>
                </c:pt>
                <c:pt idx="701">
                  <c:v>9.9917972988276958E-10</c:v>
                </c:pt>
                <c:pt idx="702">
                  <c:v>9.4304301038109788E-10</c:v>
                </c:pt>
                <c:pt idx="703">
                  <c:v>8.8752063438013203E-10</c:v>
                </c:pt>
                <c:pt idx="704">
                  <c:v>8.3137887757241479E-10</c:v>
                </c:pt>
                <c:pt idx="705">
                  <c:v>7.8477730009508609E-10</c:v>
                </c:pt>
                <c:pt idx="706">
                  <c:v>7.3846810136217017E-10</c:v>
                </c:pt>
                <c:pt idx="707">
                  <c:v>6.9559439878649164E-10</c:v>
                </c:pt>
                <c:pt idx="708">
                  <c:v>6.5784646527164015E-10</c:v>
                </c:pt>
                <c:pt idx="709">
                  <c:v>6.1362111188452979E-10</c:v>
                </c:pt>
                <c:pt idx="710">
                  <c:v>5.8203489920346262E-10</c:v>
                </c:pt>
                <c:pt idx="711">
                  <c:v>5.5081093669896468E-10</c:v>
                </c:pt>
                <c:pt idx="712">
                  <c:v>5.1760896331869086E-10</c:v>
                </c:pt>
                <c:pt idx="713">
                  <c:v>4.9369943567475638E-10</c:v>
                </c:pt>
                <c:pt idx="714">
                  <c:v>4.7119638304990993E-10</c:v>
                </c:pt>
                <c:pt idx="715">
                  <c:v>4.4900560927837334E-10</c:v>
                </c:pt>
                <c:pt idx="716">
                  <c:v>4.2321319871949558E-10</c:v>
                </c:pt>
                <c:pt idx="717">
                  <c:v>4.0174559725611889E-10</c:v>
                </c:pt>
                <c:pt idx="718">
                  <c:v>3.8239918031528517E-10</c:v>
                </c:pt>
                <c:pt idx="719">
                  <c:v>3.6542909373896129E-10</c:v>
                </c:pt>
                <c:pt idx="720">
                  <c:v>3.4638797953802054E-10</c:v>
                </c:pt>
                <c:pt idx="721">
                  <c:v>3.3057850438020346E-10</c:v>
                </c:pt>
                <c:pt idx="722">
                  <c:v>3.1847438468700342E-10</c:v>
                </c:pt>
                <c:pt idx="723">
                  <c:v>3.0411839722762057E-10</c:v>
                </c:pt>
                <c:pt idx="724">
                  <c:v>2.8974679886307082E-10</c:v>
                </c:pt>
                <c:pt idx="725">
                  <c:v>2.7837428257535335E-10</c:v>
                </c:pt>
                <c:pt idx="726">
                  <c:v>2.6884383749054513E-10</c:v>
                </c:pt>
                <c:pt idx="727">
                  <c:v>2.5663857375852165E-10</c:v>
                </c:pt>
                <c:pt idx="728">
                  <c:v>2.4693571224964883E-10</c:v>
                </c:pt>
                <c:pt idx="729">
                  <c:v>2.3593022053858281E-10</c:v>
                </c:pt>
                <c:pt idx="730">
                  <c:v>2.2727440628954729E-10</c:v>
                </c:pt>
                <c:pt idx="731">
                  <c:v>2.1989145503054315E-10</c:v>
                </c:pt>
                <c:pt idx="732">
                  <c:v>2.1049693678468554E-10</c:v>
                </c:pt>
                <c:pt idx="733">
                  <c:v>2.0505767693241013E-10</c:v>
                </c:pt>
                <c:pt idx="734">
                  <c:v>1.9899831347066245E-10</c:v>
                </c:pt>
                <c:pt idx="735">
                  <c:v>1.9235041638509863E-10</c:v>
                </c:pt>
                <c:pt idx="736">
                  <c:v>1.8638202168349267E-10</c:v>
                </c:pt>
                <c:pt idx="737">
                  <c:v>1.8144044357501703E-10</c:v>
                </c:pt>
                <c:pt idx="738">
                  <c:v>1.7460390204651246E-10</c:v>
                </c:pt>
                <c:pt idx="739">
                  <c:v>1.7156387392568449E-10</c:v>
                </c:pt>
                <c:pt idx="740">
                  <c:v>1.6538269293796934E-10</c:v>
                </c:pt>
                <c:pt idx="741">
                  <c:v>1.6180227644059154E-10</c:v>
                </c:pt>
                <c:pt idx="742">
                  <c:v>1.5940455570462019E-10</c:v>
                </c:pt>
                <c:pt idx="743">
                  <c:v>1.5431640657063238E-10</c:v>
                </c:pt>
                <c:pt idx="744">
                  <c:v>1.5265913841471943E-10</c:v>
                </c:pt>
                <c:pt idx="745">
                  <c:v>1.4868748636210981E-10</c:v>
                </c:pt>
                <c:pt idx="746">
                  <c:v>1.4523540889697619E-10</c:v>
                </c:pt>
                <c:pt idx="747">
                  <c:v>1.4057625280694576E-10</c:v>
                </c:pt>
                <c:pt idx="748">
                  <c:v>1.3805464852008898E-10</c:v>
                </c:pt>
                <c:pt idx="749">
                  <c:v>1.3718491345750749E-10</c:v>
                </c:pt>
                <c:pt idx="750">
                  <c:v>1.360646063279644E-10</c:v>
                </c:pt>
                <c:pt idx="751">
                  <c:v>1.3135413185418992E-10</c:v>
                </c:pt>
                <c:pt idx="752">
                  <c:v>1.2928597459469164E-10</c:v>
                </c:pt>
                <c:pt idx="753">
                  <c:v>1.2676755799924581E-10</c:v>
                </c:pt>
                <c:pt idx="754">
                  <c:v>1.2514168109532662E-10</c:v>
                </c:pt>
                <c:pt idx="755">
                  <c:v>1.2447536136076513E-10</c:v>
                </c:pt>
                <c:pt idx="756">
                  <c:v>1.2204053619645821E-10</c:v>
                </c:pt>
                <c:pt idx="757">
                  <c:v>1.1944910798631989E-10</c:v>
                </c:pt>
                <c:pt idx="758">
                  <c:v>1.1941249103652421E-10</c:v>
                </c:pt>
                <c:pt idx="759">
                  <c:v>1.1785184806903886E-10</c:v>
                </c:pt>
                <c:pt idx="760">
                  <c:v>1.1646763836577012E-10</c:v>
                </c:pt>
                <c:pt idx="761">
                  <c:v>1.1520043446221159E-10</c:v>
                </c:pt>
                <c:pt idx="762">
                  <c:v>1.1418009870320111E-10</c:v>
                </c:pt>
                <c:pt idx="763">
                  <c:v>1.1258493057768649E-10</c:v>
                </c:pt>
                <c:pt idx="764">
                  <c:v>1.1101568317703043E-10</c:v>
                </c:pt>
                <c:pt idx="765">
                  <c:v>1.1021430048860022E-10</c:v>
                </c:pt>
                <c:pt idx="766">
                  <c:v>1.092831782156499E-10</c:v>
                </c:pt>
                <c:pt idx="767">
                  <c:v>1.0860356053388437E-10</c:v>
                </c:pt>
                <c:pt idx="768">
                  <c:v>1.0782757972246924E-10</c:v>
                </c:pt>
                <c:pt idx="769">
                  <c:v>1.0789316827461185E-10</c:v>
                </c:pt>
                <c:pt idx="770">
                  <c:v>1.0657364669864903E-10</c:v>
                </c:pt>
                <c:pt idx="771">
                  <c:v>1.0471213377361567E-10</c:v>
                </c:pt>
                <c:pt idx="772">
                  <c:v>1.035469827194583E-10</c:v>
                </c:pt>
                <c:pt idx="773">
                  <c:v>1.0282494353726242E-10</c:v>
                </c:pt>
                <c:pt idx="774">
                  <c:v>1.0196974556327434E-10</c:v>
                </c:pt>
                <c:pt idx="775">
                  <c:v>1.0192097369007851E-10</c:v>
                </c:pt>
                <c:pt idx="776">
                  <c:v>1.0208325193127477E-10</c:v>
                </c:pt>
                <c:pt idx="777">
                  <c:v>1.0166406072947429E-10</c:v>
                </c:pt>
                <c:pt idx="778">
                  <c:v>1.0116200476557949E-10</c:v>
                </c:pt>
                <c:pt idx="779">
                  <c:v>1.0120012027907486E-10</c:v>
                </c:pt>
                <c:pt idx="780">
                  <c:v>1.0079759603257485E-10</c:v>
                </c:pt>
                <c:pt idx="781">
                  <c:v>1.0002390001252663E-10</c:v>
                </c:pt>
                <c:pt idx="782">
                  <c:v>1.0017715293629049E-10</c:v>
                </c:pt>
                <c:pt idx="783">
                  <c:v>1.0006886467154887E-10</c:v>
                </c:pt>
                <c:pt idx="784">
                  <c:v>9.9813287386686871E-11</c:v>
                </c:pt>
                <c:pt idx="785">
                  <c:v>9.9112161439615342E-11</c:v>
                </c:pt>
                <c:pt idx="786">
                  <c:v>9.9421915012131797E-11</c:v>
                </c:pt>
                <c:pt idx="787">
                  <c:v>9.9576875805013147E-11</c:v>
                </c:pt>
                <c:pt idx="788">
                  <c:v>9.9295730137360694E-11</c:v>
                </c:pt>
                <c:pt idx="789">
                  <c:v>9.7744175630659821E-11</c:v>
                </c:pt>
                <c:pt idx="790">
                  <c:v>9.7224257933289464E-11</c:v>
                </c:pt>
                <c:pt idx="791">
                  <c:v>9.6528871959270476E-11</c:v>
                </c:pt>
                <c:pt idx="792">
                  <c:v>9.5759632950126827E-11</c:v>
                </c:pt>
                <c:pt idx="793">
                  <c:v>9.5283464107571855E-11</c:v>
                </c:pt>
                <c:pt idx="794">
                  <c:v>9.5932803467356653E-11</c:v>
                </c:pt>
                <c:pt idx="795">
                  <c:v>9.4751698384199216E-11</c:v>
                </c:pt>
                <c:pt idx="796">
                  <c:v>9.5074566092094076E-11</c:v>
                </c:pt>
                <c:pt idx="797">
                  <c:v>9.4366254972023274E-11</c:v>
                </c:pt>
                <c:pt idx="798">
                  <c:v>9.4641296185019928E-11</c:v>
                </c:pt>
                <c:pt idx="799">
                  <c:v>9.4376935022491942E-11</c:v>
                </c:pt>
                <c:pt idx="800">
                  <c:v>9.4519806007634688E-11</c:v>
                </c:pt>
                <c:pt idx="801">
                  <c:v>9.3369888588653218E-11</c:v>
                </c:pt>
                <c:pt idx="802">
                  <c:v>9.4060139065877161E-11</c:v>
                </c:pt>
                <c:pt idx="803">
                  <c:v>9.3853345057383926E-11</c:v>
                </c:pt>
                <c:pt idx="804">
                  <c:v>9.3607281236520187E-11</c:v>
                </c:pt>
                <c:pt idx="805">
                  <c:v>9.2768394876816203E-11</c:v>
                </c:pt>
                <c:pt idx="806">
                  <c:v>9.3017024900461984E-11</c:v>
                </c:pt>
                <c:pt idx="807">
                  <c:v>9.2726124924200715E-11</c:v>
                </c:pt>
                <c:pt idx="808">
                  <c:v>9.1720650481160152E-11</c:v>
                </c:pt>
                <c:pt idx="809">
                  <c:v>9.1722729880187457E-11</c:v>
                </c:pt>
                <c:pt idx="810">
                  <c:v>9.1651441973523054E-11</c:v>
                </c:pt>
                <c:pt idx="811">
                  <c:v>9.2214940893432603E-11</c:v>
                </c:pt>
                <c:pt idx="812">
                  <c:v>9.122234718789838E-11</c:v>
                </c:pt>
                <c:pt idx="813">
                  <c:v>9.1302658269462906E-11</c:v>
                </c:pt>
                <c:pt idx="814">
                  <c:v>9.1382987534991311E-11</c:v>
                </c:pt>
                <c:pt idx="815">
                  <c:v>9.0894012012867051E-11</c:v>
                </c:pt>
                <c:pt idx="816">
                  <c:v>9.0643861315788357E-11</c:v>
                </c:pt>
                <c:pt idx="817">
                  <c:v>9.1341121787448257E-11</c:v>
                </c:pt>
                <c:pt idx="818">
                  <c:v>9.1487916938641182E-11</c:v>
                </c:pt>
                <c:pt idx="819">
                  <c:v>8.992140877990557E-11</c:v>
                </c:pt>
                <c:pt idx="820">
                  <c:v>8.952373887704645E-11</c:v>
                </c:pt>
                <c:pt idx="821">
                  <c:v>8.9637108982764598E-11</c:v>
                </c:pt>
                <c:pt idx="822">
                  <c:v>8.985023021422221E-11</c:v>
                </c:pt>
                <c:pt idx="823">
                  <c:v>9.0336264885979813E-11</c:v>
                </c:pt>
                <c:pt idx="824">
                  <c:v>8.987861799737243E-11</c:v>
                </c:pt>
                <c:pt idx="825">
                  <c:v>9.0344310318602341E-11</c:v>
                </c:pt>
                <c:pt idx="826">
                  <c:v>9.0611642357671904E-11</c:v>
                </c:pt>
                <c:pt idx="827">
                  <c:v>9.0040064070529004E-11</c:v>
                </c:pt>
                <c:pt idx="828">
                  <c:v>8.9960723938365283E-11</c:v>
                </c:pt>
                <c:pt idx="829">
                  <c:v>8.8835923058384378E-11</c:v>
                </c:pt>
                <c:pt idx="830">
                  <c:v>8.9288686746536255E-11</c:v>
                </c:pt>
                <c:pt idx="831">
                  <c:v>8.926328144257448E-11</c:v>
                </c:pt>
                <c:pt idx="832">
                  <c:v>8.9023203822710271E-11</c:v>
                </c:pt>
                <c:pt idx="833">
                  <c:v>8.8936705788666576E-11</c:v>
                </c:pt>
                <c:pt idx="834">
                  <c:v>8.8370173078889214E-11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CE3-49CC-92D3-0E2373A9F775}"/>
            </c:ext>
          </c:extLst>
        </c:ser>
        <c:ser>
          <c:idx val="1"/>
          <c:order val="2"/>
          <c:tx>
            <c:v>RGA total pressure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Foglio2!$AD$5:$AD$3860</c:f>
              <c:numCache>
                <c:formatCode>General</c:formatCode>
                <c:ptCount val="3856"/>
                <c:pt idx="0">
                  <c:v>2.2000000000000002</c:v>
                </c:pt>
                <c:pt idx="1">
                  <c:v>4.4000000000000004</c:v>
                </c:pt>
                <c:pt idx="2">
                  <c:v>6.6000000000000005</c:v>
                </c:pt>
                <c:pt idx="3">
                  <c:v>8.8000000000000007</c:v>
                </c:pt>
                <c:pt idx="4">
                  <c:v>11</c:v>
                </c:pt>
                <c:pt idx="5">
                  <c:v>13.200000000000001</c:v>
                </c:pt>
                <c:pt idx="6">
                  <c:v>15.400000000000002</c:v>
                </c:pt>
                <c:pt idx="7">
                  <c:v>17.600000000000001</c:v>
                </c:pt>
                <c:pt idx="8">
                  <c:v>19.8</c:v>
                </c:pt>
                <c:pt idx="9">
                  <c:v>22</c:v>
                </c:pt>
                <c:pt idx="10">
                  <c:v>24.200000000000003</c:v>
                </c:pt>
                <c:pt idx="11">
                  <c:v>26.400000000000002</c:v>
                </c:pt>
                <c:pt idx="12">
                  <c:v>28.6</c:v>
                </c:pt>
                <c:pt idx="13">
                  <c:v>30.800000000000004</c:v>
                </c:pt>
                <c:pt idx="14">
                  <c:v>33</c:v>
                </c:pt>
                <c:pt idx="15">
                  <c:v>35.200000000000003</c:v>
                </c:pt>
                <c:pt idx="16">
                  <c:v>37.400000000000006</c:v>
                </c:pt>
                <c:pt idx="17">
                  <c:v>39.6</c:v>
                </c:pt>
                <c:pt idx="18">
                  <c:v>41.800000000000004</c:v>
                </c:pt>
                <c:pt idx="19">
                  <c:v>44</c:v>
                </c:pt>
                <c:pt idx="20">
                  <c:v>46.2</c:v>
                </c:pt>
                <c:pt idx="21">
                  <c:v>48.400000000000006</c:v>
                </c:pt>
                <c:pt idx="22">
                  <c:v>50.6</c:v>
                </c:pt>
                <c:pt idx="23">
                  <c:v>52.800000000000004</c:v>
                </c:pt>
                <c:pt idx="24">
                  <c:v>55.000000000000007</c:v>
                </c:pt>
                <c:pt idx="25">
                  <c:v>57.2</c:v>
                </c:pt>
                <c:pt idx="26">
                  <c:v>59.400000000000006</c:v>
                </c:pt>
                <c:pt idx="27">
                  <c:v>61.600000000000009</c:v>
                </c:pt>
                <c:pt idx="28">
                  <c:v>63.800000000000004</c:v>
                </c:pt>
                <c:pt idx="29">
                  <c:v>66</c:v>
                </c:pt>
                <c:pt idx="30">
                  <c:v>68.2</c:v>
                </c:pt>
                <c:pt idx="31">
                  <c:v>70.400000000000006</c:v>
                </c:pt>
                <c:pt idx="32">
                  <c:v>72.600000000000009</c:v>
                </c:pt>
                <c:pt idx="33">
                  <c:v>74.800000000000011</c:v>
                </c:pt>
                <c:pt idx="34">
                  <c:v>77</c:v>
                </c:pt>
                <c:pt idx="35">
                  <c:v>79.2</c:v>
                </c:pt>
                <c:pt idx="36">
                  <c:v>81.400000000000006</c:v>
                </c:pt>
                <c:pt idx="37">
                  <c:v>83.600000000000009</c:v>
                </c:pt>
                <c:pt idx="38">
                  <c:v>85.800000000000011</c:v>
                </c:pt>
                <c:pt idx="39">
                  <c:v>88</c:v>
                </c:pt>
                <c:pt idx="40">
                  <c:v>90.2</c:v>
                </c:pt>
                <c:pt idx="41">
                  <c:v>92.4</c:v>
                </c:pt>
                <c:pt idx="42">
                  <c:v>94.600000000000009</c:v>
                </c:pt>
                <c:pt idx="43">
                  <c:v>96.800000000000011</c:v>
                </c:pt>
                <c:pt idx="44">
                  <c:v>99.000000000000014</c:v>
                </c:pt>
                <c:pt idx="45">
                  <c:v>101.2</c:v>
                </c:pt>
                <c:pt idx="46">
                  <c:v>103.4</c:v>
                </c:pt>
                <c:pt idx="47">
                  <c:v>105.60000000000001</c:v>
                </c:pt>
                <c:pt idx="48">
                  <c:v>107.80000000000001</c:v>
                </c:pt>
                <c:pt idx="49">
                  <c:v>110.00000000000001</c:v>
                </c:pt>
                <c:pt idx="50">
                  <c:v>112.2</c:v>
                </c:pt>
                <c:pt idx="51">
                  <c:v>114.4</c:v>
                </c:pt>
                <c:pt idx="52">
                  <c:v>116.60000000000001</c:v>
                </c:pt>
                <c:pt idx="53">
                  <c:v>118.80000000000001</c:v>
                </c:pt>
                <c:pt idx="54">
                  <c:v>121.00000000000001</c:v>
                </c:pt>
                <c:pt idx="55">
                  <c:v>123.20000000000002</c:v>
                </c:pt>
                <c:pt idx="56">
                  <c:v>125.4</c:v>
                </c:pt>
                <c:pt idx="57">
                  <c:v>127.60000000000001</c:v>
                </c:pt>
                <c:pt idx="58">
                  <c:v>129.80000000000001</c:v>
                </c:pt>
                <c:pt idx="59">
                  <c:v>132</c:v>
                </c:pt>
                <c:pt idx="60">
                  <c:v>134.20000000000002</c:v>
                </c:pt>
                <c:pt idx="61">
                  <c:v>136.4</c:v>
                </c:pt>
                <c:pt idx="62">
                  <c:v>138.60000000000002</c:v>
                </c:pt>
                <c:pt idx="63">
                  <c:v>140.80000000000001</c:v>
                </c:pt>
                <c:pt idx="64">
                  <c:v>143</c:v>
                </c:pt>
                <c:pt idx="65">
                  <c:v>145.20000000000002</c:v>
                </c:pt>
                <c:pt idx="66">
                  <c:v>147.4</c:v>
                </c:pt>
                <c:pt idx="67">
                  <c:v>149.60000000000002</c:v>
                </c:pt>
                <c:pt idx="68">
                  <c:v>151.80000000000001</c:v>
                </c:pt>
                <c:pt idx="69">
                  <c:v>154</c:v>
                </c:pt>
                <c:pt idx="70">
                  <c:v>156.20000000000002</c:v>
                </c:pt>
                <c:pt idx="71">
                  <c:v>158.4</c:v>
                </c:pt>
                <c:pt idx="72">
                  <c:v>160.60000000000002</c:v>
                </c:pt>
                <c:pt idx="73">
                  <c:v>162.80000000000001</c:v>
                </c:pt>
                <c:pt idx="74">
                  <c:v>165</c:v>
                </c:pt>
                <c:pt idx="75">
                  <c:v>167.20000000000002</c:v>
                </c:pt>
                <c:pt idx="76">
                  <c:v>169.4</c:v>
                </c:pt>
                <c:pt idx="77">
                  <c:v>171.60000000000002</c:v>
                </c:pt>
                <c:pt idx="78">
                  <c:v>173.8</c:v>
                </c:pt>
                <c:pt idx="79">
                  <c:v>176</c:v>
                </c:pt>
                <c:pt idx="80">
                  <c:v>178.20000000000002</c:v>
                </c:pt>
                <c:pt idx="81">
                  <c:v>180.4</c:v>
                </c:pt>
                <c:pt idx="82">
                  <c:v>182.60000000000002</c:v>
                </c:pt>
                <c:pt idx="83">
                  <c:v>184.8</c:v>
                </c:pt>
                <c:pt idx="84">
                  <c:v>187.00000000000003</c:v>
                </c:pt>
                <c:pt idx="85">
                  <c:v>189.20000000000002</c:v>
                </c:pt>
                <c:pt idx="86">
                  <c:v>191.4</c:v>
                </c:pt>
                <c:pt idx="87">
                  <c:v>193.60000000000002</c:v>
                </c:pt>
                <c:pt idx="88">
                  <c:v>195.8</c:v>
                </c:pt>
                <c:pt idx="89">
                  <c:v>198.00000000000003</c:v>
                </c:pt>
                <c:pt idx="90">
                  <c:v>200.20000000000002</c:v>
                </c:pt>
                <c:pt idx="91">
                  <c:v>202.4</c:v>
                </c:pt>
                <c:pt idx="92">
                  <c:v>204.60000000000002</c:v>
                </c:pt>
                <c:pt idx="93">
                  <c:v>206.8</c:v>
                </c:pt>
                <c:pt idx="94">
                  <c:v>209.00000000000003</c:v>
                </c:pt>
                <c:pt idx="95">
                  <c:v>211.20000000000002</c:v>
                </c:pt>
                <c:pt idx="96">
                  <c:v>213.4</c:v>
                </c:pt>
                <c:pt idx="97">
                  <c:v>215.60000000000002</c:v>
                </c:pt>
                <c:pt idx="98">
                  <c:v>217.8</c:v>
                </c:pt>
                <c:pt idx="99">
                  <c:v>220.00000000000003</c:v>
                </c:pt>
                <c:pt idx="100">
                  <c:v>222.20000000000002</c:v>
                </c:pt>
                <c:pt idx="101">
                  <c:v>224.4</c:v>
                </c:pt>
                <c:pt idx="102">
                  <c:v>226.60000000000002</c:v>
                </c:pt>
                <c:pt idx="103">
                  <c:v>228.8</c:v>
                </c:pt>
                <c:pt idx="104">
                  <c:v>231.00000000000003</c:v>
                </c:pt>
                <c:pt idx="105">
                  <c:v>233.20000000000002</c:v>
                </c:pt>
                <c:pt idx="106">
                  <c:v>235.4</c:v>
                </c:pt>
                <c:pt idx="107">
                  <c:v>237.60000000000002</c:v>
                </c:pt>
                <c:pt idx="108">
                  <c:v>239.8</c:v>
                </c:pt>
                <c:pt idx="109">
                  <c:v>242.00000000000003</c:v>
                </c:pt>
                <c:pt idx="110">
                  <c:v>244.20000000000002</c:v>
                </c:pt>
                <c:pt idx="111">
                  <c:v>246.40000000000003</c:v>
                </c:pt>
                <c:pt idx="112">
                  <c:v>248.60000000000002</c:v>
                </c:pt>
                <c:pt idx="113">
                  <c:v>250.8</c:v>
                </c:pt>
                <c:pt idx="114">
                  <c:v>253.00000000000003</c:v>
                </c:pt>
                <c:pt idx="115">
                  <c:v>255.20000000000002</c:v>
                </c:pt>
                <c:pt idx="116">
                  <c:v>257.40000000000003</c:v>
                </c:pt>
                <c:pt idx="117">
                  <c:v>259.60000000000002</c:v>
                </c:pt>
                <c:pt idx="118">
                  <c:v>261.8</c:v>
                </c:pt>
                <c:pt idx="119">
                  <c:v>264</c:v>
                </c:pt>
                <c:pt idx="120">
                  <c:v>266.20000000000005</c:v>
                </c:pt>
                <c:pt idx="121">
                  <c:v>268.40000000000003</c:v>
                </c:pt>
                <c:pt idx="122">
                  <c:v>270.60000000000002</c:v>
                </c:pt>
                <c:pt idx="123">
                  <c:v>272.8</c:v>
                </c:pt>
                <c:pt idx="124">
                  <c:v>275</c:v>
                </c:pt>
                <c:pt idx="125">
                  <c:v>277.20000000000005</c:v>
                </c:pt>
                <c:pt idx="126">
                  <c:v>279.40000000000003</c:v>
                </c:pt>
                <c:pt idx="127">
                  <c:v>281.60000000000002</c:v>
                </c:pt>
                <c:pt idx="128">
                  <c:v>283.8</c:v>
                </c:pt>
                <c:pt idx="129">
                  <c:v>286</c:v>
                </c:pt>
                <c:pt idx="130">
                  <c:v>288.20000000000005</c:v>
                </c:pt>
                <c:pt idx="131">
                  <c:v>290.40000000000003</c:v>
                </c:pt>
                <c:pt idx="132">
                  <c:v>292.60000000000002</c:v>
                </c:pt>
                <c:pt idx="133">
                  <c:v>294.8</c:v>
                </c:pt>
                <c:pt idx="134">
                  <c:v>297</c:v>
                </c:pt>
                <c:pt idx="135">
                  <c:v>299.20000000000005</c:v>
                </c:pt>
                <c:pt idx="136">
                  <c:v>301.40000000000003</c:v>
                </c:pt>
                <c:pt idx="137">
                  <c:v>303.60000000000002</c:v>
                </c:pt>
                <c:pt idx="138">
                  <c:v>305.8</c:v>
                </c:pt>
                <c:pt idx="139">
                  <c:v>308</c:v>
                </c:pt>
                <c:pt idx="140">
                  <c:v>310.20000000000005</c:v>
                </c:pt>
                <c:pt idx="141">
                  <c:v>312.40000000000003</c:v>
                </c:pt>
                <c:pt idx="142">
                  <c:v>314.60000000000002</c:v>
                </c:pt>
                <c:pt idx="143">
                  <c:v>316.8</c:v>
                </c:pt>
                <c:pt idx="144">
                  <c:v>319</c:v>
                </c:pt>
                <c:pt idx="145">
                  <c:v>321.20000000000005</c:v>
                </c:pt>
                <c:pt idx="146">
                  <c:v>323.40000000000003</c:v>
                </c:pt>
                <c:pt idx="147">
                  <c:v>325.60000000000002</c:v>
                </c:pt>
                <c:pt idx="148">
                  <c:v>327.8</c:v>
                </c:pt>
                <c:pt idx="149">
                  <c:v>330</c:v>
                </c:pt>
                <c:pt idx="150">
                  <c:v>332.20000000000005</c:v>
                </c:pt>
                <c:pt idx="151">
                  <c:v>334.40000000000003</c:v>
                </c:pt>
                <c:pt idx="152">
                  <c:v>336.6</c:v>
                </c:pt>
                <c:pt idx="153">
                  <c:v>338.8</c:v>
                </c:pt>
                <c:pt idx="154">
                  <c:v>341</c:v>
                </c:pt>
                <c:pt idx="155">
                  <c:v>343.20000000000005</c:v>
                </c:pt>
                <c:pt idx="156">
                  <c:v>345.40000000000003</c:v>
                </c:pt>
                <c:pt idx="157">
                  <c:v>347.6</c:v>
                </c:pt>
                <c:pt idx="158">
                  <c:v>349.8</c:v>
                </c:pt>
                <c:pt idx="159">
                  <c:v>352</c:v>
                </c:pt>
                <c:pt idx="160">
                  <c:v>354.20000000000005</c:v>
                </c:pt>
                <c:pt idx="161">
                  <c:v>356.40000000000003</c:v>
                </c:pt>
                <c:pt idx="162">
                  <c:v>358.6</c:v>
                </c:pt>
                <c:pt idx="163">
                  <c:v>360.8</c:v>
                </c:pt>
                <c:pt idx="164">
                  <c:v>363.00000000000006</c:v>
                </c:pt>
                <c:pt idx="165">
                  <c:v>365.20000000000005</c:v>
                </c:pt>
                <c:pt idx="166">
                  <c:v>367.40000000000003</c:v>
                </c:pt>
                <c:pt idx="167">
                  <c:v>369.6</c:v>
                </c:pt>
                <c:pt idx="168">
                  <c:v>371.8</c:v>
                </c:pt>
                <c:pt idx="169">
                  <c:v>374.00000000000006</c:v>
                </c:pt>
                <c:pt idx="170">
                  <c:v>376.20000000000005</c:v>
                </c:pt>
                <c:pt idx="171">
                  <c:v>378.40000000000003</c:v>
                </c:pt>
                <c:pt idx="172">
                  <c:v>380.6</c:v>
                </c:pt>
                <c:pt idx="173">
                  <c:v>382.8</c:v>
                </c:pt>
                <c:pt idx="174">
                  <c:v>385.00000000000006</c:v>
                </c:pt>
                <c:pt idx="175">
                  <c:v>387.20000000000005</c:v>
                </c:pt>
                <c:pt idx="176">
                  <c:v>389.40000000000003</c:v>
                </c:pt>
                <c:pt idx="177">
                  <c:v>391.6</c:v>
                </c:pt>
                <c:pt idx="178">
                  <c:v>393.8</c:v>
                </c:pt>
                <c:pt idx="179">
                  <c:v>396.00000000000006</c:v>
                </c:pt>
                <c:pt idx="180">
                  <c:v>398.20000000000005</c:v>
                </c:pt>
                <c:pt idx="181">
                  <c:v>400.40000000000003</c:v>
                </c:pt>
                <c:pt idx="182">
                  <c:v>402.6</c:v>
                </c:pt>
                <c:pt idx="183">
                  <c:v>404.8</c:v>
                </c:pt>
                <c:pt idx="184">
                  <c:v>407.00000000000006</c:v>
                </c:pt>
                <c:pt idx="185">
                  <c:v>409.20000000000005</c:v>
                </c:pt>
                <c:pt idx="186">
                  <c:v>411.40000000000003</c:v>
                </c:pt>
                <c:pt idx="187">
                  <c:v>413.6</c:v>
                </c:pt>
                <c:pt idx="188">
                  <c:v>415.8</c:v>
                </c:pt>
                <c:pt idx="189">
                  <c:v>418.00000000000006</c:v>
                </c:pt>
                <c:pt idx="190">
                  <c:v>420.20000000000005</c:v>
                </c:pt>
                <c:pt idx="191">
                  <c:v>422.40000000000003</c:v>
                </c:pt>
                <c:pt idx="192">
                  <c:v>424.6</c:v>
                </c:pt>
                <c:pt idx="193">
                  <c:v>426.8</c:v>
                </c:pt>
                <c:pt idx="194">
                  <c:v>429.00000000000006</c:v>
                </c:pt>
                <c:pt idx="195">
                  <c:v>431.20000000000005</c:v>
                </c:pt>
                <c:pt idx="196">
                  <c:v>433.40000000000003</c:v>
                </c:pt>
                <c:pt idx="197">
                  <c:v>435.6</c:v>
                </c:pt>
                <c:pt idx="198">
                  <c:v>437.8</c:v>
                </c:pt>
                <c:pt idx="199">
                  <c:v>440.00000000000006</c:v>
                </c:pt>
                <c:pt idx="200">
                  <c:v>442.20000000000005</c:v>
                </c:pt>
                <c:pt idx="201">
                  <c:v>444.40000000000003</c:v>
                </c:pt>
                <c:pt idx="202">
                  <c:v>446.6</c:v>
                </c:pt>
                <c:pt idx="203">
                  <c:v>448.8</c:v>
                </c:pt>
                <c:pt idx="204">
                  <c:v>451.00000000000006</c:v>
                </c:pt>
                <c:pt idx="205">
                  <c:v>453.20000000000005</c:v>
                </c:pt>
                <c:pt idx="206">
                  <c:v>455.40000000000003</c:v>
                </c:pt>
                <c:pt idx="207">
                  <c:v>457.6</c:v>
                </c:pt>
                <c:pt idx="208">
                  <c:v>459.8</c:v>
                </c:pt>
                <c:pt idx="209">
                  <c:v>462.00000000000006</c:v>
                </c:pt>
                <c:pt idx="210">
                  <c:v>464.20000000000005</c:v>
                </c:pt>
                <c:pt idx="211">
                  <c:v>466.40000000000003</c:v>
                </c:pt>
                <c:pt idx="212">
                  <c:v>468.6</c:v>
                </c:pt>
                <c:pt idx="213">
                  <c:v>470.8</c:v>
                </c:pt>
                <c:pt idx="214">
                  <c:v>473.00000000000006</c:v>
                </c:pt>
                <c:pt idx="215">
                  <c:v>475.20000000000005</c:v>
                </c:pt>
                <c:pt idx="216">
                  <c:v>477.40000000000003</c:v>
                </c:pt>
                <c:pt idx="217">
                  <c:v>479.6</c:v>
                </c:pt>
                <c:pt idx="218">
                  <c:v>481.8</c:v>
                </c:pt>
                <c:pt idx="219">
                  <c:v>484.00000000000006</c:v>
                </c:pt>
                <c:pt idx="220">
                  <c:v>486.20000000000005</c:v>
                </c:pt>
                <c:pt idx="221">
                  <c:v>488.40000000000003</c:v>
                </c:pt>
                <c:pt idx="222">
                  <c:v>490.6</c:v>
                </c:pt>
                <c:pt idx="223">
                  <c:v>492.80000000000007</c:v>
                </c:pt>
                <c:pt idx="224">
                  <c:v>495.00000000000006</c:v>
                </c:pt>
                <c:pt idx="225">
                  <c:v>497.20000000000005</c:v>
                </c:pt>
                <c:pt idx="226">
                  <c:v>499.40000000000003</c:v>
                </c:pt>
                <c:pt idx="227">
                  <c:v>501.6</c:v>
                </c:pt>
                <c:pt idx="228">
                  <c:v>503.80000000000007</c:v>
                </c:pt>
                <c:pt idx="229">
                  <c:v>506.00000000000006</c:v>
                </c:pt>
                <c:pt idx="230">
                  <c:v>508.20000000000005</c:v>
                </c:pt>
                <c:pt idx="231">
                  <c:v>510.40000000000003</c:v>
                </c:pt>
                <c:pt idx="232">
                  <c:v>512.6</c:v>
                </c:pt>
                <c:pt idx="233">
                  <c:v>514.80000000000007</c:v>
                </c:pt>
                <c:pt idx="234">
                  <c:v>517</c:v>
                </c:pt>
                <c:pt idx="235">
                  <c:v>519.20000000000005</c:v>
                </c:pt>
                <c:pt idx="236">
                  <c:v>521.40000000000009</c:v>
                </c:pt>
                <c:pt idx="237">
                  <c:v>523.6</c:v>
                </c:pt>
                <c:pt idx="238">
                  <c:v>525.80000000000007</c:v>
                </c:pt>
                <c:pt idx="239">
                  <c:v>528</c:v>
                </c:pt>
                <c:pt idx="240">
                  <c:v>530.20000000000005</c:v>
                </c:pt>
                <c:pt idx="241">
                  <c:v>532.40000000000009</c:v>
                </c:pt>
                <c:pt idx="242">
                  <c:v>534.6</c:v>
                </c:pt>
                <c:pt idx="243">
                  <c:v>536.80000000000007</c:v>
                </c:pt>
                <c:pt idx="244">
                  <c:v>539</c:v>
                </c:pt>
                <c:pt idx="245">
                  <c:v>541.20000000000005</c:v>
                </c:pt>
                <c:pt idx="246">
                  <c:v>543.40000000000009</c:v>
                </c:pt>
                <c:pt idx="247">
                  <c:v>545.6</c:v>
                </c:pt>
                <c:pt idx="248">
                  <c:v>547.80000000000007</c:v>
                </c:pt>
                <c:pt idx="249">
                  <c:v>550</c:v>
                </c:pt>
                <c:pt idx="250">
                  <c:v>552.20000000000005</c:v>
                </c:pt>
                <c:pt idx="251">
                  <c:v>554.40000000000009</c:v>
                </c:pt>
                <c:pt idx="252">
                  <c:v>556.6</c:v>
                </c:pt>
                <c:pt idx="253">
                  <c:v>558.80000000000007</c:v>
                </c:pt>
                <c:pt idx="254">
                  <c:v>561</c:v>
                </c:pt>
                <c:pt idx="255">
                  <c:v>563.20000000000005</c:v>
                </c:pt>
                <c:pt idx="256">
                  <c:v>565.40000000000009</c:v>
                </c:pt>
                <c:pt idx="257">
                  <c:v>567.6</c:v>
                </c:pt>
                <c:pt idx="258">
                  <c:v>569.80000000000007</c:v>
                </c:pt>
                <c:pt idx="259">
                  <c:v>572</c:v>
                </c:pt>
                <c:pt idx="260">
                  <c:v>574.20000000000005</c:v>
                </c:pt>
                <c:pt idx="261">
                  <c:v>576.40000000000009</c:v>
                </c:pt>
                <c:pt idx="262">
                  <c:v>578.6</c:v>
                </c:pt>
                <c:pt idx="263">
                  <c:v>580.80000000000007</c:v>
                </c:pt>
                <c:pt idx="264">
                  <c:v>583</c:v>
                </c:pt>
                <c:pt idx="265">
                  <c:v>585.20000000000005</c:v>
                </c:pt>
                <c:pt idx="266">
                  <c:v>587.40000000000009</c:v>
                </c:pt>
                <c:pt idx="267">
                  <c:v>589.6</c:v>
                </c:pt>
                <c:pt idx="268">
                  <c:v>591.80000000000007</c:v>
                </c:pt>
                <c:pt idx="269">
                  <c:v>594</c:v>
                </c:pt>
                <c:pt idx="270">
                  <c:v>596.20000000000005</c:v>
                </c:pt>
                <c:pt idx="271">
                  <c:v>598.40000000000009</c:v>
                </c:pt>
                <c:pt idx="272">
                  <c:v>600.6</c:v>
                </c:pt>
                <c:pt idx="273">
                  <c:v>602.80000000000007</c:v>
                </c:pt>
                <c:pt idx="274">
                  <c:v>605</c:v>
                </c:pt>
                <c:pt idx="275">
                  <c:v>607.20000000000005</c:v>
                </c:pt>
                <c:pt idx="276">
                  <c:v>609.40000000000009</c:v>
                </c:pt>
                <c:pt idx="277">
                  <c:v>611.6</c:v>
                </c:pt>
                <c:pt idx="278">
                  <c:v>613.80000000000007</c:v>
                </c:pt>
                <c:pt idx="279">
                  <c:v>616</c:v>
                </c:pt>
                <c:pt idx="280">
                  <c:v>618.20000000000005</c:v>
                </c:pt>
                <c:pt idx="281">
                  <c:v>620.40000000000009</c:v>
                </c:pt>
                <c:pt idx="282">
                  <c:v>622.6</c:v>
                </c:pt>
                <c:pt idx="283">
                  <c:v>624.80000000000007</c:v>
                </c:pt>
                <c:pt idx="284">
                  <c:v>627</c:v>
                </c:pt>
                <c:pt idx="285">
                  <c:v>629.20000000000005</c:v>
                </c:pt>
                <c:pt idx="286">
                  <c:v>631.40000000000009</c:v>
                </c:pt>
                <c:pt idx="287">
                  <c:v>633.6</c:v>
                </c:pt>
                <c:pt idx="288">
                  <c:v>635.80000000000007</c:v>
                </c:pt>
                <c:pt idx="289">
                  <c:v>638</c:v>
                </c:pt>
                <c:pt idx="290">
                  <c:v>640.20000000000005</c:v>
                </c:pt>
                <c:pt idx="291">
                  <c:v>642.40000000000009</c:v>
                </c:pt>
                <c:pt idx="292">
                  <c:v>644.6</c:v>
                </c:pt>
                <c:pt idx="293">
                  <c:v>646.80000000000007</c:v>
                </c:pt>
                <c:pt idx="294">
                  <c:v>649</c:v>
                </c:pt>
                <c:pt idx="295">
                  <c:v>651.20000000000005</c:v>
                </c:pt>
                <c:pt idx="296">
                  <c:v>653.40000000000009</c:v>
                </c:pt>
                <c:pt idx="297">
                  <c:v>655.6</c:v>
                </c:pt>
                <c:pt idx="298">
                  <c:v>657.80000000000007</c:v>
                </c:pt>
                <c:pt idx="299">
                  <c:v>660</c:v>
                </c:pt>
                <c:pt idx="300">
                  <c:v>662.2</c:v>
                </c:pt>
                <c:pt idx="301">
                  <c:v>664.40000000000009</c:v>
                </c:pt>
                <c:pt idx="302">
                  <c:v>666.6</c:v>
                </c:pt>
                <c:pt idx="303">
                  <c:v>668.80000000000007</c:v>
                </c:pt>
                <c:pt idx="304">
                  <c:v>671</c:v>
                </c:pt>
                <c:pt idx="305">
                  <c:v>673.2</c:v>
                </c:pt>
                <c:pt idx="306">
                  <c:v>675.40000000000009</c:v>
                </c:pt>
                <c:pt idx="307">
                  <c:v>677.6</c:v>
                </c:pt>
                <c:pt idx="308">
                  <c:v>679.80000000000007</c:v>
                </c:pt>
                <c:pt idx="309">
                  <c:v>682</c:v>
                </c:pt>
                <c:pt idx="310">
                  <c:v>684.2</c:v>
                </c:pt>
                <c:pt idx="311">
                  <c:v>686.40000000000009</c:v>
                </c:pt>
                <c:pt idx="312">
                  <c:v>688.6</c:v>
                </c:pt>
                <c:pt idx="313">
                  <c:v>690.80000000000007</c:v>
                </c:pt>
                <c:pt idx="314">
                  <c:v>693</c:v>
                </c:pt>
                <c:pt idx="315">
                  <c:v>695.2</c:v>
                </c:pt>
                <c:pt idx="316">
                  <c:v>697.40000000000009</c:v>
                </c:pt>
                <c:pt idx="317">
                  <c:v>699.6</c:v>
                </c:pt>
                <c:pt idx="318">
                  <c:v>701.80000000000007</c:v>
                </c:pt>
                <c:pt idx="319">
                  <c:v>704</c:v>
                </c:pt>
                <c:pt idx="320">
                  <c:v>706.2</c:v>
                </c:pt>
                <c:pt idx="321">
                  <c:v>708.40000000000009</c:v>
                </c:pt>
                <c:pt idx="322">
                  <c:v>710.6</c:v>
                </c:pt>
                <c:pt idx="323">
                  <c:v>712.80000000000007</c:v>
                </c:pt>
                <c:pt idx="324">
                  <c:v>715.00000000000011</c:v>
                </c:pt>
                <c:pt idx="325">
                  <c:v>717.2</c:v>
                </c:pt>
                <c:pt idx="326">
                  <c:v>719.40000000000009</c:v>
                </c:pt>
                <c:pt idx="327">
                  <c:v>721.6</c:v>
                </c:pt>
                <c:pt idx="328">
                  <c:v>723.80000000000007</c:v>
                </c:pt>
                <c:pt idx="329">
                  <c:v>726.00000000000011</c:v>
                </c:pt>
                <c:pt idx="330">
                  <c:v>728.2</c:v>
                </c:pt>
                <c:pt idx="331">
                  <c:v>730.40000000000009</c:v>
                </c:pt>
                <c:pt idx="332">
                  <c:v>732.6</c:v>
                </c:pt>
                <c:pt idx="333">
                  <c:v>734.80000000000007</c:v>
                </c:pt>
                <c:pt idx="334">
                  <c:v>737.00000000000011</c:v>
                </c:pt>
                <c:pt idx="335">
                  <c:v>739.2</c:v>
                </c:pt>
                <c:pt idx="336">
                  <c:v>741.40000000000009</c:v>
                </c:pt>
                <c:pt idx="337">
                  <c:v>743.6</c:v>
                </c:pt>
                <c:pt idx="338">
                  <c:v>745.80000000000007</c:v>
                </c:pt>
                <c:pt idx="339">
                  <c:v>748.00000000000011</c:v>
                </c:pt>
                <c:pt idx="340">
                  <c:v>750.2</c:v>
                </c:pt>
                <c:pt idx="341">
                  <c:v>752.40000000000009</c:v>
                </c:pt>
                <c:pt idx="342">
                  <c:v>754.6</c:v>
                </c:pt>
                <c:pt idx="343">
                  <c:v>756.80000000000007</c:v>
                </c:pt>
                <c:pt idx="344">
                  <c:v>759.00000000000011</c:v>
                </c:pt>
                <c:pt idx="345">
                  <c:v>761.2</c:v>
                </c:pt>
                <c:pt idx="346">
                  <c:v>763.40000000000009</c:v>
                </c:pt>
                <c:pt idx="347">
                  <c:v>765.6</c:v>
                </c:pt>
                <c:pt idx="348">
                  <c:v>767.80000000000007</c:v>
                </c:pt>
                <c:pt idx="349">
                  <c:v>770.00000000000011</c:v>
                </c:pt>
                <c:pt idx="350">
                  <c:v>772.2</c:v>
                </c:pt>
                <c:pt idx="351">
                  <c:v>774.40000000000009</c:v>
                </c:pt>
                <c:pt idx="352">
                  <c:v>776.6</c:v>
                </c:pt>
                <c:pt idx="353">
                  <c:v>778.80000000000007</c:v>
                </c:pt>
                <c:pt idx="354">
                  <c:v>781.00000000000011</c:v>
                </c:pt>
                <c:pt idx="355">
                  <c:v>783.2</c:v>
                </c:pt>
                <c:pt idx="356">
                  <c:v>785.40000000000009</c:v>
                </c:pt>
                <c:pt idx="357">
                  <c:v>787.6</c:v>
                </c:pt>
                <c:pt idx="358">
                  <c:v>789.80000000000007</c:v>
                </c:pt>
                <c:pt idx="359">
                  <c:v>792.00000000000011</c:v>
                </c:pt>
                <c:pt idx="360">
                  <c:v>794.2</c:v>
                </c:pt>
                <c:pt idx="361">
                  <c:v>796.40000000000009</c:v>
                </c:pt>
                <c:pt idx="362">
                  <c:v>798.6</c:v>
                </c:pt>
                <c:pt idx="363">
                  <c:v>800.80000000000007</c:v>
                </c:pt>
                <c:pt idx="364">
                  <c:v>803.00000000000011</c:v>
                </c:pt>
                <c:pt idx="365">
                  <c:v>805.2</c:v>
                </c:pt>
                <c:pt idx="366">
                  <c:v>807.40000000000009</c:v>
                </c:pt>
                <c:pt idx="367">
                  <c:v>809.6</c:v>
                </c:pt>
                <c:pt idx="368">
                  <c:v>811.80000000000007</c:v>
                </c:pt>
                <c:pt idx="369">
                  <c:v>814.00000000000011</c:v>
                </c:pt>
                <c:pt idx="370">
                  <c:v>816.2</c:v>
                </c:pt>
                <c:pt idx="371">
                  <c:v>818.40000000000009</c:v>
                </c:pt>
                <c:pt idx="372">
                  <c:v>820.6</c:v>
                </c:pt>
                <c:pt idx="373">
                  <c:v>822.80000000000007</c:v>
                </c:pt>
                <c:pt idx="374">
                  <c:v>825.00000000000011</c:v>
                </c:pt>
                <c:pt idx="375">
                  <c:v>827.2</c:v>
                </c:pt>
                <c:pt idx="376">
                  <c:v>829.40000000000009</c:v>
                </c:pt>
                <c:pt idx="377">
                  <c:v>831.6</c:v>
                </c:pt>
                <c:pt idx="378">
                  <c:v>833.80000000000007</c:v>
                </c:pt>
                <c:pt idx="379">
                  <c:v>836.00000000000011</c:v>
                </c:pt>
                <c:pt idx="380">
                  <c:v>838.2</c:v>
                </c:pt>
                <c:pt idx="381">
                  <c:v>840.40000000000009</c:v>
                </c:pt>
                <c:pt idx="382">
                  <c:v>842.6</c:v>
                </c:pt>
                <c:pt idx="383">
                  <c:v>844.80000000000007</c:v>
                </c:pt>
                <c:pt idx="384">
                  <c:v>847.00000000000011</c:v>
                </c:pt>
                <c:pt idx="385">
                  <c:v>849.2</c:v>
                </c:pt>
                <c:pt idx="386">
                  <c:v>851.40000000000009</c:v>
                </c:pt>
                <c:pt idx="387">
                  <c:v>853.6</c:v>
                </c:pt>
                <c:pt idx="388">
                  <c:v>855.80000000000007</c:v>
                </c:pt>
                <c:pt idx="389">
                  <c:v>858.00000000000011</c:v>
                </c:pt>
                <c:pt idx="390">
                  <c:v>860.2</c:v>
                </c:pt>
                <c:pt idx="391">
                  <c:v>862.40000000000009</c:v>
                </c:pt>
                <c:pt idx="392">
                  <c:v>864.6</c:v>
                </c:pt>
                <c:pt idx="393">
                  <c:v>866.80000000000007</c:v>
                </c:pt>
                <c:pt idx="394">
                  <c:v>869.00000000000011</c:v>
                </c:pt>
                <c:pt idx="395">
                  <c:v>871.2</c:v>
                </c:pt>
                <c:pt idx="396">
                  <c:v>873.40000000000009</c:v>
                </c:pt>
                <c:pt idx="397">
                  <c:v>875.6</c:v>
                </c:pt>
                <c:pt idx="398">
                  <c:v>877.80000000000007</c:v>
                </c:pt>
                <c:pt idx="399">
                  <c:v>880.00000000000011</c:v>
                </c:pt>
                <c:pt idx="400">
                  <c:v>882.2</c:v>
                </c:pt>
                <c:pt idx="401">
                  <c:v>884.40000000000009</c:v>
                </c:pt>
                <c:pt idx="402">
                  <c:v>886.6</c:v>
                </c:pt>
                <c:pt idx="403">
                  <c:v>888.80000000000007</c:v>
                </c:pt>
                <c:pt idx="404">
                  <c:v>891.00000000000011</c:v>
                </c:pt>
                <c:pt idx="405">
                  <c:v>893.2</c:v>
                </c:pt>
                <c:pt idx="406">
                  <c:v>895.40000000000009</c:v>
                </c:pt>
                <c:pt idx="407">
                  <c:v>897.6</c:v>
                </c:pt>
                <c:pt idx="408">
                  <c:v>899.80000000000007</c:v>
                </c:pt>
                <c:pt idx="409">
                  <c:v>902.00000000000011</c:v>
                </c:pt>
                <c:pt idx="410">
                  <c:v>904.2</c:v>
                </c:pt>
                <c:pt idx="411">
                  <c:v>906.40000000000009</c:v>
                </c:pt>
                <c:pt idx="412">
                  <c:v>908.6</c:v>
                </c:pt>
                <c:pt idx="413">
                  <c:v>910.80000000000007</c:v>
                </c:pt>
                <c:pt idx="414">
                  <c:v>913.00000000000011</c:v>
                </c:pt>
                <c:pt idx="415">
                  <c:v>915.2</c:v>
                </c:pt>
                <c:pt idx="416">
                  <c:v>917.40000000000009</c:v>
                </c:pt>
                <c:pt idx="417">
                  <c:v>919.6</c:v>
                </c:pt>
                <c:pt idx="418">
                  <c:v>921.80000000000007</c:v>
                </c:pt>
                <c:pt idx="419">
                  <c:v>924.00000000000011</c:v>
                </c:pt>
                <c:pt idx="420">
                  <c:v>926.2</c:v>
                </c:pt>
                <c:pt idx="421">
                  <c:v>928.40000000000009</c:v>
                </c:pt>
                <c:pt idx="422">
                  <c:v>930.6</c:v>
                </c:pt>
                <c:pt idx="423">
                  <c:v>932.80000000000007</c:v>
                </c:pt>
                <c:pt idx="424">
                  <c:v>935.00000000000011</c:v>
                </c:pt>
                <c:pt idx="425">
                  <c:v>937.2</c:v>
                </c:pt>
                <c:pt idx="426">
                  <c:v>939.40000000000009</c:v>
                </c:pt>
                <c:pt idx="427">
                  <c:v>941.6</c:v>
                </c:pt>
                <c:pt idx="428">
                  <c:v>943.80000000000007</c:v>
                </c:pt>
                <c:pt idx="429">
                  <c:v>946.00000000000011</c:v>
                </c:pt>
                <c:pt idx="430">
                  <c:v>948.2</c:v>
                </c:pt>
                <c:pt idx="431">
                  <c:v>950.40000000000009</c:v>
                </c:pt>
                <c:pt idx="432">
                  <c:v>952.6</c:v>
                </c:pt>
                <c:pt idx="433">
                  <c:v>954.80000000000007</c:v>
                </c:pt>
                <c:pt idx="434">
                  <c:v>957.00000000000011</c:v>
                </c:pt>
                <c:pt idx="435">
                  <c:v>959.2</c:v>
                </c:pt>
                <c:pt idx="436">
                  <c:v>961.40000000000009</c:v>
                </c:pt>
                <c:pt idx="437">
                  <c:v>963.6</c:v>
                </c:pt>
                <c:pt idx="438">
                  <c:v>965.80000000000007</c:v>
                </c:pt>
                <c:pt idx="439">
                  <c:v>968.00000000000011</c:v>
                </c:pt>
                <c:pt idx="440">
                  <c:v>970.2</c:v>
                </c:pt>
                <c:pt idx="441">
                  <c:v>972.40000000000009</c:v>
                </c:pt>
                <c:pt idx="442">
                  <c:v>974.6</c:v>
                </c:pt>
                <c:pt idx="443">
                  <c:v>976.80000000000007</c:v>
                </c:pt>
                <c:pt idx="444">
                  <c:v>979.00000000000011</c:v>
                </c:pt>
                <c:pt idx="445">
                  <c:v>981.2</c:v>
                </c:pt>
                <c:pt idx="446">
                  <c:v>983.40000000000009</c:v>
                </c:pt>
                <c:pt idx="447">
                  <c:v>985.60000000000014</c:v>
                </c:pt>
                <c:pt idx="448">
                  <c:v>987.80000000000007</c:v>
                </c:pt>
                <c:pt idx="449">
                  <c:v>990.00000000000011</c:v>
                </c:pt>
                <c:pt idx="450">
                  <c:v>992.2</c:v>
                </c:pt>
                <c:pt idx="451">
                  <c:v>994.40000000000009</c:v>
                </c:pt>
                <c:pt idx="452">
                  <c:v>996.60000000000014</c:v>
                </c:pt>
                <c:pt idx="453">
                  <c:v>998.80000000000007</c:v>
                </c:pt>
                <c:pt idx="454">
                  <c:v>1001.0000000000001</c:v>
                </c:pt>
                <c:pt idx="455">
                  <c:v>1003.2</c:v>
                </c:pt>
                <c:pt idx="456">
                  <c:v>1005.4000000000001</c:v>
                </c:pt>
                <c:pt idx="457">
                  <c:v>1007.6000000000001</c:v>
                </c:pt>
                <c:pt idx="458">
                  <c:v>1009.8000000000001</c:v>
                </c:pt>
                <c:pt idx="459">
                  <c:v>1012.0000000000001</c:v>
                </c:pt>
                <c:pt idx="460">
                  <c:v>1014.2</c:v>
                </c:pt>
                <c:pt idx="461">
                  <c:v>1016.4000000000001</c:v>
                </c:pt>
                <c:pt idx="462">
                  <c:v>1018.6000000000001</c:v>
                </c:pt>
                <c:pt idx="463">
                  <c:v>1020.8000000000001</c:v>
                </c:pt>
                <c:pt idx="464">
                  <c:v>1023.0000000000001</c:v>
                </c:pt>
                <c:pt idx="465">
                  <c:v>1025.2</c:v>
                </c:pt>
                <c:pt idx="466">
                  <c:v>1027.4000000000001</c:v>
                </c:pt>
                <c:pt idx="467">
                  <c:v>1029.6000000000001</c:v>
                </c:pt>
                <c:pt idx="468">
                  <c:v>1031.8000000000002</c:v>
                </c:pt>
                <c:pt idx="469">
                  <c:v>1034</c:v>
                </c:pt>
                <c:pt idx="470">
                  <c:v>1036.2</c:v>
                </c:pt>
                <c:pt idx="471">
                  <c:v>1038.4000000000001</c:v>
                </c:pt>
                <c:pt idx="472">
                  <c:v>1040.6000000000001</c:v>
                </c:pt>
                <c:pt idx="473">
                  <c:v>1042.8000000000002</c:v>
                </c:pt>
                <c:pt idx="474">
                  <c:v>1045</c:v>
                </c:pt>
                <c:pt idx="475">
                  <c:v>1047.2</c:v>
                </c:pt>
                <c:pt idx="476">
                  <c:v>1049.4000000000001</c:v>
                </c:pt>
                <c:pt idx="477">
                  <c:v>1051.6000000000001</c:v>
                </c:pt>
                <c:pt idx="478">
                  <c:v>1053.8000000000002</c:v>
                </c:pt>
                <c:pt idx="479">
                  <c:v>1056</c:v>
                </c:pt>
                <c:pt idx="480">
                  <c:v>1058.2</c:v>
                </c:pt>
                <c:pt idx="481">
                  <c:v>1060.4000000000001</c:v>
                </c:pt>
                <c:pt idx="482">
                  <c:v>1062.6000000000001</c:v>
                </c:pt>
                <c:pt idx="483">
                  <c:v>1064.8000000000002</c:v>
                </c:pt>
                <c:pt idx="484">
                  <c:v>1067</c:v>
                </c:pt>
                <c:pt idx="485">
                  <c:v>1069.2</c:v>
                </c:pt>
                <c:pt idx="486">
                  <c:v>1071.4000000000001</c:v>
                </c:pt>
                <c:pt idx="487">
                  <c:v>1073.6000000000001</c:v>
                </c:pt>
                <c:pt idx="488">
                  <c:v>1075.8000000000002</c:v>
                </c:pt>
                <c:pt idx="489">
                  <c:v>1078</c:v>
                </c:pt>
                <c:pt idx="490">
                  <c:v>1080.2</c:v>
                </c:pt>
                <c:pt idx="491">
                  <c:v>1082.4000000000001</c:v>
                </c:pt>
                <c:pt idx="492">
                  <c:v>1084.6000000000001</c:v>
                </c:pt>
                <c:pt idx="493">
                  <c:v>1086.8000000000002</c:v>
                </c:pt>
                <c:pt idx="494">
                  <c:v>1089</c:v>
                </c:pt>
                <c:pt idx="495">
                  <c:v>1091.2</c:v>
                </c:pt>
                <c:pt idx="496">
                  <c:v>1093.4000000000001</c:v>
                </c:pt>
                <c:pt idx="497">
                  <c:v>1095.6000000000001</c:v>
                </c:pt>
                <c:pt idx="498">
                  <c:v>1097.8000000000002</c:v>
                </c:pt>
                <c:pt idx="499">
                  <c:v>1100</c:v>
                </c:pt>
                <c:pt idx="500">
                  <c:v>1102.2</c:v>
                </c:pt>
                <c:pt idx="501">
                  <c:v>1104.4000000000001</c:v>
                </c:pt>
                <c:pt idx="502">
                  <c:v>1106.6000000000001</c:v>
                </c:pt>
                <c:pt idx="503">
                  <c:v>1108.8000000000002</c:v>
                </c:pt>
                <c:pt idx="504">
                  <c:v>1111</c:v>
                </c:pt>
                <c:pt idx="505">
                  <c:v>1113.2</c:v>
                </c:pt>
                <c:pt idx="506">
                  <c:v>1115.4000000000001</c:v>
                </c:pt>
                <c:pt idx="507">
                  <c:v>1117.6000000000001</c:v>
                </c:pt>
                <c:pt idx="508">
                  <c:v>1119.8000000000002</c:v>
                </c:pt>
                <c:pt idx="509">
                  <c:v>1122</c:v>
                </c:pt>
                <c:pt idx="510">
                  <c:v>1124.2</c:v>
                </c:pt>
                <c:pt idx="511">
                  <c:v>1126.4000000000001</c:v>
                </c:pt>
                <c:pt idx="512">
                  <c:v>1128.6000000000001</c:v>
                </c:pt>
                <c:pt idx="513">
                  <c:v>1130.8000000000002</c:v>
                </c:pt>
                <c:pt idx="514">
                  <c:v>1133</c:v>
                </c:pt>
                <c:pt idx="515">
                  <c:v>1135.2</c:v>
                </c:pt>
                <c:pt idx="516">
                  <c:v>1137.4000000000001</c:v>
                </c:pt>
                <c:pt idx="517">
                  <c:v>1139.6000000000001</c:v>
                </c:pt>
                <c:pt idx="518">
                  <c:v>1141.8000000000002</c:v>
                </c:pt>
                <c:pt idx="519">
                  <c:v>1144</c:v>
                </c:pt>
                <c:pt idx="520">
                  <c:v>1146.2</c:v>
                </c:pt>
                <c:pt idx="521">
                  <c:v>1148.4000000000001</c:v>
                </c:pt>
                <c:pt idx="522">
                  <c:v>1150.6000000000001</c:v>
                </c:pt>
                <c:pt idx="523">
                  <c:v>1152.8000000000002</c:v>
                </c:pt>
                <c:pt idx="524">
                  <c:v>1155</c:v>
                </c:pt>
                <c:pt idx="525">
                  <c:v>1157.2</c:v>
                </c:pt>
                <c:pt idx="526">
                  <c:v>1159.4000000000001</c:v>
                </c:pt>
                <c:pt idx="527">
                  <c:v>1161.6000000000001</c:v>
                </c:pt>
                <c:pt idx="528">
                  <c:v>1163.8000000000002</c:v>
                </c:pt>
                <c:pt idx="529">
                  <c:v>1166</c:v>
                </c:pt>
                <c:pt idx="530">
                  <c:v>1168.2</c:v>
                </c:pt>
                <c:pt idx="531">
                  <c:v>1170.4000000000001</c:v>
                </c:pt>
                <c:pt idx="532">
                  <c:v>1172.6000000000001</c:v>
                </c:pt>
                <c:pt idx="533">
                  <c:v>1174.8000000000002</c:v>
                </c:pt>
                <c:pt idx="534">
                  <c:v>1177</c:v>
                </c:pt>
                <c:pt idx="535">
                  <c:v>1179.2</c:v>
                </c:pt>
                <c:pt idx="536">
                  <c:v>1181.4000000000001</c:v>
                </c:pt>
                <c:pt idx="537">
                  <c:v>1183.6000000000001</c:v>
                </c:pt>
                <c:pt idx="538">
                  <c:v>1185.8000000000002</c:v>
                </c:pt>
                <c:pt idx="539">
                  <c:v>1188</c:v>
                </c:pt>
                <c:pt idx="540">
                  <c:v>1190.2</c:v>
                </c:pt>
                <c:pt idx="541">
                  <c:v>1192.4000000000001</c:v>
                </c:pt>
                <c:pt idx="542">
                  <c:v>1194.6000000000001</c:v>
                </c:pt>
                <c:pt idx="543">
                  <c:v>1196.8000000000002</c:v>
                </c:pt>
                <c:pt idx="544">
                  <c:v>1199</c:v>
                </c:pt>
                <c:pt idx="545">
                  <c:v>1201.2</c:v>
                </c:pt>
                <c:pt idx="546">
                  <c:v>1203.4000000000001</c:v>
                </c:pt>
                <c:pt idx="547">
                  <c:v>1205.6000000000001</c:v>
                </c:pt>
                <c:pt idx="548">
                  <c:v>1207.8000000000002</c:v>
                </c:pt>
                <c:pt idx="549">
                  <c:v>1210</c:v>
                </c:pt>
                <c:pt idx="550">
                  <c:v>1212.2</c:v>
                </c:pt>
                <c:pt idx="551">
                  <c:v>1214.4000000000001</c:v>
                </c:pt>
                <c:pt idx="552">
                  <c:v>1216.6000000000001</c:v>
                </c:pt>
                <c:pt idx="553">
                  <c:v>1218.8000000000002</c:v>
                </c:pt>
                <c:pt idx="554">
                  <c:v>1221</c:v>
                </c:pt>
                <c:pt idx="555">
                  <c:v>1223.2</c:v>
                </c:pt>
                <c:pt idx="556">
                  <c:v>1225.4000000000001</c:v>
                </c:pt>
                <c:pt idx="557">
                  <c:v>1227.6000000000001</c:v>
                </c:pt>
                <c:pt idx="558">
                  <c:v>1229.8000000000002</c:v>
                </c:pt>
                <c:pt idx="559">
                  <c:v>1232</c:v>
                </c:pt>
                <c:pt idx="560">
                  <c:v>1234.2</c:v>
                </c:pt>
                <c:pt idx="561">
                  <c:v>1236.4000000000001</c:v>
                </c:pt>
                <c:pt idx="562">
                  <c:v>1238.6000000000001</c:v>
                </c:pt>
                <c:pt idx="563">
                  <c:v>1240.8000000000002</c:v>
                </c:pt>
                <c:pt idx="564">
                  <c:v>1243</c:v>
                </c:pt>
                <c:pt idx="565">
                  <c:v>1245.2</c:v>
                </c:pt>
                <c:pt idx="566">
                  <c:v>1247.4000000000001</c:v>
                </c:pt>
                <c:pt idx="567">
                  <c:v>1249.6000000000001</c:v>
                </c:pt>
                <c:pt idx="568">
                  <c:v>1251.8000000000002</c:v>
                </c:pt>
                <c:pt idx="569">
                  <c:v>1254</c:v>
                </c:pt>
                <c:pt idx="570">
                  <c:v>1256.2</c:v>
                </c:pt>
                <c:pt idx="571">
                  <c:v>1258.4000000000001</c:v>
                </c:pt>
                <c:pt idx="572">
                  <c:v>1260.6000000000001</c:v>
                </c:pt>
                <c:pt idx="573">
                  <c:v>1262.8000000000002</c:v>
                </c:pt>
                <c:pt idx="574">
                  <c:v>1265</c:v>
                </c:pt>
                <c:pt idx="575">
                  <c:v>1267.2</c:v>
                </c:pt>
                <c:pt idx="576">
                  <c:v>1269.4000000000001</c:v>
                </c:pt>
                <c:pt idx="577">
                  <c:v>1271.6000000000001</c:v>
                </c:pt>
                <c:pt idx="578">
                  <c:v>1273.8000000000002</c:v>
                </c:pt>
                <c:pt idx="579">
                  <c:v>1276</c:v>
                </c:pt>
                <c:pt idx="580">
                  <c:v>1278.2</c:v>
                </c:pt>
                <c:pt idx="581">
                  <c:v>1280.4000000000001</c:v>
                </c:pt>
                <c:pt idx="582">
                  <c:v>1282.6000000000001</c:v>
                </c:pt>
                <c:pt idx="583">
                  <c:v>1284.8000000000002</c:v>
                </c:pt>
                <c:pt idx="584">
                  <c:v>1287</c:v>
                </c:pt>
                <c:pt idx="585">
                  <c:v>1289.2</c:v>
                </c:pt>
                <c:pt idx="586">
                  <c:v>1291.4000000000001</c:v>
                </c:pt>
                <c:pt idx="587">
                  <c:v>1293.6000000000001</c:v>
                </c:pt>
                <c:pt idx="588">
                  <c:v>1295.8000000000002</c:v>
                </c:pt>
                <c:pt idx="589">
                  <c:v>1298</c:v>
                </c:pt>
                <c:pt idx="590">
                  <c:v>1300.2</c:v>
                </c:pt>
                <c:pt idx="591">
                  <c:v>1302.4000000000001</c:v>
                </c:pt>
                <c:pt idx="592">
                  <c:v>1304.6000000000001</c:v>
                </c:pt>
                <c:pt idx="593">
                  <c:v>1306.8000000000002</c:v>
                </c:pt>
                <c:pt idx="594">
                  <c:v>1309</c:v>
                </c:pt>
                <c:pt idx="595">
                  <c:v>1311.2</c:v>
                </c:pt>
                <c:pt idx="596">
                  <c:v>1313.4</c:v>
                </c:pt>
                <c:pt idx="597">
                  <c:v>1315.6000000000001</c:v>
                </c:pt>
                <c:pt idx="598">
                  <c:v>1317.8000000000002</c:v>
                </c:pt>
                <c:pt idx="599">
                  <c:v>1320</c:v>
                </c:pt>
                <c:pt idx="600">
                  <c:v>1322.2</c:v>
                </c:pt>
                <c:pt idx="601">
                  <c:v>1324.4</c:v>
                </c:pt>
                <c:pt idx="602">
                  <c:v>1326.6000000000001</c:v>
                </c:pt>
                <c:pt idx="603">
                  <c:v>1328.8000000000002</c:v>
                </c:pt>
                <c:pt idx="604">
                  <c:v>1331</c:v>
                </c:pt>
                <c:pt idx="605">
                  <c:v>1333.2</c:v>
                </c:pt>
                <c:pt idx="606">
                  <c:v>1335.4</c:v>
                </c:pt>
                <c:pt idx="607">
                  <c:v>1337.6000000000001</c:v>
                </c:pt>
                <c:pt idx="608">
                  <c:v>1339.8000000000002</c:v>
                </c:pt>
                <c:pt idx="609">
                  <c:v>1342</c:v>
                </c:pt>
                <c:pt idx="610">
                  <c:v>1344.2</c:v>
                </c:pt>
                <c:pt idx="611">
                  <c:v>1346.4</c:v>
                </c:pt>
                <c:pt idx="612">
                  <c:v>1348.6000000000001</c:v>
                </c:pt>
                <c:pt idx="613">
                  <c:v>1350.8000000000002</c:v>
                </c:pt>
                <c:pt idx="614">
                  <c:v>1353</c:v>
                </c:pt>
                <c:pt idx="615">
                  <c:v>1355.2</c:v>
                </c:pt>
                <c:pt idx="616">
                  <c:v>1357.4</c:v>
                </c:pt>
                <c:pt idx="617">
                  <c:v>1359.6000000000001</c:v>
                </c:pt>
                <c:pt idx="618">
                  <c:v>1361.8000000000002</c:v>
                </c:pt>
                <c:pt idx="619">
                  <c:v>1364</c:v>
                </c:pt>
                <c:pt idx="620">
                  <c:v>1366.2</c:v>
                </c:pt>
                <c:pt idx="621">
                  <c:v>1368.4</c:v>
                </c:pt>
                <c:pt idx="622">
                  <c:v>1370.6000000000001</c:v>
                </c:pt>
                <c:pt idx="623">
                  <c:v>1372.8000000000002</c:v>
                </c:pt>
                <c:pt idx="624">
                  <c:v>1375</c:v>
                </c:pt>
                <c:pt idx="625">
                  <c:v>1377.2</c:v>
                </c:pt>
                <c:pt idx="626">
                  <c:v>1379.4</c:v>
                </c:pt>
                <c:pt idx="627">
                  <c:v>1381.6000000000001</c:v>
                </c:pt>
                <c:pt idx="628">
                  <c:v>1383.8000000000002</c:v>
                </c:pt>
                <c:pt idx="629">
                  <c:v>1386</c:v>
                </c:pt>
                <c:pt idx="630">
                  <c:v>1388.2</c:v>
                </c:pt>
                <c:pt idx="631">
                  <c:v>1390.4</c:v>
                </c:pt>
                <c:pt idx="632">
                  <c:v>1392.6000000000001</c:v>
                </c:pt>
                <c:pt idx="633">
                  <c:v>1394.8000000000002</c:v>
                </c:pt>
                <c:pt idx="634">
                  <c:v>1397</c:v>
                </c:pt>
                <c:pt idx="635">
                  <c:v>1399.2</c:v>
                </c:pt>
                <c:pt idx="636">
                  <c:v>1401.4</c:v>
                </c:pt>
                <c:pt idx="637">
                  <c:v>1403.6000000000001</c:v>
                </c:pt>
                <c:pt idx="638">
                  <c:v>1405.8000000000002</c:v>
                </c:pt>
                <c:pt idx="639">
                  <c:v>1408</c:v>
                </c:pt>
                <c:pt idx="640">
                  <c:v>1410.2</c:v>
                </c:pt>
                <c:pt idx="641">
                  <c:v>1412.4</c:v>
                </c:pt>
                <c:pt idx="642">
                  <c:v>1414.6000000000001</c:v>
                </c:pt>
                <c:pt idx="643">
                  <c:v>1416.8000000000002</c:v>
                </c:pt>
                <c:pt idx="644">
                  <c:v>1419.0000000000002</c:v>
                </c:pt>
                <c:pt idx="645">
                  <c:v>1421.2</c:v>
                </c:pt>
                <c:pt idx="646">
                  <c:v>1423.4</c:v>
                </c:pt>
                <c:pt idx="647">
                  <c:v>1425.6000000000001</c:v>
                </c:pt>
                <c:pt idx="648">
                  <c:v>1427.8000000000002</c:v>
                </c:pt>
                <c:pt idx="649">
                  <c:v>1430.0000000000002</c:v>
                </c:pt>
                <c:pt idx="650">
                  <c:v>1432.2</c:v>
                </c:pt>
                <c:pt idx="651">
                  <c:v>1434.4</c:v>
                </c:pt>
                <c:pt idx="652">
                  <c:v>1436.6000000000001</c:v>
                </c:pt>
                <c:pt idx="653">
                  <c:v>1438.8000000000002</c:v>
                </c:pt>
                <c:pt idx="654">
                  <c:v>1441.0000000000002</c:v>
                </c:pt>
                <c:pt idx="655">
                  <c:v>1443.2</c:v>
                </c:pt>
                <c:pt idx="656">
                  <c:v>1445.4</c:v>
                </c:pt>
                <c:pt idx="657">
                  <c:v>1447.6000000000001</c:v>
                </c:pt>
                <c:pt idx="658">
                  <c:v>1449.8000000000002</c:v>
                </c:pt>
                <c:pt idx="659">
                  <c:v>1452.0000000000002</c:v>
                </c:pt>
                <c:pt idx="660">
                  <c:v>1454.2</c:v>
                </c:pt>
                <c:pt idx="661">
                  <c:v>1456.4</c:v>
                </c:pt>
                <c:pt idx="662">
                  <c:v>1458.6000000000001</c:v>
                </c:pt>
                <c:pt idx="663">
                  <c:v>1460.8000000000002</c:v>
                </c:pt>
                <c:pt idx="664">
                  <c:v>1463.0000000000002</c:v>
                </c:pt>
                <c:pt idx="665">
                  <c:v>1465.2</c:v>
                </c:pt>
                <c:pt idx="666">
                  <c:v>1467.4</c:v>
                </c:pt>
                <c:pt idx="667">
                  <c:v>1469.6000000000001</c:v>
                </c:pt>
                <c:pt idx="668">
                  <c:v>1471.8000000000002</c:v>
                </c:pt>
                <c:pt idx="669">
                  <c:v>1474.0000000000002</c:v>
                </c:pt>
                <c:pt idx="670">
                  <c:v>1476.2</c:v>
                </c:pt>
                <c:pt idx="671">
                  <c:v>1478.4</c:v>
                </c:pt>
                <c:pt idx="672">
                  <c:v>1480.6000000000001</c:v>
                </c:pt>
                <c:pt idx="673">
                  <c:v>1482.8000000000002</c:v>
                </c:pt>
                <c:pt idx="674">
                  <c:v>1485.0000000000002</c:v>
                </c:pt>
                <c:pt idx="675">
                  <c:v>1487.2</c:v>
                </c:pt>
                <c:pt idx="676">
                  <c:v>1489.4</c:v>
                </c:pt>
                <c:pt idx="677">
                  <c:v>1491.6000000000001</c:v>
                </c:pt>
                <c:pt idx="678">
                  <c:v>1493.8000000000002</c:v>
                </c:pt>
                <c:pt idx="679">
                  <c:v>1496.0000000000002</c:v>
                </c:pt>
                <c:pt idx="680">
                  <c:v>1498.2</c:v>
                </c:pt>
                <c:pt idx="681">
                  <c:v>1500.4</c:v>
                </c:pt>
                <c:pt idx="682">
                  <c:v>1502.6000000000001</c:v>
                </c:pt>
                <c:pt idx="683">
                  <c:v>1504.8000000000002</c:v>
                </c:pt>
                <c:pt idx="684">
                  <c:v>1507.0000000000002</c:v>
                </c:pt>
                <c:pt idx="685">
                  <c:v>1509.2</c:v>
                </c:pt>
                <c:pt idx="686">
                  <c:v>1511.4</c:v>
                </c:pt>
                <c:pt idx="687">
                  <c:v>1513.6000000000001</c:v>
                </c:pt>
                <c:pt idx="688">
                  <c:v>1515.8000000000002</c:v>
                </c:pt>
                <c:pt idx="689">
                  <c:v>1518.0000000000002</c:v>
                </c:pt>
                <c:pt idx="690">
                  <c:v>1520.2</c:v>
                </c:pt>
                <c:pt idx="691">
                  <c:v>1522.4</c:v>
                </c:pt>
                <c:pt idx="692">
                  <c:v>1524.6000000000001</c:v>
                </c:pt>
                <c:pt idx="693">
                  <c:v>1526.8000000000002</c:v>
                </c:pt>
                <c:pt idx="694">
                  <c:v>1529.0000000000002</c:v>
                </c:pt>
                <c:pt idx="695">
                  <c:v>1531.2</c:v>
                </c:pt>
                <c:pt idx="696">
                  <c:v>1533.4</c:v>
                </c:pt>
                <c:pt idx="697">
                  <c:v>1535.6000000000001</c:v>
                </c:pt>
                <c:pt idx="698">
                  <c:v>1537.8000000000002</c:v>
                </c:pt>
                <c:pt idx="699">
                  <c:v>1540.0000000000002</c:v>
                </c:pt>
                <c:pt idx="700">
                  <c:v>1542.2</c:v>
                </c:pt>
                <c:pt idx="701">
                  <c:v>1544.4</c:v>
                </c:pt>
                <c:pt idx="702">
                  <c:v>1546.6000000000001</c:v>
                </c:pt>
                <c:pt idx="703">
                  <c:v>1548.8000000000002</c:v>
                </c:pt>
                <c:pt idx="704">
                  <c:v>1551.0000000000002</c:v>
                </c:pt>
                <c:pt idx="705">
                  <c:v>1553.2</c:v>
                </c:pt>
                <c:pt idx="706">
                  <c:v>1555.4</c:v>
                </c:pt>
                <c:pt idx="707">
                  <c:v>1557.6000000000001</c:v>
                </c:pt>
                <c:pt idx="708">
                  <c:v>1559.8000000000002</c:v>
                </c:pt>
                <c:pt idx="709">
                  <c:v>1562.0000000000002</c:v>
                </c:pt>
                <c:pt idx="710">
                  <c:v>1564.2</c:v>
                </c:pt>
                <c:pt idx="711">
                  <c:v>1566.4</c:v>
                </c:pt>
                <c:pt idx="712">
                  <c:v>1568.6000000000001</c:v>
                </c:pt>
                <c:pt idx="713">
                  <c:v>1570.8000000000002</c:v>
                </c:pt>
                <c:pt idx="714">
                  <c:v>1573.0000000000002</c:v>
                </c:pt>
                <c:pt idx="715">
                  <c:v>1575.2</c:v>
                </c:pt>
                <c:pt idx="716">
                  <c:v>1577.4</c:v>
                </c:pt>
                <c:pt idx="717">
                  <c:v>1579.6000000000001</c:v>
                </c:pt>
                <c:pt idx="718">
                  <c:v>1581.8000000000002</c:v>
                </c:pt>
                <c:pt idx="719">
                  <c:v>1584.0000000000002</c:v>
                </c:pt>
                <c:pt idx="720">
                  <c:v>1586.2</c:v>
                </c:pt>
                <c:pt idx="721">
                  <c:v>1588.4</c:v>
                </c:pt>
                <c:pt idx="722">
                  <c:v>1590.6000000000001</c:v>
                </c:pt>
                <c:pt idx="723">
                  <c:v>1592.8000000000002</c:v>
                </c:pt>
                <c:pt idx="724">
                  <c:v>1595.0000000000002</c:v>
                </c:pt>
                <c:pt idx="725">
                  <c:v>1597.2</c:v>
                </c:pt>
                <c:pt idx="726">
                  <c:v>1599.4</c:v>
                </c:pt>
                <c:pt idx="727">
                  <c:v>1601.6000000000001</c:v>
                </c:pt>
                <c:pt idx="728">
                  <c:v>1603.8000000000002</c:v>
                </c:pt>
                <c:pt idx="729">
                  <c:v>1606.0000000000002</c:v>
                </c:pt>
                <c:pt idx="730">
                  <c:v>1608.2</c:v>
                </c:pt>
                <c:pt idx="731">
                  <c:v>1610.4</c:v>
                </c:pt>
                <c:pt idx="732">
                  <c:v>1612.6000000000001</c:v>
                </c:pt>
                <c:pt idx="733">
                  <c:v>1614.8000000000002</c:v>
                </c:pt>
                <c:pt idx="734">
                  <c:v>1617.0000000000002</c:v>
                </c:pt>
                <c:pt idx="735">
                  <c:v>1619.2</c:v>
                </c:pt>
                <c:pt idx="736">
                  <c:v>1621.4</c:v>
                </c:pt>
                <c:pt idx="737">
                  <c:v>1623.6000000000001</c:v>
                </c:pt>
                <c:pt idx="738">
                  <c:v>1625.8000000000002</c:v>
                </c:pt>
                <c:pt idx="739">
                  <c:v>1628.0000000000002</c:v>
                </c:pt>
                <c:pt idx="740">
                  <c:v>1630.2</c:v>
                </c:pt>
                <c:pt idx="741">
                  <c:v>1632.4</c:v>
                </c:pt>
                <c:pt idx="742">
                  <c:v>1634.6000000000001</c:v>
                </c:pt>
                <c:pt idx="743">
                  <c:v>1636.8000000000002</c:v>
                </c:pt>
                <c:pt idx="744">
                  <c:v>1639.0000000000002</c:v>
                </c:pt>
                <c:pt idx="745">
                  <c:v>1641.2</c:v>
                </c:pt>
                <c:pt idx="746">
                  <c:v>1643.4</c:v>
                </c:pt>
                <c:pt idx="747">
                  <c:v>1645.6000000000001</c:v>
                </c:pt>
                <c:pt idx="748">
                  <c:v>1647.8000000000002</c:v>
                </c:pt>
                <c:pt idx="749">
                  <c:v>1650.0000000000002</c:v>
                </c:pt>
                <c:pt idx="750">
                  <c:v>1652.2</c:v>
                </c:pt>
                <c:pt idx="751">
                  <c:v>1654.4</c:v>
                </c:pt>
                <c:pt idx="752">
                  <c:v>1656.6000000000001</c:v>
                </c:pt>
                <c:pt idx="753">
                  <c:v>1658.8000000000002</c:v>
                </c:pt>
                <c:pt idx="754">
                  <c:v>1661.0000000000002</c:v>
                </c:pt>
                <c:pt idx="755">
                  <c:v>1663.2</c:v>
                </c:pt>
                <c:pt idx="756">
                  <c:v>1665.4</c:v>
                </c:pt>
                <c:pt idx="757">
                  <c:v>1667.6000000000001</c:v>
                </c:pt>
                <c:pt idx="758">
                  <c:v>1669.8000000000002</c:v>
                </c:pt>
                <c:pt idx="759">
                  <c:v>1672.0000000000002</c:v>
                </c:pt>
                <c:pt idx="760">
                  <c:v>1674.2</c:v>
                </c:pt>
                <c:pt idx="761">
                  <c:v>1676.4</c:v>
                </c:pt>
                <c:pt idx="762">
                  <c:v>1678.6000000000001</c:v>
                </c:pt>
                <c:pt idx="763">
                  <c:v>1680.8000000000002</c:v>
                </c:pt>
                <c:pt idx="764">
                  <c:v>1683.0000000000002</c:v>
                </c:pt>
                <c:pt idx="765">
                  <c:v>1685.2</c:v>
                </c:pt>
                <c:pt idx="766">
                  <c:v>1687.4</c:v>
                </c:pt>
                <c:pt idx="767">
                  <c:v>1689.6000000000001</c:v>
                </c:pt>
                <c:pt idx="768">
                  <c:v>1691.8000000000002</c:v>
                </c:pt>
                <c:pt idx="769">
                  <c:v>1694.0000000000002</c:v>
                </c:pt>
                <c:pt idx="770">
                  <c:v>1696.2</c:v>
                </c:pt>
                <c:pt idx="771">
                  <c:v>1698.4</c:v>
                </c:pt>
                <c:pt idx="772">
                  <c:v>1700.6000000000001</c:v>
                </c:pt>
                <c:pt idx="773">
                  <c:v>1702.8000000000002</c:v>
                </c:pt>
                <c:pt idx="774">
                  <c:v>1705.0000000000002</c:v>
                </c:pt>
                <c:pt idx="775">
                  <c:v>1707.2</c:v>
                </c:pt>
                <c:pt idx="776">
                  <c:v>1709.4</c:v>
                </c:pt>
                <c:pt idx="777">
                  <c:v>1711.6000000000001</c:v>
                </c:pt>
                <c:pt idx="778">
                  <c:v>1713.8000000000002</c:v>
                </c:pt>
                <c:pt idx="779">
                  <c:v>1716.0000000000002</c:v>
                </c:pt>
                <c:pt idx="780">
                  <c:v>1718.2</c:v>
                </c:pt>
                <c:pt idx="781">
                  <c:v>1720.4</c:v>
                </c:pt>
                <c:pt idx="782">
                  <c:v>1722.6000000000001</c:v>
                </c:pt>
                <c:pt idx="783">
                  <c:v>1724.8000000000002</c:v>
                </c:pt>
                <c:pt idx="784">
                  <c:v>1727.0000000000002</c:v>
                </c:pt>
                <c:pt idx="785">
                  <c:v>1729.2</c:v>
                </c:pt>
                <c:pt idx="786">
                  <c:v>1731.4</c:v>
                </c:pt>
                <c:pt idx="787">
                  <c:v>1733.6000000000001</c:v>
                </c:pt>
                <c:pt idx="788">
                  <c:v>1735.8000000000002</c:v>
                </c:pt>
                <c:pt idx="789">
                  <c:v>1738.0000000000002</c:v>
                </c:pt>
                <c:pt idx="790">
                  <c:v>1740.2</c:v>
                </c:pt>
                <c:pt idx="791">
                  <c:v>1742.4</c:v>
                </c:pt>
                <c:pt idx="792">
                  <c:v>1744.6000000000001</c:v>
                </c:pt>
                <c:pt idx="793">
                  <c:v>1746.8000000000002</c:v>
                </c:pt>
                <c:pt idx="794">
                  <c:v>1749.0000000000002</c:v>
                </c:pt>
                <c:pt idx="795">
                  <c:v>1751.2</c:v>
                </c:pt>
                <c:pt idx="796">
                  <c:v>1753.4</c:v>
                </c:pt>
                <c:pt idx="797">
                  <c:v>1755.6000000000001</c:v>
                </c:pt>
                <c:pt idx="798">
                  <c:v>1757.8000000000002</c:v>
                </c:pt>
                <c:pt idx="799">
                  <c:v>1760.0000000000002</c:v>
                </c:pt>
                <c:pt idx="800">
                  <c:v>1762.2</c:v>
                </c:pt>
                <c:pt idx="801">
                  <c:v>1764.4</c:v>
                </c:pt>
                <c:pt idx="802">
                  <c:v>1766.6000000000001</c:v>
                </c:pt>
                <c:pt idx="803">
                  <c:v>1768.8000000000002</c:v>
                </c:pt>
                <c:pt idx="804">
                  <c:v>1771.0000000000002</c:v>
                </c:pt>
                <c:pt idx="805">
                  <c:v>1773.2</c:v>
                </c:pt>
                <c:pt idx="806">
                  <c:v>1775.4</c:v>
                </c:pt>
                <c:pt idx="807">
                  <c:v>1777.6000000000001</c:v>
                </c:pt>
                <c:pt idx="808">
                  <c:v>1779.8000000000002</c:v>
                </c:pt>
                <c:pt idx="809">
                  <c:v>1782.0000000000002</c:v>
                </c:pt>
                <c:pt idx="810">
                  <c:v>1784.2</c:v>
                </c:pt>
                <c:pt idx="811">
                  <c:v>1786.4</c:v>
                </c:pt>
                <c:pt idx="812">
                  <c:v>1788.6000000000001</c:v>
                </c:pt>
                <c:pt idx="813">
                  <c:v>1790.8000000000002</c:v>
                </c:pt>
                <c:pt idx="814">
                  <c:v>1793.0000000000002</c:v>
                </c:pt>
                <c:pt idx="815">
                  <c:v>1795.2</c:v>
                </c:pt>
                <c:pt idx="816">
                  <c:v>1797.4</c:v>
                </c:pt>
                <c:pt idx="817">
                  <c:v>1799.6000000000001</c:v>
                </c:pt>
                <c:pt idx="818">
                  <c:v>1801.8000000000002</c:v>
                </c:pt>
                <c:pt idx="819">
                  <c:v>1804.0000000000002</c:v>
                </c:pt>
                <c:pt idx="820">
                  <c:v>1806.2</c:v>
                </c:pt>
                <c:pt idx="821">
                  <c:v>1808.4</c:v>
                </c:pt>
                <c:pt idx="822">
                  <c:v>1810.6000000000001</c:v>
                </c:pt>
                <c:pt idx="823">
                  <c:v>1812.8000000000002</c:v>
                </c:pt>
                <c:pt idx="824">
                  <c:v>1815.0000000000002</c:v>
                </c:pt>
                <c:pt idx="825">
                  <c:v>1817.2</c:v>
                </c:pt>
                <c:pt idx="826">
                  <c:v>1819.4</c:v>
                </c:pt>
                <c:pt idx="827">
                  <c:v>1821.6000000000001</c:v>
                </c:pt>
                <c:pt idx="828">
                  <c:v>1823.8000000000002</c:v>
                </c:pt>
                <c:pt idx="829">
                  <c:v>1826.0000000000002</c:v>
                </c:pt>
                <c:pt idx="830">
                  <c:v>1828.2</c:v>
                </c:pt>
                <c:pt idx="831">
                  <c:v>1830.4</c:v>
                </c:pt>
                <c:pt idx="832">
                  <c:v>1832.6000000000001</c:v>
                </c:pt>
                <c:pt idx="833">
                  <c:v>1834.8000000000002</c:v>
                </c:pt>
                <c:pt idx="834">
                  <c:v>1837.0000000000002</c:v>
                </c:pt>
                <c:pt idx="835">
                  <c:v>1839.2</c:v>
                </c:pt>
                <c:pt idx="836">
                  <c:v>1841.4</c:v>
                </c:pt>
                <c:pt idx="837">
                  <c:v>1843.6000000000001</c:v>
                </c:pt>
                <c:pt idx="838">
                  <c:v>1845.8000000000002</c:v>
                </c:pt>
                <c:pt idx="839">
                  <c:v>1848.0000000000002</c:v>
                </c:pt>
                <c:pt idx="840">
                  <c:v>1850.2</c:v>
                </c:pt>
                <c:pt idx="841">
                  <c:v>1852.4</c:v>
                </c:pt>
                <c:pt idx="842">
                  <c:v>1854.6000000000001</c:v>
                </c:pt>
                <c:pt idx="843">
                  <c:v>1856.8000000000002</c:v>
                </c:pt>
                <c:pt idx="844">
                  <c:v>1859.0000000000002</c:v>
                </c:pt>
                <c:pt idx="845">
                  <c:v>1861.2</c:v>
                </c:pt>
                <c:pt idx="846">
                  <c:v>1863.4</c:v>
                </c:pt>
                <c:pt idx="847">
                  <c:v>1865.6000000000001</c:v>
                </c:pt>
                <c:pt idx="848">
                  <c:v>1867.8000000000002</c:v>
                </c:pt>
                <c:pt idx="849">
                  <c:v>1870.0000000000002</c:v>
                </c:pt>
                <c:pt idx="850">
                  <c:v>1872.2</c:v>
                </c:pt>
                <c:pt idx="851">
                  <c:v>1874.4</c:v>
                </c:pt>
                <c:pt idx="852">
                  <c:v>1876.6000000000001</c:v>
                </c:pt>
                <c:pt idx="853">
                  <c:v>1878.8000000000002</c:v>
                </c:pt>
                <c:pt idx="854">
                  <c:v>1881.0000000000002</c:v>
                </c:pt>
                <c:pt idx="855">
                  <c:v>1883.2</c:v>
                </c:pt>
                <c:pt idx="856">
                  <c:v>1885.4</c:v>
                </c:pt>
                <c:pt idx="857">
                  <c:v>1887.6000000000001</c:v>
                </c:pt>
                <c:pt idx="858">
                  <c:v>1889.8000000000002</c:v>
                </c:pt>
                <c:pt idx="859">
                  <c:v>1892.0000000000002</c:v>
                </c:pt>
                <c:pt idx="860">
                  <c:v>1894.2</c:v>
                </c:pt>
                <c:pt idx="861">
                  <c:v>1896.4</c:v>
                </c:pt>
                <c:pt idx="862">
                  <c:v>1898.6000000000001</c:v>
                </c:pt>
                <c:pt idx="863">
                  <c:v>1900.8000000000002</c:v>
                </c:pt>
                <c:pt idx="864">
                  <c:v>1903.0000000000002</c:v>
                </c:pt>
                <c:pt idx="865">
                  <c:v>1905.2</c:v>
                </c:pt>
                <c:pt idx="866">
                  <c:v>1907.4</c:v>
                </c:pt>
                <c:pt idx="867">
                  <c:v>1909.6000000000001</c:v>
                </c:pt>
                <c:pt idx="868">
                  <c:v>1911.8000000000002</c:v>
                </c:pt>
                <c:pt idx="869">
                  <c:v>1914.0000000000002</c:v>
                </c:pt>
                <c:pt idx="870">
                  <c:v>1916.2</c:v>
                </c:pt>
                <c:pt idx="871">
                  <c:v>1918.4</c:v>
                </c:pt>
                <c:pt idx="872">
                  <c:v>1920.6000000000001</c:v>
                </c:pt>
                <c:pt idx="873">
                  <c:v>1922.8000000000002</c:v>
                </c:pt>
                <c:pt idx="874">
                  <c:v>1925.0000000000002</c:v>
                </c:pt>
                <c:pt idx="875">
                  <c:v>1927.2</c:v>
                </c:pt>
                <c:pt idx="876">
                  <c:v>1929.4</c:v>
                </c:pt>
                <c:pt idx="877">
                  <c:v>1931.6000000000001</c:v>
                </c:pt>
                <c:pt idx="878">
                  <c:v>1933.8000000000002</c:v>
                </c:pt>
                <c:pt idx="879">
                  <c:v>1936.0000000000002</c:v>
                </c:pt>
                <c:pt idx="880">
                  <c:v>1938.2</c:v>
                </c:pt>
                <c:pt idx="881">
                  <c:v>1940.4</c:v>
                </c:pt>
                <c:pt idx="882">
                  <c:v>1942.6000000000001</c:v>
                </c:pt>
                <c:pt idx="883">
                  <c:v>1944.8000000000002</c:v>
                </c:pt>
                <c:pt idx="884">
                  <c:v>1947.0000000000002</c:v>
                </c:pt>
                <c:pt idx="885">
                  <c:v>1949.2</c:v>
                </c:pt>
                <c:pt idx="886">
                  <c:v>1951.4</c:v>
                </c:pt>
                <c:pt idx="887">
                  <c:v>1953.6000000000001</c:v>
                </c:pt>
                <c:pt idx="888">
                  <c:v>1955.8000000000002</c:v>
                </c:pt>
                <c:pt idx="889">
                  <c:v>1958.0000000000002</c:v>
                </c:pt>
                <c:pt idx="890">
                  <c:v>1960.2</c:v>
                </c:pt>
                <c:pt idx="891">
                  <c:v>1962.4</c:v>
                </c:pt>
                <c:pt idx="892">
                  <c:v>1964.6000000000001</c:v>
                </c:pt>
                <c:pt idx="893">
                  <c:v>1966.8000000000002</c:v>
                </c:pt>
                <c:pt idx="894">
                  <c:v>1969.0000000000002</c:v>
                </c:pt>
                <c:pt idx="895">
                  <c:v>1971.2000000000003</c:v>
                </c:pt>
                <c:pt idx="896">
                  <c:v>1973.4</c:v>
                </c:pt>
                <c:pt idx="897">
                  <c:v>1975.6000000000001</c:v>
                </c:pt>
                <c:pt idx="898">
                  <c:v>1977.8000000000002</c:v>
                </c:pt>
                <c:pt idx="899">
                  <c:v>1980.0000000000002</c:v>
                </c:pt>
                <c:pt idx="900">
                  <c:v>1982.2000000000003</c:v>
                </c:pt>
                <c:pt idx="901">
                  <c:v>1984.4</c:v>
                </c:pt>
                <c:pt idx="902">
                  <c:v>1986.6000000000001</c:v>
                </c:pt>
                <c:pt idx="903">
                  <c:v>1988.8000000000002</c:v>
                </c:pt>
                <c:pt idx="904">
                  <c:v>1991.0000000000002</c:v>
                </c:pt>
                <c:pt idx="905">
                  <c:v>1993.2000000000003</c:v>
                </c:pt>
                <c:pt idx="906">
                  <c:v>1995.4</c:v>
                </c:pt>
                <c:pt idx="907">
                  <c:v>1997.6000000000001</c:v>
                </c:pt>
                <c:pt idx="908">
                  <c:v>1999.8000000000002</c:v>
                </c:pt>
                <c:pt idx="909">
                  <c:v>2002.0000000000002</c:v>
                </c:pt>
                <c:pt idx="910">
                  <c:v>2004.2000000000003</c:v>
                </c:pt>
                <c:pt idx="911">
                  <c:v>2006.4</c:v>
                </c:pt>
                <c:pt idx="912">
                  <c:v>2008.6000000000001</c:v>
                </c:pt>
                <c:pt idx="913">
                  <c:v>2010.8000000000002</c:v>
                </c:pt>
                <c:pt idx="914">
                  <c:v>2013.0000000000002</c:v>
                </c:pt>
                <c:pt idx="915">
                  <c:v>2015.2000000000003</c:v>
                </c:pt>
                <c:pt idx="916">
                  <c:v>2017.4</c:v>
                </c:pt>
                <c:pt idx="917">
                  <c:v>2019.6000000000001</c:v>
                </c:pt>
                <c:pt idx="918">
                  <c:v>2021.8000000000002</c:v>
                </c:pt>
                <c:pt idx="919">
                  <c:v>2024.0000000000002</c:v>
                </c:pt>
                <c:pt idx="920">
                  <c:v>2026.2000000000003</c:v>
                </c:pt>
                <c:pt idx="921">
                  <c:v>2028.4</c:v>
                </c:pt>
                <c:pt idx="922">
                  <c:v>2030.6000000000001</c:v>
                </c:pt>
                <c:pt idx="923">
                  <c:v>2032.8000000000002</c:v>
                </c:pt>
                <c:pt idx="924">
                  <c:v>2035.0000000000002</c:v>
                </c:pt>
                <c:pt idx="925">
                  <c:v>2037.2000000000003</c:v>
                </c:pt>
                <c:pt idx="926">
                  <c:v>2039.4</c:v>
                </c:pt>
                <c:pt idx="927">
                  <c:v>2041.6000000000001</c:v>
                </c:pt>
                <c:pt idx="928">
                  <c:v>2043.8000000000002</c:v>
                </c:pt>
                <c:pt idx="929">
                  <c:v>2046.0000000000002</c:v>
                </c:pt>
                <c:pt idx="930">
                  <c:v>2048.2000000000003</c:v>
                </c:pt>
                <c:pt idx="931">
                  <c:v>2050.4</c:v>
                </c:pt>
                <c:pt idx="932">
                  <c:v>2052.6000000000004</c:v>
                </c:pt>
                <c:pt idx="933">
                  <c:v>2054.8000000000002</c:v>
                </c:pt>
                <c:pt idx="934">
                  <c:v>2057</c:v>
                </c:pt>
                <c:pt idx="935">
                  <c:v>2059.2000000000003</c:v>
                </c:pt>
                <c:pt idx="936">
                  <c:v>2061.4</c:v>
                </c:pt>
                <c:pt idx="937">
                  <c:v>2063.6000000000004</c:v>
                </c:pt>
                <c:pt idx="938">
                  <c:v>2065.8000000000002</c:v>
                </c:pt>
                <c:pt idx="939">
                  <c:v>2068</c:v>
                </c:pt>
                <c:pt idx="940">
                  <c:v>2070.2000000000003</c:v>
                </c:pt>
                <c:pt idx="941">
                  <c:v>2072.4</c:v>
                </c:pt>
                <c:pt idx="942">
                  <c:v>2074.6000000000004</c:v>
                </c:pt>
                <c:pt idx="943">
                  <c:v>2076.8000000000002</c:v>
                </c:pt>
                <c:pt idx="944">
                  <c:v>2079</c:v>
                </c:pt>
                <c:pt idx="945">
                  <c:v>2081.2000000000003</c:v>
                </c:pt>
                <c:pt idx="946">
                  <c:v>2083.4</c:v>
                </c:pt>
                <c:pt idx="947">
                  <c:v>2085.6000000000004</c:v>
                </c:pt>
                <c:pt idx="948">
                  <c:v>2087.8000000000002</c:v>
                </c:pt>
                <c:pt idx="949">
                  <c:v>2090</c:v>
                </c:pt>
                <c:pt idx="950">
                  <c:v>2092.2000000000003</c:v>
                </c:pt>
                <c:pt idx="951">
                  <c:v>2094.4</c:v>
                </c:pt>
                <c:pt idx="952">
                  <c:v>2096.6000000000004</c:v>
                </c:pt>
                <c:pt idx="953">
                  <c:v>2098.8000000000002</c:v>
                </c:pt>
                <c:pt idx="954">
                  <c:v>2101</c:v>
                </c:pt>
                <c:pt idx="955">
                  <c:v>2103.2000000000003</c:v>
                </c:pt>
                <c:pt idx="956">
                  <c:v>2105.4</c:v>
                </c:pt>
                <c:pt idx="957">
                  <c:v>2107.6000000000004</c:v>
                </c:pt>
                <c:pt idx="958">
                  <c:v>2109.8000000000002</c:v>
                </c:pt>
                <c:pt idx="959">
                  <c:v>2112</c:v>
                </c:pt>
                <c:pt idx="960">
                  <c:v>2114.2000000000003</c:v>
                </c:pt>
                <c:pt idx="961">
                  <c:v>2116.4</c:v>
                </c:pt>
                <c:pt idx="962">
                  <c:v>2118.6000000000004</c:v>
                </c:pt>
                <c:pt idx="963">
                  <c:v>2120.8000000000002</c:v>
                </c:pt>
                <c:pt idx="964">
                  <c:v>2123</c:v>
                </c:pt>
                <c:pt idx="965">
                  <c:v>2125.2000000000003</c:v>
                </c:pt>
                <c:pt idx="966">
                  <c:v>2127.4</c:v>
                </c:pt>
                <c:pt idx="967">
                  <c:v>2129.6000000000004</c:v>
                </c:pt>
                <c:pt idx="968">
                  <c:v>2131.8000000000002</c:v>
                </c:pt>
                <c:pt idx="969">
                  <c:v>2134</c:v>
                </c:pt>
                <c:pt idx="970">
                  <c:v>2136.2000000000003</c:v>
                </c:pt>
                <c:pt idx="971">
                  <c:v>2138.4</c:v>
                </c:pt>
                <c:pt idx="972">
                  <c:v>2140.6000000000004</c:v>
                </c:pt>
                <c:pt idx="973">
                  <c:v>2142.8000000000002</c:v>
                </c:pt>
                <c:pt idx="974">
                  <c:v>2145</c:v>
                </c:pt>
                <c:pt idx="975">
                  <c:v>2147.2000000000003</c:v>
                </c:pt>
                <c:pt idx="976">
                  <c:v>2149.4</c:v>
                </c:pt>
                <c:pt idx="977">
                  <c:v>2151.6000000000004</c:v>
                </c:pt>
                <c:pt idx="978">
                  <c:v>2153.8000000000002</c:v>
                </c:pt>
                <c:pt idx="979">
                  <c:v>2156</c:v>
                </c:pt>
                <c:pt idx="980">
                  <c:v>2158.2000000000003</c:v>
                </c:pt>
                <c:pt idx="981">
                  <c:v>2160.4</c:v>
                </c:pt>
                <c:pt idx="982">
                  <c:v>2162.6000000000004</c:v>
                </c:pt>
                <c:pt idx="983">
                  <c:v>2164.8000000000002</c:v>
                </c:pt>
                <c:pt idx="984">
                  <c:v>2167</c:v>
                </c:pt>
                <c:pt idx="985">
                  <c:v>2169.2000000000003</c:v>
                </c:pt>
                <c:pt idx="986">
                  <c:v>2171.4</c:v>
                </c:pt>
                <c:pt idx="987">
                  <c:v>2173.6000000000004</c:v>
                </c:pt>
                <c:pt idx="988">
                  <c:v>2175.8000000000002</c:v>
                </c:pt>
                <c:pt idx="989">
                  <c:v>2178</c:v>
                </c:pt>
                <c:pt idx="990">
                  <c:v>2180.2000000000003</c:v>
                </c:pt>
                <c:pt idx="991">
                  <c:v>2182.4</c:v>
                </c:pt>
                <c:pt idx="992">
                  <c:v>2184.6000000000004</c:v>
                </c:pt>
                <c:pt idx="993">
                  <c:v>2186.8000000000002</c:v>
                </c:pt>
                <c:pt idx="994">
                  <c:v>2189</c:v>
                </c:pt>
                <c:pt idx="995">
                  <c:v>2191.2000000000003</c:v>
                </c:pt>
                <c:pt idx="996">
                  <c:v>2193.4</c:v>
                </c:pt>
                <c:pt idx="997">
                  <c:v>2195.6000000000004</c:v>
                </c:pt>
                <c:pt idx="998">
                  <c:v>2197.8000000000002</c:v>
                </c:pt>
                <c:pt idx="999">
                  <c:v>2200</c:v>
                </c:pt>
                <c:pt idx="1000">
                  <c:v>2202.2000000000003</c:v>
                </c:pt>
                <c:pt idx="1001">
                  <c:v>2204.4</c:v>
                </c:pt>
                <c:pt idx="1002">
                  <c:v>2206.6000000000004</c:v>
                </c:pt>
                <c:pt idx="1003">
                  <c:v>2208.8000000000002</c:v>
                </c:pt>
                <c:pt idx="1004">
                  <c:v>2211</c:v>
                </c:pt>
                <c:pt idx="1005">
                  <c:v>2213.2000000000003</c:v>
                </c:pt>
                <c:pt idx="1006">
                  <c:v>2215.4</c:v>
                </c:pt>
                <c:pt idx="1007">
                  <c:v>2217.6000000000004</c:v>
                </c:pt>
                <c:pt idx="1008">
                  <c:v>2219.8000000000002</c:v>
                </c:pt>
                <c:pt idx="1009">
                  <c:v>2222</c:v>
                </c:pt>
                <c:pt idx="1010">
                  <c:v>2224.2000000000003</c:v>
                </c:pt>
                <c:pt idx="1011">
                  <c:v>2226.4</c:v>
                </c:pt>
                <c:pt idx="1012">
                  <c:v>2228.6000000000004</c:v>
                </c:pt>
                <c:pt idx="1013">
                  <c:v>2230.8000000000002</c:v>
                </c:pt>
                <c:pt idx="1014">
                  <c:v>2233</c:v>
                </c:pt>
                <c:pt idx="1015">
                  <c:v>2235.2000000000003</c:v>
                </c:pt>
                <c:pt idx="1016">
                  <c:v>2237.4</c:v>
                </c:pt>
                <c:pt idx="1017">
                  <c:v>2239.6000000000004</c:v>
                </c:pt>
                <c:pt idx="1018">
                  <c:v>2241.8000000000002</c:v>
                </c:pt>
                <c:pt idx="1019">
                  <c:v>2244</c:v>
                </c:pt>
                <c:pt idx="1020">
                  <c:v>2246.2000000000003</c:v>
                </c:pt>
                <c:pt idx="1021">
                  <c:v>2248.4</c:v>
                </c:pt>
                <c:pt idx="1022">
                  <c:v>2250.6000000000004</c:v>
                </c:pt>
                <c:pt idx="1023">
                  <c:v>2252.8000000000002</c:v>
                </c:pt>
                <c:pt idx="1024">
                  <c:v>2255</c:v>
                </c:pt>
                <c:pt idx="1025">
                  <c:v>2257.2000000000003</c:v>
                </c:pt>
                <c:pt idx="1026">
                  <c:v>2259.4</c:v>
                </c:pt>
                <c:pt idx="1027">
                  <c:v>2261.6000000000004</c:v>
                </c:pt>
                <c:pt idx="1028">
                  <c:v>2263.8000000000002</c:v>
                </c:pt>
                <c:pt idx="1029">
                  <c:v>2266</c:v>
                </c:pt>
                <c:pt idx="1030">
                  <c:v>2268.2000000000003</c:v>
                </c:pt>
                <c:pt idx="1031">
                  <c:v>2270.4</c:v>
                </c:pt>
                <c:pt idx="1032">
                  <c:v>2272.6000000000004</c:v>
                </c:pt>
                <c:pt idx="1033">
                  <c:v>2274.8000000000002</c:v>
                </c:pt>
                <c:pt idx="1034">
                  <c:v>2277</c:v>
                </c:pt>
                <c:pt idx="1035">
                  <c:v>2279.2000000000003</c:v>
                </c:pt>
                <c:pt idx="1036">
                  <c:v>2281.4</c:v>
                </c:pt>
                <c:pt idx="1037">
                  <c:v>2283.6000000000004</c:v>
                </c:pt>
                <c:pt idx="1038">
                  <c:v>2285.8000000000002</c:v>
                </c:pt>
                <c:pt idx="1039">
                  <c:v>2288</c:v>
                </c:pt>
                <c:pt idx="1040">
                  <c:v>2290.2000000000003</c:v>
                </c:pt>
                <c:pt idx="1041">
                  <c:v>2292.4</c:v>
                </c:pt>
                <c:pt idx="1042">
                  <c:v>2294.6000000000004</c:v>
                </c:pt>
                <c:pt idx="1043">
                  <c:v>2296.8000000000002</c:v>
                </c:pt>
                <c:pt idx="1044">
                  <c:v>2299</c:v>
                </c:pt>
                <c:pt idx="1045">
                  <c:v>2301.2000000000003</c:v>
                </c:pt>
                <c:pt idx="1046">
                  <c:v>2303.4</c:v>
                </c:pt>
                <c:pt idx="1047">
                  <c:v>2305.6000000000004</c:v>
                </c:pt>
                <c:pt idx="1048">
                  <c:v>2307.8000000000002</c:v>
                </c:pt>
                <c:pt idx="1049">
                  <c:v>2310</c:v>
                </c:pt>
                <c:pt idx="1050">
                  <c:v>2312.2000000000003</c:v>
                </c:pt>
                <c:pt idx="1051">
                  <c:v>2314.4</c:v>
                </c:pt>
                <c:pt idx="1052">
                  <c:v>2316.6000000000004</c:v>
                </c:pt>
                <c:pt idx="1053">
                  <c:v>2318.8000000000002</c:v>
                </c:pt>
                <c:pt idx="1054">
                  <c:v>2321</c:v>
                </c:pt>
                <c:pt idx="1055">
                  <c:v>2323.2000000000003</c:v>
                </c:pt>
                <c:pt idx="1056">
                  <c:v>2325.4</c:v>
                </c:pt>
                <c:pt idx="1057">
                  <c:v>2327.6000000000004</c:v>
                </c:pt>
                <c:pt idx="1058">
                  <c:v>2329.8000000000002</c:v>
                </c:pt>
                <c:pt idx="1059">
                  <c:v>2332</c:v>
                </c:pt>
                <c:pt idx="1060">
                  <c:v>2334.2000000000003</c:v>
                </c:pt>
                <c:pt idx="1061">
                  <c:v>2336.4</c:v>
                </c:pt>
                <c:pt idx="1062">
                  <c:v>2338.6000000000004</c:v>
                </c:pt>
                <c:pt idx="1063">
                  <c:v>2340.8000000000002</c:v>
                </c:pt>
                <c:pt idx="1064">
                  <c:v>2343</c:v>
                </c:pt>
                <c:pt idx="1065">
                  <c:v>2345.2000000000003</c:v>
                </c:pt>
                <c:pt idx="1066">
                  <c:v>2347.4</c:v>
                </c:pt>
                <c:pt idx="1067">
                  <c:v>2349.6000000000004</c:v>
                </c:pt>
                <c:pt idx="1068">
                  <c:v>2351.8000000000002</c:v>
                </c:pt>
                <c:pt idx="1069">
                  <c:v>2354</c:v>
                </c:pt>
                <c:pt idx="1070">
                  <c:v>2356.2000000000003</c:v>
                </c:pt>
                <c:pt idx="1071">
                  <c:v>2358.4</c:v>
                </c:pt>
                <c:pt idx="1072">
                  <c:v>2360.6000000000004</c:v>
                </c:pt>
                <c:pt idx="1073">
                  <c:v>2362.8000000000002</c:v>
                </c:pt>
                <c:pt idx="1074">
                  <c:v>2365</c:v>
                </c:pt>
                <c:pt idx="1075">
                  <c:v>2367.2000000000003</c:v>
                </c:pt>
                <c:pt idx="1076">
                  <c:v>2369.4</c:v>
                </c:pt>
                <c:pt idx="1077">
                  <c:v>2371.6000000000004</c:v>
                </c:pt>
                <c:pt idx="1078">
                  <c:v>2373.8000000000002</c:v>
                </c:pt>
                <c:pt idx="1079">
                  <c:v>2376</c:v>
                </c:pt>
                <c:pt idx="1080">
                  <c:v>2378.2000000000003</c:v>
                </c:pt>
                <c:pt idx="1081">
                  <c:v>2380.4</c:v>
                </c:pt>
                <c:pt idx="1082">
                  <c:v>2382.6000000000004</c:v>
                </c:pt>
                <c:pt idx="1083">
                  <c:v>2384.8000000000002</c:v>
                </c:pt>
                <c:pt idx="1084">
                  <c:v>2387</c:v>
                </c:pt>
                <c:pt idx="1085">
                  <c:v>2389.2000000000003</c:v>
                </c:pt>
                <c:pt idx="1086">
                  <c:v>2391.4</c:v>
                </c:pt>
                <c:pt idx="1087">
                  <c:v>2393.6000000000004</c:v>
                </c:pt>
                <c:pt idx="1088">
                  <c:v>2395.8000000000002</c:v>
                </c:pt>
                <c:pt idx="1089">
                  <c:v>2398</c:v>
                </c:pt>
                <c:pt idx="1090">
                  <c:v>2400.2000000000003</c:v>
                </c:pt>
                <c:pt idx="1091">
                  <c:v>2402.4</c:v>
                </c:pt>
                <c:pt idx="1092">
                  <c:v>2404.6000000000004</c:v>
                </c:pt>
                <c:pt idx="1093">
                  <c:v>2406.8000000000002</c:v>
                </c:pt>
                <c:pt idx="1094">
                  <c:v>2409</c:v>
                </c:pt>
                <c:pt idx="1095">
                  <c:v>2411.2000000000003</c:v>
                </c:pt>
                <c:pt idx="1096">
                  <c:v>2413.4</c:v>
                </c:pt>
                <c:pt idx="1097">
                  <c:v>2415.6000000000004</c:v>
                </c:pt>
                <c:pt idx="1098">
                  <c:v>2417.8000000000002</c:v>
                </c:pt>
                <c:pt idx="1099">
                  <c:v>2420</c:v>
                </c:pt>
                <c:pt idx="1100">
                  <c:v>2422.2000000000003</c:v>
                </c:pt>
                <c:pt idx="1101">
                  <c:v>2424.4</c:v>
                </c:pt>
                <c:pt idx="1102">
                  <c:v>2426.6000000000004</c:v>
                </c:pt>
                <c:pt idx="1103">
                  <c:v>2428.8000000000002</c:v>
                </c:pt>
                <c:pt idx="1104">
                  <c:v>2431</c:v>
                </c:pt>
                <c:pt idx="1105">
                  <c:v>2433.2000000000003</c:v>
                </c:pt>
                <c:pt idx="1106">
                  <c:v>2435.4</c:v>
                </c:pt>
                <c:pt idx="1107">
                  <c:v>2437.6000000000004</c:v>
                </c:pt>
                <c:pt idx="1108">
                  <c:v>2439.8000000000002</c:v>
                </c:pt>
                <c:pt idx="1109">
                  <c:v>2442</c:v>
                </c:pt>
                <c:pt idx="1110">
                  <c:v>2444.2000000000003</c:v>
                </c:pt>
                <c:pt idx="1111">
                  <c:v>2446.4</c:v>
                </c:pt>
                <c:pt idx="1112">
                  <c:v>2448.6000000000004</c:v>
                </c:pt>
                <c:pt idx="1113">
                  <c:v>2450.8000000000002</c:v>
                </c:pt>
                <c:pt idx="1114">
                  <c:v>2453</c:v>
                </c:pt>
                <c:pt idx="1115">
                  <c:v>2455.2000000000003</c:v>
                </c:pt>
                <c:pt idx="1116">
                  <c:v>2457.4</c:v>
                </c:pt>
                <c:pt idx="1117">
                  <c:v>2459.6000000000004</c:v>
                </c:pt>
                <c:pt idx="1118">
                  <c:v>2461.8000000000002</c:v>
                </c:pt>
                <c:pt idx="1119">
                  <c:v>2464</c:v>
                </c:pt>
                <c:pt idx="1120">
                  <c:v>2466.2000000000003</c:v>
                </c:pt>
                <c:pt idx="1121">
                  <c:v>2468.4</c:v>
                </c:pt>
                <c:pt idx="1122">
                  <c:v>2470.6000000000004</c:v>
                </c:pt>
                <c:pt idx="1123">
                  <c:v>2472.8000000000002</c:v>
                </c:pt>
                <c:pt idx="1124">
                  <c:v>2475</c:v>
                </c:pt>
                <c:pt idx="1125">
                  <c:v>2477.2000000000003</c:v>
                </c:pt>
                <c:pt idx="1126">
                  <c:v>2479.4</c:v>
                </c:pt>
                <c:pt idx="1127">
                  <c:v>2481.6000000000004</c:v>
                </c:pt>
                <c:pt idx="1128">
                  <c:v>2483.8000000000002</c:v>
                </c:pt>
                <c:pt idx="1129">
                  <c:v>2486</c:v>
                </c:pt>
                <c:pt idx="1130">
                  <c:v>2488.2000000000003</c:v>
                </c:pt>
                <c:pt idx="1131">
                  <c:v>2490.4</c:v>
                </c:pt>
                <c:pt idx="1132">
                  <c:v>2492.6000000000004</c:v>
                </c:pt>
                <c:pt idx="1133">
                  <c:v>2494.8000000000002</c:v>
                </c:pt>
                <c:pt idx="1134">
                  <c:v>2497</c:v>
                </c:pt>
                <c:pt idx="1135">
                  <c:v>2499.2000000000003</c:v>
                </c:pt>
                <c:pt idx="1136">
                  <c:v>2501.4</c:v>
                </c:pt>
                <c:pt idx="1137">
                  <c:v>2503.6000000000004</c:v>
                </c:pt>
                <c:pt idx="1138">
                  <c:v>2505.8000000000002</c:v>
                </c:pt>
                <c:pt idx="1139">
                  <c:v>2508</c:v>
                </c:pt>
                <c:pt idx="1140">
                  <c:v>2510.2000000000003</c:v>
                </c:pt>
                <c:pt idx="1141">
                  <c:v>2512.4</c:v>
                </c:pt>
                <c:pt idx="1142">
                  <c:v>2514.6000000000004</c:v>
                </c:pt>
                <c:pt idx="1143">
                  <c:v>2516.8000000000002</c:v>
                </c:pt>
                <c:pt idx="1144">
                  <c:v>2519</c:v>
                </c:pt>
                <c:pt idx="1145">
                  <c:v>2521.2000000000003</c:v>
                </c:pt>
                <c:pt idx="1146">
                  <c:v>2523.4</c:v>
                </c:pt>
                <c:pt idx="1147">
                  <c:v>2525.6000000000004</c:v>
                </c:pt>
                <c:pt idx="1148">
                  <c:v>2527.8000000000002</c:v>
                </c:pt>
                <c:pt idx="1149">
                  <c:v>2530</c:v>
                </c:pt>
                <c:pt idx="1150">
                  <c:v>2532.2000000000003</c:v>
                </c:pt>
                <c:pt idx="1151">
                  <c:v>2534.4</c:v>
                </c:pt>
                <c:pt idx="1152">
                  <c:v>2536.6000000000004</c:v>
                </c:pt>
                <c:pt idx="1153">
                  <c:v>2538.8000000000002</c:v>
                </c:pt>
                <c:pt idx="1154">
                  <c:v>2541</c:v>
                </c:pt>
                <c:pt idx="1155">
                  <c:v>2543.2000000000003</c:v>
                </c:pt>
                <c:pt idx="1156">
                  <c:v>2545.4</c:v>
                </c:pt>
                <c:pt idx="1157">
                  <c:v>2547.6000000000004</c:v>
                </c:pt>
                <c:pt idx="1158">
                  <c:v>2549.8000000000002</c:v>
                </c:pt>
                <c:pt idx="1159">
                  <c:v>2552</c:v>
                </c:pt>
                <c:pt idx="1160">
                  <c:v>2554.2000000000003</c:v>
                </c:pt>
                <c:pt idx="1161">
                  <c:v>2556.4</c:v>
                </c:pt>
                <c:pt idx="1162">
                  <c:v>2558.6000000000004</c:v>
                </c:pt>
                <c:pt idx="1163">
                  <c:v>2560.8000000000002</c:v>
                </c:pt>
                <c:pt idx="1164">
                  <c:v>2563</c:v>
                </c:pt>
                <c:pt idx="1165">
                  <c:v>2565.2000000000003</c:v>
                </c:pt>
                <c:pt idx="1166">
                  <c:v>2567.4</c:v>
                </c:pt>
                <c:pt idx="1167">
                  <c:v>2569.6000000000004</c:v>
                </c:pt>
                <c:pt idx="1168">
                  <c:v>2571.8000000000002</c:v>
                </c:pt>
                <c:pt idx="1169">
                  <c:v>2574</c:v>
                </c:pt>
                <c:pt idx="1170">
                  <c:v>2576.2000000000003</c:v>
                </c:pt>
                <c:pt idx="1171">
                  <c:v>2578.4</c:v>
                </c:pt>
                <c:pt idx="1172">
                  <c:v>2580.6000000000004</c:v>
                </c:pt>
                <c:pt idx="1173">
                  <c:v>2582.8000000000002</c:v>
                </c:pt>
                <c:pt idx="1174">
                  <c:v>2585</c:v>
                </c:pt>
                <c:pt idx="1175">
                  <c:v>2587.2000000000003</c:v>
                </c:pt>
                <c:pt idx="1176">
                  <c:v>2589.4</c:v>
                </c:pt>
                <c:pt idx="1177">
                  <c:v>2591.6000000000004</c:v>
                </c:pt>
                <c:pt idx="1178">
                  <c:v>2593.8000000000002</c:v>
                </c:pt>
                <c:pt idx="1179">
                  <c:v>2596</c:v>
                </c:pt>
                <c:pt idx="1180">
                  <c:v>2598.2000000000003</c:v>
                </c:pt>
                <c:pt idx="1181">
                  <c:v>2600.4</c:v>
                </c:pt>
                <c:pt idx="1182">
                  <c:v>2602.6000000000004</c:v>
                </c:pt>
                <c:pt idx="1183">
                  <c:v>2604.8000000000002</c:v>
                </c:pt>
                <c:pt idx="1184">
                  <c:v>2607</c:v>
                </c:pt>
                <c:pt idx="1185">
                  <c:v>2609.2000000000003</c:v>
                </c:pt>
                <c:pt idx="1186">
                  <c:v>2611.4</c:v>
                </c:pt>
                <c:pt idx="1187">
                  <c:v>2613.6000000000004</c:v>
                </c:pt>
                <c:pt idx="1188">
                  <c:v>2615.8000000000002</c:v>
                </c:pt>
                <c:pt idx="1189">
                  <c:v>2618</c:v>
                </c:pt>
                <c:pt idx="1190">
                  <c:v>2620.2000000000003</c:v>
                </c:pt>
                <c:pt idx="1191">
                  <c:v>2622.4</c:v>
                </c:pt>
                <c:pt idx="1192">
                  <c:v>2624.6000000000004</c:v>
                </c:pt>
                <c:pt idx="1193">
                  <c:v>2626.8</c:v>
                </c:pt>
                <c:pt idx="1194">
                  <c:v>2629</c:v>
                </c:pt>
                <c:pt idx="1195">
                  <c:v>2631.2000000000003</c:v>
                </c:pt>
                <c:pt idx="1196">
                  <c:v>2633.4</c:v>
                </c:pt>
                <c:pt idx="1197">
                  <c:v>2635.6000000000004</c:v>
                </c:pt>
                <c:pt idx="1198">
                  <c:v>2637.8</c:v>
                </c:pt>
                <c:pt idx="1199">
                  <c:v>2640</c:v>
                </c:pt>
                <c:pt idx="1200">
                  <c:v>2642.2000000000003</c:v>
                </c:pt>
                <c:pt idx="1201">
                  <c:v>2644.4</c:v>
                </c:pt>
                <c:pt idx="1202">
                  <c:v>2646.6000000000004</c:v>
                </c:pt>
                <c:pt idx="1203">
                  <c:v>2648.8</c:v>
                </c:pt>
                <c:pt idx="1204">
                  <c:v>2651</c:v>
                </c:pt>
                <c:pt idx="1205">
                  <c:v>2653.2000000000003</c:v>
                </c:pt>
                <c:pt idx="1206">
                  <c:v>2655.4</c:v>
                </c:pt>
                <c:pt idx="1207">
                  <c:v>2657.6000000000004</c:v>
                </c:pt>
                <c:pt idx="1208">
                  <c:v>2659.8</c:v>
                </c:pt>
                <c:pt idx="1209">
                  <c:v>2662</c:v>
                </c:pt>
                <c:pt idx="1210">
                  <c:v>2664.2000000000003</c:v>
                </c:pt>
                <c:pt idx="1211">
                  <c:v>2666.4</c:v>
                </c:pt>
                <c:pt idx="1212">
                  <c:v>2668.6000000000004</c:v>
                </c:pt>
                <c:pt idx="1213">
                  <c:v>2670.8</c:v>
                </c:pt>
                <c:pt idx="1214">
                  <c:v>2673</c:v>
                </c:pt>
                <c:pt idx="1215">
                  <c:v>2675.2000000000003</c:v>
                </c:pt>
                <c:pt idx="1216">
                  <c:v>2677.4</c:v>
                </c:pt>
                <c:pt idx="1217">
                  <c:v>2679.6000000000004</c:v>
                </c:pt>
                <c:pt idx="1218">
                  <c:v>2681.8</c:v>
                </c:pt>
                <c:pt idx="1219">
                  <c:v>2684</c:v>
                </c:pt>
                <c:pt idx="1220">
                  <c:v>2686.2000000000003</c:v>
                </c:pt>
                <c:pt idx="1221">
                  <c:v>2688.4</c:v>
                </c:pt>
                <c:pt idx="1222">
                  <c:v>2690.6000000000004</c:v>
                </c:pt>
                <c:pt idx="1223">
                  <c:v>2692.8</c:v>
                </c:pt>
                <c:pt idx="1224">
                  <c:v>2695</c:v>
                </c:pt>
                <c:pt idx="1225">
                  <c:v>2697.2000000000003</c:v>
                </c:pt>
                <c:pt idx="1226">
                  <c:v>2699.4</c:v>
                </c:pt>
                <c:pt idx="1227">
                  <c:v>2701.6000000000004</c:v>
                </c:pt>
                <c:pt idx="1228">
                  <c:v>2703.8</c:v>
                </c:pt>
                <c:pt idx="1229">
                  <c:v>2706</c:v>
                </c:pt>
                <c:pt idx="1230">
                  <c:v>2708.2000000000003</c:v>
                </c:pt>
                <c:pt idx="1231">
                  <c:v>2710.4</c:v>
                </c:pt>
                <c:pt idx="1232">
                  <c:v>2712.6000000000004</c:v>
                </c:pt>
                <c:pt idx="1233">
                  <c:v>2714.8</c:v>
                </c:pt>
                <c:pt idx="1234">
                  <c:v>2717</c:v>
                </c:pt>
                <c:pt idx="1235">
                  <c:v>2719.2000000000003</c:v>
                </c:pt>
                <c:pt idx="1236">
                  <c:v>2721.4</c:v>
                </c:pt>
                <c:pt idx="1237">
                  <c:v>2723.6000000000004</c:v>
                </c:pt>
                <c:pt idx="1238">
                  <c:v>2725.8</c:v>
                </c:pt>
                <c:pt idx="1239">
                  <c:v>2728</c:v>
                </c:pt>
                <c:pt idx="1240">
                  <c:v>2730.2000000000003</c:v>
                </c:pt>
                <c:pt idx="1241">
                  <c:v>2732.4</c:v>
                </c:pt>
                <c:pt idx="1242">
                  <c:v>2734.6000000000004</c:v>
                </c:pt>
                <c:pt idx="1243">
                  <c:v>2736.8</c:v>
                </c:pt>
                <c:pt idx="1244">
                  <c:v>2739</c:v>
                </c:pt>
                <c:pt idx="1245">
                  <c:v>2741.2000000000003</c:v>
                </c:pt>
                <c:pt idx="1246">
                  <c:v>2743.4</c:v>
                </c:pt>
                <c:pt idx="1247">
                  <c:v>2745.6000000000004</c:v>
                </c:pt>
                <c:pt idx="1248">
                  <c:v>2747.8</c:v>
                </c:pt>
                <c:pt idx="1249">
                  <c:v>2750</c:v>
                </c:pt>
                <c:pt idx="1250">
                  <c:v>2752.2000000000003</c:v>
                </c:pt>
                <c:pt idx="1251">
                  <c:v>2754.4</c:v>
                </c:pt>
                <c:pt idx="1252">
                  <c:v>2756.6000000000004</c:v>
                </c:pt>
                <c:pt idx="1253">
                  <c:v>2758.8</c:v>
                </c:pt>
                <c:pt idx="1254">
                  <c:v>2761</c:v>
                </c:pt>
                <c:pt idx="1255">
                  <c:v>2763.2000000000003</c:v>
                </c:pt>
                <c:pt idx="1256">
                  <c:v>2765.4</c:v>
                </c:pt>
                <c:pt idx="1257">
                  <c:v>2767.6000000000004</c:v>
                </c:pt>
                <c:pt idx="1258">
                  <c:v>2769.8</c:v>
                </c:pt>
                <c:pt idx="1259">
                  <c:v>2772</c:v>
                </c:pt>
                <c:pt idx="1260">
                  <c:v>2774.2000000000003</c:v>
                </c:pt>
                <c:pt idx="1261">
                  <c:v>2776.4</c:v>
                </c:pt>
                <c:pt idx="1262">
                  <c:v>2778.6000000000004</c:v>
                </c:pt>
                <c:pt idx="1263">
                  <c:v>2780.8</c:v>
                </c:pt>
                <c:pt idx="1264">
                  <c:v>2783</c:v>
                </c:pt>
                <c:pt idx="1265">
                  <c:v>2785.2000000000003</c:v>
                </c:pt>
                <c:pt idx="1266">
                  <c:v>2787.4</c:v>
                </c:pt>
                <c:pt idx="1267">
                  <c:v>2789.6000000000004</c:v>
                </c:pt>
                <c:pt idx="1268">
                  <c:v>2791.8</c:v>
                </c:pt>
                <c:pt idx="1269">
                  <c:v>2794</c:v>
                </c:pt>
                <c:pt idx="1270">
                  <c:v>2796.2000000000003</c:v>
                </c:pt>
                <c:pt idx="1271">
                  <c:v>2798.4</c:v>
                </c:pt>
                <c:pt idx="1272">
                  <c:v>2800.6000000000004</c:v>
                </c:pt>
                <c:pt idx="1273">
                  <c:v>2802.8</c:v>
                </c:pt>
                <c:pt idx="1274">
                  <c:v>2805</c:v>
                </c:pt>
                <c:pt idx="1275">
                  <c:v>2807.2000000000003</c:v>
                </c:pt>
                <c:pt idx="1276">
                  <c:v>2809.4</c:v>
                </c:pt>
                <c:pt idx="1277">
                  <c:v>2811.6000000000004</c:v>
                </c:pt>
                <c:pt idx="1278">
                  <c:v>2813.8</c:v>
                </c:pt>
                <c:pt idx="1279">
                  <c:v>2816</c:v>
                </c:pt>
                <c:pt idx="1280">
                  <c:v>2818.2000000000003</c:v>
                </c:pt>
                <c:pt idx="1281">
                  <c:v>2820.4</c:v>
                </c:pt>
                <c:pt idx="1282">
                  <c:v>2822.6000000000004</c:v>
                </c:pt>
                <c:pt idx="1283">
                  <c:v>2824.8</c:v>
                </c:pt>
                <c:pt idx="1284">
                  <c:v>2827.0000000000005</c:v>
                </c:pt>
                <c:pt idx="1285">
                  <c:v>2829.2000000000003</c:v>
                </c:pt>
                <c:pt idx="1286">
                  <c:v>2831.4</c:v>
                </c:pt>
                <c:pt idx="1287">
                  <c:v>2833.6000000000004</c:v>
                </c:pt>
                <c:pt idx="1288">
                  <c:v>2835.8</c:v>
                </c:pt>
                <c:pt idx="1289">
                  <c:v>2838.0000000000005</c:v>
                </c:pt>
                <c:pt idx="1290">
                  <c:v>2840.2000000000003</c:v>
                </c:pt>
                <c:pt idx="1291">
                  <c:v>2842.4</c:v>
                </c:pt>
                <c:pt idx="1292">
                  <c:v>2844.6000000000004</c:v>
                </c:pt>
                <c:pt idx="1293">
                  <c:v>2846.8</c:v>
                </c:pt>
                <c:pt idx="1294">
                  <c:v>2849.0000000000005</c:v>
                </c:pt>
                <c:pt idx="1295">
                  <c:v>2851.2000000000003</c:v>
                </c:pt>
                <c:pt idx="1296">
                  <c:v>2853.4</c:v>
                </c:pt>
                <c:pt idx="1297">
                  <c:v>2855.6000000000004</c:v>
                </c:pt>
                <c:pt idx="1298">
                  <c:v>2857.8</c:v>
                </c:pt>
                <c:pt idx="1299">
                  <c:v>2860.0000000000005</c:v>
                </c:pt>
                <c:pt idx="1300">
                  <c:v>2862.2000000000003</c:v>
                </c:pt>
                <c:pt idx="1301">
                  <c:v>2864.4</c:v>
                </c:pt>
                <c:pt idx="1302">
                  <c:v>2866.6000000000004</c:v>
                </c:pt>
                <c:pt idx="1303">
                  <c:v>2868.8</c:v>
                </c:pt>
                <c:pt idx="1304">
                  <c:v>2871.0000000000005</c:v>
                </c:pt>
                <c:pt idx="1305">
                  <c:v>2873.2000000000003</c:v>
                </c:pt>
                <c:pt idx="1306">
                  <c:v>2875.4</c:v>
                </c:pt>
                <c:pt idx="1307">
                  <c:v>2877.6000000000004</c:v>
                </c:pt>
                <c:pt idx="1308">
                  <c:v>2879.8</c:v>
                </c:pt>
                <c:pt idx="1309">
                  <c:v>2882.0000000000005</c:v>
                </c:pt>
                <c:pt idx="1310">
                  <c:v>2884.2000000000003</c:v>
                </c:pt>
                <c:pt idx="1311">
                  <c:v>2886.4</c:v>
                </c:pt>
                <c:pt idx="1312">
                  <c:v>2888.6000000000004</c:v>
                </c:pt>
                <c:pt idx="1313">
                  <c:v>2890.8</c:v>
                </c:pt>
                <c:pt idx="1314">
                  <c:v>2893.0000000000005</c:v>
                </c:pt>
                <c:pt idx="1315">
                  <c:v>2895.2000000000003</c:v>
                </c:pt>
                <c:pt idx="1316">
                  <c:v>2897.4</c:v>
                </c:pt>
                <c:pt idx="1317">
                  <c:v>2899.6000000000004</c:v>
                </c:pt>
                <c:pt idx="1318">
                  <c:v>2901.8</c:v>
                </c:pt>
                <c:pt idx="1319">
                  <c:v>2904.0000000000005</c:v>
                </c:pt>
                <c:pt idx="1320">
                  <c:v>2906.2000000000003</c:v>
                </c:pt>
                <c:pt idx="1321">
                  <c:v>2908.4</c:v>
                </c:pt>
                <c:pt idx="1322">
                  <c:v>2910.6000000000004</c:v>
                </c:pt>
                <c:pt idx="1323">
                  <c:v>2912.8</c:v>
                </c:pt>
                <c:pt idx="1324">
                  <c:v>2915.0000000000005</c:v>
                </c:pt>
                <c:pt idx="1325">
                  <c:v>2917.2000000000003</c:v>
                </c:pt>
                <c:pt idx="1326">
                  <c:v>2919.4</c:v>
                </c:pt>
                <c:pt idx="1327">
                  <c:v>2921.6000000000004</c:v>
                </c:pt>
                <c:pt idx="1328">
                  <c:v>2923.8</c:v>
                </c:pt>
                <c:pt idx="1329">
                  <c:v>2926.0000000000005</c:v>
                </c:pt>
                <c:pt idx="1330">
                  <c:v>2928.2000000000003</c:v>
                </c:pt>
                <c:pt idx="1331">
                  <c:v>2930.4</c:v>
                </c:pt>
                <c:pt idx="1332">
                  <c:v>2932.6000000000004</c:v>
                </c:pt>
                <c:pt idx="1333">
                  <c:v>2934.8</c:v>
                </c:pt>
                <c:pt idx="1334">
                  <c:v>2937.0000000000005</c:v>
                </c:pt>
                <c:pt idx="1335">
                  <c:v>2939.2000000000003</c:v>
                </c:pt>
                <c:pt idx="1336">
                  <c:v>2941.4</c:v>
                </c:pt>
                <c:pt idx="1337">
                  <c:v>2943.6000000000004</c:v>
                </c:pt>
                <c:pt idx="1338">
                  <c:v>2945.8</c:v>
                </c:pt>
                <c:pt idx="1339">
                  <c:v>2948.0000000000005</c:v>
                </c:pt>
                <c:pt idx="1340">
                  <c:v>2950.2000000000003</c:v>
                </c:pt>
                <c:pt idx="1341">
                  <c:v>2952.4</c:v>
                </c:pt>
                <c:pt idx="1342">
                  <c:v>2954.6000000000004</c:v>
                </c:pt>
                <c:pt idx="1343">
                  <c:v>2956.8</c:v>
                </c:pt>
                <c:pt idx="1344">
                  <c:v>2959.0000000000005</c:v>
                </c:pt>
                <c:pt idx="1345">
                  <c:v>2961.2000000000003</c:v>
                </c:pt>
                <c:pt idx="1346">
                  <c:v>2963.4</c:v>
                </c:pt>
                <c:pt idx="1347">
                  <c:v>2965.6000000000004</c:v>
                </c:pt>
                <c:pt idx="1348">
                  <c:v>2967.8</c:v>
                </c:pt>
                <c:pt idx="1349">
                  <c:v>2970.0000000000005</c:v>
                </c:pt>
                <c:pt idx="1350">
                  <c:v>2972.2000000000003</c:v>
                </c:pt>
                <c:pt idx="1351">
                  <c:v>2974.4</c:v>
                </c:pt>
                <c:pt idx="1352">
                  <c:v>2976.6000000000004</c:v>
                </c:pt>
                <c:pt idx="1353">
                  <c:v>2978.8</c:v>
                </c:pt>
                <c:pt idx="1354">
                  <c:v>2981.0000000000005</c:v>
                </c:pt>
                <c:pt idx="1355">
                  <c:v>2983.2000000000003</c:v>
                </c:pt>
                <c:pt idx="1356">
                  <c:v>2985.4</c:v>
                </c:pt>
                <c:pt idx="1357">
                  <c:v>2987.6000000000004</c:v>
                </c:pt>
                <c:pt idx="1358">
                  <c:v>2989.8</c:v>
                </c:pt>
                <c:pt idx="1359">
                  <c:v>2992.0000000000005</c:v>
                </c:pt>
                <c:pt idx="1360">
                  <c:v>2994.2000000000003</c:v>
                </c:pt>
                <c:pt idx="1361">
                  <c:v>2996.4</c:v>
                </c:pt>
                <c:pt idx="1362">
                  <c:v>2998.6000000000004</c:v>
                </c:pt>
                <c:pt idx="1363">
                  <c:v>3000.8</c:v>
                </c:pt>
                <c:pt idx="1364">
                  <c:v>3003.0000000000005</c:v>
                </c:pt>
                <c:pt idx="1365">
                  <c:v>3005.2000000000003</c:v>
                </c:pt>
                <c:pt idx="1366">
                  <c:v>3007.4</c:v>
                </c:pt>
                <c:pt idx="1367">
                  <c:v>3009.6000000000004</c:v>
                </c:pt>
                <c:pt idx="1368">
                  <c:v>3011.8</c:v>
                </c:pt>
                <c:pt idx="1369">
                  <c:v>3014.0000000000005</c:v>
                </c:pt>
                <c:pt idx="1370">
                  <c:v>3016.2000000000003</c:v>
                </c:pt>
                <c:pt idx="1371">
                  <c:v>3018.4</c:v>
                </c:pt>
                <c:pt idx="1372">
                  <c:v>3020.6000000000004</c:v>
                </c:pt>
                <c:pt idx="1373">
                  <c:v>3022.8</c:v>
                </c:pt>
                <c:pt idx="1374">
                  <c:v>3025.0000000000005</c:v>
                </c:pt>
                <c:pt idx="1375">
                  <c:v>3027.2000000000003</c:v>
                </c:pt>
                <c:pt idx="1376">
                  <c:v>3029.4</c:v>
                </c:pt>
                <c:pt idx="1377">
                  <c:v>3031.6000000000004</c:v>
                </c:pt>
                <c:pt idx="1378">
                  <c:v>3033.8</c:v>
                </c:pt>
                <c:pt idx="1379">
                  <c:v>3036.0000000000005</c:v>
                </c:pt>
                <c:pt idx="1380">
                  <c:v>3038.2000000000003</c:v>
                </c:pt>
                <c:pt idx="1381">
                  <c:v>3040.4</c:v>
                </c:pt>
                <c:pt idx="1382">
                  <c:v>3042.6000000000004</c:v>
                </c:pt>
                <c:pt idx="1383">
                  <c:v>3044.8</c:v>
                </c:pt>
                <c:pt idx="1384">
                  <c:v>3047.0000000000005</c:v>
                </c:pt>
                <c:pt idx="1385">
                  <c:v>3049.2000000000003</c:v>
                </c:pt>
                <c:pt idx="1386">
                  <c:v>3051.4</c:v>
                </c:pt>
                <c:pt idx="1387">
                  <c:v>3053.6000000000004</c:v>
                </c:pt>
                <c:pt idx="1388">
                  <c:v>3055.8</c:v>
                </c:pt>
                <c:pt idx="1389">
                  <c:v>3058.0000000000005</c:v>
                </c:pt>
                <c:pt idx="1390">
                  <c:v>3060.2000000000003</c:v>
                </c:pt>
                <c:pt idx="1391">
                  <c:v>3062.4</c:v>
                </c:pt>
                <c:pt idx="1392">
                  <c:v>3064.6000000000004</c:v>
                </c:pt>
                <c:pt idx="1393">
                  <c:v>3066.8</c:v>
                </c:pt>
                <c:pt idx="1394">
                  <c:v>3069.0000000000005</c:v>
                </c:pt>
                <c:pt idx="1395">
                  <c:v>3071.2000000000003</c:v>
                </c:pt>
                <c:pt idx="1396">
                  <c:v>3073.4</c:v>
                </c:pt>
                <c:pt idx="1397">
                  <c:v>3075.6000000000004</c:v>
                </c:pt>
                <c:pt idx="1398">
                  <c:v>3077.8</c:v>
                </c:pt>
                <c:pt idx="1399">
                  <c:v>3080.0000000000005</c:v>
                </c:pt>
                <c:pt idx="1400">
                  <c:v>3082.2000000000003</c:v>
                </c:pt>
                <c:pt idx="1401">
                  <c:v>3084.4</c:v>
                </c:pt>
                <c:pt idx="1402">
                  <c:v>3086.6000000000004</c:v>
                </c:pt>
                <c:pt idx="1403">
                  <c:v>3088.8</c:v>
                </c:pt>
                <c:pt idx="1404">
                  <c:v>3091.0000000000005</c:v>
                </c:pt>
                <c:pt idx="1405">
                  <c:v>3093.2000000000003</c:v>
                </c:pt>
                <c:pt idx="1406">
                  <c:v>3095.4</c:v>
                </c:pt>
                <c:pt idx="1407">
                  <c:v>3097.6000000000004</c:v>
                </c:pt>
                <c:pt idx="1408">
                  <c:v>3099.8</c:v>
                </c:pt>
                <c:pt idx="1409">
                  <c:v>3102.0000000000005</c:v>
                </c:pt>
                <c:pt idx="1410">
                  <c:v>3104.2000000000003</c:v>
                </c:pt>
                <c:pt idx="1411">
                  <c:v>3106.4</c:v>
                </c:pt>
                <c:pt idx="1412">
                  <c:v>3108.6000000000004</c:v>
                </c:pt>
                <c:pt idx="1413">
                  <c:v>3110.8</c:v>
                </c:pt>
                <c:pt idx="1414">
                  <c:v>3113.0000000000005</c:v>
                </c:pt>
                <c:pt idx="1415">
                  <c:v>3115.2000000000003</c:v>
                </c:pt>
                <c:pt idx="1416">
                  <c:v>3117.4</c:v>
                </c:pt>
                <c:pt idx="1417">
                  <c:v>3119.6000000000004</c:v>
                </c:pt>
                <c:pt idx="1418">
                  <c:v>3121.8</c:v>
                </c:pt>
                <c:pt idx="1419">
                  <c:v>3124.0000000000005</c:v>
                </c:pt>
                <c:pt idx="1420">
                  <c:v>3126.2000000000003</c:v>
                </c:pt>
                <c:pt idx="1421">
                  <c:v>3128.4</c:v>
                </c:pt>
                <c:pt idx="1422">
                  <c:v>3130.6000000000004</c:v>
                </c:pt>
                <c:pt idx="1423">
                  <c:v>3132.8</c:v>
                </c:pt>
                <c:pt idx="1424">
                  <c:v>3135.0000000000005</c:v>
                </c:pt>
                <c:pt idx="1425">
                  <c:v>3137.2000000000003</c:v>
                </c:pt>
                <c:pt idx="1426">
                  <c:v>3139.4</c:v>
                </c:pt>
                <c:pt idx="1427">
                  <c:v>3141.6000000000004</c:v>
                </c:pt>
                <c:pt idx="1428">
                  <c:v>3143.8</c:v>
                </c:pt>
                <c:pt idx="1429">
                  <c:v>3146.0000000000005</c:v>
                </c:pt>
                <c:pt idx="1430">
                  <c:v>3148.2000000000003</c:v>
                </c:pt>
                <c:pt idx="1431">
                  <c:v>3150.4</c:v>
                </c:pt>
                <c:pt idx="1432">
                  <c:v>3152.6000000000004</c:v>
                </c:pt>
                <c:pt idx="1433">
                  <c:v>3154.8</c:v>
                </c:pt>
                <c:pt idx="1434">
                  <c:v>3157.0000000000005</c:v>
                </c:pt>
                <c:pt idx="1435">
                  <c:v>3159.2000000000003</c:v>
                </c:pt>
                <c:pt idx="1436">
                  <c:v>3161.4</c:v>
                </c:pt>
                <c:pt idx="1437">
                  <c:v>3163.6000000000004</c:v>
                </c:pt>
                <c:pt idx="1438">
                  <c:v>3165.8</c:v>
                </c:pt>
                <c:pt idx="1439">
                  <c:v>3168.0000000000005</c:v>
                </c:pt>
                <c:pt idx="1440">
                  <c:v>3170.2000000000003</c:v>
                </c:pt>
                <c:pt idx="1441">
                  <c:v>3172.4</c:v>
                </c:pt>
                <c:pt idx="1442">
                  <c:v>3174.6000000000004</c:v>
                </c:pt>
                <c:pt idx="1443">
                  <c:v>3176.8</c:v>
                </c:pt>
                <c:pt idx="1444">
                  <c:v>3179.0000000000005</c:v>
                </c:pt>
                <c:pt idx="1445">
                  <c:v>3181.2000000000003</c:v>
                </c:pt>
                <c:pt idx="1446">
                  <c:v>3183.4</c:v>
                </c:pt>
                <c:pt idx="1447">
                  <c:v>3185.6000000000004</c:v>
                </c:pt>
                <c:pt idx="1448">
                  <c:v>3187.8</c:v>
                </c:pt>
                <c:pt idx="1449">
                  <c:v>3190.0000000000005</c:v>
                </c:pt>
                <c:pt idx="1450">
                  <c:v>3192.2000000000003</c:v>
                </c:pt>
                <c:pt idx="1451">
                  <c:v>3194.4</c:v>
                </c:pt>
                <c:pt idx="1452">
                  <c:v>3196.6000000000004</c:v>
                </c:pt>
                <c:pt idx="1453">
                  <c:v>3198.8</c:v>
                </c:pt>
                <c:pt idx="1454">
                  <c:v>3201.0000000000005</c:v>
                </c:pt>
                <c:pt idx="1455">
                  <c:v>3203.2000000000003</c:v>
                </c:pt>
                <c:pt idx="1456">
                  <c:v>3205.4</c:v>
                </c:pt>
                <c:pt idx="1457">
                  <c:v>3207.6000000000004</c:v>
                </c:pt>
                <c:pt idx="1458">
                  <c:v>3209.8</c:v>
                </c:pt>
                <c:pt idx="1459">
                  <c:v>3212.0000000000005</c:v>
                </c:pt>
                <c:pt idx="1460">
                  <c:v>3214.2000000000003</c:v>
                </c:pt>
                <c:pt idx="1461">
                  <c:v>3216.4</c:v>
                </c:pt>
                <c:pt idx="1462">
                  <c:v>3218.6000000000004</c:v>
                </c:pt>
                <c:pt idx="1463">
                  <c:v>3220.8</c:v>
                </c:pt>
                <c:pt idx="1464">
                  <c:v>3223.0000000000005</c:v>
                </c:pt>
                <c:pt idx="1465">
                  <c:v>3225.2000000000003</c:v>
                </c:pt>
                <c:pt idx="1466">
                  <c:v>3227.4</c:v>
                </c:pt>
                <c:pt idx="1467">
                  <c:v>3229.6000000000004</c:v>
                </c:pt>
                <c:pt idx="1468">
                  <c:v>3231.8</c:v>
                </c:pt>
                <c:pt idx="1469">
                  <c:v>3234.0000000000005</c:v>
                </c:pt>
                <c:pt idx="1470">
                  <c:v>3236.2000000000003</c:v>
                </c:pt>
                <c:pt idx="1471">
                  <c:v>3238.4</c:v>
                </c:pt>
                <c:pt idx="1472">
                  <c:v>3240.6000000000004</c:v>
                </c:pt>
                <c:pt idx="1473">
                  <c:v>3242.8</c:v>
                </c:pt>
                <c:pt idx="1474">
                  <c:v>3245.0000000000005</c:v>
                </c:pt>
                <c:pt idx="1475">
                  <c:v>3247.2000000000003</c:v>
                </c:pt>
                <c:pt idx="1476">
                  <c:v>3249.4</c:v>
                </c:pt>
                <c:pt idx="1477">
                  <c:v>3251.6000000000004</c:v>
                </c:pt>
                <c:pt idx="1478">
                  <c:v>3253.8</c:v>
                </c:pt>
                <c:pt idx="1479">
                  <c:v>3256.0000000000005</c:v>
                </c:pt>
                <c:pt idx="1480">
                  <c:v>3258.2000000000003</c:v>
                </c:pt>
                <c:pt idx="1481">
                  <c:v>3260.4</c:v>
                </c:pt>
                <c:pt idx="1482">
                  <c:v>3262.6000000000004</c:v>
                </c:pt>
                <c:pt idx="1483">
                  <c:v>3264.8</c:v>
                </c:pt>
                <c:pt idx="1484">
                  <c:v>3267.0000000000005</c:v>
                </c:pt>
                <c:pt idx="1485">
                  <c:v>3269.2000000000003</c:v>
                </c:pt>
                <c:pt idx="1486">
                  <c:v>3271.4</c:v>
                </c:pt>
                <c:pt idx="1487">
                  <c:v>3273.6000000000004</c:v>
                </c:pt>
                <c:pt idx="1488">
                  <c:v>3275.8</c:v>
                </c:pt>
                <c:pt idx="1489">
                  <c:v>3278.0000000000005</c:v>
                </c:pt>
                <c:pt idx="1490">
                  <c:v>3280.2000000000003</c:v>
                </c:pt>
                <c:pt idx="1491">
                  <c:v>3282.4</c:v>
                </c:pt>
                <c:pt idx="1492">
                  <c:v>3284.6000000000004</c:v>
                </c:pt>
                <c:pt idx="1493">
                  <c:v>3286.8</c:v>
                </c:pt>
                <c:pt idx="1494">
                  <c:v>3289.0000000000005</c:v>
                </c:pt>
                <c:pt idx="1495">
                  <c:v>3291.2000000000003</c:v>
                </c:pt>
                <c:pt idx="1496">
                  <c:v>3293.4</c:v>
                </c:pt>
                <c:pt idx="1497">
                  <c:v>3295.6000000000004</c:v>
                </c:pt>
                <c:pt idx="1498">
                  <c:v>3297.8</c:v>
                </c:pt>
                <c:pt idx="1499">
                  <c:v>3300.0000000000005</c:v>
                </c:pt>
                <c:pt idx="1500">
                  <c:v>3302.2000000000003</c:v>
                </c:pt>
                <c:pt idx="1501">
                  <c:v>3304.4</c:v>
                </c:pt>
                <c:pt idx="1502">
                  <c:v>3306.6000000000004</c:v>
                </c:pt>
                <c:pt idx="1503">
                  <c:v>3308.8</c:v>
                </c:pt>
                <c:pt idx="1504">
                  <c:v>3311.0000000000005</c:v>
                </c:pt>
                <c:pt idx="1505">
                  <c:v>3313.2000000000003</c:v>
                </c:pt>
                <c:pt idx="1506">
                  <c:v>3315.4</c:v>
                </c:pt>
                <c:pt idx="1507">
                  <c:v>3317.6000000000004</c:v>
                </c:pt>
                <c:pt idx="1508">
                  <c:v>3319.8</c:v>
                </c:pt>
                <c:pt idx="1509">
                  <c:v>3322.0000000000005</c:v>
                </c:pt>
                <c:pt idx="1510">
                  <c:v>3324.2000000000003</c:v>
                </c:pt>
                <c:pt idx="1511">
                  <c:v>3326.4</c:v>
                </c:pt>
                <c:pt idx="1512">
                  <c:v>3328.6000000000004</c:v>
                </c:pt>
                <c:pt idx="1513">
                  <c:v>3330.8</c:v>
                </c:pt>
                <c:pt idx="1514">
                  <c:v>3333.0000000000005</c:v>
                </c:pt>
                <c:pt idx="1515">
                  <c:v>3335.2000000000003</c:v>
                </c:pt>
                <c:pt idx="1516">
                  <c:v>3337.4</c:v>
                </c:pt>
                <c:pt idx="1517">
                  <c:v>3339.6000000000004</c:v>
                </c:pt>
                <c:pt idx="1518">
                  <c:v>3341.8</c:v>
                </c:pt>
                <c:pt idx="1519">
                  <c:v>3344.0000000000005</c:v>
                </c:pt>
                <c:pt idx="1520">
                  <c:v>3346.2000000000003</c:v>
                </c:pt>
                <c:pt idx="1521">
                  <c:v>3348.4</c:v>
                </c:pt>
                <c:pt idx="1522">
                  <c:v>3350.6000000000004</c:v>
                </c:pt>
                <c:pt idx="1523">
                  <c:v>3352.8</c:v>
                </c:pt>
                <c:pt idx="1524">
                  <c:v>3355.0000000000005</c:v>
                </c:pt>
                <c:pt idx="1525">
                  <c:v>3357.2000000000003</c:v>
                </c:pt>
                <c:pt idx="1526">
                  <c:v>3359.4</c:v>
                </c:pt>
                <c:pt idx="1527">
                  <c:v>3361.6000000000004</c:v>
                </c:pt>
                <c:pt idx="1528">
                  <c:v>3363.8</c:v>
                </c:pt>
                <c:pt idx="1529">
                  <c:v>3366.0000000000005</c:v>
                </c:pt>
                <c:pt idx="1530">
                  <c:v>3368.2000000000003</c:v>
                </c:pt>
                <c:pt idx="1531">
                  <c:v>3370.4</c:v>
                </c:pt>
                <c:pt idx="1532">
                  <c:v>3372.6000000000004</c:v>
                </c:pt>
                <c:pt idx="1533">
                  <c:v>3374.8</c:v>
                </c:pt>
                <c:pt idx="1534">
                  <c:v>3377.0000000000005</c:v>
                </c:pt>
                <c:pt idx="1535">
                  <c:v>3379.2000000000003</c:v>
                </c:pt>
                <c:pt idx="1536">
                  <c:v>3381.4</c:v>
                </c:pt>
                <c:pt idx="1537">
                  <c:v>3383.6000000000004</c:v>
                </c:pt>
                <c:pt idx="1538">
                  <c:v>3385.8</c:v>
                </c:pt>
                <c:pt idx="1539">
                  <c:v>3388.0000000000005</c:v>
                </c:pt>
                <c:pt idx="1540">
                  <c:v>3390.2000000000003</c:v>
                </c:pt>
                <c:pt idx="1541">
                  <c:v>3392.4</c:v>
                </c:pt>
                <c:pt idx="1542">
                  <c:v>3394.6000000000004</c:v>
                </c:pt>
                <c:pt idx="1543">
                  <c:v>3396.8</c:v>
                </c:pt>
                <c:pt idx="1544">
                  <c:v>3399.0000000000005</c:v>
                </c:pt>
                <c:pt idx="1545">
                  <c:v>3401.2000000000003</c:v>
                </c:pt>
                <c:pt idx="1546">
                  <c:v>3403.4</c:v>
                </c:pt>
                <c:pt idx="1547">
                  <c:v>3405.6000000000004</c:v>
                </c:pt>
                <c:pt idx="1548">
                  <c:v>3407.8</c:v>
                </c:pt>
                <c:pt idx="1549">
                  <c:v>3410.0000000000005</c:v>
                </c:pt>
                <c:pt idx="1550">
                  <c:v>3412.2000000000003</c:v>
                </c:pt>
                <c:pt idx="1551">
                  <c:v>3414.4</c:v>
                </c:pt>
                <c:pt idx="1552">
                  <c:v>3416.6000000000004</c:v>
                </c:pt>
                <c:pt idx="1553">
                  <c:v>3418.8</c:v>
                </c:pt>
                <c:pt idx="1554">
                  <c:v>3421.0000000000005</c:v>
                </c:pt>
                <c:pt idx="1555">
                  <c:v>3423.2000000000003</c:v>
                </c:pt>
                <c:pt idx="1556">
                  <c:v>3425.4</c:v>
                </c:pt>
                <c:pt idx="1557">
                  <c:v>3427.6000000000004</c:v>
                </c:pt>
                <c:pt idx="1558">
                  <c:v>3429.8</c:v>
                </c:pt>
                <c:pt idx="1559">
                  <c:v>3432.0000000000005</c:v>
                </c:pt>
                <c:pt idx="1560">
                  <c:v>3434.2000000000003</c:v>
                </c:pt>
                <c:pt idx="1561">
                  <c:v>3436.4</c:v>
                </c:pt>
                <c:pt idx="1562">
                  <c:v>3438.6000000000004</c:v>
                </c:pt>
                <c:pt idx="1563">
                  <c:v>3440.8</c:v>
                </c:pt>
                <c:pt idx="1564">
                  <c:v>3443.0000000000005</c:v>
                </c:pt>
                <c:pt idx="1565">
                  <c:v>3445.2000000000003</c:v>
                </c:pt>
                <c:pt idx="1566">
                  <c:v>3447.4</c:v>
                </c:pt>
                <c:pt idx="1567">
                  <c:v>3449.6000000000004</c:v>
                </c:pt>
                <c:pt idx="1568">
                  <c:v>3451.8</c:v>
                </c:pt>
                <c:pt idx="1569">
                  <c:v>3454.0000000000005</c:v>
                </c:pt>
                <c:pt idx="1570">
                  <c:v>3456.2000000000003</c:v>
                </c:pt>
                <c:pt idx="1571">
                  <c:v>3458.4</c:v>
                </c:pt>
                <c:pt idx="1572">
                  <c:v>3460.6000000000004</c:v>
                </c:pt>
                <c:pt idx="1573">
                  <c:v>3462.8</c:v>
                </c:pt>
                <c:pt idx="1574">
                  <c:v>3465.0000000000005</c:v>
                </c:pt>
                <c:pt idx="1575">
                  <c:v>3467.2000000000003</c:v>
                </c:pt>
                <c:pt idx="1576">
                  <c:v>3469.4</c:v>
                </c:pt>
                <c:pt idx="1577">
                  <c:v>3471.6000000000004</c:v>
                </c:pt>
                <c:pt idx="1578">
                  <c:v>3473.8</c:v>
                </c:pt>
                <c:pt idx="1579">
                  <c:v>3476.0000000000005</c:v>
                </c:pt>
                <c:pt idx="1580">
                  <c:v>3478.2000000000003</c:v>
                </c:pt>
                <c:pt idx="1581">
                  <c:v>3480.4</c:v>
                </c:pt>
                <c:pt idx="1582">
                  <c:v>3482.6000000000004</c:v>
                </c:pt>
                <c:pt idx="1583">
                  <c:v>3484.8</c:v>
                </c:pt>
                <c:pt idx="1584">
                  <c:v>3487.0000000000005</c:v>
                </c:pt>
                <c:pt idx="1585">
                  <c:v>3489.2000000000003</c:v>
                </c:pt>
                <c:pt idx="1586">
                  <c:v>3491.4</c:v>
                </c:pt>
                <c:pt idx="1587">
                  <c:v>3493.6000000000004</c:v>
                </c:pt>
                <c:pt idx="1588">
                  <c:v>3495.8</c:v>
                </c:pt>
                <c:pt idx="1589">
                  <c:v>3498.0000000000005</c:v>
                </c:pt>
                <c:pt idx="1590">
                  <c:v>3500.2000000000003</c:v>
                </c:pt>
                <c:pt idx="1591">
                  <c:v>3502.4</c:v>
                </c:pt>
                <c:pt idx="1592">
                  <c:v>3504.6000000000004</c:v>
                </c:pt>
                <c:pt idx="1593">
                  <c:v>3506.8</c:v>
                </c:pt>
                <c:pt idx="1594">
                  <c:v>3509.0000000000005</c:v>
                </c:pt>
                <c:pt idx="1595">
                  <c:v>3511.2000000000003</c:v>
                </c:pt>
                <c:pt idx="1596">
                  <c:v>3513.4</c:v>
                </c:pt>
                <c:pt idx="1597">
                  <c:v>3515.6000000000004</c:v>
                </c:pt>
                <c:pt idx="1598">
                  <c:v>3517.8</c:v>
                </c:pt>
                <c:pt idx="1599">
                  <c:v>3520.0000000000005</c:v>
                </c:pt>
                <c:pt idx="1600">
                  <c:v>3522.2000000000003</c:v>
                </c:pt>
                <c:pt idx="1601">
                  <c:v>3524.4</c:v>
                </c:pt>
                <c:pt idx="1602">
                  <c:v>3526.6000000000004</c:v>
                </c:pt>
                <c:pt idx="1603">
                  <c:v>3528.8</c:v>
                </c:pt>
                <c:pt idx="1604">
                  <c:v>3531.0000000000005</c:v>
                </c:pt>
                <c:pt idx="1605">
                  <c:v>3533.2000000000003</c:v>
                </c:pt>
                <c:pt idx="1606">
                  <c:v>3535.4</c:v>
                </c:pt>
                <c:pt idx="1607">
                  <c:v>3537.6000000000004</c:v>
                </c:pt>
                <c:pt idx="1608">
                  <c:v>3539.8</c:v>
                </c:pt>
                <c:pt idx="1609">
                  <c:v>3542.0000000000005</c:v>
                </c:pt>
                <c:pt idx="1610">
                  <c:v>3544.2000000000003</c:v>
                </c:pt>
                <c:pt idx="1611">
                  <c:v>3546.4</c:v>
                </c:pt>
                <c:pt idx="1612">
                  <c:v>3548.6000000000004</c:v>
                </c:pt>
                <c:pt idx="1613">
                  <c:v>3550.8</c:v>
                </c:pt>
                <c:pt idx="1614">
                  <c:v>3553.0000000000005</c:v>
                </c:pt>
                <c:pt idx="1615">
                  <c:v>3555.2000000000003</c:v>
                </c:pt>
                <c:pt idx="1616">
                  <c:v>3557.4</c:v>
                </c:pt>
                <c:pt idx="1617">
                  <c:v>3559.6000000000004</c:v>
                </c:pt>
                <c:pt idx="1618">
                  <c:v>3561.8</c:v>
                </c:pt>
                <c:pt idx="1619">
                  <c:v>3564.0000000000005</c:v>
                </c:pt>
                <c:pt idx="1620">
                  <c:v>3566.2000000000003</c:v>
                </c:pt>
                <c:pt idx="1621">
                  <c:v>3568.4</c:v>
                </c:pt>
                <c:pt idx="1622">
                  <c:v>3570.6000000000004</c:v>
                </c:pt>
                <c:pt idx="1623">
                  <c:v>3572.8</c:v>
                </c:pt>
                <c:pt idx="1624">
                  <c:v>3575.0000000000005</c:v>
                </c:pt>
                <c:pt idx="1625">
                  <c:v>3577.2000000000003</c:v>
                </c:pt>
                <c:pt idx="1626">
                  <c:v>3579.4</c:v>
                </c:pt>
                <c:pt idx="1627">
                  <c:v>3581.6000000000004</c:v>
                </c:pt>
                <c:pt idx="1628">
                  <c:v>3583.8</c:v>
                </c:pt>
                <c:pt idx="1629">
                  <c:v>3586.0000000000005</c:v>
                </c:pt>
                <c:pt idx="1630">
                  <c:v>3588.2000000000003</c:v>
                </c:pt>
                <c:pt idx="1631">
                  <c:v>3590.4</c:v>
                </c:pt>
                <c:pt idx="1632">
                  <c:v>3592.6000000000004</c:v>
                </c:pt>
                <c:pt idx="1633">
                  <c:v>3594.8</c:v>
                </c:pt>
                <c:pt idx="1634">
                  <c:v>3597.0000000000005</c:v>
                </c:pt>
                <c:pt idx="1635">
                  <c:v>3599.2000000000003</c:v>
                </c:pt>
                <c:pt idx="1636">
                  <c:v>3601.4</c:v>
                </c:pt>
                <c:pt idx="1637">
                  <c:v>3603.6000000000004</c:v>
                </c:pt>
                <c:pt idx="1638">
                  <c:v>3605.8</c:v>
                </c:pt>
                <c:pt idx="1639">
                  <c:v>3608.0000000000005</c:v>
                </c:pt>
                <c:pt idx="1640">
                  <c:v>3610.2000000000003</c:v>
                </c:pt>
                <c:pt idx="1641">
                  <c:v>3612.4</c:v>
                </c:pt>
                <c:pt idx="1642">
                  <c:v>3614.6000000000004</c:v>
                </c:pt>
                <c:pt idx="1643">
                  <c:v>3616.8</c:v>
                </c:pt>
                <c:pt idx="1644">
                  <c:v>3619.0000000000005</c:v>
                </c:pt>
                <c:pt idx="1645">
                  <c:v>3621.2000000000003</c:v>
                </c:pt>
                <c:pt idx="1646">
                  <c:v>3623.4</c:v>
                </c:pt>
                <c:pt idx="1647">
                  <c:v>3625.6000000000004</c:v>
                </c:pt>
                <c:pt idx="1648">
                  <c:v>3627.8</c:v>
                </c:pt>
                <c:pt idx="1649">
                  <c:v>3630.0000000000005</c:v>
                </c:pt>
                <c:pt idx="1650">
                  <c:v>3632.2000000000003</c:v>
                </c:pt>
                <c:pt idx="1651">
                  <c:v>3634.4</c:v>
                </c:pt>
                <c:pt idx="1652">
                  <c:v>3636.6000000000004</c:v>
                </c:pt>
                <c:pt idx="1653">
                  <c:v>3638.8</c:v>
                </c:pt>
                <c:pt idx="1654">
                  <c:v>3641.0000000000005</c:v>
                </c:pt>
                <c:pt idx="1655">
                  <c:v>3643.2000000000003</c:v>
                </c:pt>
                <c:pt idx="1656">
                  <c:v>3645.4</c:v>
                </c:pt>
                <c:pt idx="1657">
                  <c:v>3647.6000000000004</c:v>
                </c:pt>
                <c:pt idx="1658">
                  <c:v>3649.8</c:v>
                </c:pt>
                <c:pt idx="1659">
                  <c:v>3652.0000000000005</c:v>
                </c:pt>
                <c:pt idx="1660">
                  <c:v>3654.2000000000003</c:v>
                </c:pt>
                <c:pt idx="1661">
                  <c:v>3656.4</c:v>
                </c:pt>
                <c:pt idx="1662">
                  <c:v>3658.6000000000004</c:v>
                </c:pt>
                <c:pt idx="1663">
                  <c:v>3660.8</c:v>
                </c:pt>
                <c:pt idx="1664">
                  <c:v>3663.0000000000005</c:v>
                </c:pt>
                <c:pt idx="1665">
                  <c:v>3665.2000000000003</c:v>
                </c:pt>
                <c:pt idx="1666">
                  <c:v>3667.4</c:v>
                </c:pt>
                <c:pt idx="1667">
                  <c:v>3669.6000000000004</c:v>
                </c:pt>
                <c:pt idx="1668">
                  <c:v>3671.8</c:v>
                </c:pt>
                <c:pt idx="1669">
                  <c:v>3674.0000000000005</c:v>
                </c:pt>
                <c:pt idx="1670">
                  <c:v>3676.2000000000003</c:v>
                </c:pt>
                <c:pt idx="1671">
                  <c:v>3678.4</c:v>
                </c:pt>
                <c:pt idx="1672">
                  <c:v>3680.6000000000004</c:v>
                </c:pt>
                <c:pt idx="1673">
                  <c:v>3682.8</c:v>
                </c:pt>
                <c:pt idx="1674">
                  <c:v>3685.0000000000005</c:v>
                </c:pt>
                <c:pt idx="1675">
                  <c:v>3687.2000000000003</c:v>
                </c:pt>
                <c:pt idx="1676">
                  <c:v>3689.4</c:v>
                </c:pt>
                <c:pt idx="1677">
                  <c:v>3691.6000000000004</c:v>
                </c:pt>
                <c:pt idx="1678">
                  <c:v>3693.8</c:v>
                </c:pt>
                <c:pt idx="1679">
                  <c:v>3696.0000000000005</c:v>
                </c:pt>
                <c:pt idx="1680">
                  <c:v>3698.2000000000003</c:v>
                </c:pt>
                <c:pt idx="1681">
                  <c:v>3700.4</c:v>
                </c:pt>
                <c:pt idx="1682">
                  <c:v>3702.6000000000004</c:v>
                </c:pt>
                <c:pt idx="1683">
                  <c:v>3704.8</c:v>
                </c:pt>
                <c:pt idx="1684">
                  <c:v>3707.0000000000005</c:v>
                </c:pt>
                <c:pt idx="1685">
                  <c:v>3709.2000000000003</c:v>
                </c:pt>
                <c:pt idx="1686">
                  <c:v>3711.4</c:v>
                </c:pt>
                <c:pt idx="1687">
                  <c:v>3713.6000000000004</c:v>
                </c:pt>
                <c:pt idx="1688">
                  <c:v>3715.8</c:v>
                </c:pt>
                <c:pt idx="1689">
                  <c:v>3718.0000000000005</c:v>
                </c:pt>
                <c:pt idx="1690">
                  <c:v>3720.2000000000003</c:v>
                </c:pt>
                <c:pt idx="1691">
                  <c:v>3722.4</c:v>
                </c:pt>
                <c:pt idx="1692">
                  <c:v>3724.6000000000004</c:v>
                </c:pt>
                <c:pt idx="1693">
                  <c:v>3726.8</c:v>
                </c:pt>
                <c:pt idx="1694">
                  <c:v>3729.0000000000005</c:v>
                </c:pt>
                <c:pt idx="1695">
                  <c:v>3731.2000000000003</c:v>
                </c:pt>
                <c:pt idx="1696">
                  <c:v>3733.4</c:v>
                </c:pt>
                <c:pt idx="1697">
                  <c:v>3735.6000000000004</c:v>
                </c:pt>
                <c:pt idx="1698">
                  <c:v>3737.8</c:v>
                </c:pt>
                <c:pt idx="1699">
                  <c:v>3740.0000000000005</c:v>
                </c:pt>
                <c:pt idx="1700">
                  <c:v>3742.2000000000003</c:v>
                </c:pt>
                <c:pt idx="1701">
                  <c:v>3744.4</c:v>
                </c:pt>
                <c:pt idx="1702">
                  <c:v>3746.6000000000004</c:v>
                </c:pt>
                <c:pt idx="1703">
                  <c:v>3748.8</c:v>
                </c:pt>
                <c:pt idx="1704">
                  <c:v>3751.0000000000005</c:v>
                </c:pt>
                <c:pt idx="1705">
                  <c:v>3753.2000000000003</c:v>
                </c:pt>
                <c:pt idx="1706">
                  <c:v>3755.4</c:v>
                </c:pt>
                <c:pt idx="1707">
                  <c:v>3757.6000000000004</c:v>
                </c:pt>
                <c:pt idx="1708">
                  <c:v>3759.8</c:v>
                </c:pt>
                <c:pt idx="1709">
                  <c:v>3762.0000000000005</c:v>
                </c:pt>
                <c:pt idx="1710">
                  <c:v>3764.2000000000003</c:v>
                </c:pt>
                <c:pt idx="1711">
                  <c:v>3766.4</c:v>
                </c:pt>
                <c:pt idx="1712">
                  <c:v>3768.6000000000004</c:v>
                </c:pt>
                <c:pt idx="1713">
                  <c:v>3770.8</c:v>
                </c:pt>
                <c:pt idx="1714">
                  <c:v>3773.0000000000005</c:v>
                </c:pt>
                <c:pt idx="1715">
                  <c:v>3775.2000000000003</c:v>
                </c:pt>
                <c:pt idx="1716">
                  <c:v>3777.4</c:v>
                </c:pt>
                <c:pt idx="1717">
                  <c:v>3779.6000000000004</c:v>
                </c:pt>
                <c:pt idx="1718">
                  <c:v>3781.8</c:v>
                </c:pt>
                <c:pt idx="1719">
                  <c:v>3784.0000000000005</c:v>
                </c:pt>
                <c:pt idx="1720">
                  <c:v>3786.2000000000003</c:v>
                </c:pt>
                <c:pt idx="1721">
                  <c:v>3788.4</c:v>
                </c:pt>
                <c:pt idx="1722">
                  <c:v>3790.6000000000004</c:v>
                </c:pt>
                <c:pt idx="1723">
                  <c:v>3792.8</c:v>
                </c:pt>
                <c:pt idx="1724">
                  <c:v>3795.0000000000005</c:v>
                </c:pt>
                <c:pt idx="1725">
                  <c:v>3797.2000000000003</c:v>
                </c:pt>
                <c:pt idx="1726">
                  <c:v>3799.4</c:v>
                </c:pt>
                <c:pt idx="1727">
                  <c:v>3801.6000000000004</c:v>
                </c:pt>
                <c:pt idx="1728">
                  <c:v>3803.8</c:v>
                </c:pt>
                <c:pt idx="1729">
                  <c:v>3806.0000000000005</c:v>
                </c:pt>
                <c:pt idx="1730">
                  <c:v>3808.2000000000003</c:v>
                </c:pt>
                <c:pt idx="1731">
                  <c:v>3810.4</c:v>
                </c:pt>
                <c:pt idx="1732">
                  <c:v>3812.6000000000004</c:v>
                </c:pt>
                <c:pt idx="1733">
                  <c:v>3814.8</c:v>
                </c:pt>
                <c:pt idx="1734">
                  <c:v>3817.0000000000005</c:v>
                </c:pt>
                <c:pt idx="1735">
                  <c:v>3819.2000000000003</c:v>
                </c:pt>
                <c:pt idx="1736">
                  <c:v>3821.4</c:v>
                </c:pt>
                <c:pt idx="1737">
                  <c:v>3823.6000000000004</c:v>
                </c:pt>
                <c:pt idx="1738">
                  <c:v>3825.8</c:v>
                </c:pt>
                <c:pt idx="1739">
                  <c:v>3828.0000000000005</c:v>
                </c:pt>
                <c:pt idx="1740">
                  <c:v>3830.2000000000003</c:v>
                </c:pt>
                <c:pt idx="1741">
                  <c:v>3832.4</c:v>
                </c:pt>
              </c:numCache>
            </c:numRef>
          </c:xVal>
          <c:yVal>
            <c:numRef>
              <c:f>Foglio2!$AI$5:$AI$830</c:f>
              <c:numCache>
                <c:formatCode>General</c:formatCode>
                <c:ptCount val="826"/>
                <c:pt idx="0">
                  <c:v>2.804100985678647E-7</c:v>
                </c:pt>
                <c:pt idx="1">
                  <c:v>2.8847955990787568E-7</c:v>
                </c:pt>
                <c:pt idx="2">
                  <c:v>2.8265979835147333E-7</c:v>
                </c:pt>
                <c:pt idx="3">
                  <c:v>2.7955476431740475E-7</c:v>
                </c:pt>
                <c:pt idx="4">
                  <c:v>4.1219966333967074E-7</c:v>
                </c:pt>
                <c:pt idx="5">
                  <c:v>3.2971959438514072E-7</c:v>
                </c:pt>
                <c:pt idx="6">
                  <c:v>3.0914974750475304E-7</c:v>
                </c:pt>
                <c:pt idx="7">
                  <c:v>2.9730954295896897E-7</c:v>
                </c:pt>
                <c:pt idx="8">
                  <c:v>3.0328103573222694E-7</c:v>
                </c:pt>
                <c:pt idx="9">
                  <c:v>2.8561807666906613E-7</c:v>
                </c:pt>
                <c:pt idx="10">
                  <c:v>2.8270770273252256E-7</c:v>
                </c:pt>
                <c:pt idx="11">
                  <c:v>2.7969697107402927E-7</c:v>
                </c:pt>
                <c:pt idx="12">
                  <c:v>2.7433987043179205E-7</c:v>
                </c:pt>
                <c:pt idx="13">
                  <c:v>2.9008860229988411E-7</c:v>
                </c:pt>
                <c:pt idx="14">
                  <c:v>3.0295508795431398E-7</c:v>
                </c:pt>
                <c:pt idx="15">
                  <c:v>2.9188213234264166E-7</c:v>
                </c:pt>
                <c:pt idx="16">
                  <c:v>2.8675032607079365E-7</c:v>
                </c:pt>
                <c:pt idx="17">
                  <c:v>2.8129883464996196E-7</c:v>
                </c:pt>
                <c:pt idx="18">
                  <c:v>2.7897951740783019E-7</c:v>
                </c:pt>
                <c:pt idx="19">
                  <c:v>2.8528067031126086E-7</c:v>
                </c:pt>
                <c:pt idx="20">
                  <c:v>2.827716134842596E-7</c:v>
                </c:pt>
                <c:pt idx="21">
                  <c:v>2.8007070612621046E-7</c:v>
                </c:pt>
                <c:pt idx="22">
                  <c:v>2.8034283967004796E-7</c:v>
                </c:pt>
                <c:pt idx="23">
                  <c:v>2.7744030318133579E-7</c:v>
                </c:pt>
                <c:pt idx="24">
                  <c:v>3.0786034631430612E-7</c:v>
                </c:pt>
                <c:pt idx="25">
                  <c:v>2.9292871189516353E-7</c:v>
                </c:pt>
                <c:pt idx="26">
                  <c:v>2.8694845069866083E-7</c:v>
                </c:pt>
                <c:pt idx="27">
                  <c:v>2.8405403100893187E-7</c:v>
                </c:pt>
                <c:pt idx="28">
                  <c:v>2.81067240980194E-7</c:v>
                </c:pt>
                <c:pt idx="29">
                  <c:v>2.8414541078643127E-7</c:v>
                </c:pt>
                <c:pt idx="30">
                  <c:v>2.8419108965671855E-7</c:v>
                </c:pt>
                <c:pt idx="31">
                  <c:v>2.8419108965671855E-7</c:v>
                </c:pt>
                <c:pt idx="32">
                  <c:v>2.8419108965671855E-7</c:v>
                </c:pt>
                <c:pt idx="33">
                  <c:v>2.8759442004963522E-7</c:v>
                </c:pt>
                <c:pt idx="34">
                  <c:v>2.8564895668869146E-7</c:v>
                </c:pt>
                <c:pt idx="35">
                  <c:v>2.9264018966558325E-7</c:v>
                </c:pt>
                <c:pt idx="36">
                  <c:v>2.9034658247036146E-7</c:v>
                </c:pt>
                <c:pt idx="37">
                  <c:v>2.9116715852715624E-7</c:v>
                </c:pt>
                <c:pt idx="38">
                  <c:v>2.9175836148822449E-7</c:v>
                </c:pt>
                <c:pt idx="39">
                  <c:v>2.9234836888857245E-7</c:v>
                </c:pt>
                <c:pt idx="40">
                  <c:v>2.9599895601582334E-7</c:v>
                </c:pt>
                <c:pt idx="41">
                  <c:v>3.0562283563587988E-7</c:v>
                </c:pt>
                <c:pt idx="42">
                  <c:v>3.0599956654701729E-7</c:v>
                </c:pt>
                <c:pt idx="43">
                  <c:v>3.0293264057701422E-7</c:v>
                </c:pt>
                <c:pt idx="44">
                  <c:v>3.0325839971316049E-7</c:v>
                </c:pt>
                <c:pt idx="45">
                  <c:v>3.1935027709590087E-7</c:v>
                </c:pt>
                <c:pt idx="46">
                  <c:v>3.1983790950253038E-7</c:v>
                </c:pt>
                <c:pt idx="47">
                  <c:v>3.2334960787244319E-7</c:v>
                </c:pt>
                <c:pt idx="48">
                  <c:v>3.3000288498066674E-7</c:v>
                </c:pt>
                <c:pt idx="49">
                  <c:v>3.3353949165198949E-7</c:v>
                </c:pt>
                <c:pt idx="50">
                  <c:v>3.1816506887873083E-7</c:v>
                </c:pt>
                <c:pt idx="51">
                  <c:v>3.1826114771796712E-7</c:v>
                </c:pt>
                <c:pt idx="52">
                  <c:v>3.1835719756102237E-7</c:v>
                </c:pt>
                <c:pt idx="53">
                  <c:v>3.2149032726599611E-7</c:v>
                </c:pt>
                <c:pt idx="54">
                  <c:v>3.214418479884429E-7</c:v>
                </c:pt>
                <c:pt idx="55">
                  <c:v>3.214418479884429E-7</c:v>
                </c:pt>
                <c:pt idx="56">
                  <c:v>3.2457544291480945E-7</c:v>
                </c:pt>
                <c:pt idx="57">
                  <c:v>3.2816207997021146E-7</c:v>
                </c:pt>
                <c:pt idx="58">
                  <c:v>3.2850743593435419E-7</c:v>
                </c:pt>
                <c:pt idx="59">
                  <c:v>3.2890168442418299E-7</c:v>
                </c:pt>
                <c:pt idx="60">
                  <c:v>3.293938314665154E-7</c:v>
                </c:pt>
                <c:pt idx="61">
                  <c:v>3.3289114999867492E-7</c:v>
                </c:pt>
                <c:pt idx="62">
                  <c:v>3.3323804075896515E-7</c:v>
                </c:pt>
                <c:pt idx="63">
                  <c:v>3.3358457079173669E-7</c:v>
                </c:pt>
                <c:pt idx="64">
                  <c:v>3.3700219259776282E-7</c:v>
                </c:pt>
                <c:pt idx="65">
                  <c:v>3.4026576171260113E-7</c:v>
                </c:pt>
                <c:pt idx="66">
                  <c:v>3.40567817485985E-7</c:v>
                </c:pt>
                <c:pt idx="67">
                  <c:v>3.8235795060267608E-7</c:v>
                </c:pt>
                <c:pt idx="68">
                  <c:v>3.4212419064710776E-7</c:v>
                </c:pt>
                <c:pt idx="69">
                  <c:v>3.4272476019768351E-7</c:v>
                </c:pt>
                <c:pt idx="70">
                  <c:v>3.4327435926232887E-7</c:v>
                </c:pt>
                <c:pt idx="71">
                  <c:v>3.4372337758280031E-7</c:v>
                </c:pt>
                <c:pt idx="72">
                  <c:v>3.4712032421226604E-7</c:v>
                </c:pt>
                <c:pt idx="73">
                  <c:v>3.4422159987297807E-7</c:v>
                </c:pt>
                <c:pt idx="74">
                  <c:v>3.4437092600242535E-7</c:v>
                </c:pt>
                <c:pt idx="75">
                  <c:v>3.4466938417718295E-7</c:v>
                </c:pt>
                <c:pt idx="76">
                  <c:v>3.450172590677276E-7</c:v>
                </c:pt>
                <c:pt idx="77">
                  <c:v>3.4847519004239789E-7</c:v>
                </c:pt>
                <c:pt idx="78">
                  <c:v>3.4551361561708649E-7</c:v>
                </c:pt>
                <c:pt idx="79">
                  <c:v>3.4887562130354096E-7</c:v>
                </c:pt>
                <c:pt idx="80">
                  <c:v>3.4308816765517131E-7</c:v>
                </c:pt>
                <c:pt idx="81">
                  <c:v>3.4665253854229267E-7</c:v>
                </c:pt>
                <c:pt idx="82">
                  <c:v>3.4709718674714366E-7</c:v>
                </c:pt>
                <c:pt idx="83">
                  <c:v>3.6694710516142253E-7</c:v>
                </c:pt>
                <c:pt idx="84">
                  <c:v>3.7405430337092386E-7</c:v>
                </c:pt>
                <c:pt idx="85">
                  <c:v>3.4533666810008888E-7</c:v>
                </c:pt>
                <c:pt idx="86">
                  <c:v>3.4232668567753007E-7</c:v>
                </c:pt>
                <c:pt idx="87">
                  <c:v>3.4596946540086606E-7</c:v>
                </c:pt>
                <c:pt idx="88">
                  <c:v>3.6566940312562729E-7</c:v>
                </c:pt>
                <c:pt idx="89">
                  <c:v>3.4975320508549569E-7</c:v>
                </c:pt>
                <c:pt idx="90">
                  <c:v>3.4684374032808801E-7</c:v>
                </c:pt>
                <c:pt idx="91">
                  <c:v>3.4732849771395388E-7</c:v>
                </c:pt>
                <c:pt idx="92">
                  <c:v>3.4786095060473716E-7</c:v>
                </c:pt>
                <c:pt idx="93">
                  <c:v>3.5156148494916033E-7</c:v>
                </c:pt>
                <c:pt idx="94">
                  <c:v>3.5209729077921266E-7</c:v>
                </c:pt>
                <c:pt idx="95">
                  <c:v>3.5243783400706344E-7</c:v>
                </c:pt>
                <c:pt idx="96">
                  <c:v>3.5277804850234012E-7</c:v>
                </c:pt>
                <c:pt idx="97">
                  <c:v>3.4988649939278577E-7</c:v>
                </c:pt>
                <c:pt idx="98">
                  <c:v>3.5017490705219044E-7</c:v>
                </c:pt>
                <c:pt idx="99">
                  <c:v>3.5051108272439543E-7</c:v>
                </c:pt>
                <c:pt idx="100">
                  <c:v>3.5079897688605129E-7</c:v>
                </c:pt>
                <c:pt idx="101">
                  <c:v>3.5108663497201469E-7</c:v>
                </c:pt>
                <c:pt idx="102">
                  <c:v>3.5476418159965788E-7</c:v>
                </c:pt>
                <c:pt idx="103">
                  <c:v>3.5529515760910369E-7</c:v>
                </c:pt>
                <c:pt idx="104">
                  <c:v>3.5247367292095596E-7</c:v>
                </c:pt>
                <c:pt idx="105">
                  <c:v>3.5932448755736334E-7</c:v>
                </c:pt>
                <c:pt idx="106">
                  <c:v>3.5976135639658965E-7</c:v>
                </c:pt>
                <c:pt idx="107">
                  <c:v>3.6342990919047638E-7</c:v>
                </c:pt>
                <c:pt idx="108">
                  <c:v>3.6377223710924888E-7</c:v>
                </c:pt>
                <c:pt idx="109">
                  <c:v>3.6401655995035277E-7</c:v>
                </c:pt>
                <c:pt idx="110">
                  <c:v>3.5118019255796766E-7</c:v>
                </c:pt>
                <c:pt idx="111">
                  <c:v>3.5508938066265183E-7</c:v>
                </c:pt>
                <c:pt idx="112">
                  <c:v>3.4883550362173678E-7</c:v>
                </c:pt>
                <c:pt idx="113">
                  <c:v>3.4916041201834308E-7</c:v>
                </c:pt>
                <c:pt idx="114">
                  <c:v>3.5286811776132905E-7</c:v>
                </c:pt>
                <c:pt idx="115">
                  <c:v>3.4990192686897452E-7</c:v>
                </c:pt>
                <c:pt idx="116">
                  <c:v>3.5352235665554466E-7</c:v>
                </c:pt>
                <c:pt idx="117">
                  <c:v>3.5045703339492664E-7</c:v>
                </c:pt>
                <c:pt idx="118">
                  <c:v>3.5412878193949759E-7</c:v>
                </c:pt>
                <c:pt idx="119">
                  <c:v>3.5114968253248089E-7</c:v>
                </c:pt>
                <c:pt idx="120">
                  <c:v>3.5151853734271705E-7</c:v>
                </c:pt>
                <c:pt idx="121">
                  <c:v>3.6882082555786857E-7</c:v>
                </c:pt>
                <c:pt idx="122">
                  <c:v>3.4900725240613823E-7</c:v>
                </c:pt>
                <c:pt idx="123">
                  <c:v>3.5280649233073463E-7</c:v>
                </c:pt>
                <c:pt idx="124">
                  <c:v>3.496893074878485E-7</c:v>
                </c:pt>
                <c:pt idx="125">
                  <c:v>3.5000714500751844E-7</c:v>
                </c:pt>
                <c:pt idx="126">
                  <c:v>3.5705302232421064E-7</c:v>
                </c:pt>
                <c:pt idx="127">
                  <c:v>3.5077783714785872E-7</c:v>
                </c:pt>
                <c:pt idx="128">
                  <c:v>3.5459263384355468E-7</c:v>
                </c:pt>
                <c:pt idx="129">
                  <c:v>3.5495791092608467E-7</c:v>
                </c:pt>
                <c:pt idx="130">
                  <c:v>3.5532281249859437E-7</c:v>
                </c:pt>
                <c:pt idx="131">
                  <c:v>3.658465366966992E-7</c:v>
                </c:pt>
                <c:pt idx="132">
                  <c:v>3.5605149373049024E-7</c:v>
                </c:pt>
                <c:pt idx="133">
                  <c:v>3.5627890097966289E-7</c:v>
                </c:pt>
                <c:pt idx="134">
                  <c:v>3.600452033622498E-7</c:v>
                </c:pt>
                <c:pt idx="135">
                  <c:v>3.5705100225064649E-7</c:v>
                </c:pt>
                <c:pt idx="136">
                  <c:v>3.7441912657892208E-7</c:v>
                </c:pt>
                <c:pt idx="137">
                  <c:v>3.7484630199061718E-7</c:v>
                </c:pt>
                <c:pt idx="138">
                  <c:v>3.8191933358392285E-7</c:v>
                </c:pt>
                <c:pt idx="139">
                  <c:v>3.8244967691451074E-7</c:v>
                </c:pt>
                <c:pt idx="140">
                  <c:v>3.7631397231712265E-7</c:v>
                </c:pt>
                <c:pt idx="141">
                  <c:v>3.8007595571943372E-7</c:v>
                </c:pt>
                <c:pt idx="142">
                  <c:v>3.8026642225893537E-7</c:v>
                </c:pt>
                <c:pt idx="143">
                  <c:v>3.9078511581253232E-7</c:v>
                </c:pt>
                <c:pt idx="144">
                  <c:v>3.6360331918195758E-7</c:v>
                </c:pt>
                <c:pt idx="145">
                  <c:v>3.8797794884736539E-7</c:v>
                </c:pt>
                <c:pt idx="146">
                  <c:v>3.8846129019443132E-7</c:v>
                </c:pt>
                <c:pt idx="147">
                  <c:v>3.821184957155543E-7</c:v>
                </c:pt>
                <c:pt idx="148">
                  <c:v>3.8599850230482758E-7</c:v>
                </c:pt>
                <c:pt idx="149">
                  <c:v>3.6930410898699157E-7</c:v>
                </c:pt>
                <c:pt idx="150">
                  <c:v>3.7649667401274893E-7</c:v>
                </c:pt>
                <c:pt idx="151">
                  <c:v>3.6994139006322508E-7</c:v>
                </c:pt>
                <c:pt idx="152">
                  <c:v>3.7030505826611976E-7</c:v>
                </c:pt>
                <c:pt idx="153">
                  <c:v>3.8780825227478489E-7</c:v>
                </c:pt>
                <c:pt idx="154">
                  <c:v>3.7422914740103438E-7</c:v>
                </c:pt>
                <c:pt idx="155">
                  <c:v>3.7783858246972386E-7</c:v>
                </c:pt>
                <c:pt idx="156">
                  <c:v>3.7830020583365845E-7</c:v>
                </c:pt>
                <c:pt idx="157">
                  <c:v>3.8231437415116089E-7</c:v>
                </c:pt>
                <c:pt idx="158">
                  <c:v>3.9311886281421462E-7</c:v>
                </c:pt>
                <c:pt idx="159">
                  <c:v>3.8989325790493857E-7</c:v>
                </c:pt>
                <c:pt idx="160">
                  <c:v>3.9732651504312412E-7</c:v>
                </c:pt>
                <c:pt idx="161">
                  <c:v>4.0106192929057706E-7</c:v>
                </c:pt>
                <c:pt idx="162">
                  <c:v>3.9450065569617229E-7</c:v>
                </c:pt>
                <c:pt idx="163">
                  <c:v>3.8799505530609477E-7</c:v>
                </c:pt>
                <c:pt idx="164">
                  <c:v>3.8836812756084848E-7</c:v>
                </c:pt>
                <c:pt idx="165">
                  <c:v>3.8523337739352297E-7</c:v>
                </c:pt>
                <c:pt idx="166">
                  <c:v>3.7495578260356218E-7</c:v>
                </c:pt>
                <c:pt idx="167">
                  <c:v>3.7172878384273848E-7</c:v>
                </c:pt>
                <c:pt idx="168">
                  <c:v>3.7234988500074536E-7</c:v>
                </c:pt>
                <c:pt idx="169">
                  <c:v>3.6559029086498457E-7</c:v>
                </c:pt>
                <c:pt idx="170">
                  <c:v>3.5893860639447736E-7</c:v>
                </c:pt>
                <c:pt idx="171">
                  <c:v>3.5211337725750497E-7</c:v>
                </c:pt>
                <c:pt idx="172">
                  <c:v>3.4904587526218193E-7</c:v>
                </c:pt>
                <c:pt idx="173">
                  <c:v>3.4593091129948401E-7</c:v>
                </c:pt>
                <c:pt idx="174">
                  <c:v>3.4276427486374207E-7</c:v>
                </c:pt>
                <c:pt idx="175">
                  <c:v>3.3581639977069136E-7</c:v>
                </c:pt>
                <c:pt idx="176">
                  <c:v>3.3601369512862588E-7</c:v>
                </c:pt>
                <c:pt idx="177">
                  <c:v>3.2925262283182838E-7</c:v>
                </c:pt>
                <c:pt idx="178">
                  <c:v>3.2616714908669869E-7</c:v>
                </c:pt>
                <c:pt idx="179">
                  <c:v>3.2303938463800931E-7</c:v>
                </c:pt>
                <c:pt idx="180">
                  <c:v>3.1975413920581097E-7</c:v>
                </c:pt>
                <c:pt idx="181">
                  <c:v>3.1630589754083408E-7</c:v>
                </c:pt>
                <c:pt idx="182">
                  <c:v>3.1297453701397601E-7</c:v>
                </c:pt>
                <c:pt idx="183">
                  <c:v>3.097108218990179E-7</c:v>
                </c:pt>
                <c:pt idx="184">
                  <c:v>3.0660334450798357E-7</c:v>
                </c:pt>
                <c:pt idx="185">
                  <c:v>3.0335921362547665E-7</c:v>
                </c:pt>
                <c:pt idx="186">
                  <c:v>2.9642174864822647E-7</c:v>
                </c:pt>
                <c:pt idx="187">
                  <c:v>2.9306005914524011E-7</c:v>
                </c:pt>
                <c:pt idx="188">
                  <c:v>2.8969420978143037E-7</c:v>
                </c:pt>
                <c:pt idx="189">
                  <c:v>2.9002684763332321E-7</c:v>
                </c:pt>
                <c:pt idx="190">
                  <c:v>2.8331390800839579E-7</c:v>
                </c:pt>
                <c:pt idx="191">
                  <c:v>2.8008883663249298E-7</c:v>
                </c:pt>
                <c:pt idx="192">
                  <c:v>2.730248760372461E-7</c:v>
                </c:pt>
                <c:pt idx="193">
                  <c:v>2.7318024216604249E-7</c:v>
                </c:pt>
                <c:pt idx="194">
                  <c:v>2.6607354599912051E-7</c:v>
                </c:pt>
                <c:pt idx="195">
                  <c:v>2.6278764990383305E-7</c:v>
                </c:pt>
                <c:pt idx="196">
                  <c:v>2.5937674797305656E-7</c:v>
                </c:pt>
                <c:pt idx="197">
                  <c:v>2.5607033278194882E-7</c:v>
                </c:pt>
                <c:pt idx="198">
                  <c:v>2.5276174411904658E-7</c:v>
                </c:pt>
                <c:pt idx="199">
                  <c:v>2.493614840829018E-7</c:v>
                </c:pt>
                <c:pt idx="200">
                  <c:v>2.4586068955598E-7</c:v>
                </c:pt>
                <c:pt idx="201">
                  <c:v>2.4245005914803855E-7</c:v>
                </c:pt>
                <c:pt idx="202">
                  <c:v>2.3911484656209951E-7</c:v>
                </c:pt>
                <c:pt idx="203">
                  <c:v>2.3564860478083374E-7</c:v>
                </c:pt>
                <c:pt idx="204">
                  <c:v>2.3222062241412309E-7</c:v>
                </c:pt>
                <c:pt idx="205">
                  <c:v>2.3245376270394471E-7</c:v>
                </c:pt>
                <c:pt idx="206">
                  <c:v>2.28995080919491E-7</c:v>
                </c:pt>
                <c:pt idx="207">
                  <c:v>2.2193122570287289E-7</c:v>
                </c:pt>
                <c:pt idx="208">
                  <c:v>2.2220206881499896E-7</c:v>
                </c:pt>
                <c:pt idx="209">
                  <c:v>2.1504459766042754E-7</c:v>
                </c:pt>
                <c:pt idx="210">
                  <c:v>2.1516345280555478E-7</c:v>
                </c:pt>
                <c:pt idx="211">
                  <c:v>2.1181562392620888E-7</c:v>
                </c:pt>
                <c:pt idx="212">
                  <c:v>2.0821960788024275E-7</c:v>
                </c:pt>
                <c:pt idx="213">
                  <c:v>2.0840281918527059E-7</c:v>
                </c:pt>
                <c:pt idx="214">
                  <c:v>2.0501299665785782E-7</c:v>
                </c:pt>
                <c:pt idx="215">
                  <c:v>2.0150472120757365E-7</c:v>
                </c:pt>
                <c:pt idx="216">
                  <c:v>2.017913097639384E-7</c:v>
                </c:pt>
                <c:pt idx="217">
                  <c:v>2.2028513944911497E-7</c:v>
                </c:pt>
                <c:pt idx="218">
                  <c:v>1.9832140466799856E-7</c:v>
                </c:pt>
                <c:pt idx="219">
                  <c:v>2.1325767074056875E-7</c:v>
                </c:pt>
                <c:pt idx="220">
                  <c:v>2.1339670650720662E-7</c:v>
                </c:pt>
                <c:pt idx="221">
                  <c:v>2.1367450663329715E-7</c:v>
                </c:pt>
                <c:pt idx="222">
                  <c:v>2.0644604509613689E-7</c:v>
                </c:pt>
                <c:pt idx="223">
                  <c:v>2.0291170994826716E-7</c:v>
                </c:pt>
                <c:pt idx="224">
                  <c:v>1.993120487530972E-7</c:v>
                </c:pt>
                <c:pt idx="225">
                  <c:v>1.9946236761746094E-7</c:v>
                </c:pt>
                <c:pt idx="226">
                  <c:v>1.8492804969268437E-7</c:v>
                </c:pt>
                <c:pt idx="227">
                  <c:v>1.8874569474103624E-7</c:v>
                </c:pt>
                <c:pt idx="228">
                  <c:v>1.8892771581228568E-7</c:v>
                </c:pt>
                <c:pt idx="229">
                  <c:v>1.8534462185299405E-7</c:v>
                </c:pt>
                <c:pt idx="230">
                  <c:v>1.8195240164439661E-7</c:v>
                </c:pt>
                <c:pt idx="231">
                  <c:v>1.7819442876724851E-7</c:v>
                </c:pt>
                <c:pt idx="232">
                  <c:v>1.7471007307769148E-7</c:v>
                </c:pt>
                <c:pt idx="233">
                  <c:v>1.7114503459608229E-7</c:v>
                </c:pt>
                <c:pt idx="234">
                  <c:v>1.71326659431864E-7</c:v>
                </c:pt>
                <c:pt idx="235">
                  <c:v>1.6764360050955979E-7</c:v>
                </c:pt>
                <c:pt idx="236">
                  <c:v>1.9765632211582544E-7</c:v>
                </c:pt>
                <c:pt idx="237">
                  <c:v>1.6796255067732843E-7</c:v>
                </c:pt>
                <c:pt idx="238">
                  <c:v>1.6437631376082526E-7</c:v>
                </c:pt>
                <c:pt idx="239">
                  <c:v>1.6449738855982917E-7</c:v>
                </c:pt>
                <c:pt idx="240">
                  <c:v>1.6098806043957285E-7</c:v>
                </c:pt>
                <c:pt idx="241">
                  <c:v>1.6107244900774166E-7</c:v>
                </c:pt>
                <c:pt idx="242">
                  <c:v>1.5744101056863714E-7</c:v>
                </c:pt>
                <c:pt idx="243">
                  <c:v>1.5753968874226659E-7</c:v>
                </c:pt>
                <c:pt idx="244">
                  <c:v>1.6149373039109415E-7</c:v>
                </c:pt>
                <c:pt idx="245">
                  <c:v>1.5778611418420677E-7</c:v>
                </c:pt>
                <c:pt idx="246">
                  <c:v>1.5420017270677306E-7</c:v>
                </c:pt>
                <c:pt idx="247">
                  <c:v>1.5062356337241332E-7</c:v>
                </c:pt>
                <c:pt idx="248">
                  <c:v>1.5070161880770493E-7</c:v>
                </c:pt>
                <c:pt idx="249">
                  <c:v>1.5090437398808957E-7</c:v>
                </c:pt>
                <c:pt idx="250">
                  <c:v>1.5101343709849249E-7</c:v>
                </c:pt>
                <c:pt idx="251">
                  <c:v>1.5480757700322981E-7</c:v>
                </c:pt>
                <c:pt idx="252">
                  <c:v>1.4738196721236172E-7</c:v>
                </c:pt>
                <c:pt idx="253">
                  <c:v>1.4751828476936996E-7</c:v>
                </c:pt>
                <c:pt idx="254">
                  <c:v>1.4386725430085977E-7</c:v>
                </c:pt>
                <c:pt idx="255">
                  <c:v>1.4394096812149856E-7</c:v>
                </c:pt>
                <c:pt idx="256">
                  <c:v>1.440882826295264E-7</c:v>
                </c:pt>
                <c:pt idx="257">
                  <c:v>1.4044104589475847E-7</c:v>
                </c:pt>
                <c:pt idx="258">
                  <c:v>1.4058428004304692E-7</c:v>
                </c:pt>
                <c:pt idx="259">
                  <c:v>1.5959783724060023E-7</c:v>
                </c:pt>
                <c:pt idx="260">
                  <c:v>1.483185024094991E-7</c:v>
                </c:pt>
                <c:pt idx="261">
                  <c:v>1.4466137581219505E-7</c:v>
                </c:pt>
                <c:pt idx="262">
                  <c:v>1.4101310954959618E-7</c:v>
                </c:pt>
                <c:pt idx="263">
                  <c:v>1.3727029632283793E-7</c:v>
                </c:pt>
                <c:pt idx="264">
                  <c:v>1.3735344845342538E-7</c:v>
                </c:pt>
                <c:pt idx="265">
                  <c:v>1.6035879497638992E-7</c:v>
                </c:pt>
                <c:pt idx="266">
                  <c:v>1.3758877325420584E-7</c:v>
                </c:pt>
                <c:pt idx="267">
                  <c:v>1.3767173302855356E-7</c:v>
                </c:pt>
                <c:pt idx="268">
                  <c:v>1.3775464284216841E-7</c:v>
                </c:pt>
                <c:pt idx="269">
                  <c:v>1.3789271508575113E-7</c:v>
                </c:pt>
                <c:pt idx="270">
                  <c:v>1.3798928345390765E-7</c:v>
                </c:pt>
                <c:pt idx="271">
                  <c:v>1.381271211502999E-7</c:v>
                </c:pt>
                <c:pt idx="272">
                  <c:v>1.3823729235118515E-7</c:v>
                </c:pt>
                <c:pt idx="273">
                  <c:v>1.3829234503849348E-7</c:v>
                </c:pt>
                <c:pt idx="274">
                  <c:v>1.3844362704836639E-7</c:v>
                </c:pt>
                <c:pt idx="275">
                  <c:v>1.3856728038948895E-7</c:v>
                </c:pt>
                <c:pt idx="276">
                  <c:v>1.5020379257446952E-7</c:v>
                </c:pt>
                <c:pt idx="277">
                  <c:v>1.4656997740482366E-7</c:v>
                </c:pt>
                <c:pt idx="278">
                  <c:v>1.4662786444397027E-7</c:v>
                </c:pt>
                <c:pt idx="279">
                  <c:v>1.4294100188706464E-7</c:v>
                </c:pt>
                <c:pt idx="280">
                  <c:v>1.3907447794754527E-7</c:v>
                </c:pt>
                <c:pt idx="281">
                  <c:v>1.3919757088618443E-7</c:v>
                </c:pt>
                <c:pt idx="282">
                  <c:v>1.3932055506940253E-7</c:v>
                </c:pt>
                <c:pt idx="283">
                  <c:v>1.3940248424735649E-7</c:v>
                </c:pt>
                <c:pt idx="284">
                  <c:v>1.4353114713522017E-7</c:v>
                </c:pt>
                <c:pt idx="285">
                  <c:v>1.4362926893289526E-7</c:v>
                </c:pt>
                <c:pt idx="286">
                  <c:v>1.4371332000939535E-7</c:v>
                </c:pt>
                <c:pt idx="287">
                  <c:v>1.437973219571484E-7</c:v>
                </c:pt>
                <c:pt idx="288">
                  <c:v>1.4395119821514787E-7</c:v>
                </c:pt>
                <c:pt idx="289">
                  <c:v>1.4792433409600816E-7</c:v>
                </c:pt>
                <c:pt idx="290">
                  <c:v>1.5183054250784081E-7</c:v>
                </c:pt>
                <c:pt idx="291">
                  <c:v>1.4809633919376217E-7</c:v>
                </c:pt>
                <c:pt idx="292">
                  <c:v>1.4439790587762346E-7</c:v>
                </c:pt>
                <c:pt idx="293">
                  <c:v>1.4832536904518078E-7</c:v>
                </c:pt>
                <c:pt idx="294">
                  <c:v>1.4457898661981849E-7</c:v>
                </c:pt>
                <c:pt idx="295">
                  <c:v>1.4859688350835594E-7</c:v>
                </c:pt>
                <c:pt idx="296">
                  <c:v>1.4865398125628759E-7</c:v>
                </c:pt>
                <c:pt idx="297">
                  <c:v>1.4881088709988235E-7</c:v>
                </c:pt>
                <c:pt idx="298">
                  <c:v>1.4888215327278126E-7</c:v>
                </c:pt>
                <c:pt idx="299">
                  <c:v>1.8816732543609886E-7</c:v>
                </c:pt>
                <c:pt idx="300">
                  <c:v>1.4916687748251606E-7</c:v>
                </c:pt>
                <c:pt idx="301">
                  <c:v>1.4923797365808063E-7</c:v>
                </c:pt>
                <c:pt idx="302">
                  <c:v>1.5322156452724752E-7</c:v>
                </c:pt>
                <c:pt idx="303">
                  <c:v>1.4949363992772265E-7</c:v>
                </c:pt>
                <c:pt idx="304">
                  <c:v>1.5348370597558556E-7</c:v>
                </c:pt>
                <c:pt idx="305">
                  <c:v>1.5357098702101094E-7</c:v>
                </c:pt>
                <c:pt idx="306">
                  <c:v>1.7346835820093628E-7</c:v>
                </c:pt>
                <c:pt idx="307">
                  <c:v>1.5785170355112793E-7</c:v>
                </c:pt>
                <c:pt idx="308">
                  <c:v>1.53934125354989E-7</c:v>
                </c:pt>
                <c:pt idx="309">
                  <c:v>1.5403565067600711E-7</c:v>
                </c:pt>
                <c:pt idx="310">
                  <c:v>1.582089019039012E-7</c:v>
                </c:pt>
                <c:pt idx="311">
                  <c:v>1.542819340274016E-7</c:v>
                </c:pt>
                <c:pt idx="312">
                  <c:v>1.544121603020525E-7</c:v>
                </c:pt>
                <c:pt idx="313">
                  <c:v>1.5853562672781005E-7</c:v>
                </c:pt>
                <c:pt idx="314">
                  <c:v>1.5461451649149124E-7</c:v>
                </c:pt>
                <c:pt idx="315">
                  <c:v>1.5883206607929351E-7</c:v>
                </c:pt>
                <c:pt idx="316">
                  <c:v>1.5890608950973671E-7</c:v>
                </c:pt>
                <c:pt idx="317">
                  <c:v>1.5493197080264553E-7</c:v>
                </c:pt>
                <c:pt idx="318">
                  <c:v>1.5917228882255304E-7</c:v>
                </c:pt>
                <c:pt idx="319">
                  <c:v>1.5923138378980996E-7</c:v>
                </c:pt>
                <c:pt idx="320">
                  <c:v>1.5939378197968829E-7</c:v>
                </c:pt>
                <c:pt idx="321">
                  <c:v>1.5952653025956307E-7</c:v>
                </c:pt>
                <c:pt idx="322">
                  <c:v>1.5957075514520488E-7</c:v>
                </c:pt>
                <c:pt idx="323">
                  <c:v>1.8762482337932489E-7</c:v>
                </c:pt>
                <c:pt idx="324">
                  <c:v>1.7976284718670024E-7</c:v>
                </c:pt>
                <c:pt idx="325">
                  <c:v>1.7192742011789713E-7</c:v>
                </c:pt>
                <c:pt idx="326">
                  <c:v>1.6802548157151012E-7</c:v>
                </c:pt>
                <c:pt idx="327">
                  <c:v>1.6414558067547876E-7</c:v>
                </c:pt>
                <c:pt idx="328">
                  <c:v>1.6429596603059042E-7</c:v>
                </c:pt>
                <c:pt idx="329">
                  <c:v>1.6043803384195306E-7</c:v>
                </c:pt>
                <c:pt idx="330">
                  <c:v>1.6052596919185051E-7</c:v>
                </c:pt>
                <c:pt idx="331">
                  <c:v>1.6064314144773799E-7</c:v>
                </c:pt>
                <c:pt idx="332">
                  <c:v>1.6076022830107254E-7</c:v>
                </c:pt>
                <c:pt idx="333">
                  <c:v>1.6092108362046169E-7</c:v>
                </c:pt>
                <c:pt idx="334">
                  <c:v>1.6500094123218979E-7</c:v>
                </c:pt>
                <c:pt idx="335">
                  <c:v>1.5703667378888211E-7</c:v>
                </c:pt>
                <c:pt idx="336">
                  <c:v>1.6122772540811037E-7</c:v>
                </c:pt>
                <c:pt idx="337">
                  <c:v>1.8554906529379045E-7</c:v>
                </c:pt>
                <c:pt idx="338">
                  <c:v>1.5732085186024814E-7</c:v>
                </c:pt>
                <c:pt idx="339">
                  <c:v>1.5747693121051486E-7</c:v>
                </c:pt>
                <c:pt idx="340">
                  <c:v>1.6971268070823128E-7</c:v>
                </c:pt>
                <c:pt idx="341">
                  <c:v>1.6582210648764539E-7</c:v>
                </c:pt>
                <c:pt idx="342">
                  <c:v>1.6191191457675763E-7</c:v>
                </c:pt>
                <c:pt idx="343">
                  <c:v>1.6201356788082411E-7</c:v>
                </c:pt>
                <c:pt idx="344">
                  <c:v>1.5800079388058215E-7</c:v>
                </c:pt>
                <c:pt idx="345">
                  <c:v>1.5812795751797171E-7</c:v>
                </c:pt>
                <c:pt idx="346">
                  <c:v>1.5824090607345755E-7</c:v>
                </c:pt>
                <c:pt idx="347">
                  <c:v>1.5833966996720762E-7</c:v>
                </c:pt>
                <c:pt idx="348">
                  <c:v>1.5443575295833823E-7</c:v>
                </c:pt>
                <c:pt idx="349">
                  <c:v>1.5454561301346114E-7</c:v>
                </c:pt>
                <c:pt idx="350">
                  <c:v>1.5466911230217006E-7</c:v>
                </c:pt>
                <c:pt idx="351">
                  <c:v>1.5880444384734809E-7</c:v>
                </c:pt>
                <c:pt idx="352">
                  <c:v>1.5888880212360165E-7</c:v>
                </c:pt>
                <c:pt idx="353">
                  <c:v>1.5497058512040189E-7</c:v>
                </c:pt>
                <c:pt idx="354">
                  <c:v>1.5103326862675625E-7</c:v>
                </c:pt>
                <c:pt idx="355">
                  <c:v>1.551894702367237E-7</c:v>
                </c:pt>
                <c:pt idx="356">
                  <c:v>1.5127294071927293E-7</c:v>
                </c:pt>
                <c:pt idx="357">
                  <c:v>1.677323406573374E-7</c:v>
                </c:pt>
                <c:pt idx="358">
                  <c:v>1.5956206277537626E-7</c:v>
                </c:pt>
                <c:pt idx="359">
                  <c:v>1.5160519005587221E-7</c:v>
                </c:pt>
                <c:pt idx="360">
                  <c:v>1.4749463316435177E-7</c:v>
                </c:pt>
                <c:pt idx="361">
                  <c:v>1.4761070468132985E-7</c:v>
                </c:pt>
                <c:pt idx="362">
                  <c:v>1.4771380279390338E-7</c:v>
                </c:pt>
                <c:pt idx="363">
                  <c:v>1.476493749098275E-7</c:v>
                </c:pt>
                <c:pt idx="364">
                  <c:v>1.4767514943649846E-7</c:v>
                </c:pt>
                <c:pt idx="365">
                  <c:v>1.5999537126410431E-7</c:v>
                </c:pt>
                <c:pt idx="366">
                  <c:v>1.4768803501301936E-7</c:v>
                </c:pt>
                <c:pt idx="367">
                  <c:v>1.4364473891188932E-7</c:v>
                </c:pt>
                <c:pt idx="368">
                  <c:v>1.4361967658265522E-7</c:v>
                </c:pt>
                <c:pt idx="369">
                  <c:v>1.4363220829391182E-7</c:v>
                </c:pt>
                <c:pt idx="370">
                  <c:v>1.4363220829391182E-7</c:v>
                </c:pt>
                <c:pt idx="371">
                  <c:v>1.5184395942431123E-7</c:v>
                </c:pt>
                <c:pt idx="372">
                  <c:v>1.3952043913729933E-7</c:v>
                </c:pt>
                <c:pt idx="373">
                  <c:v>1.3949609214485548E-7</c:v>
                </c:pt>
                <c:pt idx="374">
                  <c:v>1.3949609214485548E-7</c:v>
                </c:pt>
                <c:pt idx="375">
                  <c:v>1.3955695166179686E-7</c:v>
                </c:pt>
                <c:pt idx="376">
                  <c:v>1.3952043913729933E-7</c:v>
                </c:pt>
                <c:pt idx="377">
                  <c:v>1.3948391705496582E-7</c:v>
                </c:pt>
                <c:pt idx="378">
                  <c:v>1.3952043913729933E-7</c:v>
                </c:pt>
                <c:pt idx="379">
                  <c:v>1.3950826617220724E-7</c:v>
                </c:pt>
                <c:pt idx="380">
                  <c:v>1.6419105407697417E-7</c:v>
                </c:pt>
                <c:pt idx="381">
                  <c:v>1.5185721338142848E-7</c:v>
                </c:pt>
                <c:pt idx="382">
                  <c:v>1.4360714377783336E-7</c:v>
                </c:pt>
                <c:pt idx="383">
                  <c:v>1.3539902368069723E-7</c:v>
                </c:pt>
                <c:pt idx="384">
                  <c:v>1.3541084015091046E-7</c:v>
                </c:pt>
                <c:pt idx="385">
                  <c:v>1.3541084015091046E-7</c:v>
                </c:pt>
                <c:pt idx="386">
                  <c:v>1.3539902368069723E-7</c:v>
                </c:pt>
                <c:pt idx="387">
                  <c:v>1.3539902368069723E-7</c:v>
                </c:pt>
                <c:pt idx="388">
                  <c:v>1.3541084015091046E-7</c:v>
                </c:pt>
                <c:pt idx="389">
                  <c:v>1.3542265559006311E-7</c:v>
                </c:pt>
                <c:pt idx="390">
                  <c:v>1.4766226273553267E-7</c:v>
                </c:pt>
                <c:pt idx="391">
                  <c:v>1.4361967658265522E-7</c:v>
                </c:pt>
                <c:pt idx="392">
                  <c:v>1.3542265559006311E-7</c:v>
                </c:pt>
                <c:pt idx="393">
                  <c:v>1.3131088643345062E-7</c:v>
                </c:pt>
                <c:pt idx="394">
                  <c:v>1.3131088643345062E-7</c:v>
                </c:pt>
                <c:pt idx="395">
                  <c:v>1.312994297404625E-7</c:v>
                </c:pt>
                <c:pt idx="396">
                  <c:v>1.3132234212694537E-7</c:v>
                </c:pt>
                <c:pt idx="397">
                  <c:v>1.272131028862144E-7</c:v>
                </c:pt>
                <c:pt idx="398">
                  <c:v>1.4766226273553267E-7</c:v>
                </c:pt>
                <c:pt idx="399">
                  <c:v>1.2720200371916571E-7</c:v>
                </c:pt>
                <c:pt idx="400">
                  <c:v>1.2720200371916571E-7</c:v>
                </c:pt>
                <c:pt idx="401">
                  <c:v>1.2309059330871773E-7</c:v>
                </c:pt>
                <c:pt idx="402">
                  <c:v>1.2307985195058318E-7</c:v>
                </c:pt>
                <c:pt idx="403">
                  <c:v>1.1899316728742096E-7</c:v>
                </c:pt>
                <c:pt idx="404">
                  <c:v>1.1900355018236568E-7</c:v>
                </c:pt>
                <c:pt idx="405">
                  <c:v>1.1900355018236568E-7</c:v>
                </c:pt>
                <c:pt idx="406">
                  <c:v>1.1900355018236568E-7</c:v>
                </c:pt>
                <c:pt idx="407">
                  <c:v>1.1487568790332791E-7</c:v>
                </c:pt>
                <c:pt idx="408">
                  <c:v>1.1490576663512945E-7</c:v>
                </c:pt>
                <c:pt idx="409">
                  <c:v>1.1490576663512945E-7</c:v>
                </c:pt>
                <c:pt idx="410">
                  <c:v>1.1900355018236568E-7</c:v>
                </c:pt>
                <c:pt idx="411">
                  <c:v>1.1079399747851698E-7</c:v>
                </c:pt>
                <c:pt idx="412">
                  <c:v>1.107843308556762E-7</c:v>
                </c:pt>
                <c:pt idx="413">
                  <c:v>1.067055222160471E-7</c:v>
                </c:pt>
                <c:pt idx="414">
                  <c:v>1.0668690483437942E-7</c:v>
                </c:pt>
                <c:pt idx="415">
                  <c:v>1.0667759492513056E-7</c:v>
                </c:pt>
                <c:pt idx="416">
                  <c:v>1.0255759137912735E-7</c:v>
                </c:pt>
                <c:pt idx="417">
                  <c:v>1.0257549442393146E-7</c:v>
                </c:pt>
                <c:pt idx="418">
                  <c:v>1.0256654329215267E-7</c:v>
                </c:pt>
                <c:pt idx="419">
                  <c:v>9.848666122743204E-8</c:v>
                </c:pt>
                <c:pt idx="420">
                  <c:v>9.8469474827994418E-8</c:v>
                </c:pt>
                <c:pt idx="421">
                  <c:v>9.4374892070819566E-8</c:v>
                </c:pt>
                <c:pt idx="422">
                  <c:v>9.8469474827994418E-8</c:v>
                </c:pt>
                <c:pt idx="423">
                  <c:v>1.1080366325803187E-7</c:v>
                </c:pt>
                <c:pt idx="424">
                  <c:v>1.0669621393128075E-7</c:v>
                </c:pt>
                <c:pt idx="425">
                  <c:v>9.8469474827994418E-8</c:v>
                </c:pt>
                <c:pt idx="426">
                  <c:v>9.8478068402634675E-8</c:v>
                </c:pt>
                <c:pt idx="427">
                  <c:v>1.0260234313383346E-7</c:v>
                </c:pt>
                <c:pt idx="428">
                  <c:v>1.0669621393128075E-7</c:v>
                </c:pt>
                <c:pt idx="429">
                  <c:v>1.0667759492513056E-7</c:v>
                </c:pt>
                <c:pt idx="430">
                  <c:v>1.0668690483437942E-7</c:v>
                </c:pt>
                <c:pt idx="431">
                  <c:v>1.2309059330871773E-7</c:v>
                </c:pt>
                <c:pt idx="432">
                  <c:v>1.1899316728742096E-7</c:v>
                </c:pt>
                <c:pt idx="433">
                  <c:v>1.1490576663512945E-7</c:v>
                </c:pt>
                <c:pt idx="434">
                  <c:v>1.1489574126612417E-7</c:v>
                </c:pt>
                <c:pt idx="435">
                  <c:v>1.148857150222667E-7</c:v>
                </c:pt>
                <c:pt idx="436">
                  <c:v>1.1899316728742096E-7</c:v>
                </c:pt>
                <c:pt idx="437">
                  <c:v>1.1899316728742096E-7</c:v>
                </c:pt>
                <c:pt idx="438">
                  <c:v>1.4766226273553267E-7</c:v>
                </c:pt>
                <c:pt idx="439">
                  <c:v>1.4363220829391182E-7</c:v>
                </c:pt>
                <c:pt idx="440">
                  <c:v>1.3539902368069723E-7</c:v>
                </c:pt>
                <c:pt idx="441">
                  <c:v>1.3541084015091046E-7</c:v>
                </c:pt>
                <c:pt idx="442">
                  <c:v>1.3950826617220724E-7</c:v>
                </c:pt>
                <c:pt idx="443">
                  <c:v>1.4360714377783336E-7</c:v>
                </c:pt>
                <c:pt idx="444">
                  <c:v>1.4361967658265522E-7</c:v>
                </c:pt>
                <c:pt idx="445">
                  <c:v>1.4768803501301936E-7</c:v>
                </c:pt>
                <c:pt idx="446">
                  <c:v>1.5187046618185352E-7</c:v>
                </c:pt>
                <c:pt idx="447">
                  <c:v>1.5591233233912776E-7</c:v>
                </c:pt>
                <c:pt idx="448">
                  <c:v>1.6823220148873831E-7</c:v>
                </c:pt>
                <c:pt idx="449">
                  <c:v>1.6824688079608172E-7</c:v>
                </c:pt>
                <c:pt idx="450">
                  <c:v>1.6823220148873831E-7</c:v>
                </c:pt>
                <c:pt idx="451">
                  <c:v>1.6823220148873831E-7</c:v>
                </c:pt>
                <c:pt idx="452">
                  <c:v>1.7230270751518924E-7</c:v>
                </c:pt>
                <c:pt idx="453">
                  <c:v>1.764983903280591E-7</c:v>
                </c:pt>
                <c:pt idx="454">
                  <c:v>1.764983903280591E-7</c:v>
                </c:pt>
                <c:pt idx="455">
                  <c:v>1.8053846394177984E-7</c:v>
                </c:pt>
                <c:pt idx="456">
                  <c:v>1.9691738001735911E-7</c:v>
                </c:pt>
                <c:pt idx="457">
                  <c:v>1.9688301698071019E-7</c:v>
                </c:pt>
                <c:pt idx="458">
                  <c:v>2.0109551599401966E-7</c:v>
                </c:pt>
                <c:pt idx="459">
                  <c:v>2.0107796762660602E-7</c:v>
                </c:pt>
                <c:pt idx="460">
                  <c:v>2.0920646170170611E-7</c:v>
                </c:pt>
                <c:pt idx="461">
                  <c:v>2.174762258004215E-7</c:v>
                </c:pt>
                <c:pt idx="462">
                  <c:v>2.2151272415474766E-7</c:v>
                </c:pt>
                <c:pt idx="463">
                  <c:v>2.5437603866002904E-7</c:v>
                </c:pt>
                <c:pt idx="464">
                  <c:v>2.6260391043307797E-7</c:v>
                </c:pt>
                <c:pt idx="465">
                  <c:v>2.6665902939077728E-7</c:v>
                </c:pt>
                <c:pt idx="466">
                  <c:v>2.7490909899437234E-7</c:v>
                </c:pt>
                <c:pt idx="467">
                  <c:v>2.9132024330693115E-7</c:v>
                </c:pt>
                <c:pt idx="468">
                  <c:v>3.201026676705918E-7</c:v>
                </c:pt>
                <c:pt idx="469">
                  <c:v>3.4474527112414079E-7</c:v>
                </c:pt>
                <c:pt idx="470">
                  <c:v>3.816339799357995E-7</c:v>
                </c:pt>
                <c:pt idx="471">
                  <c:v>4.1855276729492409E-7</c:v>
                </c:pt>
                <c:pt idx="472">
                  <c:v>4.7183328996093344E-7</c:v>
                </c:pt>
                <c:pt idx="473">
                  <c:v>5.3336460222614114E-7</c:v>
                </c:pt>
                <c:pt idx="474">
                  <c:v>6.0720217694439043E-7</c:v>
                </c:pt>
                <c:pt idx="475">
                  <c:v>7.0585370521847413E-7</c:v>
                </c:pt>
                <c:pt idx="476">
                  <c:v>8.0431239522715363E-7</c:v>
                </c:pt>
                <c:pt idx="477">
                  <c:v>9.23249371761139E-7</c:v>
                </c:pt>
                <c:pt idx="478">
                  <c:v>1.06714829688891E-6</c:v>
                </c:pt>
                <c:pt idx="479">
                  <c:v>1.2432121955402189E-6</c:v>
                </c:pt>
                <c:pt idx="480">
                  <c:v>1.4025118326111672E-6</c:v>
                </c:pt>
                <c:pt idx="481">
                  <c:v>1.6038694636141663E-6</c:v>
                </c:pt>
                <c:pt idx="482">
                  <c:v>1.7840966134937487E-6</c:v>
                </c:pt>
                <c:pt idx="483">
                  <c:v>2.0153263111151599E-6</c:v>
                </c:pt>
                <c:pt idx="484">
                  <c:v>2.208327720507174E-6</c:v>
                </c:pt>
                <c:pt idx="485">
                  <c:v>2.4295122832517212E-6</c:v>
                </c:pt>
                <c:pt idx="486">
                  <c:v>2.6705521408879784E-6</c:v>
                </c:pt>
                <c:pt idx="487">
                  <c:v>2.9084991144877645E-6</c:v>
                </c:pt>
                <c:pt idx="488">
                  <c:v>3.1467621096524011E-6</c:v>
                </c:pt>
                <c:pt idx="489">
                  <c:v>3.405198758313198E-6</c:v>
                </c:pt>
                <c:pt idx="490">
                  <c:v>3.6932771748275798E-6</c:v>
                </c:pt>
                <c:pt idx="491">
                  <c:v>4.1030197769572583E-6</c:v>
                </c:pt>
                <c:pt idx="492">
                  <c:v>4.1030197769572583E-6</c:v>
                </c:pt>
                <c:pt idx="493">
                  <c:v>4.513766894983896E-6</c:v>
                </c:pt>
                <c:pt idx="494">
                  <c:v>4.9247626651291364E-6</c:v>
                </c:pt>
                <c:pt idx="495">
                  <c:v>4.9239034201317328E-6</c:v>
                </c:pt>
                <c:pt idx="496">
                  <c:v>5.3341114160952254E-6</c:v>
                </c:pt>
                <c:pt idx="497">
                  <c:v>5.7442857511133354E-6</c:v>
                </c:pt>
                <c:pt idx="498">
                  <c:v>5.7452883317564724E-6</c:v>
                </c:pt>
                <c:pt idx="499">
                  <c:v>6.1561405880300066E-6</c:v>
                </c:pt>
                <c:pt idx="500">
                  <c:v>6.5673892435357611E-6</c:v>
                </c:pt>
                <c:pt idx="501">
                  <c:v>6.9760219568649674E-6</c:v>
                </c:pt>
                <c:pt idx="502">
                  <c:v>7.3858003115885901E-6</c:v>
                </c:pt>
                <c:pt idx="503">
                  <c:v>7.3858003115885901E-6</c:v>
                </c:pt>
                <c:pt idx="504">
                  <c:v>7.7962969517848369E-6</c:v>
                </c:pt>
                <c:pt idx="505">
                  <c:v>7.7956166169563871E-6</c:v>
                </c:pt>
                <c:pt idx="506">
                  <c:v>8.2060395539145166E-6</c:v>
                </c:pt>
                <c:pt idx="507">
                  <c:v>8.6179324976347078E-6</c:v>
                </c:pt>
                <c:pt idx="508">
                  <c:v>8.6171805949593114E-6</c:v>
                </c:pt>
                <c:pt idx="509">
                  <c:v>9.0261354730858266E-6</c:v>
                </c:pt>
                <c:pt idx="510">
                  <c:v>9.4383125431103127E-6</c:v>
                </c:pt>
                <c:pt idx="511">
                  <c:v>9.4366657992186691E-6</c:v>
                </c:pt>
                <c:pt idx="512">
                  <c:v>9.4366657992186691E-6</c:v>
                </c:pt>
                <c:pt idx="513">
                  <c:v>9.8478068402634656E-6</c:v>
                </c:pt>
                <c:pt idx="514">
                  <c:v>9.8478068402634656E-6</c:v>
                </c:pt>
                <c:pt idx="515">
                  <c:v>9.8486661227432019E-6</c:v>
                </c:pt>
                <c:pt idx="516">
                  <c:v>1.0257549442393145E-5</c:v>
                </c:pt>
                <c:pt idx="517">
                  <c:v>1.0256654329215266E-5</c:v>
                </c:pt>
                <c:pt idx="518">
                  <c:v>1.0256654329215266E-5</c:v>
                </c:pt>
                <c:pt idx="519">
                  <c:v>1.0257549442393145E-5</c:v>
                </c:pt>
                <c:pt idx="520">
                  <c:v>1.025933943445675E-5</c:v>
                </c:pt>
                <c:pt idx="521">
                  <c:v>1.0257549442393145E-5</c:v>
                </c:pt>
                <c:pt idx="522">
                  <c:v>1.0256654329215266E-5</c:v>
                </c:pt>
                <c:pt idx="523">
                  <c:v>1.0258444477466826E-5</c:v>
                </c:pt>
                <c:pt idx="524">
                  <c:v>1.025933943445675E-5</c:v>
                </c:pt>
                <c:pt idx="525">
                  <c:v>1.0256654329215266E-5</c:v>
                </c:pt>
                <c:pt idx="526">
                  <c:v>9.8486661227432019E-6</c:v>
                </c:pt>
                <c:pt idx="527">
                  <c:v>9.8478068402634656E-6</c:v>
                </c:pt>
                <c:pt idx="528">
                  <c:v>9.8486661227432019E-6</c:v>
                </c:pt>
                <c:pt idx="529">
                  <c:v>9.4366657992186691E-6</c:v>
                </c:pt>
                <c:pt idx="530">
                  <c:v>9.4366657992186691E-6</c:v>
                </c:pt>
                <c:pt idx="531">
                  <c:v>9.4366657992186691E-6</c:v>
                </c:pt>
                <c:pt idx="532">
                  <c:v>9.0261354730858266E-6</c:v>
                </c:pt>
                <c:pt idx="533">
                  <c:v>8.6179324976347078E-6</c:v>
                </c:pt>
                <c:pt idx="534">
                  <c:v>8.6171805949593114E-6</c:v>
                </c:pt>
                <c:pt idx="535">
                  <c:v>8.2067555819734624E-6</c:v>
                </c:pt>
                <c:pt idx="536">
                  <c:v>7.7956166169563871E-6</c:v>
                </c:pt>
                <c:pt idx="537">
                  <c:v>7.796977227249838E-6</c:v>
                </c:pt>
                <c:pt idx="538">
                  <c:v>7.3851559107400404E-6</c:v>
                </c:pt>
                <c:pt idx="539">
                  <c:v>6.9760219568649674E-6</c:v>
                </c:pt>
                <c:pt idx="540">
                  <c:v>6.974804607242774E-6</c:v>
                </c:pt>
                <c:pt idx="541">
                  <c:v>6.5656707064806835E-6</c:v>
                </c:pt>
                <c:pt idx="542">
                  <c:v>6.154529665435887E-6</c:v>
                </c:pt>
                <c:pt idx="543">
                  <c:v>5.7452883317564724E-6</c:v>
                </c:pt>
                <c:pt idx="544">
                  <c:v>5.7452883317564724E-6</c:v>
                </c:pt>
                <c:pt idx="545">
                  <c:v>5.3336460222614117E-6</c:v>
                </c:pt>
                <c:pt idx="546">
                  <c:v>4.924333061371601E-6</c:v>
                </c:pt>
                <c:pt idx="547">
                  <c:v>4.9239034201317328E-6</c:v>
                </c:pt>
                <c:pt idx="548">
                  <c:v>4.513766894983896E-6</c:v>
                </c:pt>
                <c:pt idx="549">
                  <c:v>4.5141608180020548E-6</c:v>
                </c:pt>
                <c:pt idx="550">
                  <c:v>4.513766894983896E-6</c:v>
                </c:pt>
                <c:pt idx="551">
                  <c:v>4.1033777909867312E-6</c:v>
                </c:pt>
                <c:pt idx="552">
                  <c:v>4.1026617316861068E-6</c:v>
                </c:pt>
                <c:pt idx="553">
                  <c:v>4.1033777909867312E-6</c:v>
                </c:pt>
                <c:pt idx="554">
                  <c:v>3.6932771748275798E-6</c:v>
                </c:pt>
                <c:pt idx="555">
                  <c:v>3.692954885270282E-6</c:v>
                </c:pt>
                <c:pt idx="556">
                  <c:v>3.692954885270282E-6</c:v>
                </c:pt>
                <c:pt idx="557">
                  <c:v>3.6932771748275798E-6</c:v>
                </c:pt>
                <c:pt idx="558">
                  <c:v>3.4471519257667488E-6</c:v>
                </c:pt>
                <c:pt idx="559">
                  <c:v>3.3601554673625474E-6</c:v>
                </c:pt>
                <c:pt idx="560">
                  <c:v>3.2541673554804155E-6</c:v>
                </c:pt>
                <c:pt idx="561">
                  <c:v>3.1719362065296204E-6</c:v>
                </c:pt>
                <c:pt idx="562">
                  <c:v>3.0849562467510946E-6</c:v>
                </c:pt>
                <c:pt idx="563">
                  <c:v>3.0203644650449864E-6</c:v>
                </c:pt>
                <c:pt idx="564">
                  <c:v>2.9425722127594006E-6</c:v>
                </c:pt>
                <c:pt idx="565">
                  <c:v>2.8768398486911059E-6</c:v>
                </c:pt>
                <c:pt idx="566">
                  <c:v>2.8108622193878961E-6</c:v>
                </c:pt>
                <c:pt idx="567">
                  <c:v>2.7500505330758905E-6</c:v>
                </c:pt>
                <c:pt idx="568">
                  <c:v>2.6880341221119619E-6</c:v>
                </c:pt>
                <c:pt idx="569">
                  <c:v>2.6258099060668187E-6</c:v>
                </c:pt>
                <c:pt idx="570">
                  <c:v>2.5817434908525918E-6</c:v>
                </c:pt>
                <c:pt idx="571">
                  <c:v>2.5115962915525683E-6</c:v>
                </c:pt>
                <c:pt idx="572">
                  <c:v>2.4614672502169891E-6</c:v>
                </c:pt>
                <c:pt idx="573">
                  <c:v>2.4120966213900931E-6</c:v>
                </c:pt>
                <c:pt idx="574">
                  <c:v>2.3633617665500222E-6</c:v>
                </c:pt>
                <c:pt idx="575">
                  <c:v>2.3238202581417892E-6</c:v>
                </c:pt>
                <c:pt idx="576">
                  <c:v>2.2918399070148127E-6</c:v>
                </c:pt>
                <c:pt idx="577">
                  <c:v>2.2382491436411269E-6</c:v>
                </c:pt>
                <c:pt idx="578">
                  <c:v>2.2180247277324851E-6</c:v>
                </c:pt>
                <c:pt idx="579">
                  <c:v>2.1737834926775811E-6</c:v>
                </c:pt>
                <c:pt idx="580">
                  <c:v>2.1503467257527636E-6</c:v>
                </c:pt>
                <c:pt idx="581">
                  <c:v>2.1052152876864002E-6</c:v>
                </c:pt>
                <c:pt idx="582">
                  <c:v>2.0929643349009162E-6</c:v>
                </c:pt>
                <c:pt idx="583">
                  <c:v>2.0482829268595111E-6</c:v>
                </c:pt>
                <c:pt idx="584">
                  <c:v>2.0326934808353957E-6</c:v>
                </c:pt>
                <c:pt idx="585">
                  <c:v>2.0049846150244247E-6</c:v>
                </c:pt>
                <c:pt idx="586">
                  <c:v>1.9755201805139189E-6</c:v>
                </c:pt>
                <c:pt idx="587">
                  <c:v>1.9982961822717649E-6</c:v>
                </c:pt>
                <c:pt idx="588">
                  <c:v>1.941560057793855E-6</c:v>
                </c:pt>
                <c:pt idx="589">
                  <c:v>1.9496521842601682E-6</c:v>
                </c:pt>
                <c:pt idx="590">
                  <c:v>1.9075127278280315E-6</c:v>
                </c:pt>
                <c:pt idx="591">
                  <c:v>1.8886638735634657E-6</c:v>
                </c:pt>
                <c:pt idx="592">
                  <c:v>1.876340776590865E-6</c:v>
                </c:pt>
                <c:pt idx="593">
                  <c:v>1.8609199175650853E-6</c:v>
                </c:pt>
                <c:pt idx="594">
                  <c:v>1.8479417403608584E-6</c:v>
                </c:pt>
                <c:pt idx="595">
                  <c:v>1.8332622780728288E-6</c:v>
                </c:pt>
                <c:pt idx="596">
                  <c:v>1.8171615721175945E-6</c:v>
                </c:pt>
                <c:pt idx="597">
                  <c:v>1.8051151170120782E-6</c:v>
                </c:pt>
                <c:pt idx="598">
                  <c:v>1.7969761039281344E-6</c:v>
                </c:pt>
                <c:pt idx="599">
                  <c:v>1.7648891056636111E-6</c:v>
                </c:pt>
                <c:pt idx="600">
                  <c:v>1.7399843669612739E-6</c:v>
                </c:pt>
                <c:pt idx="601">
                  <c:v>1.7078733749451147E-6</c:v>
                </c:pt>
                <c:pt idx="602">
                  <c:v>1.6829426483630334E-6</c:v>
                </c:pt>
                <c:pt idx="603">
                  <c:v>1.6478504322598506E-6</c:v>
                </c:pt>
                <c:pt idx="604">
                  <c:v>1.6268274258134573E-6</c:v>
                </c:pt>
                <c:pt idx="605">
                  <c:v>1.5773088897829732E-6</c:v>
                </c:pt>
                <c:pt idx="606">
                  <c:v>1.5618497771168212E-6</c:v>
                </c:pt>
                <c:pt idx="607">
                  <c:v>1.5124241512586938E-6</c:v>
                </c:pt>
                <c:pt idx="608">
                  <c:v>1.491369343971009E-6</c:v>
                </c:pt>
                <c:pt idx="609">
                  <c:v>1.4463000599741499E-6</c:v>
                </c:pt>
                <c:pt idx="610">
                  <c:v>1.4144193866619575E-6</c:v>
                </c:pt>
                <c:pt idx="611">
                  <c:v>1.3810025012433079E-6</c:v>
                </c:pt>
                <c:pt idx="612">
                  <c:v>1.3482488056304589E-6</c:v>
                </c:pt>
                <c:pt idx="613">
                  <c:v>1.323703894381217E-6</c:v>
                </c:pt>
                <c:pt idx="614">
                  <c:v>1.2905799793195608E-6</c:v>
                </c:pt>
                <c:pt idx="615">
                  <c:v>1.2706555731794031E-6</c:v>
                </c:pt>
                <c:pt idx="616">
                  <c:v>1.2417477158680344E-6</c:v>
                </c:pt>
                <c:pt idx="617">
                  <c:v>1.2173544623261511E-6</c:v>
                </c:pt>
                <c:pt idx="618">
                  <c:v>1.1926354179405709E-6</c:v>
                </c:pt>
                <c:pt idx="619">
                  <c:v>1.1681064970631868E-6</c:v>
                </c:pt>
                <c:pt idx="620">
                  <c:v>1.1434633185339898E-6</c:v>
                </c:pt>
                <c:pt idx="621">
                  <c:v>1.1393088005243435E-6</c:v>
                </c:pt>
                <c:pt idx="622">
                  <c:v>1.1026427037654741E-6</c:v>
                </c:pt>
                <c:pt idx="623">
                  <c:v>1.0775911188510331E-6</c:v>
                </c:pt>
                <c:pt idx="624">
                  <c:v>1.0614497951727886E-6</c:v>
                </c:pt>
                <c:pt idx="625">
                  <c:v>1.0367447946738274E-6</c:v>
                </c:pt>
                <c:pt idx="626">
                  <c:v>1.0246044599277102E-6</c:v>
                </c:pt>
                <c:pt idx="627">
                  <c:v>1.0002134499226369E-6</c:v>
                </c:pt>
                <c:pt idx="628">
                  <c:v>9.8796494739604837E-7</c:v>
                </c:pt>
                <c:pt idx="629">
                  <c:v>9.6683512547903868E-7</c:v>
                </c:pt>
                <c:pt idx="630">
                  <c:v>9.5473955006091167E-7</c:v>
                </c:pt>
                <c:pt idx="631">
                  <c:v>9.3858997522734592E-7</c:v>
                </c:pt>
                <c:pt idx="632">
                  <c:v>9.2615741979369151E-7</c:v>
                </c:pt>
                <c:pt idx="633">
                  <c:v>9.0540985444282862E-7</c:v>
                </c:pt>
                <c:pt idx="634">
                  <c:v>8.9327261398803879E-7</c:v>
                </c:pt>
                <c:pt idx="635">
                  <c:v>8.7294811724369815E-7</c:v>
                </c:pt>
                <c:pt idx="636">
                  <c:v>8.6461845638771788E-7</c:v>
                </c:pt>
                <c:pt idx="637">
                  <c:v>8.4803563387041291E-7</c:v>
                </c:pt>
                <c:pt idx="638">
                  <c:v>8.3172660648505984E-7</c:v>
                </c:pt>
                <c:pt idx="639">
                  <c:v>8.1939825991696418E-7</c:v>
                </c:pt>
                <c:pt idx="640">
                  <c:v>8.2359938321207093E-7</c:v>
                </c:pt>
                <c:pt idx="641">
                  <c:v>7.9472244119089971E-7</c:v>
                </c:pt>
                <c:pt idx="642">
                  <c:v>7.8230930259605611E-7</c:v>
                </c:pt>
                <c:pt idx="643">
                  <c:v>7.7435201621994296E-7</c:v>
                </c:pt>
                <c:pt idx="644">
                  <c:v>7.9117574434957191E-7</c:v>
                </c:pt>
                <c:pt idx="645">
                  <c:v>7.5376010389822899E-7</c:v>
                </c:pt>
                <c:pt idx="646">
                  <c:v>7.412618991787326E-7</c:v>
                </c:pt>
                <c:pt idx="647">
                  <c:v>7.3736926695505117E-7</c:v>
                </c:pt>
                <c:pt idx="648">
                  <c:v>7.2084372538478902E-7</c:v>
                </c:pt>
                <c:pt idx="649">
                  <c:v>7.1691850795931296E-7</c:v>
                </c:pt>
                <c:pt idx="650">
                  <c:v>6.9628806086985117E-7</c:v>
                </c:pt>
                <c:pt idx="651">
                  <c:v>6.8779682189203106E-7</c:v>
                </c:pt>
                <c:pt idx="652">
                  <c:v>6.7970412637629996E-7</c:v>
                </c:pt>
                <c:pt idx="653">
                  <c:v>6.6297250786461751E-7</c:v>
                </c:pt>
                <c:pt idx="654">
                  <c:v>5.9185965294279856E-7</c:v>
                </c:pt>
                <c:pt idx="655">
                  <c:v>5.5432144744015655E-7</c:v>
                </c:pt>
                <c:pt idx="656">
                  <c:v>4.7879155715695134E-7</c:v>
                </c:pt>
                <c:pt idx="657">
                  <c:v>4.2858588966403526E-7</c:v>
                </c:pt>
                <c:pt idx="658">
                  <c:v>3.8648623996098601E-7</c:v>
                </c:pt>
                <c:pt idx="659">
                  <c:v>3.4888554102139051E-7</c:v>
                </c:pt>
                <c:pt idx="660">
                  <c:v>3.3627694652041215E-7</c:v>
                </c:pt>
                <c:pt idx="661">
                  <c:v>2.9439389579941876E-7</c:v>
                </c:pt>
                <c:pt idx="662">
                  <c:v>2.6495650613514796E-7</c:v>
                </c:pt>
                <c:pt idx="663">
                  <c:v>2.3562334490053414E-7</c:v>
                </c:pt>
                <c:pt idx="664">
                  <c:v>2.1052271225553462E-7</c:v>
                </c:pt>
                <c:pt idx="665">
                  <c:v>1.9378071153709426E-7</c:v>
                </c:pt>
                <c:pt idx="666">
                  <c:v>1.7270874643619861E-7</c:v>
                </c:pt>
                <c:pt idx="667">
                  <c:v>1.6010152735509256E-7</c:v>
                </c:pt>
                <c:pt idx="668">
                  <c:v>1.4749012053452969E-7</c:v>
                </c:pt>
                <c:pt idx="669">
                  <c:v>1.3487131760620107E-7</c:v>
                </c:pt>
                <c:pt idx="670">
                  <c:v>1.2643916685161164E-7</c:v>
                </c:pt>
                <c:pt idx="671">
                  <c:v>1.1387338644810915E-7</c:v>
                </c:pt>
                <c:pt idx="672">
                  <c:v>1.0546177943859543E-7</c:v>
                </c:pt>
                <c:pt idx="673">
                  <c:v>9.7070004075381283E-8</c:v>
                </c:pt>
                <c:pt idx="674">
                  <c:v>1.0972509024862208E-7</c:v>
                </c:pt>
                <c:pt idx="675">
                  <c:v>9.7142023378531137E-8</c:v>
                </c:pt>
                <c:pt idx="676">
                  <c:v>8.0249286170578325E-8</c:v>
                </c:pt>
                <c:pt idx="677">
                  <c:v>7.1847011185196377E-8</c:v>
                </c:pt>
                <c:pt idx="678">
                  <c:v>6.7621084911241837E-8</c:v>
                </c:pt>
                <c:pt idx="679">
                  <c:v>6.3397093547789457E-8</c:v>
                </c:pt>
                <c:pt idx="680">
                  <c:v>5.9210438259717778E-8</c:v>
                </c:pt>
                <c:pt idx="681">
                  <c:v>5.4963853048885889E-8</c:v>
                </c:pt>
                <c:pt idx="682">
                  <c:v>5.0758081872668234E-8</c:v>
                </c:pt>
                <c:pt idx="683">
                  <c:v>5.0791415044458355E-8</c:v>
                </c:pt>
                <c:pt idx="684">
                  <c:v>4.6560988835775249E-8</c:v>
                </c:pt>
                <c:pt idx="685">
                  <c:v>6.3511688667031087E-8</c:v>
                </c:pt>
                <c:pt idx="686">
                  <c:v>5.9297919870969261E-8</c:v>
                </c:pt>
                <c:pt idx="687">
                  <c:v>4.6606794049838865E-8</c:v>
                </c:pt>
                <c:pt idx="688">
                  <c:v>3.8140882096050769E-8</c:v>
                </c:pt>
                <c:pt idx="689">
                  <c:v>3.815336275152095E-8</c:v>
                </c:pt>
                <c:pt idx="690">
                  <c:v>3.3911618642317555E-8</c:v>
                </c:pt>
                <c:pt idx="691">
                  <c:v>3.3922704493755341E-8</c:v>
                </c:pt>
                <c:pt idx="692">
                  <c:v>3.392824606113589E-8</c:v>
                </c:pt>
                <c:pt idx="693">
                  <c:v>2.970475723383073E-8</c:v>
                </c:pt>
                <c:pt idx="694">
                  <c:v>2.9712027417231575E-8</c:v>
                </c:pt>
                <c:pt idx="695">
                  <c:v>2.9716873218033139E-8</c:v>
                </c:pt>
                <c:pt idx="696">
                  <c:v>4.6721110616094788E-8</c:v>
                </c:pt>
                <c:pt idx="697">
                  <c:v>3.3972546058540541E-8</c:v>
                </c:pt>
                <c:pt idx="698">
                  <c:v>2.974351101056321E-8</c:v>
                </c:pt>
                <c:pt idx="699">
                  <c:v>2.5488237265606456E-8</c:v>
                </c:pt>
                <c:pt idx="700">
                  <c:v>2.5500677632701495E-8</c:v>
                </c:pt>
                <c:pt idx="701">
                  <c:v>2.5502750437226986E-8</c:v>
                </c:pt>
                <c:pt idx="702">
                  <c:v>2.5517255354350173E-8</c:v>
                </c:pt>
                <c:pt idx="703">
                  <c:v>2.1274391677053166E-8</c:v>
                </c:pt>
                <c:pt idx="704">
                  <c:v>3.8296597947710717E-8</c:v>
                </c:pt>
                <c:pt idx="705">
                  <c:v>2.980154718479409E-8</c:v>
                </c:pt>
                <c:pt idx="706">
                  <c:v>2.1288197253896798E-8</c:v>
                </c:pt>
                <c:pt idx="707">
                  <c:v>2.1298545563956513E-8</c:v>
                </c:pt>
                <c:pt idx="708">
                  <c:v>2.1298545563956513E-8</c:v>
                </c:pt>
                <c:pt idx="709">
                  <c:v>2.1308888848530898E-8</c:v>
                </c:pt>
                <c:pt idx="710">
                  <c:v>2.1310612241218298E-8</c:v>
                </c:pt>
                <c:pt idx="711">
                  <c:v>4.6899646345188521E-8</c:v>
                </c:pt>
                <c:pt idx="712">
                  <c:v>1.706946412741975E-8</c:v>
                </c:pt>
                <c:pt idx="713">
                  <c:v>1.706946412741975E-8</c:v>
                </c:pt>
                <c:pt idx="714">
                  <c:v>1.7073597336438094E-8</c:v>
                </c:pt>
                <c:pt idx="715">
                  <c:v>1.7077729545123444E-8</c:v>
                </c:pt>
                <c:pt idx="716">
                  <c:v>1.7080483795531666E-8</c:v>
                </c:pt>
                <c:pt idx="717">
                  <c:v>1.7088743883285639E-8</c:v>
                </c:pt>
                <c:pt idx="718">
                  <c:v>1.709149635876186E-8</c:v>
                </c:pt>
                <c:pt idx="719">
                  <c:v>1.7099751126863881E-8</c:v>
                </c:pt>
                <c:pt idx="720">
                  <c:v>1.7102501830835163E-8</c:v>
                </c:pt>
                <c:pt idx="721">
                  <c:v>1.7105252092464397E-8</c:v>
                </c:pt>
                <c:pt idx="722">
                  <c:v>2.9936527383931385E-8</c:v>
                </c:pt>
                <c:pt idx="723">
                  <c:v>2.565361280267073E-8</c:v>
                </c:pt>
                <c:pt idx="724">
                  <c:v>1.7120370634085704E-8</c:v>
                </c:pt>
                <c:pt idx="725">
                  <c:v>1.7124491556189937E-8</c:v>
                </c:pt>
                <c:pt idx="726">
                  <c:v>5.139594815539265E-8</c:v>
                </c:pt>
                <c:pt idx="727">
                  <c:v>1.7134103186734107E-8</c:v>
                </c:pt>
                <c:pt idx="728">
                  <c:v>1.7138220806816797E-8</c:v>
                </c:pt>
                <c:pt idx="729">
                  <c:v>1.7142337437839818E-8</c:v>
                </c:pt>
                <c:pt idx="730">
                  <c:v>1.7147824741897722E-8</c:v>
                </c:pt>
                <c:pt idx="731">
                  <c:v>2.1429191620669183E-8</c:v>
                </c:pt>
                <c:pt idx="732">
                  <c:v>1.7156052407181326E-8</c:v>
                </c:pt>
                <c:pt idx="733">
                  <c:v>1.7157423301139101E-8</c:v>
                </c:pt>
                <c:pt idx="734">
                  <c:v>1.7167016493558289E-8</c:v>
                </c:pt>
                <c:pt idx="735">
                  <c:v>1.7171126221062456E-8</c:v>
                </c:pt>
                <c:pt idx="736">
                  <c:v>3.8636963835643969E-8</c:v>
                </c:pt>
                <c:pt idx="737">
                  <c:v>1.7175234965182137E-8</c:v>
                </c:pt>
                <c:pt idx="738">
                  <c:v>1.7180711762185237E-8</c:v>
                </c:pt>
                <c:pt idx="739">
                  <c:v>1.7188923685746086E-8</c:v>
                </c:pt>
                <c:pt idx="740">
                  <c:v>1.7195763959679039E-8</c:v>
                </c:pt>
                <c:pt idx="741">
                  <c:v>1.7195763959679039E-8</c:v>
                </c:pt>
                <c:pt idx="742">
                  <c:v>1.2898580279681922E-8</c:v>
                </c:pt>
                <c:pt idx="743">
                  <c:v>3.8707752931377807E-8</c:v>
                </c:pt>
                <c:pt idx="744">
                  <c:v>3.0111575253249079E-8</c:v>
                </c:pt>
                <c:pt idx="745">
                  <c:v>2.1511296103867367E-8</c:v>
                </c:pt>
                <c:pt idx="746">
                  <c:v>1.7219000565590779E-8</c:v>
                </c:pt>
                <c:pt idx="747">
                  <c:v>1.7227194237510886E-8</c:v>
                </c:pt>
                <c:pt idx="748">
                  <c:v>1.7229924595597217E-8</c:v>
                </c:pt>
                <c:pt idx="749">
                  <c:v>3.4456087122032472E-8</c:v>
                </c:pt>
                <c:pt idx="750">
                  <c:v>2.5842486381714094E-8</c:v>
                </c:pt>
                <c:pt idx="751">
                  <c:v>1.7240841703992182E-8</c:v>
                </c:pt>
                <c:pt idx="752">
                  <c:v>1.2928271062158903E-8</c:v>
                </c:pt>
                <c:pt idx="753">
                  <c:v>1.2934405473447006E-8</c:v>
                </c:pt>
                <c:pt idx="754">
                  <c:v>1.2938493465165211E-8</c:v>
                </c:pt>
                <c:pt idx="755">
                  <c:v>3.4505158241777449E-8</c:v>
                </c:pt>
                <c:pt idx="756">
                  <c:v>3.0209444993676041E-8</c:v>
                </c:pt>
                <c:pt idx="757">
                  <c:v>2.1574371720155698E-8</c:v>
                </c:pt>
                <c:pt idx="758">
                  <c:v>1.2954832532088982E-8</c:v>
                </c:pt>
                <c:pt idx="759">
                  <c:v>1.295585303959634E-8</c:v>
                </c:pt>
                <c:pt idx="760">
                  <c:v>1.7288522997650003E-8</c:v>
                </c:pt>
                <c:pt idx="761">
                  <c:v>1.2962994342652668E-8</c:v>
                </c:pt>
                <c:pt idx="762">
                  <c:v>1.296605369706162E-8</c:v>
                </c:pt>
                <c:pt idx="763">
                  <c:v>1.2967073321464334E-8</c:v>
                </c:pt>
                <c:pt idx="764">
                  <c:v>1.2971151017578166E-8</c:v>
                </c:pt>
                <c:pt idx="765">
                  <c:v>1.2973189385001385E-8</c:v>
                </c:pt>
                <c:pt idx="766">
                  <c:v>2.163217094424626E-8</c:v>
                </c:pt>
                <c:pt idx="767">
                  <c:v>1.7312993672314758E-8</c:v>
                </c:pt>
                <c:pt idx="768">
                  <c:v>1.2989484809085415E-8</c:v>
                </c:pt>
                <c:pt idx="769">
                  <c:v>1.2989484809085415E-8</c:v>
                </c:pt>
                <c:pt idx="770">
                  <c:v>1.299253792578267E-8</c:v>
                </c:pt>
                <c:pt idx="771">
                  <c:v>1.7330645448809887E-8</c:v>
                </c:pt>
                <c:pt idx="772">
                  <c:v>1.2999659076180743E-8</c:v>
                </c:pt>
                <c:pt idx="773">
                  <c:v>1.2999659076180743E-8</c:v>
                </c:pt>
                <c:pt idx="774">
                  <c:v>1.3007792760115085E-8</c:v>
                </c:pt>
                <c:pt idx="775">
                  <c:v>1.300575981601263E-8</c:v>
                </c:pt>
                <c:pt idx="776">
                  <c:v>3.0368699633111447E-8</c:v>
                </c:pt>
                <c:pt idx="777">
                  <c:v>1.7359121940330078E-8</c:v>
                </c:pt>
                <c:pt idx="778">
                  <c:v>1.7363186198068759E-8</c:v>
                </c:pt>
                <c:pt idx="779">
                  <c:v>1.3027089906187444E-8</c:v>
                </c:pt>
                <c:pt idx="780">
                  <c:v>1.3026074979622374E-8</c:v>
                </c:pt>
                <c:pt idx="781">
                  <c:v>1.3028104753686835E-8</c:v>
                </c:pt>
                <c:pt idx="782">
                  <c:v>1.3035206473894645E-8</c:v>
                </c:pt>
                <c:pt idx="783">
                  <c:v>1.3038248884129536E-8</c:v>
                </c:pt>
                <c:pt idx="784">
                  <c:v>1.7391609408438876E-8</c:v>
                </c:pt>
                <c:pt idx="785">
                  <c:v>3.4776514719086296E-8</c:v>
                </c:pt>
                <c:pt idx="786">
                  <c:v>2.60908405200823E-8</c:v>
                </c:pt>
                <c:pt idx="787">
                  <c:v>2.1752374110747657E-8</c:v>
                </c:pt>
                <c:pt idx="788">
                  <c:v>1.3053450298741189E-8</c:v>
                </c:pt>
                <c:pt idx="789">
                  <c:v>1.3057501020420925E-8</c:v>
                </c:pt>
                <c:pt idx="790">
                  <c:v>1.3058513504508859E-8</c:v>
                </c:pt>
                <c:pt idx="791">
                  <c:v>1.742268638745562E-8</c:v>
                </c:pt>
                <c:pt idx="792">
                  <c:v>1.7426735820720632E-8</c:v>
                </c:pt>
                <c:pt idx="793">
                  <c:v>2.6139419318738106E-8</c:v>
                </c:pt>
                <c:pt idx="794">
                  <c:v>2.1792856231581381E-8</c:v>
                </c:pt>
                <c:pt idx="795">
                  <c:v>1.3076724812891105E-8</c:v>
                </c:pt>
                <c:pt idx="796">
                  <c:v>1.7452360412249237E-8</c:v>
                </c:pt>
                <c:pt idx="797">
                  <c:v>1.7449664858844907E-8</c:v>
                </c:pt>
                <c:pt idx="798">
                  <c:v>4.3629505360712923E-8</c:v>
                </c:pt>
                <c:pt idx="799">
                  <c:v>4.3629505360712923E-8</c:v>
                </c:pt>
                <c:pt idx="800">
                  <c:v>3.49167866788959E-8</c:v>
                </c:pt>
                <c:pt idx="801">
                  <c:v>2.6185889434211523E-8</c:v>
                </c:pt>
                <c:pt idx="802">
                  <c:v>2.1833263292664838E-8</c:v>
                </c:pt>
                <c:pt idx="803">
                  <c:v>1.7483329405435798E-8</c:v>
                </c:pt>
                <c:pt idx="804">
                  <c:v>1.7480638627519836E-8</c:v>
                </c:pt>
                <c:pt idx="805">
                  <c:v>1.7484674639108811E-8</c:v>
                </c:pt>
                <c:pt idx="806">
                  <c:v>1.7494088378395895E-8</c:v>
                </c:pt>
                <c:pt idx="807">
                  <c:v>1.7495432784805441E-8</c:v>
                </c:pt>
                <c:pt idx="808">
                  <c:v>1.7499465384325357E-8</c:v>
                </c:pt>
                <c:pt idx="809">
                  <c:v>3.0628366773214329E-8</c:v>
                </c:pt>
                <c:pt idx="810">
                  <c:v>2.1881988939899188E-8</c:v>
                </c:pt>
                <c:pt idx="811">
                  <c:v>1.7511557611071332E-8</c:v>
                </c:pt>
                <c:pt idx="812">
                  <c:v>1.7518271908166745E-8</c:v>
                </c:pt>
                <c:pt idx="813">
                  <c:v>4.817516941599049E-8</c:v>
                </c:pt>
                <c:pt idx="814">
                  <c:v>1.7523641493552053E-8</c:v>
                </c:pt>
                <c:pt idx="815">
                  <c:v>1.7531692788023976E-8</c:v>
                </c:pt>
                <c:pt idx="816">
                  <c:v>2.1918880969823327E-8</c:v>
                </c:pt>
                <c:pt idx="817">
                  <c:v>1.7541081294187176E-8</c:v>
                </c:pt>
                <c:pt idx="818">
                  <c:v>1.7543762801700232E-8</c:v>
                </c:pt>
                <c:pt idx="819">
                  <c:v>1.7549124587522762E-8</c:v>
                </c:pt>
                <c:pt idx="820">
                  <c:v>3.9493128236238253E-8</c:v>
                </c:pt>
                <c:pt idx="821">
                  <c:v>3.5102051409768936E-8</c:v>
                </c:pt>
                <c:pt idx="822">
                  <c:v>2.6326815512269326E-8</c:v>
                </c:pt>
                <c:pt idx="823">
                  <c:v>2.1949019236098479E-8</c:v>
                </c:pt>
                <c:pt idx="824">
                  <c:v>1.7573232378982921E-8</c:v>
                </c:pt>
                <c:pt idx="825">
                  <c:v>1.7573232378982921E-8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CE3-49CC-92D3-0E2373A9F7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1961727"/>
        <c:axId val="991962559"/>
      </c:scatterChart>
      <c:scatterChart>
        <c:scatterStyle val="lineMarker"/>
        <c:varyColors val="0"/>
        <c:ser>
          <c:idx val="3"/>
          <c:order val="3"/>
          <c:tx>
            <c:v>Temperature (°C)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Foglio2!$B$5:$B$3853</c:f>
              <c:numCache>
                <c:formatCode>0</c:formatCode>
                <c:ptCount val="384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</c:numCache>
            </c:numRef>
          </c:xVal>
          <c:yVal>
            <c:numRef>
              <c:f>Foglio2!$E$5:$E$1800</c:f>
              <c:numCache>
                <c:formatCode>0.0</c:formatCode>
                <c:ptCount val="1796"/>
                <c:pt idx="0">
                  <c:v>22</c:v>
                </c:pt>
                <c:pt idx="1">
                  <c:v>22</c:v>
                </c:pt>
                <c:pt idx="2">
                  <c:v>21.8</c:v>
                </c:pt>
                <c:pt idx="3">
                  <c:v>22</c:v>
                </c:pt>
                <c:pt idx="4">
                  <c:v>22</c:v>
                </c:pt>
                <c:pt idx="5">
                  <c:v>22</c:v>
                </c:pt>
                <c:pt idx="6">
                  <c:v>22</c:v>
                </c:pt>
                <c:pt idx="7">
                  <c:v>22.1</c:v>
                </c:pt>
                <c:pt idx="8">
                  <c:v>22.1</c:v>
                </c:pt>
                <c:pt idx="9">
                  <c:v>22.1</c:v>
                </c:pt>
                <c:pt idx="10">
                  <c:v>22.1</c:v>
                </c:pt>
                <c:pt idx="11">
                  <c:v>23.1</c:v>
                </c:pt>
                <c:pt idx="12">
                  <c:v>25.3</c:v>
                </c:pt>
                <c:pt idx="13">
                  <c:v>27.2</c:v>
                </c:pt>
                <c:pt idx="14">
                  <c:v>29</c:v>
                </c:pt>
                <c:pt idx="15">
                  <c:v>30.6</c:v>
                </c:pt>
                <c:pt idx="16">
                  <c:v>31.8</c:v>
                </c:pt>
                <c:pt idx="17">
                  <c:v>33.200000000000003</c:v>
                </c:pt>
                <c:pt idx="18">
                  <c:v>34</c:v>
                </c:pt>
                <c:pt idx="19">
                  <c:v>35</c:v>
                </c:pt>
                <c:pt idx="20">
                  <c:v>35.6</c:v>
                </c:pt>
                <c:pt idx="21">
                  <c:v>36.200000000000003</c:v>
                </c:pt>
                <c:pt idx="22">
                  <c:v>36.6</c:v>
                </c:pt>
                <c:pt idx="23">
                  <c:v>37</c:v>
                </c:pt>
                <c:pt idx="24">
                  <c:v>37.4</c:v>
                </c:pt>
                <c:pt idx="25">
                  <c:v>37.6</c:v>
                </c:pt>
                <c:pt idx="26">
                  <c:v>37.799999999999997</c:v>
                </c:pt>
                <c:pt idx="27">
                  <c:v>37.799999999999997</c:v>
                </c:pt>
                <c:pt idx="28">
                  <c:v>38</c:v>
                </c:pt>
                <c:pt idx="29">
                  <c:v>38.1</c:v>
                </c:pt>
                <c:pt idx="30">
                  <c:v>38.1</c:v>
                </c:pt>
                <c:pt idx="31">
                  <c:v>38.1</c:v>
                </c:pt>
                <c:pt idx="32">
                  <c:v>39</c:v>
                </c:pt>
                <c:pt idx="33">
                  <c:v>41.3</c:v>
                </c:pt>
                <c:pt idx="34">
                  <c:v>43.2</c:v>
                </c:pt>
                <c:pt idx="35">
                  <c:v>45</c:v>
                </c:pt>
                <c:pt idx="36">
                  <c:v>46.8</c:v>
                </c:pt>
                <c:pt idx="37">
                  <c:v>48.1</c:v>
                </c:pt>
                <c:pt idx="38">
                  <c:v>49.4</c:v>
                </c:pt>
                <c:pt idx="39">
                  <c:v>50.5</c:v>
                </c:pt>
                <c:pt idx="40">
                  <c:v>51.3</c:v>
                </c:pt>
                <c:pt idx="41">
                  <c:v>52.1</c:v>
                </c:pt>
                <c:pt idx="42">
                  <c:v>52.3</c:v>
                </c:pt>
                <c:pt idx="43">
                  <c:v>53</c:v>
                </c:pt>
                <c:pt idx="44">
                  <c:v>54.2</c:v>
                </c:pt>
                <c:pt idx="45">
                  <c:v>55.2</c:v>
                </c:pt>
                <c:pt idx="46">
                  <c:v>56.1</c:v>
                </c:pt>
                <c:pt idx="47">
                  <c:v>56.9</c:v>
                </c:pt>
                <c:pt idx="48">
                  <c:v>57.6</c:v>
                </c:pt>
                <c:pt idx="49">
                  <c:v>58.1</c:v>
                </c:pt>
                <c:pt idx="50">
                  <c:v>58.3</c:v>
                </c:pt>
                <c:pt idx="51">
                  <c:v>58.5</c:v>
                </c:pt>
                <c:pt idx="52">
                  <c:v>58.6</c:v>
                </c:pt>
                <c:pt idx="53">
                  <c:v>58.5</c:v>
                </c:pt>
                <c:pt idx="54">
                  <c:v>58.5</c:v>
                </c:pt>
                <c:pt idx="55">
                  <c:v>58.6</c:v>
                </c:pt>
                <c:pt idx="56">
                  <c:v>59.4</c:v>
                </c:pt>
                <c:pt idx="57">
                  <c:v>60.1</c:v>
                </c:pt>
                <c:pt idx="58">
                  <c:v>60.9</c:v>
                </c:pt>
                <c:pt idx="59">
                  <c:v>61.9</c:v>
                </c:pt>
                <c:pt idx="60">
                  <c:v>62.7</c:v>
                </c:pt>
                <c:pt idx="61">
                  <c:v>63.4</c:v>
                </c:pt>
                <c:pt idx="62">
                  <c:v>64.099999999999994</c:v>
                </c:pt>
                <c:pt idx="63">
                  <c:v>64.5</c:v>
                </c:pt>
                <c:pt idx="64">
                  <c:v>64.8</c:v>
                </c:pt>
                <c:pt idx="65">
                  <c:v>65.400000000000006</c:v>
                </c:pt>
                <c:pt idx="66">
                  <c:v>66.900000000000006</c:v>
                </c:pt>
                <c:pt idx="67">
                  <c:v>68.5</c:v>
                </c:pt>
                <c:pt idx="68">
                  <c:v>69.7</c:v>
                </c:pt>
                <c:pt idx="69">
                  <c:v>70.8</c:v>
                </c:pt>
                <c:pt idx="70">
                  <c:v>71.7</c:v>
                </c:pt>
                <c:pt idx="71">
                  <c:v>72.2</c:v>
                </c:pt>
                <c:pt idx="72">
                  <c:v>72.7</c:v>
                </c:pt>
                <c:pt idx="73">
                  <c:v>73</c:v>
                </c:pt>
                <c:pt idx="74">
                  <c:v>73.599999999999994</c:v>
                </c:pt>
                <c:pt idx="75">
                  <c:v>74.3</c:v>
                </c:pt>
                <c:pt idx="76">
                  <c:v>74.900000000000006</c:v>
                </c:pt>
                <c:pt idx="77">
                  <c:v>75.3</c:v>
                </c:pt>
                <c:pt idx="78">
                  <c:v>75.7</c:v>
                </c:pt>
                <c:pt idx="79">
                  <c:v>76.8</c:v>
                </c:pt>
                <c:pt idx="80">
                  <c:v>77.599999999999994</c:v>
                </c:pt>
                <c:pt idx="81">
                  <c:v>78.5</c:v>
                </c:pt>
                <c:pt idx="82">
                  <c:v>79.599999999999994</c:v>
                </c:pt>
                <c:pt idx="83">
                  <c:v>80.8</c:v>
                </c:pt>
                <c:pt idx="84">
                  <c:v>81.400000000000006</c:v>
                </c:pt>
                <c:pt idx="85">
                  <c:v>82</c:v>
                </c:pt>
                <c:pt idx="86">
                  <c:v>82.7</c:v>
                </c:pt>
                <c:pt idx="87">
                  <c:v>83.3</c:v>
                </c:pt>
                <c:pt idx="88">
                  <c:v>83.9</c:v>
                </c:pt>
                <c:pt idx="89">
                  <c:v>84.5</c:v>
                </c:pt>
                <c:pt idx="90">
                  <c:v>85.5</c:v>
                </c:pt>
                <c:pt idx="91">
                  <c:v>86.6</c:v>
                </c:pt>
                <c:pt idx="92">
                  <c:v>87.6</c:v>
                </c:pt>
                <c:pt idx="93">
                  <c:v>88.7</c:v>
                </c:pt>
                <c:pt idx="94">
                  <c:v>89.4</c:v>
                </c:pt>
                <c:pt idx="95">
                  <c:v>90.1</c:v>
                </c:pt>
                <c:pt idx="96">
                  <c:v>90.8</c:v>
                </c:pt>
                <c:pt idx="97">
                  <c:v>91.4</c:v>
                </c:pt>
                <c:pt idx="98">
                  <c:v>92.1</c:v>
                </c:pt>
                <c:pt idx="99">
                  <c:v>92.7</c:v>
                </c:pt>
                <c:pt idx="100">
                  <c:v>93.3</c:v>
                </c:pt>
                <c:pt idx="101">
                  <c:v>94.2</c:v>
                </c:pt>
                <c:pt idx="102">
                  <c:v>95.3</c:v>
                </c:pt>
                <c:pt idx="103">
                  <c:v>96.2</c:v>
                </c:pt>
                <c:pt idx="104">
                  <c:v>96.9</c:v>
                </c:pt>
                <c:pt idx="105">
                  <c:v>97.8</c:v>
                </c:pt>
                <c:pt idx="106">
                  <c:v>98.4</c:v>
                </c:pt>
                <c:pt idx="107">
                  <c:v>99.1</c:v>
                </c:pt>
                <c:pt idx="108">
                  <c:v>99.6</c:v>
                </c:pt>
                <c:pt idx="109">
                  <c:v>100.6</c:v>
                </c:pt>
                <c:pt idx="110">
                  <c:v>101.7</c:v>
                </c:pt>
                <c:pt idx="111">
                  <c:v>102.6</c:v>
                </c:pt>
                <c:pt idx="112">
                  <c:v>103.3</c:v>
                </c:pt>
                <c:pt idx="113">
                  <c:v>104.2</c:v>
                </c:pt>
                <c:pt idx="114">
                  <c:v>104.9</c:v>
                </c:pt>
                <c:pt idx="115">
                  <c:v>105.6</c:v>
                </c:pt>
                <c:pt idx="116">
                  <c:v>106.1</c:v>
                </c:pt>
                <c:pt idx="117">
                  <c:v>106.9</c:v>
                </c:pt>
                <c:pt idx="118">
                  <c:v>107.6</c:v>
                </c:pt>
                <c:pt idx="119">
                  <c:v>108.4</c:v>
                </c:pt>
                <c:pt idx="120">
                  <c:v>109.5</c:v>
                </c:pt>
                <c:pt idx="121">
                  <c:v>110.4</c:v>
                </c:pt>
                <c:pt idx="122">
                  <c:v>111.2</c:v>
                </c:pt>
                <c:pt idx="123">
                  <c:v>111.9</c:v>
                </c:pt>
                <c:pt idx="124">
                  <c:v>112.6</c:v>
                </c:pt>
                <c:pt idx="125">
                  <c:v>113.2</c:v>
                </c:pt>
                <c:pt idx="126">
                  <c:v>114.3</c:v>
                </c:pt>
                <c:pt idx="127">
                  <c:v>115.1</c:v>
                </c:pt>
                <c:pt idx="128">
                  <c:v>115.9</c:v>
                </c:pt>
                <c:pt idx="129">
                  <c:v>116.7</c:v>
                </c:pt>
                <c:pt idx="130">
                  <c:v>117.5</c:v>
                </c:pt>
                <c:pt idx="131">
                  <c:v>118.3</c:v>
                </c:pt>
                <c:pt idx="132">
                  <c:v>118.8</c:v>
                </c:pt>
                <c:pt idx="133">
                  <c:v>119.7</c:v>
                </c:pt>
                <c:pt idx="134">
                  <c:v>120.5</c:v>
                </c:pt>
                <c:pt idx="135">
                  <c:v>121.2</c:v>
                </c:pt>
                <c:pt idx="136">
                  <c:v>122.1</c:v>
                </c:pt>
                <c:pt idx="137">
                  <c:v>122.8</c:v>
                </c:pt>
                <c:pt idx="138">
                  <c:v>123.9</c:v>
                </c:pt>
                <c:pt idx="139">
                  <c:v>125.2</c:v>
                </c:pt>
                <c:pt idx="140">
                  <c:v>126</c:v>
                </c:pt>
                <c:pt idx="141">
                  <c:v>126.4</c:v>
                </c:pt>
                <c:pt idx="142">
                  <c:v>126.9</c:v>
                </c:pt>
                <c:pt idx="143">
                  <c:v>127.5</c:v>
                </c:pt>
                <c:pt idx="144">
                  <c:v>128.1</c:v>
                </c:pt>
                <c:pt idx="145">
                  <c:v>129.1</c:v>
                </c:pt>
                <c:pt idx="146">
                  <c:v>130.30000000000001</c:v>
                </c:pt>
                <c:pt idx="147">
                  <c:v>131.30000000000001</c:v>
                </c:pt>
                <c:pt idx="148">
                  <c:v>132.30000000000001</c:v>
                </c:pt>
                <c:pt idx="149">
                  <c:v>133.1</c:v>
                </c:pt>
                <c:pt idx="150">
                  <c:v>133.69999999999999</c:v>
                </c:pt>
                <c:pt idx="151">
                  <c:v>134.5</c:v>
                </c:pt>
                <c:pt idx="152">
                  <c:v>135.1</c:v>
                </c:pt>
                <c:pt idx="153">
                  <c:v>135.6</c:v>
                </c:pt>
                <c:pt idx="154">
                  <c:v>136</c:v>
                </c:pt>
                <c:pt idx="155">
                  <c:v>137</c:v>
                </c:pt>
                <c:pt idx="156">
                  <c:v>138</c:v>
                </c:pt>
                <c:pt idx="157">
                  <c:v>138.80000000000001</c:v>
                </c:pt>
                <c:pt idx="158">
                  <c:v>139.5</c:v>
                </c:pt>
                <c:pt idx="159">
                  <c:v>140.4</c:v>
                </c:pt>
                <c:pt idx="160">
                  <c:v>141</c:v>
                </c:pt>
                <c:pt idx="161">
                  <c:v>141.69999999999999</c:v>
                </c:pt>
                <c:pt idx="162">
                  <c:v>142.80000000000001</c:v>
                </c:pt>
                <c:pt idx="163">
                  <c:v>143.6</c:v>
                </c:pt>
                <c:pt idx="164">
                  <c:v>144.30000000000001</c:v>
                </c:pt>
                <c:pt idx="165">
                  <c:v>144.80000000000001</c:v>
                </c:pt>
                <c:pt idx="166">
                  <c:v>145.6</c:v>
                </c:pt>
                <c:pt idx="167">
                  <c:v>147</c:v>
                </c:pt>
                <c:pt idx="168">
                  <c:v>147.69999999999999</c:v>
                </c:pt>
                <c:pt idx="169">
                  <c:v>148.4</c:v>
                </c:pt>
                <c:pt idx="170">
                  <c:v>149</c:v>
                </c:pt>
                <c:pt idx="171">
                  <c:v>150</c:v>
                </c:pt>
                <c:pt idx="172">
                  <c:v>151.19999999999999</c:v>
                </c:pt>
                <c:pt idx="173">
                  <c:v>152</c:v>
                </c:pt>
                <c:pt idx="174">
                  <c:v>152.4</c:v>
                </c:pt>
                <c:pt idx="175">
                  <c:v>152.9</c:v>
                </c:pt>
                <c:pt idx="176">
                  <c:v>153.5</c:v>
                </c:pt>
                <c:pt idx="177">
                  <c:v>154.9</c:v>
                </c:pt>
                <c:pt idx="178">
                  <c:v>155.9</c:v>
                </c:pt>
                <c:pt idx="179">
                  <c:v>156.5</c:v>
                </c:pt>
                <c:pt idx="180">
                  <c:v>157</c:v>
                </c:pt>
                <c:pt idx="181">
                  <c:v>157.5</c:v>
                </c:pt>
                <c:pt idx="182">
                  <c:v>158.19999999999999</c:v>
                </c:pt>
                <c:pt idx="183">
                  <c:v>159.69999999999999</c:v>
                </c:pt>
                <c:pt idx="184">
                  <c:v>160.5</c:v>
                </c:pt>
                <c:pt idx="185">
                  <c:v>161.19999999999999</c:v>
                </c:pt>
                <c:pt idx="186">
                  <c:v>161.69999999999999</c:v>
                </c:pt>
                <c:pt idx="187">
                  <c:v>162.19999999999999</c:v>
                </c:pt>
                <c:pt idx="188">
                  <c:v>163.19999999999999</c:v>
                </c:pt>
                <c:pt idx="189">
                  <c:v>164.7</c:v>
                </c:pt>
                <c:pt idx="190">
                  <c:v>165.7</c:v>
                </c:pt>
                <c:pt idx="191">
                  <c:v>166.2</c:v>
                </c:pt>
                <c:pt idx="192">
                  <c:v>166.7</c:v>
                </c:pt>
                <c:pt idx="193">
                  <c:v>167.1</c:v>
                </c:pt>
                <c:pt idx="194">
                  <c:v>168</c:v>
                </c:pt>
                <c:pt idx="195">
                  <c:v>168.5</c:v>
                </c:pt>
                <c:pt idx="196">
                  <c:v>169.8</c:v>
                </c:pt>
                <c:pt idx="197">
                  <c:v>170.7</c:v>
                </c:pt>
                <c:pt idx="198">
                  <c:v>171.3</c:v>
                </c:pt>
                <c:pt idx="199">
                  <c:v>172</c:v>
                </c:pt>
                <c:pt idx="200">
                  <c:v>172.6</c:v>
                </c:pt>
                <c:pt idx="201">
                  <c:v>173.5</c:v>
                </c:pt>
                <c:pt idx="202">
                  <c:v>174.4</c:v>
                </c:pt>
                <c:pt idx="203">
                  <c:v>175</c:v>
                </c:pt>
                <c:pt idx="204">
                  <c:v>175.9</c:v>
                </c:pt>
                <c:pt idx="205">
                  <c:v>176.9</c:v>
                </c:pt>
                <c:pt idx="206">
                  <c:v>177.4</c:v>
                </c:pt>
                <c:pt idx="207">
                  <c:v>178.5</c:v>
                </c:pt>
                <c:pt idx="208">
                  <c:v>179.2</c:v>
                </c:pt>
                <c:pt idx="209">
                  <c:v>179.7</c:v>
                </c:pt>
                <c:pt idx="210">
                  <c:v>180.8</c:v>
                </c:pt>
                <c:pt idx="211">
                  <c:v>181.4</c:v>
                </c:pt>
                <c:pt idx="212">
                  <c:v>182.2</c:v>
                </c:pt>
                <c:pt idx="213">
                  <c:v>183.2</c:v>
                </c:pt>
                <c:pt idx="214">
                  <c:v>183.7</c:v>
                </c:pt>
                <c:pt idx="215">
                  <c:v>185</c:v>
                </c:pt>
                <c:pt idx="216">
                  <c:v>186</c:v>
                </c:pt>
                <c:pt idx="217">
                  <c:v>186.3</c:v>
                </c:pt>
                <c:pt idx="218">
                  <c:v>187</c:v>
                </c:pt>
                <c:pt idx="219">
                  <c:v>187.6</c:v>
                </c:pt>
                <c:pt idx="220">
                  <c:v>188.8</c:v>
                </c:pt>
                <c:pt idx="221">
                  <c:v>189.6</c:v>
                </c:pt>
                <c:pt idx="222">
                  <c:v>190.1</c:v>
                </c:pt>
                <c:pt idx="223">
                  <c:v>190.9</c:v>
                </c:pt>
                <c:pt idx="224">
                  <c:v>191.6</c:v>
                </c:pt>
                <c:pt idx="225">
                  <c:v>192.6</c:v>
                </c:pt>
                <c:pt idx="226">
                  <c:v>193.4</c:v>
                </c:pt>
                <c:pt idx="227">
                  <c:v>194.3</c:v>
                </c:pt>
                <c:pt idx="228">
                  <c:v>194.7</c:v>
                </c:pt>
                <c:pt idx="229">
                  <c:v>196.1</c:v>
                </c:pt>
                <c:pt idx="230">
                  <c:v>196.3</c:v>
                </c:pt>
                <c:pt idx="231">
                  <c:v>197.3</c:v>
                </c:pt>
                <c:pt idx="232">
                  <c:v>197.9</c:v>
                </c:pt>
                <c:pt idx="233">
                  <c:v>198.9</c:v>
                </c:pt>
                <c:pt idx="234">
                  <c:v>199.6</c:v>
                </c:pt>
                <c:pt idx="235">
                  <c:v>200.4</c:v>
                </c:pt>
                <c:pt idx="236">
                  <c:v>201.4</c:v>
                </c:pt>
                <c:pt idx="237">
                  <c:v>202</c:v>
                </c:pt>
                <c:pt idx="238">
                  <c:v>202.7</c:v>
                </c:pt>
                <c:pt idx="239">
                  <c:v>203.8</c:v>
                </c:pt>
                <c:pt idx="240">
                  <c:v>204.3</c:v>
                </c:pt>
                <c:pt idx="241">
                  <c:v>205.5</c:v>
                </c:pt>
                <c:pt idx="242">
                  <c:v>206.1</c:v>
                </c:pt>
                <c:pt idx="243">
                  <c:v>206.8</c:v>
                </c:pt>
                <c:pt idx="244">
                  <c:v>207.6</c:v>
                </c:pt>
                <c:pt idx="245">
                  <c:v>208.4</c:v>
                </c:pt>
                <c:pt idx="246">
                  <c:v>209.3</c:v>
                </c:pt>
                <c:pt idx="247">
                  <c:v>209.8</c:v>
                </c:pt>
                <c:pt idx="248">
                  <c:v>211.1</c:v>
                </c:pt>
                <c:pt idx="249">
                  <c:v>211.8</c:v>
                </c:pt>
                <c:pt idx="250">
                  <c:v>212.2</c:v>
                </c:pt>
                <c:pt idx="251">
                  <c:v>213.3</c:v>
                </c:pt>
                <c:pt idx="252">
                  <c:v>214.2</c:v>
                </c:pt>
                <c:pt idx="253">
                  <c:v>214.8</c:v>
                </c:pt>
                <c:pt idx="254">
                  <c:v>215.3</c:v>
                </c:pt>
                <c:pt idx="255">
                  <c:v>216.3</c:v>
                </c:pt>
                <c:pt idx="256">
                  <c:v>217</c:v>
                </c:pt>
                <c:pt idx="257">
                  <c:v>218</c:v>
                </c:pt>
                <c:pt idx="258">
                  <c:v>218.7</c:v>
                </c:pt>
                <c:pt idx="259">
                  <c:v>219.5</c:v>
                </c:pt>
                <c:pt idx="260">
                  <c:v>220.2</c:v>
                </c:pt>
                <c:pt idx="261">
                  <c:v>221</c:v>
                </c:pt>
                <c:pt idx="262">
                  <c:v>222.1</c:v>
                </c:pt>
                <c:pt idx="263">
                  <c:v>222.7</c:v>
                </c:pt>
                <c:pt idx="264">
                  <c:v>223.4</c:v>
                </c:pt>
                <c:pt idx="265">
                  <c:v>224.4</c:v>
                </c:pt>
                <c:pt idx="266">
                  <c:v>225</c:v>
                </c:pt>
                <c:pt idx="267">
                  <c:v>225.6</c:v>
                </c:pt>
                <c:pt idx="268">
                  <c:v>226.6</c:v>
                </c:pt>
                <c:pt idx="269">
                  <c:v>227.3</c:v>
                </c:pt>
                <c:pt idx="270">
                  <c:v>228.3</c:v>
                </c:pt>
                <c:pt idx="271">
                  <c:v>229.1</c:v>
                </c:pt>
                <c:pt idx="272">
                  <c:v>229.5</c:v>
                </c:pt>
                <c:pt idx="273">
                  <c:v>230.6</c:v>
                </c:pt>
                <c:pt idx="274">
                  <c:v>231.5</c:v>
                </c:pt>
                <c:pt idx="275">
                  <c:v>232.1</c:v>
                </c:pt>
                <c:pt idx="276">
                  <c:v>233.3</c:v>
                </c:pt>
                <c:pt idx="277">
                  <c:v>233.7</c:v>
                </c:pt>
                <c:pt idx="278">
                  <c:v>234.6</c:v>
                </c:pt>
                <c:pt idx="279">
                  <c:v>235.2</c:v>
                </c:pt>
                <c:pt idx="280">
                  <c:v>236.1</c:v>
                </c:pt>
                <c:pt idx="281">
                  <c:v>237</c:v>
                </c:pt>
                <c:pt idx="282">
                  <c:v>237.6</c:v>
                </c:pt>
                <c:pt idx="283">
                  <c:v>238.8</c:v>
                </c:pt>
                <c:pt idx="284">
                  <c:v>239.5</c:v>
                </c:pt>
                <c:pt idx="285">
                  <c:v>240.1</c:v>
                </c:pt>
                <c:pt idx="286">
                  <c:v>240.7</c:v>
                </c:pt>
                <c:pt idx="287">
                  <c:v>241.8</c:v>
                </c:pt>
                <c:pt idx="288">
                  <c:v>242.7</c:v>
                </c:pt>
                <c:pt idx="289">
                  <c:v>243.1</c:v>
                </c:pt>
                <c:pt idx="290">
                  <c:v>243.9</c:v>
                </c:pt>
                <c:pt idx="291">
                  <c:v>245</c:v>
                </c:pt>
                <c:pt idx="292">
                  <c:v>245.5</c:v>
                </c:pt>
                <c:pt idx="293">
                  <c:v>246.3</c:v>
                </c:pt>
                <c:pt idx="294">
                  <c:v>247.4</c:v>
                </c:pt>
                <c:pt idx="295">
                  <c:v>247.8</c:v>
                </c:pt>
                <c:pt idx="296">
                  <c:v>248.9</c:v>
                </c:pt>
                <c:pt idx="297">
                  <c:v>249.4</c:v>
                </c:pt>
                <c:pt idx="298">
                  <c:v>250.3</c:v>
                </c:pt>
                <c:pt idx="299">
                  <c:v>251.4</c:v>
                </c:pt>
                <c:pt idx="300">
                  <c:v>251.9</c:v>
                </c:pt>
                <c:pt idx="301">
                  <c:v>252.6</c:v>
                </c:pt>
                <c:pt idx="302">
                  <c:v>253.7</c:v>
                </c:pt>
                <c:pt idx="303">
                  <c:v>254.4</c:v>
                </c:pt>
                <c:pt idx="304">
                  <c:v>255</c:v>
                </c:pt>
                <c:pt idx="305">
                  <c:v>256</c:v>
                </c:pt>
                <c:pt idx="306">
                  <c:v>256.7</c:v>
                </c:pt>
                <c:pt idx="307">
                  <c:v>257.5</c:v>
                </c:pt>
                <c:pt idx="308">
                  <c:v>258.2</c:v>
                </c:pt>
                <c:pt idx="309">
                  <c:v>259.10000000000002</c:v>
                </c:pt>
                <c:pt idx="310">
                  <c:v>259.89999999999998</c:v>
                </c:pt>
                <c:pt idx="311">
                  <c:v>260.8</c:v>
                </c:pt>
                <c:pt idx="312">
                  <c:v>261.3</c:v>
                </c:pt>
                <c:pt idx="313">
                  <c:v>262.2</c:v>
                </c:pt>
                <c:pt idx="314">
                  <c:v>263.3</c:v>
                </c:pt>
                <c:pt idx="315">
                  <c:v>263.8</c:v>
                </c:pt>
                <c:pt idx="316">
                  <c:v>264.39999999999998</c:v>
                </c:pt>
                <c:pt idx="317">
                  <c:v>265.60000000000002</c:v>
                </c:pt>
                <c:pt idx="318">
                  <c:v>266</c:v>
                </c:pt>
                <c:pt idx="319">
                  <c:v>267.10000000000002</c:v>
                </c:pt>
                <c:pt idx="320">
                  <c:v>268</c:v>
                </c:pt>
                <c:pt idx="321">
                  <c:v>268.3</c:v>
                </c:pt>
                <c:pt idx="322">
                  <c:v>269.39999999999998</c:v>
                </c:pt>
                <c:pt idx="323">
                  <c:v>270.39999999999998</c:v>
                </c:pt>
                <c:pt idx="324">
                  <c:v>270.8</c:v>
                </c:pt>
                <c:pt idx="325">
                  <c:v>272</c:v>
                </c:pt>
                <c:pt idx="326">
                  <c:v>272.5</c:v>
                </c:pt>
                <c:pt idx="327">
                  <c:v>273.5</c:v>
                </c:pt>
                <c:pt idx="328">
                  <c:v>274.2</c:v>
                </c:pt>
                <c:pt idx="329">
                  <c:v>274.8</c:v>
                </c:pt>
                <c:pt idx="330">
                  <c:v>275.60000000000002</c:v>
                </c:pt>
                <c:pt idx="331">
                  <c:v>276.39999999999998</c:v>
                </c:pt>
                <c:pt idx="332">
                  <c:v>277.5</c:v>
                </c:pt>
                <c:pt idx="333">
                  <c:v>278.2</c:v>
                </c:pt>
                <c:pt idx="334">
                  <c:v>279.10000000000002</c:v>
                </c:pt>
                <c:pt idx="335">
                  <c:v>279.60000000000002</c:v>
                </c:pt>
                <c:pt idx="336">
                  <c:v>280.5</c:v>
                </c:pt>
                <c:pt idx="337">
                  <c:v>281.10000000000002</c:v>
                </c:pt>
                <c:pt idx="338">
                  <c:v>282.2</c:v>
                </c:pt>
                <c:pt idx="339">
                  <c:v>283</c:v>
                </c:pt>
                <c:pt idx="340">
                  <c:v>283.7</c:v>
                </c:pt>
                <c:pt idx="341">
                  <c:v>284.3</c:v>
                </c:pt>
                <c:pt idx="342">
                  <c:v>285</c:v>
                </c:pt>
                <c:pt idx="343">
                  <c:v>285.89999999999998</c:v>
                </c:pt>
                <c:pt idx="344">
                  <c:v>286.8</c:v>
                </c:pt>
                <c:pt idx="345">
                  <c:v>287.60000000000002</c:v>
                </c:pt>
                <c:pt idx="346">
                  <c:v>288.3</c:v>
                </c:pt>
                <c:pt idx="347">
                  <c:v>289.10000000000002</c:v>
                </c:pt>
                <c:pt idx="348">
                  <c:v>289.89999999999998</c:v>
                </c:pt>
                <c:pt idx="349">
                  <c:v>290.8</c:v>
                </c:pt>
                <c:pt idx="350">
                  <c:v>291.60000000000002</c:v>
                </c:pt>
                <c:pt idx="351">
                  <c:v>292.2</c:v>
                </c:pt>
                <c:pt idx="352">
                  <c:v>293</c:v>
                </c:pt>
                <c:pt idx="353">
                  <c:v>293.7</c:v>
                </c:pt>
                <c:pt idx="354">
                  <c:v>294.60000000000002</c:v>
                </c:pt>
                <c:pt idx="355">
                  <c:v>295.5</c:v>
                </c:pt>
                <c:pt idx="356">
                  <c:v>296.60000000000002</c:v>
                </c:pt>
                <c:pt idx="357">
                  <c:v>297</c:v>
                </c:pt>
                <c:pt idx="358">
                  <c:v>298</c:v>
                </c:pt>
                <c:pt idx="359">
                  <c:v>298.60000000000002</c:v>
                </c:pt>
                <c:pt idx="360">
                  <c:v>299.5</c:v>
                </c:pt>
                <c:pt idx="361">
                  <c:v>300.3</c:v>
                </c:pt>
                <c:pt idx="362">
                  <c:v>299.8</c:v>
                </c:pt>
                <c:pt idx="363">
                  <c:v>300</c:v>
                </c:pt>
                <c:pt idx="364">
                  <c:v>300.10000000000002</c:v>
                </c:pt>
                <c:pt idx="365">
                  <c:v>300.10000000000002</c:v>
                </c:pt>
                <c:pt idx="366">
                  <c:v>300.2</c:v>
                </c:pt>
                <c:pt idx="367">
                  <c:v>300</c:v>
                </c:pt>
                <c:pt idx="368">
                  <c:v>300.10000000000002</c:v>
                </c:pt>
                <c:pt idx="369">
                  <c:v>300.10000000000002</c:v>
                </c:pt>
                <c:pt idx="370">
                  <c:v>299.8</c:v>
                </c:pt>
                <c:pt idx="371">
                  <c:v>300.10000000000002</c:v>
                </c:pt>
                <c:pt idx="372">
                  <c:v>299.89999999999998</c:v>
                </c:pt>
                <c:pt idx="373">
                  <c:v>299.89999999999998</c:v>
                </c:pt>
                <c:pt idx="374">
                  <c:v>300.39999999999998</c:v>
                </c:pt>
                <c:pt idx="375">
                  <c:v>300.10000000000002</c:v>
                </c:pt>
                <c:pt idx="376">
                  <c:v>299.8</c:v>
                </c:pt>
                <c:pt idx="377">
                  <c:v>300.10000000000002</c:v>
                </c:pt>
                <c:pt idx="378">
                  <c:v>300</c:v>
                </c:pt>
                <c:pt idx="379">
                  <c:v>300.10000000000002</c:v>
                </c:pt>
                <c:pt idx="380">
                  <c:v>299.89999999999998</c:v>
                </c:pt>
                <c:pt idx="381">
                  <c:v>299.89999999999998</c:v>
                </c:pt>
                <c:pt idx="382">
                  <c:v>299.89999999999998</c:v>
                </c:pt>
                <c:pt idx="383">
                  <c:v>300</c:v>
                </c:pt>
                <c:pt idx="384">
                  <c:v>300</c:v>
                </c:pt>
                <c:pt idx="385">
                  <c:v>299.89999999999998</c:v>
                </c:pt>
                <c:pt idx="386">
                  <c:v>299.89999999999998</c:v>
                </c:pt>
                <c:pt idx="387">
                  <c:v>300</c:v>
                </c:pt>
                <c:pt idx="388">
                  <c:v>300.10000000000002</c:v>
                </c:pt>
                <c:pt idx="389">
                  <c:v>299.89999999999998</c:v>
                </c:pt>
                <c:pt idx="390">
                  <c:v>300</c:v>
                </c:pt>
                <c:pt idx="391">
                  <c:v>300.10000000000002</c:v>
                </c:pt>
                <c:pt idx="392">
                  <c:v>300.10000000000002</c:v>
                </c:pt>
                <c:pt idx="393">
                  <c:v>300.10000000000002</c:v>
                </c:pt>
                <c:pt idx="394">
                  <c:v>300</c:v>
                </c:pt>
                <c:pt idx="395">
                  <c:v>300.2</c:v>
                </c:pt>
                <c:pt idx="396">
                  <c:v>300.10000000000002</c:v>
                </c:pt>
                <c:pt idx="397">
                  <c:v>299.89999999999998</c:v>
                </c:pt>
                <c:pt idx="398">
                  <c:v>300</c:v>
                </c:pt>
                <c:pt idx="399">
                  <c:v>300</c:v>
                </c:pt>
                <c:pt idx="400">
                  <c:v>300</c:v>
                </c:pt>
                <c:pt idx="401">
                  <c:v>299.89999999999998</c:v>
                </c:pt>
                <c:pt idx="402">
                  <c:v>300</c:v>
                </c:pt>
                <c:pt idx="403">
                  <c:v>300.10000000000002</c:v>
                </c:pt>
                <c:pt idx="404">
                  <c:v>300.10000000000002</c:v>
                </c:pt>
                <c:pt idx="405">
                  <c:v>300.10000000000002</c:v>
                </c:pt>
                <c:pt idx="406">
                  <c:v>299.8</c:v>
                </c:pt>
                <c:pt idx="407">
                  <c:v>300.10000000000002</c:v>
                </c:pt>
                <c:pt idx="408">
                  <c:v>300.10000000000002</c:v>
                </c:pt>
                <c:pt idx="409">
                  <c:v>300.10000000000002</c:v>
                </c:pt>
                <c:pt idx="410">
                  <c:v>300.10000000000002</c:v>
                </c:pt>
                <c:pt idx="411">
                  <c:v>300</c:v>
                </c:pt>
                <c:pt idx="412">
                  <c:v>300.2</c:v>
                </c:pt>
                <c:pt idx="413">
                  <c:v>300</c:v>
                </c:pt>
                <c:pt idx="414">
                  <c:v>299.89999999999998</c:v>
                </c:pt>
                <c:pt idx="415">
                  <c:v>299.8</c:v>
                </c:pt>
                <c:pt idx="416">
                  <c:v>300</c:v>
                </c:pt>
                <c:pt idx="417">
                  <c:v>299.89999999999998</c:v>
                </c:pt>
                <c:pt idx="418">
                  <c:v>300.10000000000002</c:v>
                </c:pt>
                <c:pt idx="419">
                  <c:v>299.89999999999998</c:v>
                </c:pt>
                <c:pt idx="420">
                  <c:v>300.10000000000002</c:v>
                </c:pt>
                <c:pt idx="421">
                  <c:v>299.89999999999998</c:v>
                </c:pt>
                <c:pt idx="422">
                  <c:v>300.2</c:v>
                </c:pt>
                <c:pt idx="423">
                  <c:v>300.10000000000002</c:v>
                </c:pt>
                <c:pt idx="424">
                  <c:v>299.89999999999998</c:v>
                </c:pt>
                <c:pt idx="425">
                  <c:v>300</c:v>
                </c:pt>
                <c:pt idx="426">
                  <c:v>300.3</c:v>
                </c:pt>
                <c:pt idx="427">
                  <c:v>300.10000000000002</c:v>
                </c:pt>
                <c:pt idx="428">
                  <c:v>299.89999999999998</c:v>
                </c:pt>
                <c:pt idx="429">
                  <c:v>300</c:v>
                </c:pt>
                <c:pt idx="430">
                  <c:v>300</c:v>
                </c:pt>
                <c:pt idx="431">
                  <c:v>300</c:v>
                </c:pt>
                <c:pt idx="432">
                  <c:v>300.10000000000002</c:v>
                </c:pt>
                <c:pt idx="433">
                  <c:v>300</c:v>
                </c:pt>
                <c:pt idx="434">
                  <c:v>299.89999999999998</c:v>
                </c:pt>
                <c:pt idx="435">
                  <c:v>300</c:v>
                </c:pt>
                <c:pt idx="436">
                  <c:v>300</c:v>
                </c:pt>
                <c:pt idx="437">
                  <c:v>299.89999999999998</c:v>
                </c:pt>
                <c:pt idx="438">
                  <c:v>300.10000000000002</c:v>
                </c:pt>
                <c:pt idx="439">
                  <c:v>299.89999999999998</c:v>
                </c:pt>
                <c:pt idx="440">
                  <c:v>300</c:v>
                </c:pt>
                <c:pt idx="441">
                  <c:v>300</c:v>
                </c:pt>
                <c:pt idx="442">
                  <c:v>299.89999999999998</c:v>
                </c:pt>
                <c:pt idx="443">
                  <c:v>300</c:v>
                </c:pt>
                <c:pt idx="444">
                  <c:v>300.10000000000002</c:v>
                </c:pt>
                <c:pt idx="445">
                  <c:v>300</c:v>
                </c:pt>
                <c:pt idx="446">
                  <c:v>299.89999999999998</c:v>
                </c:pt>
                <c:pt idx="447">
                  <c:v>300</c:v>
                </c:pt>
                <c:pt idx="448">
                  <c:v>300.10000000000002</c:v>
                </c:pt>
                <c:pt idx="449">
                  <c:v>300</c:v>
                </c:pt>
                <c:pt idx="450">
                  <c:v>300</c:v>
                </c:pt>
                <c:pt idx="451">
                  <c:v>300.10000000000002</c:v>
                </c:pt>
                <c:pt idx="452">
                  <c:v>300.10000000000002</c:v>
                </c:pt>
                <c:pt idx="453">
                  <c:v>300.10000000000002</c:v>
                </c:pt>
                <c:pt idx="454">
                  <c:v>300</c:v>
                </c:pt>
                <c:pt idx="455">
                  <c:v>300.10000000000002</c:v>
                </c:pt>
                <c:pt idx="456">
                  <c:v>299.89999999999998</c:v>
                </c:pt>
                <c:pt idx="457">
                  <c:v>300</c:v>
                </c:pt>
                <c:pt idx="458">
                  <c:v>299.89999999999998</c:v>
                </c:pt>
                <c:pt idx="459">
                  <c:v>300</c:v>
                </c:pt>
                <c:pt idx="460">
                  <c:v>300.10000000000002</c:v>
                </c:pt>
                <c:pt idx="461">
                  <c:v>300</c:v>
                </c:pt>
                <c:pt idx="462">
                  <c:v>300</c:v>
                </c:pt>
                <c:pt idx="463">
                  <c:v>299.89999999999998</c:v>
                </c:pt>
                <c:pt idx="464">
                  <c:v>299.89999999999998</c:v>
                </c:pt>
                <c:pt idx="465">
                  <c:v>299.89999999999998</c:v>
                </c:pt>
                <c:pt idx="466">
                  <c:v>300.10000000000002</c:v>
                </c:pt>
                <c:pt idx="467">
                  <c:v>300</c:v>
                </c:pt>
                <c:pt idx="468">
                  <c:v>300.10000000000002</c:v>
                </c:pt>
                <c:pt idx="469">
                  <c:v>300</c:v>
                </c:pt>
                <c:pt idx="470">
                  <c:v>300</c:v>
                </c:pt>
                <c:pt idx="471">
                  <c:v>300</c:v>
                </c:pt>
                <c:pt idx="472">
                  <c:v>300</c:v>
                </c:pt>
                <c:pt idx="473">
                  <c:v>300</c:v>
                </c:pt>
                <c:pt idx="474">
                  <c:v>300.10000000000002</c:v>
                </c:pt>
                <c:pt idx="475">
                  <c:v>300.10000000000002</c:v>
                </c:pt>
                <c:pt idx="476">
                  <c:v>300</c:v>
                </c:pt>
                <c:pt idx="477">
                  <c:v>300.3</c:v>
                </c:pt>
                <c:pt idx="478">
                  <c:v>300</c:v>
                </c:pt>
                <c:pt idx="479">
                  <c:v>299.89999999999998</c:v>
                </c:pt>
                <c:pt idx="480">
                  <c:v>299.89999999999998</c:v>
                </c:pt>
                <c:pt idx="481">
                  <c:v>299.8</c:v>
                </c:pt>
                <c:pt idx="482">
                  <c:v>300.10000000000002</c:v>
                </c:pt>
                <c:pt idx="483">
                  <c:v>300.10000000000002</c:v>
                </c:pt>
                <c:pt idx="484">
                  <c:v>300.2</c:v>
                </c:pt>
                <c:pt idx="485">
                  <c:v>299.8</c:v>
                </c:pt>
                <c:pt idx="486">
                  <c:v>299.89999999999998</c:v>
                </c:pt>
                <c:pt idx="487">
                  <c:v>300.10000000000002</c:v>
                </c:pt>
                <c:pt idx="488">
                  <c:v>300</c:v>
                </c:pt>
                <c:pt idx="489">
                  <c:v>300</c:v>
                </c:pt>
                <c:pt idx="490">
                  <c:v>300</c:v>
                </c:pt>
                <c:pt idx="491">
                  <c:v>300</c:v>
                </c:pt>
                <c:pt idx="492">
                  <c:v>299.89999999999998</c:v>
                </c:pt>
                <c:pt idx="493">
                  <c:v>300.2</c:v>
                </c:pt>
                <c:pt idx="494">
                  <c:v>300</c:v>
                </c:pt>
                <c:pt idx="495">
                  <c:v>300.10000000000002</c:v>
                </c:pt>
                <c:pt idx="496">
                  <c:v>299.89999999999998</c:v>
                </c:pt>
                <c:pt idx="497">
                  <c:v>300.10000000000002</c:v>
                </c:pt>
                <c:pt idx="498">
                  <c:v>300.3</c:v>
                </c:pt>
                <c:pt idx="499">
                  <c:v>300.3</c:v>
                </c:pt>
                <c:pt idx="500">
                  <c:v>300.10000000000002</c:v>
                </c:pt>
                <c:pt idx="501">
                  <c:v>300.10000000000002</c:v>
                </c:pt>
                <c:pt idx="502">
                  <c:v>300.10000000000002</c:v>
                </c:pt>
                <c:pt idx="503">
                  <c:v>300</c:v>
                </c:pt>
                <c:pt idx="504">
                  <c:v>299.89999999999998</c:v>
                </c:pt>
                <c:pt idx="505">
                  <c:v>300</c:v>
                </c:pt>
                <c:pt idx="506">
                  <c:v>300.10000000000002</c:v>
                </c:pt>
                <c:pt idx="507">
                  <c:v>300</c:v>
                </c:pt>
                <c:pt idx="508">
                  <c:v>299.89999999999998</c:v>
                </c:pt>
                <c:pt idx="509">
                  <c:v>300.2</c:v>
                </c:pt>
                <c:pt idx="510">
                  <c:v>300</c:v>
                </c:pt>
                <c:pt idx="511">
                  <c:v>300</c:v>
                </c:pt>
                <c:pt idx="512">
                  <c:v>300</c:v>
                </c:pt>
                <c:pt idx="513">
                  <c:v>300</c:v>
                </c:pt>
                <c:pt idx="514">
                  <c:v>300.10000000000002</c:v>
                </c:pt>
                <c:pt idx="515">
                  <c:v>300</c:v>
                </c:pt>
                <c:pt idx="516">
                  <c:v>299.89999999999998</c:v>
                </c:pt>
                <c:pt idx="517">
                  <c:v>299.89999999999998</c:v>
                </c:pt>
                <c:pt idx="518">
                  <c:v>300</c:v>
                </c:pt>
                <c:pt idx="519">
                  <c:v>300.2</c:v>
                </c:pt>
                <c:pt idx="520">
                  <c:v>300</c:v>
                </c:pt>
                <c:pt idx="521">
                  <c:v>299.89999999999998</c:v>
                </c:pt>
                <c:pt idx="522">
                  <c:v>300.10000000000002</c:v>
                </c:pt>
                <c:pt idx="523">
                  <c:v>300.2</c:v>
                </c:pt>
                <c:pt idx="524">
                  <c:v>299.89999999999998</c:v>
                </c:pt>
                <c:pt idx="525">
                  <c:v>300.10000000000002</c:v>
                </c:pt>
                <c:pt idx="526">
                  <c:v>300</c:v>
                </c:pt>
                <c:pt idx="527">
                  <c:v>300.10000000000002</c:v>
                </c:pt>
                <c:pt idx="528">
                  <c:v>300</c:v>
                </c:pt>
                <c:pt idx="529">
                  <c:v>300</c:v>
                </c:pt>
                <c:pt idx="530">
                  <c:v>300</c:v>
                </c:pt>
                <c:pt idx="531">
                  <c:v>299.89999999999998</c:v>
                </c:pt>
                <c:pt idx="532">
                  <c:v>300.10000000000002</c:v>
                </c:pt>
                <c:pt idx="533">
                  <c:v>300</c:v>
                </c:pt>
                <c:pt idx="534">
                  <c:v>300.10000000000002</c:v>
                </c:pt>
                <c:pt idx="535">
                  <c:v>299.89999999999998</c:v>
                </c:pt>
                <c:pt idx="536">
                  <c:v>300.10000000000002</c:v>
                </c:pt>
                <c:pt idx="537">
                  <c:v>300</c:v>
                </c:pt>
                <c:pt idx="538">
                  <c:v>300.10000000000002</c:v>
                </c:pt>
                <c:pt idx="539">
                  <c:v>299.89999999999998</c:v>
                </c:pt>
                <c:pt idx="540">
                  <c:v>300</c:v>
                </c:pt>
                <c:pt idx="541">
                  <c:v>300</c:v>
                </c:pt>
                <c:pt idx="542">
                  <c:v>300.10000000000002</c:v>
                </c:pt>
                <c:pt idx="543">
                  <c:v>300.10000000000002</c:v>
                </c:pt>
                <c:pt idx="544">
                  <c:v>300</c:v>
                </c:pt>
                <c:pt idx="545">
                  <c:v>300.10000000000002</c:v>
                </c:pt>
                <c:pt idx="546">
                  <c:v>300</c:v>
                </c:pt>
                <c:pt idx="547">
                  <c:v>299.89999999999998</c:v>
                </c:pt>
                <c:pt idx="548">
                  <c:v>300</c:v>
                </c:pt>
                <c:pt idx="549">
                  <c:v>299.89999999999998</c:v>
                </c:pt>
                <c:pt idx="550">
                  <c:v>300.10000000000002</c:v>
                </c:pt>
                <c:pt idx="551">
                  <c:v>299.89999999999998</c:v>
                </c:pt>
                <c:pt idx="552">
                  <c:v>300.10000000000002</c:v>
                </c:pt>
                <c:pt idx="553">
                  <c:v>300</c:v>
                </c:pt>
                <c:pt idx="554">
                  <c:v>299.89999999999998</c:v>
                </c:pt>
                <c:pt idx="555">
                  <c:v>299.89999999999998</c:v>
                </c:pt>
                <c:pt idx="556">
                  <c:v>300</c:v>
                </c:pt>
                <c:pt idx="557">
                  <c:v>300</c:v>
                </c:pt>
                <c:pt idx="558">
                  <c:v>299.89999999999998</c:v>
                </c:pt>
                <c:pt idx="559">
                  <c:v>300</c:v>
                </c:pt>
                <c:pt idx="560">
                  <c:v>300.10000000000002</c:v>
                </c:pt>
                <c:pt idx="561">
                  <c:v>300</c:v>
                </c:pt>
                <c:pt idx="562">
                  <c:v>299.89999999999998</c:v>
                </c:pt>
                <c:pt idx="563">
                  <c:v>300.10000000000002</c:v>
                </c:pt>
                <c:pt idx="564">
                  <c:v>300.10000000000002</c:v>
                </c:pt>
                <c:pt idx="565">
                  <c:v>300</c:v>
                </c:pt>
                <c:pt idx="566">
                  <c:v>300.3</c:v>
                </c:pt>
                <c:pt idx="567">
                  <c:v>300.10000000000002</c:v>
                </c:pt>
                <c:pt idx="568">
                  <c:v>299.8</c:v>
                </c:pt>
                <c:pt idx="569">
                  <c:v>300.10000000000002</c:v>
                </c:pt>
                <c:pt idx="570">
                  <c:v>300</c:v>
                </c:pt>
                <c:pt idx="571">
                  <c:v>300.10000000000002</c:v>
                </c:pt>
                <c:pt idx="572">
                  <c:v>299.89999999999998</c:v>
                </c:pt>
                <c:pt idx="573">
                  <c:v>300</c:v>
                </c:pt>
                <c:pt idx="574">
                  <c:v>300.5</c:v>
                </c:pt>
                <c:pt idx="575">
                  <c:v>301.3</c:v>
                </c:pt>
                <c:pt idx="576">
                  <c:v>301.10000000000002</c:v>
                </c:pt>
                <c:pt idx="577">
                  <c:v>301.5</c:v>
                </c:pt>
                <c:pt idx="578">
                  <c:v>301.8</c:v>
                </c:pt>
                <c:pt idx="579">
                  <c:v>302</c:v>
                </c:pt>
                <c:pt idx="580">
                  <c:v>302.60000000000002</c:v>
                </c:pt>
                <c:pt idx="581">
                  <c:v>302.8</c:v>
                </c:pt>
                <c:pt idx="582">
                  <c:v>302.89999999999998</c:v>
                </c:pt>
                <c:pt idx="583">
                  <c:v>303.60000000000002</c:v>
                </c:pt>
                <c:pt idx="584">
                  <c:v>303.8</c:v>
                </c:pt>
                <c:pt idx="585">
                  <c:v>303.8</c:v>
                </c:pt>
                <c:pt idx="586">
                  <c:v>304.8</c:v>
                </c:pt>
                <c:pt idx="587">
                  <c:v>305.3</c:v>
                </c:pt>
                <c:pt idx="588">
                  <c:v>305.10000000000002</c:v>
                </c:pt>
                <c:pt idx="589">
                  <c:v>305.10000000000002</c:v>
                </c:pt>
                <c:pt idx="590">
                  <c:v>305.60000000000002</c:v>
                </c:pt>
                <c:pt idx="591">
                  <c:v>305.8</c:v>
                </c:pt>
                <c:pt idx="592">
                  <c:v>306.7</c:v>
                </c:pt>
                <c:pt idx="593">
                  <c:v>306.5</c:v>
                </c:pt>
                <c:pt idx="594">
                  <c:v>307</c:v>
                </c:pt>
                <c:pt idx="595">
                  <c:v>307.5</c:v>
                </c:pt>
                <c:pt idx="596">
                  <c:v>307.89999999999998</c:v>
                </c:pt>
                <c:pt idx="597">
                  <c:v>308.10000000000002</c:v>
                </c:pt>
                <c:pt idx="598">
                  <c:v>308.3</c:v>
                </c:pt>
                <c:pt idx="599">
                  <c:v>308.60000000000002</c:v>
                </c:pt>
                <c:pt idx="600">
                  <c:v>308.8</c:v>
                </c:pt>
                <c:pt idx="601">
                  <c:v>309.10000000000002</c:v>
                </c:pt>
                <c:pt idx="602">
                  <c:v>310.2</c:v>
                </c:pt>
                <c:pt idx="603">
                  <c:v>310.3</c:v>
                </c:pt>
                <c:pt idx="604">
                  <c:v>310.2</c:v>
                </c:pt>
                <c:pt idx="605">
                  <c:v>311.3</c:v>
                </c:pt>
                <c:pt idx="606">
                  <c:v>311.3</c:v>
                </c:pt>
                <c:pt idx="607">
                  <c:v>311.39999999999998</c:v>
                </c:pt>
                <c:pt idx="608">
                  <c:v>311.5</c:v>
                </c:pt>
                <c:pt idx="609">
                  <c:v>312</c:v>
                </c:pt>
                <c:pt idx="610">
                  <c:v>312.3</c:v>
                </c:pt>
                <c:pt idx="611">
                  <c:v>312.7</c:v>
                </c:pt>
                <c:pt idx="612">
                  <c:v>313</c:v>
                </c:pt>
                <c:pt idx="613">
                  <c:v>313.10000000000002</c:v>
                </c:pt>
                <c:pt idx="614">
                  <c:v>313.89999999999998</c:v>
                </c:pt>
                <c:pt idx="615">
                  <c:v>314</c:v>
                </c:pt>
                <c:pt idx="616">
                  <c:v>314.5</c:v>
                </c:pt>
                <c:pt idx="617">
                  <c:v>314.7</c:v>
                </c:pt>
                <c:pt idx="618">
                  <c:v>315.10000000000002</c:v>
                </c:pt>
                <c:pt idx="619">
                  <c:v>315.39999999999998</c:v>
                </c:pt>
                <c:pt idx="620">
                  <c:v>315.5</c:v>
                </c:pt>
                <c:pt idx="621">
                  <c:v>316.3</c:v>
                </c:pt>
                <c:pt idx="622">
                  <c:v>316.2</c:v>
                </c:pt>
                <c:pt idx="623">
                  <c:v>316.7</c:v>
                </c:pt>
                <c:pt idx="624">
                  <c:v>317</c:v>
                </c:pt>
                <c:pt idx="625">
                  <c:v>317.39999999999998</c:v>
                </c:pt>
                <c:pt idx="626">
                  <c:v>318.10000000000002</c:v>
                </c:pt>
                <c:pt idx="627">
                  <c:v>318.39999999999998</c:v>
                </c:pt>
                <c:pt idx="628">
                  <c:v>318.10000000000002</c:v>
                </c:pt>
                <c:pt idx="629">
                  <c:v>318.60000000000002</c:v>
                </c:pt>
                <c:pt idx="630">
                  <c:v>319.2</c:v>
                </c:pt>
                <c:pt idx="631">
                  <c:v>319.3</c:v>
                </c:pt>
                <c:pt idx="632">
                  <c:v>319.5</c:v>
                </c:pt>
                <c:pt idx="633">
                  <c:v>320</c:v>
                </c:pt>
                <c:pt idx="634">
                  <c:v>320.8</c:v>
                </c:pt>
                <c:pt idx="635">
                  <c:v>320.7</c:v>
                </c:pt>
                <c:pt idx="636">
                  <c:v>321</c:v>
                </c:pt>
                <c:pt idx="637">
                  <c:v>321.5</c:v>
                </c:pt>
                <c:pt idx="638">
                  <c:v>321.8</c:v>
                </c:pt>
                <c:pt idx="639">
                  <c:v>321.89999999999998</c:v>
                </c:pt>
                <c:pt idx="640">
                  <c:v>322.39999999999998</c:v>
                </c:pt>
                <c:pt idx="641">
                  <c:v>322.60000000000002</c:v>
                </c:pt>
                <c:pt idx="642">
                  <c:v>323.3</c:v>
                </c:pt>
                <c:pt idx="643">
                  <c:v>323.5</c:v>
                </c:pt>
                <c:pt idx="644">
                  <c:v>323.89999999999998</c:v>
                </c:pt>
                <c:pt idx="645">
                  <c:v>324</c:v>
                </c:pt>
                <c:pt idx="646">
                  <c:v>324.39999999999998</c:v>
                </c:pt>
                <c:pt idx="647">
                  <c:v>324.7</c:v>
                </c:pt>
                <c:pt idx="648">
                  <c:v>325.3</c:v>
                </c:pt>
                <c:pt idx="649">
                  <c:v>325.7</c:v>
                </c:pt>
                <c:pt idx="650">
                  <c:v>325.60000000000002</c:v>
                </c:pt>
                <c:pt idx="651">
                  <c:v>326.2</c:v>
                </c:pt>
                <c:pt idx="652">
                  <c:v>326.2</c:v>
                </c:pt>
                <c:pt idx="653">
                  <c:v>326.7</c:v>
                </c:pt>
                <c:pt idx="654">
                  <c:v>327.2</c:v>
                </c:pt>
                <c:pt idx="655">
                  <c:v>327.3</c:v>
                </c:pt>
                <c:pt idx="656">
                  <c:v>327.8</c:v>
                </c:pt>
                <c:pt idx="657">
                  <c:v>327.8</c:v>
                </c:pt>
                <c:pt idx="658">
                  <c:v>328.5</c:v>
                </c:pt>
                <c:pt idx="659">
                  <c:v>328.5</c:v>
                </c:pt>
                <c:pt idx="660">
                  <c:v>328.9</c:v>
                </c:pt>
                <c:pt idx="661">
                  <c:v>329.3</c:v>
                </c:pt>
                <c:pt idx="662">
                  <c:v>329.6</c:v>
                </c:pt>
                <c:pt idx="663">
                  <c:v>330.4</c:v>
                </c:pt>
                <c:pt idx="664">
                  <c:v>330.7</c:v>
                </c:pt>
                <c:pt idx="665">
                  <c:v>330.9</c:v>
                </c:pt>
                <c:pt idx="666">
                  <c:v>331.1</c:v>
                </c:pt>
                <c:pt idx="667">
                  <c:v>331.3</c:v>
                </c:pt>
                <c:pt idx="668">
                  <c:v>331.6</c:v>
                </c:pt>
                <c:pt idx="669">
                  <c:v>331.6</c:v>
                </c:pt>
                <c:pt idx="670">
                  <c:v>332.4</c:v>
                </c:pt>
                <c:pt idx="671">
                  <c:v>332.7</c:v>
                </c:pt>
                <c:pt idx="672">
                  <c:v>333.3</c:v>
                </c:pt>
                <c:pt idx="673">
                  <c:v>333.1</c:v>
                </c:pt>
                <c:pt idx="674">
                  <c:v>334.2</c:v>
                </c:pt>
                <c:pt idx="675">
                  <c:v>334.1</c:v>
                </c:pt>
                <c:pt idx="676">
                  <c:v>334.9</c:v>
                </c:pt>
                <c:pt idx="677">
                  <c:v>334.8</c:v>
                </c:pt>
                <c:pt idx="678">
                  <c:v>335</c:v>
                </c:pt>
                <c:pt idx="679">
                  <c:v>335.7</c:v>
                </c:pt>
                <c:pt idx="680">
                  <c:v>335.5</c:v>
                </c:pt>
                <c:pt idx="681">
                  <c:v>335.9</c:v>
                </c:pt>
                <c:pt idx="682">
                  <c:v>336.7</c:v>
                </c:pt>
                <c:pt idx="683">
                  <c:v>336.6</c:v>
                </c:pt>
                <c:pt idx="684">
                  <c:v>337.2</c:v>
                </c:pt>
                <c:pt idx="685">
                  <c:v>337.5</c:v>
                </c:pt>
                <c:pt idx="686">
                  <c:v>337.8</c:v>
                </c:pt>
                <c:pt idx="687">
                  <c:v>338.1</c:v>
                </c:pt>
                <c:pt idx="688">
                  <c:v>338.5</c:v>
                </c:pt>
                <c:pt idx="689">
                  <c:v>338.7</c:v>
                </c:pt>
                <c:pt idx="690">
                  <c:v>339.1</c:v>
                </c:pt>
                <c:pt idx="691">
                  <c:v>339.3</c:v>
                </c:pt>
                <c:pt idx="692">
                  <c:v>339.8</c:v>
                </c:pt>
                <c:pt idx="693">
                  <c:v>340.1</c:v>
                </c:pt>
                <c:pt idx="694">
                  <c:v>340.3</c:v>
                </c:pt>
                <c:pt idx="695">
                  <c:v>340.8</c:v>
                </c:pt>
                <c:pt idx="696">
                  <c:v>340.9</c:v>
                </c:pt>
                <c:pt idx="697">
                  <c:v>341.4</c:v>
                </c:pt>
                <c:pt idx="698">
                  <c:v>341.5</c:v>
                </c:pt>
                <c:pt idx="699">
                  <c:v>342.1</c:v>
                </c:pt>
                <c:pt idx="700">
                  <c:v>342.2</c:v>
                </c:pt>
                <c:pt idx="701">
                  <c:v>342.9</c:v>
                </c:pt>
                <c:pt idx="702">
                  <c:v>343.2</c:v>
                </c:pt>
                <c:pt idx="703">
                  <c:v>343.1</c:v>
                </c:pt>
                <c:pt idx="704">
                  <c:v>343.8</c:v>
                </c:pt>
                <c:pt idx="705">
                  <c:v>344</c:v>
                </c:pt>
                <c:pt idx="706">
                  <c:v>344.6</c:v>
                </c:pt>
                <c:pt idx="707">
                  <c:v>344.6</c:v>
                </c:pt>
                <c:pt idx="708">
                  <c:v>345.2</c:v>
                </c:pt>
                <c:pt idx="709">
                  <c:v>345.3</c:v>
                </c:pt>
                <c:pt idx="710">
                  <c:v>345.5</c:v>
                </c:pt>
                <c:pt idx="711">
                  <c:v>346.4</c:v>
                </c:pt>
                <c:pt idx="712">
                  <c:v>346.4</c:v>
                </c:pt>
                <c:pt idx="713">
                  <c:v>346.7</c:v>
                </c:pt>
                <c:pt idx="714">
                  <c:v>347</c:v>
                </c:pt>
                <c:pt idx="715">
                  <c:v>347.2</c:v>
                </c:pt>
                <c:pt idx="716">
                  <c:v>347.8</c:v>
                </c:pt>
                <c:pt idx="717">
                  <c:v>348</c:v>
                </c:pt>
                <c:pt idx="718">
                  <c:v>348.6</c:v>
                </c:pt>
                <c:pt idx="719">
                  <c:v>348.8</c:v>
                </c:pt>
                <c:pt idx="720">
                  <c:v>349</c:v>
                </c:pt>
                <c:pt idx="721">
                  <c:v>349.4</c:v>
                </c:pt>
                <c:pt idx="722">
                  <c:v>349.5</c:v>
                </c:pt>
                <c:pt idx="723">
                  <c:v>350.1</c:v>
                </c:pt>
                <c:pt idx="724">
                  <c:v>350.4</c:v>
                </c:pt>
                <c:pt idx="725">
                  <c:v>351.3</c:v>
                </c:pt>
                <c:pt idx="726">
                  <c:v>351.1</c:v>
                </c:pt>
                <c:pt idx="727">
                  <c:v>351.4</c:v>
                </c:pt>
                <c:pt idx="728">
                  <c:v>351.7</c:v>
                </c:pt>
                <c:pt idx="729">
                  <c:v>352.1</c:v>
                </c:pt>
                <c:pt idx="730">
                  <c:v>352.2</c:v>
                </c:pt>
                <c:pt idx="731">
                  <c:v>352.7</c:v>
                </c:pt>
                <c:pt idx="732">
                  <c:v>352.8</c:v>
                </c:pt>
                <c:pt idx="733">
                  <c:v>353.5</c:v>
                </c:pt>
                <c:pt idx="734">
                  <c:v>353.8</c:v>
                </c:pt>
                <c:pt idx="735">
                  <c:v>354.1</c:v>
                </c:pt>
                <c:pt idx="736">
                  <c:v>354.1</c:v>
                </c:pt>
                <c:pt idx="737">
                  <c:v>354.5</c:v>
                </c:pt>
                <c:pt idx="738">
                  <c:v>355.1</c:v>
                </c:pt>
                <c:pt idx="739">
                  <c:v>355.6</c:v>
                </c:pt>
                <c:pt idx="740">
                  <c:v>355.6</c:v>
                </c:pt>
                <c:pt idx="741">
                  <c:v>356.2</c:v>
                </c:pt>
                <c:pt idx="742">
                  <c:v>356.4</c:v>
                </c:pt>
                <c:pt idx="743">
                  <c:v>356.7</c:v>
                </c:pt>
                <c:pt idx="744">
                  <c:v>357</c:v>
                </c:pt>
                <c:pt idx="745">
                  <c:v>357.3</c:v>
                </c:pt>
                <c:pt idx="746">
                  <c:v>357.9</c:v>
                </c:pt>
                <c:pt idx="747">
                  <c:v>358.1</c:v>
                </c:pt>
                <c:pt idx="748">
                  <c:v>358.5</c:v>
                </c:pt>
                <c:pt idx="749">
                  <c:v>358.7</c:v>
                </c:pt>
                <c:pt idx="750">
                  <c:v>358.9</c:v>
                </c:pt>
                <c:pt idx="751">
                  <c:v>359.1</c:v>
                </c:pt>
                <c:pt idx="752">
                  <c:v>359.7</c:v>
                </c:pt>
                <c:pt idx="753">
                  <c:v>360.1</c:v>
                </c:pt>
                <c:pt idx="754">
                  <c:v>360.3</c:v>
                </c:pt>
                <c:pt idx="755">
                  <c:v>360.8</c:v>
                </c:pt>
                <c:pt idx="756">
                  <c:v>360.7</c:v>
                </c:pt>
                <c:pt idx="757">
                  <c:v>361.7</c:v>
                </c:pt>
                <c:pt idx="758">
                  <c:v>361.8</c:v>
                </c:pt>
                <c:pt idx="759">
                  <c:v>362.4</c:v>
                </c:pt>
                <c:pt idx="760">
                  <c:v>362.5</c:v>
                </c:pt>
                <c:pt idx="761">
                  <c:v>362.8</c:v>
                </c:pt>
                <c:pt idx="762">
                  <c:v>362.9</c:v>
                </c:pt>
                <c:pt idx="763">
                  <c:v>363.3</c:v>
                </c:pt>
                <c:pt idx="764">
                  <c:v>363.5</c:v>
                </c:pt>
                <c:pt idx="765">
                  <c:v>364.1</c:v>
                </c:pt>
                <c:pt idx="766">
                  <c:v>364.2</c:v>
                </c:pt>
                <c:pt idx="767">
                  <c:v>365.1</c:v>
                </c:pt>
                <c:pt idx="768">
                  <c:v>365.1</c:v>
                </c:pt>
                <c:pt idx="769">
                  <c:v>365.4</c:v>
                </c:pt>
                <c:pt idx="770">
                  <c:v>365.5</c:v>
                </c:pt>
                <c:pt idx="771">
                  <c:v>366.1</c:v>
                </c:pt>
                <c:pt idx="772">
                  <c:v>366.1</c:v>
                </c:pt>
                <c:pt idx="773">
                  <c:v>366.9</c:v>
                </c:pt>
                <c:pt idx="774">
                  <c:v>366.7</c:v>
                </c:pt>
                <c:pt idx="775">
                  <c:v>367.5</c:v>
                </c:pt>
                <c:pt idx="776">
                  <c:v>367.6</c:v>
                </c:pt>
                <c:pt idx="777">
                  <c:v>367.9</c:v>
                </c:pt>
                <c:pt idx="778">
                  <c:v>368.8</c:v>
                </c:pt>
                <c:pt idx="779">
                  <c:v>368.7</c:v>
                </c:pt>
                <c:pt idx="780">
                  <c:v>368.9</c:v>
                </c:pt>
                <c:pt idx="781">
                  <c:v>369.6</c:v>
                </c:pt>
                <c:pt idx="782">
                  <c:v>369.9</c:v>
                </c:pt>
                <c:pt idx="783">
                  <c:v>370</c:v>
                </c:pt>
                <c:pt idx="784">
                  <c:v>370.3</c:v>
                </c:pt>
                <c:pt idx="785">
                  <c:v>370.9</c:v>
                </c:pt>
                <c:pt idx="786">
                  <c:v>371.2</c:v>
                </c:pt>
                <c:pt idx="787">
                  <c:v>371.4</c:v>
                </c:pt>
                <c:pt idx="788">
                  <c:v>371.8</c:v>
                </c:pt>
                <c:pt idx="789">
                  <c:v>371.9</c:v>
                </c:pt>
                <c:pt idx="790">
                  <c:v>372.3</c:v>
                </c:pt>
                <c:pt idx="791">
                  <c:v>372.6</c:v>
                </c:pt>
                <c:pt idx="792">
                  <c:v>373.3</c:v>
                </c:pt>
                <c:pt idx="793">
                  <c:v>373.6</c:v>
                </c:pt>
                <c:pt idx="794">
                  <c:v>373.7</c:v>
                </c:pt>
                <c:pt idx="795">
                  <c:v>374.5</c:v>
                </c:pt>
                <c:pt idx="796">
                  <c:v>374.3</c:v>
                </c:pt>
                <c:pt idx="797">
                  <c:v>374.9</c:v>
                </c:pt>
                <c:pt idx="798">
                  <c:v>374.9</c:v>
                </c:pt>
                <c:pt idx="799">
                  <c:v>375.5</c:v>
                </c:pt>
                <c:pt idx="800">
                  <c:v>375.6</c:v>
                </c:pt>
                <c:pt idx="801">
                  <c:v>376</c:v>
                </c:pt>
                <c:pt idx="802">
                  <c:v>376.8</c:v>
                </c:pt>
                <c:pt idx="803">
                  <c:v>376.6</c:v>
                </c:pt>
                <c:pt idx="804">
                  <c:v>376.9</c:v>
                </c:pt>
                <c:pt idx="805">
                  <c:v>377.6</c:v>
                </c:pt>
                <c:pt idx="806">
                  <c:v>377.7</c:v>
                </c:pt>
                <c:pt idx="807">
                  <c:v>378</c:v>
                </c:pt>
                <c:pt idx="808">
                  <c:v>378.5</c:v>
                </c:pt>
                <c:pt idx="809">
                  <c:v>378.9</c:v>
                </c:pt>
                <c:pt idx="810">
                  <c:v>378.9</c:v>
                </c:pt>
                <c:pt idx="811">
                  <c:v>379.4</c:v>
                </c:pt>
                <c:pt idx="812">
                  <c:v>379.6</c:v>
                </c:pt>
                <c:pt idx="813">
                  <c:v>379.8</c:v>
                </c:pt>
                <c:pt idx="814">
                  <c:v>380.4</c:v>
                </c:pt>
                <c:pt idx="815">
                  <c:v>381.1</c:v>
                </c:pt>
                <c:pt idx="816">
                  <c:v>381.1</c:v>
                </c:pt>
                <c:pt idx="817">
                  <c:v>381.3</c:v>
                </c:pt>
                <c:pt idx="818">
                  <c:v>381.7</c:v>
                </c:pt>
                <c:pt idx="819">
                  <c:v>382.2</c:v>
                </c:pt>
                <c:pt idx="820">
                  <c:v>382.4</c:v>
                </c:pt>
                <c:pt idx="821">
                  <c:v>382.6</c:v>
                </c:pt>
                <c:pt idx="822">
                  <c:v>382.9</c:v>
                </c:pt>
                <c:pt idx="823">
                  <c:v>383.5</c:v>
                </c:pt>
                <c:pt idx="824">
                  <c:v>383.5</c:v>
                </c:pt>
                <c:pt idx="825">
                  <c:v>384</c:v>
                </c:pt>
                <c:pt idx="826">
                  <c:v>384.4</c:v>
                </c:pt>
                <c:pt idx="827">
                  <c:v>384.7</c:v>
                </c:pt>
                <c:pt idx="828">
                  <c:v>385.3</c:v>
                </c:pt>
                <c:pt idx="829">
                  <c:v>385.1</c:v>
                </c:pt>
                <c:pt idx="830">
                  <c:v>386.2</c:v>
                </c:pt>
                <c:pt idx="831">
                  <c:v>386.1</c:v>
                </c:pt>
                <c:pt idx="832">
                  <c:v>386.3</c:v>
                </c:pt>
                <c:pt idx="833">
                  <c:v>386.8</c:v>
                </c:pt>
                <c:pt idx="834">
                  <c:v>387.1</c:v>
                </c:pt>
                <c:pt idx="835">
                  <c:v>387.3</c:v>
                </c:pt>
                <c:pt idx="836">
                  <c:v>387.6</c:v>
                </c:pt>
                <c:pt idx="837">
                  <c:v>388</c:v>
                </c:pt>
                <c:pt idx="838">
                  <c:v>388.8</c:v>
                </c:pt>
                <c:pt idx="839">
                  <c:v>388.8</c:v>
                </c:pt>
                <c:pt idx="840">
                  <c:v>389.2</c:v>
                </c:pt>
                <c:pt idx="841">
                  <c:v>389.5</c:v>
                </c:pt>
                <c:pt idx="842">
                  <c:v>389.6</c:v>
                </c:pt>
                <c:pt idx="843">
                  <c:v>389.9</c:v>
                </c:pt>
                <c:pt idx="844">
                  <c:v>390.2</c:v>
                </c:pt>
                <c:pt idx="845">
                  <c:v>390.9</c:v>
                </c:pt>
                <c:pt idx="846">
                  <c:v>390.9</c:v>
                </c:pt>
                <c:pt idx="847">
                  <c:v>391.4</c:v>
                </c:pt>
                <c:pt idx="848">
                  <c:v>391.5</c:v>
                </c:pt>
                <c:pt idx="849">
                  <c:v>391.9</c:v>
                </c:pt>
                <c:pt idx="850">
                  <c:v>392.3</c:v>
                </c:pt>
                <c:pt idx="851">
                  <c:v>392.9</c:v>
                </c:pt>
                <c:pt idx="852">
                  <c:v>392.8</c:v>
                </c:pt>
                <c:pt idx="853">
                  <c:v>393.2</c:v>
                </c:pt>
                <c:pt idx="854">
                  <c:v>393.5</c:v>
                </c:pt>
                <c:pt idx="855">
                  <c:v>394.1</c:v>
                </c:pt>
                <c:pt idx="856">
                  <c:v>394.3</c:v>
                </c:pt>
                <c:pt idx="857">
                  <c:v>394.8</c:v>
                </c:pt>
                <c:pt idx="858">
                  <c:v>395.2</c:v>
                </c:pt>
                <c:pt idx="859">
                  <c:v>395.4</c:v>
                </c:pt>
                <c:pt idx="860">
                  <c:v>395.6</c:v>
                </c:pt>
                <c:pt idx="861">
                  <c:v>396.5</c:v>
                </c:pt>
                <c:pt idx="862">
                  <c:v>396.2</c:v>
                </c:pt>
                <c:pt idx="863">
                  <c:v>397.1</c:v>
                </c:pt>
                <c:pt idx="864">
                  <c:v>397.2</c:v>
                </c:pt>
                <c:pt idx="865">
                  <c:v>397.3</c:v>
                </c:pt>
                <c:pt idx="866">
                  <c:v>397.6</c:v>
                </c:pt>
                <c:pt idx="867">
                  <c:v>398</c:v>
                </c:pt>
                <c:pt idx="868">
                  <c:v>398.4</c:v>
                </c:pt>
                <c:pt idx="869">
                  <c:v>398.7</c:v>
                </c:pt>
                <c:pt idx="870">
                  <c:v>399.1</c:v>
                </c:pt>
                <c:pt idx="871">
                  <c:v>399</c:v>
                </c:pt>
                <c:pt idx="872">
                  <c:v>399.9</c:v>
                </c:pt>
                <c:pt idx="873">
                  <c:v>400</c:v>
                </c:pt>
                <c:pt idx="874">
                  <c:v>400.1</c:v>
                </c:pt>
                <c:pt idx="875">
                  <c:v>400.3</c:v>
                </c:pt>
                <c:pt idx="876">
                  <c:v>399.9</c:v>
                </c:pt>
                <c:pt idx="877">
                  <c:v>400.1</c:v>
                </c:pt>
                <c:pt idx="878">
                  <c:v>400.2</c:v>
                </c:pt>
                <c:pt idx="879">
                  <c:v>400</c:v>
                </c:pt>
                <c:pt idx="880">
                  <c:v>400.1</c:v>
                </c:pt>
                <c:pt idx="881">
                  <c:v>400.3</c:v>
                </c:pt>
                <c:pt idx="882">
                  <c:v>400.2</c:v>
                </c:pt>
                <c:pt idx="883">
                  <c:v>400</c:v>
                </c:pt>
                <c:pt idx="884">
                  <c:v>400.1</c:v>
                </c:pt>
                <c:pt idx="885">
                  <c:v>400.3</c:v>
                </c:pt>
                <c:pt idx="886">
                  <c:v>400.3</c:v>
                </c:pt>
                <c:pt idx="887">
                  <c:v>399.9</c:v>
                </c:pt>
                <c:pt idx="888">
                  <c:v>400.3</c:v>
                </c:pt>
                <c:pt idx="889">
                  <c:v>399.9</c:v>
                </c:pt>
                <c:pt idx="890">
                  <c:v>400.1</c:v>
                </c:pt>
                <c:pt idx="891">
                  <c:v>400.2</c:v>
                </c:pt>
                <c:pt idx="892">
                  <c:v>400</c:v>
                </c:pt>
                <c:pt idx="893">
                  <c:v>400</c:v>
                </c:pt>
                <c:pt idx="894">
                  <c:v>400.2</c:v>
                </c:pt>
                <c:pt idx="895">
                  <c:v>400.3</c:v>
                </c:pt>
                <c:pt idx="896">
                  <c:v>400.1</c:v>
                </c:pt>
                <c:pt idx="897">
                  <c:v>400.1</c:v>
                </c:pt>
                <c:pt idx="898">
                  <c:v>400.1</c:v>
                </c:pt>
                <c:pt idx="899">
                  <c:v>400</c:v>
                </c:pt>
                <c:pt idx="900">
                  <c:v>400</c:v>
                </c:pt>
                <c:pt idx="901">
                  <c:v>400.1</c:v>
                </c:pt>
                <c:pt idx="902">
                  <c:v>400.3</c:v>
                </c:pt>
                <c:pt idx="903">
                  <c:v>399.9</c:v>
                </c:pt>
                <c:pt idx="904">
                  <c:v>399.9</c:v>
                </c:pt>
                <c:pt idx="905">
                  <c:v>399.8</c:v>
                </c:pt>
                <c:pt idx="906">
                  <c:v>399.9</c:v>
                </c:pt>
                <c:pt idx="907">
                  <c:v>400.2</c:v>
                </c:pt>
                <c:pt idx="908">
                  <c:v>400.2</c:v>
                </c:pt>
                <c:pt idx="909">
                  <c:v>400</c:v>
                </c:pt>
                <c:pt idx="910">
                  <c:v>400</c:v>
                </c:pt>
                <c:pt idx="911">
                  <c:v>400.2</c:v>
                </c:pt>
                <c:pt idx="912">
                  <c:v>399.9</c:v>
                </c:pt>
                <c:pt idx="913">
                  <c:v>400.2</c:v>
                </c:pt>
                <c:pt idx="914">
                  <c:v>400</c:v>
                </c:pt>
                <c:pt idx="915">
                  <c:v>399.9</c:v>
                </c:pt>
                <c:pt idx="916">
                  <c:v>400</c:v>
                </c:pt>
                <c:pt idx="917">
                  <c:v>400.2</c:v>
                </c:pt>
                <c:pt idx="918">
                  <c:v>400</c:v>
                </c:pt>
                <c:pt idx="919">
                  <c:v>399.9</c:v>
                </c:pt>
                <c:pt idx="920">
                  <c:v>400</c:v>
                </c:pt>
                <c:pt idx="921">
                  <c:v>400</c:v>
                </c:pt>
                <c:pt idx="922">
                  <c:v>400.3</c:v>
                </c:pt>
                <c:pt idx="923">
                  <c:v>400.2</c:v>
                </c:pt>
                <c:pt idx="924">
                  <c:v>400.3</c:v>
                </c:pt>
                <c:pt idx="925">
                  <c:v>399.9</c:v>
                </c:pt>
                <c:pt idx="926">
                  <c:v>400.2</c:v>
                </c:pt>
                <c:pt idx="927">
                  <c:v>400.2</c:v>
                </c:pt>
                <c:pt idx="928">
                  <c:v>399.9</c:v>
                </c:pt>
                <c:pt idx="929">
                  <c:v>400</c:v>
                </c:pt>
                <c:pt idx="930">
                  <c:v>400</c:v>
                </c:pt>
                <c:pt idx="931">
                  <c:v>400.3</c:v>
                </c:pt>
                <c:pt idx="932">
                  <c:v>400</c:v>
                </c:pt>
                <c:pt idx="933">
                  <c:v>400.4</c:v>
                </c:pt>
                <c:pt idx="934">
                  <c:v>400.9</c:v>
                </c:pt>
                <c:pt idx="935">
                  <c:v>402</c:v>
                </c:pt>
                <c:pt idx="936">
                  <c:v>402.4</c:v>
                </c:pt>
                <c:pt idx="937">
                  <c:v>403.5</c:v>
                </c:pt>
                <c:pt idx="938">
                  <c:v>404.1</c:v>
                </c:pt>
                <c:pt idx="939">
                  <c:v>405.2</c:v>
                </c:pt>
                <c:pt idx="940">
                  <c:v>406.1</c:v>
                </c:pt>
                <c:pt idx="941">
                  <c:v>406.6</c:v>
                </c:pt>
                <c:pt idx="942">
                  <c:v>407.5</c:v>
                </c:pt>
                <c:pt idx="943">
                  <c:v>408.7</c:v>
                </c:pt>
                <c:pt idx="944">
                  <c:v>409</c:v>
                </c:pt>
                <c:pt idx="945">
                  <c:v>410.1</c:v>
                </c:pt>
                <c:pt idx="946">
                  <c:v>410.7</c:v>
                </c:pt>
                <c:pt idx="947">
                  <c:v>411.7</c:v>
                </c:pt>
                <c:pt idx="948">
                  <c:v>412.6</c:v>
                </c:pt>
                <c:pt idx="949">
                  <c:v>413.4</c:v>
                </c:pt>
                <c:pt idx="950">
                  <c:v>414.2</c:v>
                </c:pt>
                <c:pt idx="951">
                  <c:v>414.9</c:v>
                </c:pt>
                <c:pt idx="952">
                  <c:v>415.9</c:v>
                </c:pt>
                <c:pt idx="953">
                  <c:v>416.7</c:v>
                </c:pt>
                <c:pt idx="954">
                  <c:v>417.8</c:v>
                </c:pt>
                <c:pt idx="955">
                  <c:v>418.4</c:v>
                </c:pt>
                <c:pt idx="956">
                  <c:v>419.4</c:v>
                </c:pt>
                <c:pt idx="957">
                  <c:v>419.8</c:v>
                </c:pt>
                <c:pt idx="958">
                  <c:v>420.9</c:v>
                </c:pt>
                <c:pt idx="959">
                  <c:v>421.9</c:v>
                </c:pt>
                <c:pt idx="960">
                  <c:v>422.7</c:v>
                </c:pt>
                <c:pt idx="961">
                  <c:v>423.5</c:v>
                </c:pt>
                <c:pt idx="962">
                  <c:v>424.5</c:v>
                </c:pt>
                <c:pt idx="963">
                  <c:v>425.1</c:v>
                </c:pt>
                <c:pt idx="964">
                  <c:v>425.8</c:v>
                </c:pt>
                <c:pt idx="965">
                  <c:v>426.6</c:v>
                </c:pt>
                <c:pt idx="966">
                  <c:v>427.5</c:v>
                </c:pt>
                <c:pt idx="967">
                  <c:v>428.4</c:v>
                </c:pt>
                <c:pt idx="968">
                  <c:v>429.5</c:v>
                </c:pt>
                <c:pt idx="969">
                  <c:v>430.2</c:v>
                </c:pt>
                <c:pt idx="970">
                  <c:v>431.1</c:v>
                </c:pt>
                <c:pt idx="971">
                  <c:v>431.6</c:v>
                </c:pt>
                <c:pt idx="972">
                  <c:v>432.6</c:v>
                </c:pt>
                <c:pt idx="973">
                  <c:v>433.7</c:v>
                </c:pt>
                <c:pt idx="974">
                  <c:v>434.3</c:v>
                </c:pt>
                <c:pt idx="975">
                  <c:v>435.1</c:v>
                </c:pt>
                <c:pt idx="976">
                  <c:v>435.9</c:v>
                </c:pt>
                <c:pt idx="977">
                  <c:v>436.7</c:v>
                </c:pt>
                <c:pt idx="978">
                  <c:v>437.5</c:v>
                </c:pt>
                <c:pt idx="979">
                  <c:v>438.5</c:v>
                </c:pt>
                <c:pt idx="980">
                  <c:v>439.3</c:v>
                </c:pt>
                <c:pt idx="981">
                  <c:v>440</c:v>
                </c:pt>
                <c:pt idx="982">
                  <c:v>440.9</c:v>
                </c:pt>
                <c:pt idx="983">
                  <c:v>441.7</c:v>
                </c:pt>
                <c:pt idx="984">
                  <c:v>442.7</c:v>
                </c:pt>
                <c:pt idx="985">
                  <c:v>443.5</c:v>
                </c:pt>
                <c:pt idx="986">
                  <c:v>444.5</c:v>
                </c:pt>
                <c:pt idx="987">
                  <c:v>445.1</c:v>
                </c:pt>
                <c:pt idx="988">
                  <c:v>446</c:v>
                </c:pt>
                <c:pt idx="989">
                  <c:v>446.7</c:v>
                </c:pt>
                <c:pt idx="990">
                  <c:v>447.5</c:v>
                </c:pt>
                <c:pt idx="991">
                  <c:v>448.3</c:v>
                </c:pt>
                <c:pt idx="992">
                  <c:v>449.5</c:v>
                </c:pt>
                <c:pt idx="993">
                  <c:v>450.2</c:v>
                </c:pt>
                <c:pt idx="994">
                  <c:v>450.9</c:v>
                </c:pt>
                <c:pt idx="995">
                  <c:v>451.7</c:v>
                </c:pt>
                <c:pt idx="996">
                  <c:v>452.5</c:v>
                </c:pt>
                <c:pt idx="997">
                  <c:v>453.4</c:v>
                </c:pt>
                <c:pt idx="998">
                  <c:v>454.3</c:v>
                </c:pt>
                <c:pt idx="999">
                  <c:v>454.8</c:v>
                </c:pt>
                <c:pt idx="1000">
                  <c:v>456.1</c:v>
                </c:pt>
                <c:pt idx="1001">
                  <c:v>456.9</c:v>
                </c:pt>
                <c:pt idx="1002">
                  <c:v>457.7</c:v>
                </c:pt>
                <c:pt idx="1003">
                  <c:v>458.6</c:v>
                </c:pt>
                <c:pt idx="1004">
                  <c:v>459.3</c:v>
                </c:pt>
                <c:pt idx="1005">
                  <c:v>460.1</c:v>
                </c:pt>
                <c:pt idx="1006">
                  <c:v>460.9</c:v>
                </c:pt>
                <c:pt idx="1007">
                  <c:v>461.8</c:v>
                </c:pt>
                <c:pt idx="1008">
                  <c:v>462.4</c:v>
                </c:pt>
                <c:pt idx="1009">
                  <c:v>463.3</c:v>
                </c:pt>
                <c:pt idx="1010">
                  <c:v>464.1</c:v>
                </c:pt>
                <c:pt idx="1011">
                  <c:v>465.2</c:v>
                </c:pt>
                <c:pt idx="1012">
                  <c:v>465.9</c:v>
                </c:pt>
                <c:pt idx="1013">
                  <c:v>466.8</c:v>
                </c:pt>
                <c:pt idx="1014">
                  <c:v>467.7</c:v>
                </c:pt>
                <c:pt idx="1015">
                  <c:v>468.3</c:v>
                </c:pt>
                <c:pt idx="1016">
                  <c:v>469.4</c:v>
                </c:pt>
                <c:pt idx="1017">
                  <c:v>470.1</c:v>
                </c:pt>
                <c:pt idx="1018">
                  <c:v>470.9</c:v>
                </c:pt>
                <c:pt idx="1019">
                  <c:v>471.8</c:v>
                </c:pt>
                <c:pt idx="1020">
                  <c:v>472.7</c:v>
                </c:pt>
                <c:pt idx="1021">
                  <c:v>473.4</c:v>
                </c:pt>
                <c:pt idx="1022">
                  <c:v>474.4</c:v>
                </c:pt>
                <c:pt idx="1023">
                  <c:v>475.2</c:v>
                </c:pt>
                <c:pt idx="1024">
                  <c:v>476</c:v>
                </c:pt>
                <c:pt idx="1025">
                  <c:v>476.7</c:v>
                </c:pt>
                <c:pt idx="1026">
                  <c:v>477.7</c:v>
                </c:pt>
                <c:pt idx="1027">
                  <c:v>478.5</c:v>
                </c:pt>
                <c:pt idx="1028">
                  <c:v>479.3</c:v>
                </c:pt>
                <c:pt idx="1029">
                  <c:v>480</c:v>
                </c:pt>
                <c:pt idx="1030">
                  <c:v>480.9</c:v>
                </c:pt>
                <c:pt idx="1031">
                  <c:v>482</c:v>
                </c:pt>
                <c:pt idx="1032">
                  <c:v>482.6</c:v>
                </c:pt>
                <c:pt idx="1033">
                  <c:v>483.5</c:v>
                </c:pt>
                <c:pt idx="1034">
                  <c:v>484.5</c:v>
                </c:pt>
                <c:pt idx="1035">
                  <c:v>485.2</c:v>
                </c:pt>
                <c:pt idx="1036">
                  <c:v>485.7</c:v>
                </c:pt>
                <c:pt idx="1037">
                  <c:v>486.8</c:v>
                </c:pt>
                <c:pt idx="1038">
                  <c:v>487.4</c:v>
                </c:pt>
                <c:pt idx="1039">
                  <c:v>488.5</c:v>
                </c:pt>
                <c:pt idx="1040">
                  <c:v>489.2</c:v>
                </c:pt>
                <c:pt idx="1041">
                  <c:v>490.3</c:v>
                </c:pt>
                <c:pt idx="1042">
                  <c:v>490.9</c:v>
                </c:pt>
                <c:pt idx="1043">
                  <c:v>491.8</c:v>
                </c:pt>
                <c:pt idx="1044">
                  <c:v>492.7</c:v>
                </c:pt>
                <c:pt idx="1045">
                  <c:v>493.4</c:v>
                </c:pt>
                <c:pt idx="1046">
                  <c:v>494.2</c:v>
                </c:pt>
                <c:pt idx="1047">
                  <c:v>495.1</c:v>
                </c:pt>
                <c:pt idx="1048">
                  <c:v>495.7</c:v>
                </c:pt>
                <c:pt idx="1049">
                  <c:v>496.9</c:v>
                </c:pt>
                <c:pt idx="1050">
                  <c:v>497.6</c:v>
                </c:pt>
                <c:pt idx="1051">
                  <c:v>498.5</c:v>
                </c:pt>
                <c:pt idx="1052">
                  <c:v>499.3</c:v>
                </c:pt>
                <c:pt idx="1053">
                  <c:v>500</c:v>
                </c:pt>
                <c:pt idx="1054">
                  <c:v>500</c:v>
                </c:pt>
                <c:pt idx="1055">
                  <c:v>499.9</c:v>
                </c:pt>
                <c:pt idx="1056">
                  <c:v>500</c:v>
                </c:pt>
                <c:pt idx="1057">
                  <c:v>499.9</c:v>
                </c:pt>
                <c:pt idx="1058">
                  <c:v>499.8</c:v>
                </c:pt>
                <c:pt idx="1059">
                  <c:v>500</c:v>
                </c:pt>
                <c:pt idx="1060">
                  <c:v>500</c:v>
                </c:pt>
                <c:pt idx="1061">
                  <c:v>500.3</c:v>
                </c:pt>
                <c:pt idx="1062">
                  <c:v>500</c:v>
                </c:pt>
                <c:pt idx="1063">
                  <c:v>500.1</c:v>
                </c:pt>
                <c:pt idx="1064">
                  <c:v>499.9</c:v>
                </c:pt>
                <c:pt idx="1065">
                  <c:v>500</c:v>
                </c:pt>
                <c:pt idx="1066">
                  <c:v>500.2</c:v>
                </c:pt>
                <c:pt idx="1067">
                  <c:v>500</c:v>
                </c:pt>
                <c:pt idx="1068">
                  <c:v>500</c:v>
                </c:pt>
                <c:pt idx="1069">
                  <c:v>501</c:v>
                </c:pt>
                <c:pt idx="1070">
                  <c:v>501.6</c:v>
                </c:pt>
                <c:pt idx="1071">
                  <c:v>502.6</c:v>
                </c:pt>
                <c:pt idx="1072">
                  <c:v>503.3</c:v>
                </c:pt>
                <c:pt idx="1073">
                  <c:v>504.3</c:v>
                </c:pt>
                <c:pt idx="1074">
                  <c:v>505.1</c:v>
                </c:pt>
                <c:pt idx="1075">
                  <c:v>506</c:v>
                </c:pt>
                <c:pt idx="1076">
                  <c:v>506.8</c:v>
                </c:pt>
                <c:pt idx="1077">
                  <c:v>507.5</c:v>
                </c:pt>
                <c:pt idx="1078">
                  <c:v>508.6</c:v>
                </c:pt>
                <c:pt idx="1079">
                  <c:v>509.3</c:v>
                </c:pt>
                <c:pt idx="1080">
                  <c:v>510</c:v>
                </c:pt>
                <c:pt idx="1081">
                  <c:v>511.1</c:v>
                </c:pt>
                <c:pt idx="1082">
                  <c:v>511.9</c:v>
                </c:pt>
                <c:pt idx="1083">
                  <c:v>512.5</c:v>
                </c:pt>
                <c:pt idx="1084">
                  <c:v>513.29999999999995</c:v>
                </c:pt>
                <c:pt idx="1085">
                  <c:v>514.1</c:v>
                </c:pt>
                <c:pt idx="1086">
                  <c:v>515</c:v>
                </c:pt>
                <c:pt idx="1087">
                  <c:v>516</c:v>
                </c:pt>
                <c:pt idx="1088">
                  <c:v>517</c:v>
                </c:pt>
                <c:pt idx="1089">
                  <c:v>517.6</c:v>
                </c:pt>
                <c:pt idx="1090">
                  <c:v>518.5</c:v>
                </c:pt>
                <c:pt idx="1091">
                  <c:v>519.20000000000005</c:v>
                </c:pt>
                <c:pt idx="1092">
                  <c:v>520.20000000000005</c:v>
                </c:pt>
                <c:pt idx="1093">
                  <c:v>521</c:v>
                </c:pt>
                <c:pt idx="1094">
                  <c:v>521.79999999999995</c:v>
                </c:pt>
                <c:pt idx="1095">
                  <c:v>522.79999999999995</c:v>
                </c:pt>
                <c:pt idx="1096">
                  <c:v>523.4</c:v>
                </c:pt>
                <c:pt idx="1097">
                  <c:v>524.29999999999995</c:v>
                </c:pt>
                <c:pt idx="1098">
                  <c:v>525</c:v>
                </c:pt>
                <c:pt idx="1099">
                  <c:v>525.9</c:v>
                </c:pt>
                <c:pt idx="1100">
                  <c:v>526.70000000000005</c:v>
                </c:pt>
                <c:pt idx="1101">
                  <c:v>527.70000000000005</c:v>
                </c:pt>
                <c:pt idx="1102">
                  <c:v>528.5</c:v>
                </c:pt>
                <c:pt idx="1103">
                  <c:v>529.4</c:v>
                </c:pt>
                <c:pt idx="1104">
                  <c:v>530</c:v>
                </c:pt>
                <c:pt idx="1105">
                  <c:v>531</c:v>
                </c:pt>
                <c:pt idx="1106">
                  <c:v>531.6</c:v>
                </c:pt>
                <c:pt idx="1107">
                  <c:v>532.70000000000005</c:v>
                </c:pt>
                <c:pt idx="1108">
                  <c:v>533.5</c:v>
                </c:pt>
                <c:pt idx="1109">
                  <c:v>534.29999999999995</c:v>
                </c:pt>
                <c:pt idx="1110">
                  <c:v>535.20000000000005</c:v>
                </c:pt>
                <c:pt idx="1111">
                  <c:v>535.9</c:v>
                </c:pt>
                <c:pt idx="1112">
                  <c:v>536.79999999999995</c:v>
                </c:pt>
                <c:pt idx="1113">
                  <c:v>537.6</c:v>
                </c:pt>
                <c:pt idx="1114">
                  <c:v>538.4</c:v>
                </c:pt>
                <c:pt idx="1115">
                  <c:v>539.29999999999995</c:v>
                </c:pt>
                <c:pt idx="1116">
                  <c:v>540.1</c:v>
                </c:pt>
                <c:pt idx="1117">
                  <c:v>541.20000000000005</c:v>
                </c:pt>
                <c:pt idx="1118">
                  <c:v>541.70000000000005</c:v>
                </c:pt>
                <c:pt idx="1119">
                  <c:v>542.6</c:v>
                </c:pt>
                <c:pt idx="1120">
                  <c:v>543.4</c:v>
                </c:pt>
                <c:pt idx="1121">
                  <c:v>544.20000000000005</c:v>
                </c:pt>
                <c:pt idx="1122">
                  <c:v>545.1</c:v>
                </c:pt>
                <c:pt idx="1123">
                  <c:v>545.79999999999995</c:v>
                </c:pt>
                <c:pt idx="1124">
                  <c:v>546.9</c:v>
                </c:pt>
                <c:pt idx="1125">
                  <c:v>547.6</c:v>
                </c:pt>
                <c:pt idx="1126">
                  <c:v>548.5</c:v>
                </c:pt>
                <c:pt idx="1127">
                  <c:v>549.29999999999995</c:v>
                </c:pt>
                <c:pt idx="1128">
                  <c:v>550.1</c:v>
                </c:pt>
                <c:pt idx="1129">
                  <c:v>550.9</c:v>
                </c:pt>
                <c:pt idx="1130">
                  <c:v>551.6</c:v>
                </c:pt>
                <c:pt idx="1131">
                  <c:v>552.6</c:v>
                </c:pt>
                <c:pt idx="1132">
                  <c:v>553.79999999999995</c:v>
                </c:pt>
                <c:pt idx="1133">
                  <c:v>554.4</c:v>
                </c:pt>
                <c:pt idx="1134">
                  <c:v>554.79999999999995</c:v>
                </c:pt>
                <c:pt idx="1135">
                  <c:v>555.6</c:v>
                </c:pt>
                <c:pt idx="1136">
                  <c:v>556.79999999999995</c:v>
                </c:pt>
                <c:pt idx="1137">
                  <c:v>557.70000000000005</c:v>
                </c:pt>
                <c:pt idx="1138">
                  <c:v>558.5</c:v>
                </c:pt>
                <c:pt idx="1139">
                  <c:v>559.1</c:v>
                </c:pt>
                <c:pt idx="1140">
                  <c:v>560.29999999999995</c:v>
                </c:pt>
                <c:pt idx="1141">
                  <c:v>560.79999999999995</c:v>
                </c:pt>
                <c:pt idx="1142">
                  <c:v>561.6</c:v>
                </c:pt>
                <c:pt idx="1143">
                  <c:v>562.4</c:v>
                </c:pt>
                <c:pt idx="1144">
                  <c:v>563.5</c:v>
                </c:pt>
                <c:pt idx="1145">
                  <c:v>564.29999999999995</c:v>
                </c:pt>
                <c:pt idx="1146">
                  <c:v>565.1</c:v>
                </c:pt>
                <c:pt idx="1147">
                  <c:v>566</c:v>
                </c:pt>
                <c:pt idx="1148">
                  <c:v>566.9</c:v>
                </c:pt>
                <c:pt idx="1149">
                  <c:v>567.5</c:v>
                </c:pt>
                <c:pt idx="1150">
                  <c:v>568.4</c:v>
                </c:pt>
                <c:pt idx="1151">
                  <c:v>569</c:v>
                </c:pt>
                <c:pt idx="1152">
                  <c:v>570</c:v>
                </c:pt>
                <c:pt idx="1153">
                  <c:v>571</c:v>
                </c:pt>
                <c:pt idx="1154">
                  <c:v>571.6</c:v>
                </c:pt>
                <c:pt idx="1155">
                  <c:v>572.6</c:v>
                </c:pt>
                <c:pt idx="1156">
                  <c:v>573.5</c:v>
                </c:pt>
                <c:pt idx="1157">
                  <c:v>574.4</c:v>
                </c:pt>
                <c:pt idx="1158">
                  <c:v>575.20000000000005</c:v>
                </c:pt>
                <c:pt idx="1159">
                  <c:v>576</c:v>
                </c:pt>
                <c:pt idx="1160">
                  <c:v>576.9</c:v>
                </c:pt>
                <c:pt idx="1161">
                  <c:v>577.5</c:v>
                </c:pt>
                <c:pt idx="1162">
                  <c:v>578.5</c:v>
                </c:pt>
                <c:pt idx="1163">
                  <c:v>579.29999999999995</c:v>
                </c:pt>
                <c:pt idx="1164">
                  <c:v>580.20000000000005</c:v>
                </c:pt>
                <c:pt idx="1165">
                  <c:v>580.79999999999995</c:v>
                </c:pt>
                <c:pt idx="1166">
                  <c:v>581.9</c:v>
                </c:pt>
                <c:pt idx="1167">
                  <c:v>582.6</c:v>
                </c:pt>
                <c:pt idx="1168">
                  <c:v>583.29999999999995</c:v>
                </c:pt>
                <c:pt idx="1169">
                  <c:v>584.1</c:v>
                </c:pt>
                <c:pt idx="1170">
                  <c:v>585.20000000000005</c:v>
                </c:pt>
                <c:pt idx="1171">
                  <c:v>585.79999999999995</c:v>
                </c:pt>
                <c:pt idx="1172">
                  <c:v>586.79999999999995</c:v>
                </c:pt>
                <c:pt idx="1173">
                  <c:v>587.6</c:v>
                </c:pt>
                <c:pt idx="1174">
                  <c:v>588.6</c:v>
                </c:pt>
                <c:pt idx="1175">
                  <c:v>589.4</c:v>
                </c:pt>
                <c:pt idx="1176">
                  <c:v>590</c:v>
                </c:pt>
                <c:pt idx="1177">
                  <c:v>590.9</c:v>
                </c:pt>
                <c:pt idx="1178">
                  <c:v>592</c:v>
                </c:pt>
                <c:pt idx="1179">
                  <c:v>592.6</c:v>
                </c:pt>
                <c:pt idx="1180">
                  <c:v>593.6</c:v>
                </c:pt>
                <c:pt idx="1181">
                  <c:v>594.1</c:v>
                </c:pt>
                <c:pt idx="1182">
                  <c:v>595.20000000000005</c:v>
                </c:pt>
                <c:pt idx="1183">
                  <c:v>595.9</c:v>
                </c:pt>
                <c:pt idx="1184">
                  <c:v>596.79999999999995</c:v>
                </c:pt>
                <c:pt idx="1185">
                  <c:v>597.70000000000005</c:v>
                </c:pt>
                <c:pt idx="1186">
                  <c:v>598.5</c:v>
                </c:pt>
                <c:pt idx="1187">
                  <c:v>599.29999999999995</c:v>
                </c:pt>
                <c:pt idx="1188">
                  <c:v>600</c:v>
                </c:pt>
                <c:pt idx="1189">
                  <c:v>599.9</c:v>
                </c:pt>
                <c:pt idx="1190">
                  <c:v>599.9</c:v>
                </c:pt>
                <c:pt idx="1191">
                  <c:v>600</c:v>
                </c:pt>
                <c:pt idx="1192">
                  <c:v>600</c:v>
                </c:pt>
                <c:pt idx="1193">
                  <c:v>599.9</c:v>
                </c:pt>
                <c:pt idx="1194">
                  <c:v>600.1</c:v>
                </c:pt>
                <c:pt idx="1195">
                  <c:v>599.9</c:v>
                </c:pt>
                <c:pt idx="1196">
                  <c:v>599.79999999999995</c:v>
                </c:pt>
                <c:pt idx="1197">
                  <c:v>599.9</c:v>
                </c:pt>
                <c:pt idx="1198">
                  <c:v>600.1</c:v>
                </c:pt>
                <c:pt idx="1199">
                  <c:v>600</c:v>
                </c:pt>
                <c:pt idx="1200">
                  <c:v>600</c:v>
                </c:pt>
                <c:pt idx="1201">
                  <c:v>600.1</c:v>
                </c:pt>
                <c:pt idx="1202">
                  <c:v>599.9</c:v>
                </c:pt>
                <c:pt idx="1203">
                  <c:v>600</c:v>
                </c:pt>
                <c:pt idx="1204">
                  <c:v>601</c:v>
                </c:pt>
                <c:pt idx="1205">
                  <c:v>601.9</c:v>
                </c:pt>
                <c:pt idx="1206">
                  <c:v>602.6</c:v>
                </c:pt>
                <c:pt idx="1207">
                  <c:v>603.29999999999995</c:v>
                </c:pt>
                <c:pt idx="1208">
                  <c:v>604.29999999999995</c:v>
                </c:pt>
                <c:pt idx="1209">
                  <c:v>605.20000000000005</c:v>
                </c:pt>
                <c:pt idx="1210">
                  <c:v>606</c:v>
                </c:pt>
                <c:pt idx="1211">
                  <c:v>606.70000000000005</c:v>
                </c:pt>
                <c:pt idx="1212">
                  <c:v>607.70000000000005</c:v>
                </c:pt>
                <c:pt idx="1213">
                  <c:v>608.4</c:v>
                </c:pt>
                <c:pt idx="1214">
                  <c:v>609.20000000000005</c:v>
                </c:pt>
                <c:pt idx="1215">
                  <c:v>610.29999999999995</c:v>
                </c:pt>
                <c:pt idx="1216">
                  <c:v>611</c:v>
                </c:pt>
                <c:pt idx="1217">
                  <c:v>611.9</c:v>
                </c:pt>
                <c:pt idx="1218">
                  <c:v>612.79999999999995</c:v>
                </c:pt>
                <c:pt idx="1219">
                  <c:v>613.4</c:v>
                </c:pt>
                <c:pt idx="1220">
                  <c:v>614.29999999999995</c:v>
                </c:pt>
                <c:pt idx="1221">
                  <c:v>615.29999999999995</c:v>
                </c:pt>
                <c:pt idx="1222">
                  <c:v>616</c:v>
                </c:pt>
                <c:pt idx="1223">
                  <c:v>616.79999999999995</c:v>
                </c:pt>
                <c:pt idx="1224">
                  <c:v>617.79999999999995</c:v>
                </c:pt>
                <c:pt idx="1225">
                  <c:v>618.5</c:v>
                </c:pt>
                <c:pt idx="1226">
                  <c:v>619.20000000000005</c:v>
                </c:pt>
                <c:pt idx="1227">
                  <c:v>620.20000000000005</c:v>
                </c:pt>
                <c:pt idx="1228">
                  <c:v>621</c:v>
                </c:pt>
                <c:pt idx="1229">
                  <c:v>621.70000000000005</c:v>
                </c:pt>
                <c:pt idx="1230">
                  <c:v>622.29999999999995</c:v>
                </c:pt>
                <c:pt idx="1231">
                  <c:v>623.5</c:v>
                </c:pt>
                <c:pt idx="1232">
                  <c:v>624.29999999999995</c:v>
                </c:pt>
                <c:pt idx="1233">
                  <c:v>625.20000000000005</c:v>
                </c:pt>
                <c:pt idx="1234">
                  <c:v>626.1</c:v>
                </c:pt>
                <c:pt idx="1235">
                  <c:v>626.5</c:v>
                </c:pt>
                <c:pt idx="1236">
                  <c:v>627.6</c:v>
                </c:pt>
                <c:pt idx="1237">
                  <c:v>628.29999999999995</c:v>
                </c:pt>
                <c:pt idx="1238">
                  <c:v>629.4</c:v>
                </c:pt>
                <c:pt idx="1239">
                  <c:v>630.29999999999995</c:v>
                </c:pt>
                <c:pt idx="1240">
                  <c:v>630.9</c:v>
                </c:pt>
                <c:pt idx="1241">
                  <c:v>631.6</c:v>
                </c:pt>
                <c:pt idx="1242">
                  <c:v>632.79999999999995</c:v>
                </c:pt>
                <c:pt idx="1243">
                  <c:v>633.4</c:v>
                </c:pt>
                <c:pt idx="1244">
                  <c:v>634.20000000000005</c:v>
                </c:pt>
                <c:pt idx="1245">
                  <c:v>635.1</c:v>
                </c:pt>
                <c:pt idx="1246">
                  <c:v>635.9</c:v>
                </c:pt>
                <c:pt idx="1247">
                  <c:v>636.70000000000005</c:v>
                </c:pt>
                <c:pt idx="1248">
                  <c:v>637.6</c:v>
                </c:pt>
                <c:pt idx="1249">
                  <c:v>638.5</c:v>
                </c:pt>
                <c:pt idx="1250">
                  <c:v>639.4</c:v>
                </c:pt>
                <c:pt idx="1251">
                  <c:v>640</c:v>
                </c:pt>
                <c:pt idx="1252">
                  <c:v>641.1</c:v>
                </c:pt>
                <c:pt idx="1253">
                  <c:v>641.5</c:v>
                </c:pt>
                <c:pt idx="1254">
                  <c:v>642.6</c:v>
                </c:pt>
                <c:pt idx="1255">
                  <c:v>643.4</c:v>
                </c:pt>
                <c:pt idx="1256">
                  <c:v>644.1</c:v>
                </c:pt>
                <c:pt idx="1257">
                  <c:v>644.79999999999995</c:v>
                </c:pt>
                <c:pt idx="1258">
                  <c:v>646</c:v>
                </c:pt>
                <c:pt idx="1259">
                  <c:v>646.9</c:v>
                </c:pt>
                <c:pt idx="1260">
                  <c:v>647.6</c:v>
                </c:pt>
                <c:pt idx="1261">
                  <c:v>648.5</c:v>
                </c:pt>
                <c:pt idx="1262">
                  <c:v>649.20000000000005</c:v>
                </c:pt>
                <c:pt idx="1263">
                  <c:v>649.9</c:v>
                </c:pt>
                <c:pt idx="1264">
                  <c:v>650.79999999999995</c:v>
                </c:pt>
                <c:pt idx="1265">
                  <c:v>651.5</c:v>
                </c:pt>
                <c:pt idx="1266">
                  <c:v>652.79999999999995</c:v>
                </c:pt>
                <c:pt idx="1267">
                  <c:v>653.5</c:v>
                </c:pt>
                <c:pt idx="1268">
                  <c:v>654.20000000000005</c:v>
                </c:pt>
                <c:pt idx="1269">
                  <c:v>655.20000000000005</c:v>
                </c:pt>
                <c:pt idx="1270">
                  <c:v>656</c:v>
                </c:pt>
                <c:pt idx="1271">
                  <c:v>656.6</c:v>
                </c:pt>
                <c:pt idx="1272">
                  <c:v>657.5</c:v>
                </c:pt>
                <c:pt idx="1273">
                  <c:v>658.7</c:v>
                </c:pt>
                <c:pt idx="1274">
                  <c:v>659.5</c:v>
                </c:pt>
                <c:pt idx="1275">
                  <c:v>659.8</c:v>
                </c:pt>
                <c:pt idx="1276">
                  <c:v>661.2</c:v>
                </c:pt>
                <c:pt idx="1277">
                  <c:v>661.7</c:v>
                </c:pt>
                <c:pt idx="1278">
                  <c:v>662.7</c:v>
                </c:pt>
                <c:pt idx="1279">
                  <c:v>663.4</c:v>
                </c:pt>
                <c:pt idx="1280">
                  <c:v>664.2</c:v>
                </c:pt>
                <c:pt idx="1281">
                  <c:v>665.1</c:v>
                </c:pt>
                <c:pt idx="1282">
                  <c:v>665.9</c:v>
                </c:pt>
                <c:pt idx="1283">
                  <c:v>666.6</c:v>
                </c:pt>
                <c:pt idx="1284">
                  <c:v>667.7</c:v>
                </c:pt>
                <c:pt idx="1285">
                  <c:v>668.5</c:v>
                </c:pt>
                <c:pt idx="1286">
                  <c:v>669.2</c:v>
                </c:pt>
                <c:pt idx="1287">
                  <c:v>670.1</c:v>
                </c:pt>
                <c:pt idx="1288">
                  <c:v>671</c:v>
                </c:pt>
                <c:pt idx="1289">
                  <c:v>671.6</c:v>
                </c:pt>
                <c:pt idx="1290">
                  <c:v>672.6</c:v>
                </c:pt>
                <c:pt idx="1291">
                  <c:v>673.6</c:v>
                </c:pt>
                <c:pt idx="1292">
                  <c:v>674.2</c:v>
                </c:pt>
                <c:pt idx="1293">
                  <c:v>675.2</c:v>
                </c:pt>
                <c:pt idx="1294">
                  <c:v>676</c:v>
                </c:pt>
                <c:pt idx="1295">
                  <c:v>676.8</c:v>
                </c:pt>
                <c:pt idx="1296">
                  <c:v>677.7</c:v>
                </c:pt>
                <c:pt idx="1297">
                  <c:v>678.6</c:v>
                </c:pt>
                <c:pt idx="1298">
                  <c:v>679.1</c:v>
                </c:pt>
                <c:pt idx="1299">
                  <c:v>680.2</c:v>
                </c:pt>
                <c:pt idx="1300">
                  <c:v>681</c:v>
                </c:pt>
                <c:pt idx="1301">
                  <c:v>681.7</c:v>
                </c:pt>
                <c:pt idx="1302">
                  <c:v>682.6</c:v>
                </c:pt>
                <c:pt idx="1303">
                  <c:v>683.4</c:v>
                </c:pt>
                <c:pt idx="1304">
                  <c:v>684.2</c:v>
                </c:pt>
                <c:pt idx="1305">
                  <c:v>685</c:v>
                </c:pt>
                <c:pt idx="1306">
                  <c:v>686</c:v>
                </c:pt>
                <c:pt idx="1307">
                  <c:v>686.6</c:v>
                </c:pt>
                <c:pt idx="1308">
                  <c:v>687.7</c:v>
                </c:pt>
                <c:pt idx="1309">
                  <c:v>688.5</c:v>
                </c:pt>
                <c:pt idx="1310">
                  <c:v>689.3</c:v>
                </c:pt>
                <c:pt idx="1311">
                  <c:v>690.1</c:v>
                </c:pt>
                <c:pt idx="1312">
                  <c:v>691</c:v>
                </c:pt>
                <c:pt idx="1313">
                  <c:v>691.8</c:v>
                </c:pt>
                <c:pt idx="1314">
                  <c:v>692.5</c:v>
                </c:pt>
                <c:pt idx="1315">
                  <c:v>693.4</c:v>
                </c:pt>
                <c:pt idx="1316">
                  <c:v>694.4</c:v>
                </c:pt>
                <c:pt idx="1317">
                  <c:v>695.2</c:v>
                </c:pt>
                <c:pt idx="1318">
                  <c:v>696.1</c:v>
                </c:pt>
                <c:pt idx="1319">
                  <c:v>696.7</c:v>
                </c:pt>
                <c:pt idx="1320">
                  <c:v>697.6</c:v>
                </c:pt>
                <c:pt idx="1321">
                  <c:v>698.4</c:v>
                </c:pt>
                <c:pt idx="1322">
                  <c:v>699.4</c:v>
                </c:pt>
                <c:pt idx="1323">
                  <c:v>700</c:v>
                </c:pt>
                <c:pt idx="1324">
                  <c:v>700</c:v>
                </c:pt>
                <c:pt idx="1325">
                  <c:v>700</c:v>
                </c:pt>
                <c:pt idx="1326">
                  <c:v>700.1</c:v>
                </c:pt>
                <c:pt idx="1327">
                  <c:v>700.2</c:v>
                </c:pt>
                <c:pt idx="1328">
                  <c:v>699.9</c:v>
                </c:pt>
                <c:pt idx="1329">
                  <c:v>700.1</c:v>
                </c:pt>
                <c:pt idx="1330">
                  <c:v>700.2</c:v>
                </c:pt>
                <c:pt idx="1331">
                  <c:v>700</c:v>
                </c:pt>
                <c:pt idx="1332">
                  <c:v>700</c:v>
                </c:pt>
                <c:pt idx="1333">
                  <c:v>700</c:v>
                </c:pt>
                <c:pt idx="1334">
                  <c:v>700.1</c:v>
                </c:pt>
                <c:pt idx="1335">
                  <c:v>700.2</c:v>
                </c:pt>
                <c:pt idx="1336">
                  <c:v>700.1</c:v>
                </c:pt>
                <c:pt idx="1337">
                  <c:v>700</c:v>
                </c:pt>
                <c:pt idx="1338">
                  <c:v>700.1</c:v>
                </c:pt>
                <c:pt idx="1339">
                  <c:v>699.9</c:v>
                </c:pt>
                <c:pt idx="1340">
                  <c:v>700.1</c:v>
                </c:pt>
                <c:pt idx="1341">
                  <c:v>700</c:v>
                </c:pt>
                <c:pt idx="1342">
                  <c:v>700</c:v>
                </c:pt>
                <c:pt idx="1343">
                  <c:v>700.1</c:v>
                </c:pt>
                <c:pt idx="1344">
                  <c:v>700</c:v>
                </c:pt>
                <c:pt idx="1345">
                  <c:v>700.2</c:v>
                </c:pt>
                <c:pt idx="1346">
                  <c:v>700</c:v>
                </c:pt>
                <c:pt idx="1347">
                  <c:v>700.1</c:v>
                </c:pt>
                <c:pt idx="1348">
                  <c:v>700.1</c:v>
                </c:pt>
                <c:pt idx="1349">
                  <c:v>700.1</c:v>
                </c:pt>
                <c:pt idx="1350">
                  <c:v>700</c:v>
                </c:pt>
                <c:pt idx="1351">
                  <c:v>699.9</c:v>
                </c:pt>
                <c:pt idx="1352">
                  <c:v>700.1</c:v>
                </c:pt>
                <c:pt idx="1353">
                  <c:v>699.9</c:v>
                </c:pt>
                <c:pt idx="1354">
                  <c:v>700.1</c:v>
                </c:pt>
                <c:pt idx="1355">
                  <c:v>699.7</c:v>
                </c:pt>
                <c:pt idx="1356">
                  <c:v>700</c:v>
                </c:pt>
                <c:pt idx="1357">
                  <c:v>700.2</c:v>
                </c:pt>
                <c:pt idx="1358">
                  <c:v>700.1</c:v>
                </c:pt>
                <c:pt idx="1359">
                  <c:v>699.9</c:v>
                </c:pt>
                <c:pt idx="1360">
                  <c:v>700.1</c:v>
                </c:pt>
                <c:pt idx="1361">
                  <c:v>700.2</c:v>
                </c:pt>
                <c:pt idx="1362">
                  <c:v>699.9</c:v>
                </c:pt>
                <c:pt idx="1363">
                  <c:v>699.9</c:v>
                </c:pt>
                <c:pt idx="1364">
                  <c:v>700</c:v>
                </c:pt>
                <c:pt idx="1365">
                  <c:v>700.2</c:v>
                </c:pt>
                <c:pt idx="1366">
                  <c:v>700.2</c:v>
                </c:pt>
                <c:pt idx="1367">
                  <c:v>700.2</c:v>
                </c:pt>
                <c:pt idx="1368">
                  <c:v>699.9</c:v>
                </c:pt>
                <c:pt idx="1369">
                  <c:v>700</c:v>
                </c:pt>
                <c:pt idx="1370">
                  <c:v>699.9</c:v>
                </c:pt>
                <c:pt idx="1371">
                  <c:v>700.2</c:v>
                </c:pt>
                <c:pt idx="1372">
                  <c:v>700</c:v>
                </c:pt>
                <c:pt idx="1373">
                  <c:v>699.9</c:v>
                </c:pt>
                <c:pt idx="1374">
                  <c:v>700.1</c:v>
                </c:pt>
                <c:pt idx="1375">
                  <c:v>700</c:v>
                </c:pt>
                <c:pt idx="1376">
                  <c:v>700</c:v>
                </c:pt>
                <c:pt idx="1377">
                  <c:v>699.9</c:v>
                </c:pt>
                <c:pt idx="1378">
                  <c:v>700</c:v>
                </c:pt>
                <c:pt idx="1379">
                  <c:v>700</c:v>
                </c:pt>
                <c:pt idx="1380">
                  <c:v>700</c:v>
                </c:pt>
                <c:pt idx="1381">
                  <c:v>700</c:v>
                </c:pt>
                <c:pt idx="1382">
                  <c:v>700</c:v>
                </c:pt>
                <c:pt idx="1383">
                  <c:v>700</c:v>
                </c:pt>
                <c:pt idx="1384">
                  <c:v>700.1</c:v>
                </c:pt>
                <c:pt idx="1385">
                  <c:v>700.1</c:v>
                </c:pt>
                <c:pt idx="1386">
                  <c:v>699.9</c:v>
                </c:pt>
                <c:pt idx="1387">
                  <c:v>700.1</c:v>
                </c:pt>
                <c:pt idx="1388">
                  <c:v>700</c:v>
                </c:pt>
                <c:pt idx="1389">
                  <c:v>699.9</c:v>
                </c:pt>
                <c:pt idx="1390">
                  <c:v>699.9</c:v>
                </c:pt>
                <c:pt idx="1391">
                  <c:v>700.2</c:v>
                </c:pt>
                <c:pt idx="1392">
                  <c:v>699.9</c:v>
                </c:pt>
                <c:pt idx="1393">
                  <c:v>699.9</c:v>
                </c:pt>
                <c:pt idx="1394">
                  <c:v>699.9</c:v>
                </c:pt>
                <c:pt idx="1395">
                  <c:v>700.1</c:v>
                </c:pt>
                <c:pt idx="1396">
                  <c:v>700.1</c:v>
                </c:pt>
                <c:pt idx="1397">
                  <c:v>700</c:v>
                </c:pt>
                <c:pt idx="1398">
                  <c:v>700</c:v>
                </c:pt>
                <c:pt idx="1399">
                  <c:v>700.1</c:v>
                </c:pt>
                <c:pt idx="1400">
                  <c:v>700.1</c:v>
                </c:pt>
                <c:pt idx="1401">
                  <c:v>700</c:v>
                </c:pt>
                <c:pt idx="1402">
                  <c:v>699.9</c:v>
                </c:pt>
                <c:pt idx="1403">
                  <c:v>700</c:v>
                </c:pt>
                <c:pt idx="1404">
                  <c:v>699.8</c:v>
                </c:pt>
                <c:pt idx="1405">
                  <c:v>700.1</c:v>
                </c:pt>
                <c:pt idx="1406">
                  <c:v>700.1</c:v>
                </c:pt>
                <c:pt idx="1407">
                  <c:v>700.1</c:v>
                </c:pt>
                <c:pt idx="1408">
                  <c:v>700</c:v>
                </c:pt>
                <c:pt idx="1409">
                  <c:v>700.2</c:v>
                </c:pt>
                <c:pt idx="1410">
                  <c:v>699.9</c:v>
                </c:pt>
                <c:pt idx="1411">
                  <c:v>699.9</c:v>
                </c:pt>
                <c:pt idx="1412">
                  <c:v>700.1</c:v>
                </c:pt>
                <c:pt idx="1413">
                  <c:v>699.9</c:v>
                </c:pt>
                <c:pt idx="1414">
                  <c:v>700.1</c:v>
                </c:pt>
                <c:pt idx="1415">
                  <c:v>700.2</c:v>
                </c:pt>
                <c:pt idx="1416">
                  <c:v>700</c:v>
                </c:pt>
                <c:pt idx="1417">
                  <c:v>699.9</c:v>
                </c:pt>
                <c:pt idx="1418">
                  <c:v>699.9</c:v>
                </c:pt>
                <c:pt idx="1419">
                  <c:v>700.2</c:v>
                </c:pt>
                <c:pt idx="1420">
                  <c:v>700.1</c:v>
                </c:pt>
                <c:pt idx="1421">
                  <c:v>700</c:v>
                </c:pt>
                <c:pt idx="1422">
                  <c:v>700.2</c:v>
                </c:pt>
                <c:pt idx="1423">
                  <c:v>700.1</c:v>
                </c:pt>
                <c:pt idx="1424">
                  <c:v>700.1</c:v>
                </c:pt>
                <c:pt idx="1425">
                  <c:v>700.1</c:v>
                </c:pt>
                <c:pt idx="1426">
                  <c:v>699.9</c:v>
                </c:pt>
                <c:pt idx="1427">
                  <c:v>700</c:v>
                </c:pt>
                <c:pt idx="1428">
                  <c:v>700.2</c:v>
                </c:pt>
                <c:pt idx="1429">
                  <c:v>700.1</c:v>
                </c:pt>
                <c:pt idx="1430">
                  <c:v>700.1</c:v>
                </c:pt>
                <c:pt idx="1431">
                  <c:v>700.2</c:v>
                </c:pt>
                <c:pt idx="1432">
                  <c:v>699.9</c:v>
                </c:pt>
                <c:pt idx="1433">
                  <c:v>700</c:v>
                </c:pt>
                <c:pt idx="1434">
                  <c:v>700.2</c:v>
                </c:pt>
                <c:pt idx="1435">
                  <c:v>699.8</c:v>
                </c:pt>
                <c:pt idx="1436">
                  <c:v>700</c:v>
                </c:pt>
                <c:pt idx="1437">
                  <c:v>700</c:v>
                </c:pt>
                <c:pt idx="1438">
                  <c:v>700</c:v>
                </c:pt>
                <c:pt idx="1439">
                  <c:v>700.1</c:v>
                </c:pt>
                <c:pt idx="1440">
                  <c:v>700</c:v>
                </c:pt>
                <c:pt idx="1441">
                  <c:v>700.1</c:v>
                </c:pt>
                <c:pt idx="1442">
                  <c:v>699.9</c:v>
                </c:pt>
                <c:pt idx="1443">
                  <c:v>698.4</c:v>
                </c:pt>
                <c:pt idx="1444">
                  <c:v>685.7</c:v>
                </c:pt>
                <c:pt idx="1445">
                  <c:v>674.6</c:v>
                </c:pt>
                <c:pt idx="1446">
                  <c:v>665.2</c:v>
                </c:pt>
                <c:pt idx="1447">
                  <c:v>656.7</c:v>
                </c:pt>
                <c:pt idx="1448">
                  <c:v>649.1</c:v>
                </c:pt>
                <c:pt idx="1449">
                  <c:v>642.4</c:v>
                </c:pt>
                <c:pt idx="1450">
                  <c:v>635.9</c:v>
                </c:pt>
                <c:pt idx="1451">
                  <c:v>630</c:v>
                </c:pt>
                <c:pt idx="1452">
                  <c:v>624.5</c:v>
                </c:pt>
                <c:pt idx="1453">
                  <c:v>619.20000000000005</c:v>
                </c:pt>
                <c:pt idx="1454">
                  <c:v>614.4</c:v>
                </c:pt>
                <c:pt idx="1455">
                  <c:v>609.6</c:v>
                </c:pt>
                <c:pt idx="1456">
                  <c:v>605.1</c:v>
                </c:pt>
                <c:pt idx="1457">
                  <c:v>600.70000000000005</c:v>
                </c:pt>
                <c:pt idx="1458">
                  <c:v>596.29999999999995</c:v>
                </c:pt>
                <c:pt idx="1459">
                  <c:v>592.20000000000005</c:v>
                </c:pt>
                <c:pt idx="1460">
                  <c:v>588.1</c:v>
                </c:pt>
                <c:pt idx="1461">
                  <c:v>584.1</c:v>
                </c:pt>
                <c:pt idx="1462">
                  <c:v>580.29999999999995</c:v>
                </c:pt>
                <c:pt idx="1463">
                  <c:v>576.5</c:v>
                </c:pt>
                <c:pt idx="1464">
                  <c:v>572.70000000000005</c:v>
                </c:pt>
                <c:pt idx="1465">
                  <c:v>569.29999999999995</c:v>
                </c:pt>
                <c:pt idx="1466">
                  <c:v>565.79999999999995</c:v>
                </c:pt>
                <c:pt idx="1467">
                  <c:v>562.4</c:v>
                </c:pt>
                <c:pt idx="1468">
                  <c:v>558.9</c:v>
                </c:pt>
                <c:pt idx="1469">
                  <c:v>555.70000000000005</c:v>
                </c:pt>
                <c:pt idx="1470">
                  <c:v>552.4</c:v>
                </c:pt>
                <c:pt idx="1471">
                  <c:v>549.20000000000005</c:v>
                </c:pt>
                <c:pt idx="1472">
                  <c:v>546.1</c:v>
                </c:pt>
                <c:pt idx="1473">
                  <c:v>543</c:v>
                </c:pt>
                <c:pt idx="1474">
                  <c:v>540</c:v>
                </c:pt>
                <c:pt idx="1475">
                  <c:v>536.9</c:v>
                </c:pt>
                <c:pt idx="1476">
                  <c:v>534</c:v>
                </c:pt>
                <c:pt idx="1477">
                  <c:v>531</c:v>
                </c:pt>
                <c:pt idx="1478">
                  <c:v>528.1</c:v>
                </c:pt>
                <c:pt idx="1479">
                  <c:v>525.4</c:v>
                </c:pt>
                <c:pt idx="1480">
                  <c:v>522.5</c:v>
                </c:pt>
                <c:pt idx="1481">
                  <c:v>519.9</c:v>
                </c:pt>
                <c:pt idx="1482">
                  <c:v>517.29999999999995</c:v>
                </c:pt>
                <c:pt idx="1483">
                  <c:v>514.5</c:v>
                </c:pt>
                <c:pt idx="1484">
                  <c:v>511.9</c:v>
                </c:pt>
                <c:pt idx="1485">
                  <c:v>509.3</c:v>
                </c:pt>
                <c:pt idx="1486">
                  <c:v>506.7</c:v>
                </c:pt>
                <c:pt idx="1487">
                  <c:v>504.2</c:v>
                </c:pt>
                <c:pt idx="1488">
                  <c:v>501.6</c:v>
                </c:pt>
                <c:pt idx="1489">
                  <c:v>499.2</c:v>
                </c:pt>
                <c:pt idx="1490">
                  <c:v>496.7</c:v>
                </c:pt>
                <c:pt idx="1491">
                  <c:v>494.5</c:v>
                </c:pt>
                <c:pt idx="1492">
                  <c:v>491.8</c:v>
                </c:pt>
                <c:pt idx="1493">
                  <c:v>489.5</c:v>
                </c:pt>
                <c:pt idx="1494">
                  <c:v>487.3</c:v>
                </c:pt>
                <c:pt idx="1495">
                  <c:v>484.9</c:v>
                </c:pt>
                <c:pt idx="1496">
                  <c:v>482.5</c:v>
                </c:pt>
                <c:pt idx="1497">
                  <c:v>480.3</c:v>
                </c:pt>
                <c:pt idx="1498">
                  <c:v>478.2</c:v>
                </c:pt>
                <c:pt idx="1499">
                  <c:v>475.9</c:v>
                </c:pt>
                <c:pt idx="1500">
                  <c:v>473.8</c:v>
                </c:pt>
                <c:pt idx="1501">
                  <c:v>471.6</c:v>
                </c:pt>
                <c:pt idx="1502">
                  <c:v>469.5</c:v>
                </c:pt>
                <c:pt idx="1503">
                  <c:v>467.4</c:v>
                </c:pt>
                <c:pt idx="1504">
                  <c:v>465.5</c:v>
                </c:pt>
                <c:pt idx="1505">
                  <c:v>463.5</c:v>
                </c:pt>
                <c:pt idx="1506">
                  <c:v>461.3</c:v>
                </c:pt>
                <c:pt idx="1507">
                  <c:v>459.3</c:v>
                </c:pt>
                <c:pt idx="1508">
                  <c:v>457.4</c:v>
                </c:pt>
                <c:pt idx="1509">
                  <c:v>455.4</c:v>
                </c:pt>
                <c:pt idx="1510">
                  <c:v>453.5</c:v>
                </c:pt>
                <c:pt idx="1511">
                  <c:v>451.5</c:v>
                </c:pt>
                <c:pt idx="1512">
                  <c:v>449.5</c:v>
                </c:pt>
                <c:pt idx="1513">
                  <c:v>447.5</c:v>
                </c:pt>
                <c:pt idx="1514">
                  <c:v>445.7</c:v>
                </c:pt>
                <c:pt idx="1515">
                  <c:v>443.9</c:v>
                </c:pt>
                <c:pt idx="1516">
                  <c:v>442</c:v>
                </c:pt>
                <c:pt idx="1517">
                  <c:v>440.2</c:v>
                </c:pt>
                <c:pt idx="1518">
                  <c:v>438.4</c:v>
                </c:pt>
                <c:pt idx="1519">
                  <c:v>436.7</c:v>
                </c:pt>
                <c:pt idx="1520">
                  <c:v>434.9</c:v>
                </c:pt>
                <c:pt idx="1521">
                  <c:v>433.2</c:v>
                </c:pt>
                <c:pt idx="1522">
                  <c:v>431.3</c:v>
                </c:pt>
                <c:pt idx="1523">
                  <c:v>429.6</c:v>
                </c:pt>
                <c:pt idx="1524">
                  <c:v>427.8</c:v>
                </c:pt>
                <c:pt idx="1525">
                  <c:v>426.3</c:v>
                </c:pt>
                <c:pt idx="1526">
                  <c:v>424.5</c:v>
                </c:pt>
                <c:pt idx="1527">
                  <c:v>422.9</c:v>
                </c:pt>
                <c:pt idx="1528">
                  <c:v>421.3</c:v>
                </c:pt>
                <c:pt idx="1529">
                  <c:v>419.6</c:v>
                </c:pt>
                <c:pt idx="1530">
                  <c:v>418.1</c:v>
                </c:pt>
                <c:pt idx="1531">
                  <c:v>416.5</c:v>
                </c:pt>
                <c:pt idx="1532">
                  <c:v>414.9</c:v>
                </c:pt>
                <c:pt idx="1533">
                  <c:v>413.3</c:v>
                </c:pt>
                <c:pt idx="1534">
                  <c:v>411.7</c:v>
                </c:pt>
                <c:pt idx="1535">
                  <c:v>410.1</c:v>
                </c:pt>
                <c:pt idx="1536">
                  <c:v>408.6</c:v>
                </c:pt>
                <c:pt idx="1537">
                  <c:v>407.1</c:v>
                </c:pt>
                <c:pt idx="1538">
                  <c:v>405.7</c:v>
                </c:pt>
                <c:pt idx="1539">
                  <c:v>404.2</c:v>
                </c:pt>
                <c:pt idx="1540">
                  <c:v>402.7</c:v>
                </c:pt>
                <c:pt idx="1541">
                  <c:v>401.1</c:v>
                </c:pt>
                <c:pt idx="1542">
                  <c:v>399.6</c:v>
                </c:pt>
                <c:pt idx="1543">
                  <c:v>398.1</c:v>
                </c:pt>
                <c:pt idx="1544">
                  <c:v>396.6</c:v>
                </c:pt>
                <c:pt idx="1545">
                  <c:v>395.2</c:v>
                </c:pt>
                <c:pt idx="1546">
                  <c:v>393.8</c:v>
                </c:pt>
                <c:pt idx="1547">
                  <c:v>392.5</c:v>
                </c:pt>
                <c:pt idx="1548">
                  <c:v>390.9</c:v>
                </c:pt>
                <c:pt idx="1549">
                  <c:v>389.5</c:v>
                </c:pt>
                <c:pt idx="1550">
                  <c:v>388.1</c:v>
                </c:pt>
                <c:pt idx="1551">
                  <c:v>386.9</c:v>
                </c:pt>
                <c:pt idx="1552">
                  <c:v>385.4</c:v>
                </c:pt>
                <c:pt idx="1553">
                  <c:v>384.1</c:v>
                </c:pt>
                <c:pt idx="1554">
                  <c:v>382.8</c:v>
                </c:pt>
                <c:pt idx="1555">
                  <c:v>381.3</c:v>
                </c:pt>
                <c:pt idx="1556">
                  <c:v>380.1</c:v>
                </c:pt>
                <c:pt idx="1557">
                  <c:v>378.9</c:v>
                </c:pt>
                <c:pt idx="1558">
                  <c:v>377.5</c:v>
                </c:pt>
                <c:pt idx="1559">
                  <c:v>376.2</c:v>
                </c:pt>
                <c:pt idx="1560">
                  <c:v>374.9</c:v>
                </c:pt>
                <c:pt idx="1561">
                  <c:v>373.7</c:v>
                </c:pt>
                <c:pt idx="1562">
                  <c:v>372.5</c:v>
                </c:pt>
                <c:pt idx="1563">
                  <c:v>371.1</c:v>
                </c:pt>
                <c:pt idx="1564">
                  <c:v>369.8</c:v>
                </c:pt>
                <c:pt idx="1565">
                  <c:v>368.5</c:v>
                </c:pt>
                <c:pt idx="1566">
                  <c:v>367.4</c:v>
                </c:pt>
                <c:pt idx="1567">
                  <c:v>366.1</c:v>
                </c:pt>
                <c:pt idx="1568">
                  <c:v>364.9</c:v>
                </c:pt>
                <c:pt idx="1569">
                  <c:v>363.7</c:v>
                </c:pt>
                <c:pt idx="1570">
                  <c:v>362.6</c:v>
                </c:pt>
                <c:pt idx="1571">
                  <c:v>361.4</c:v>
                </c:pt>
                <c:pt idx="1572">
                  <c:v>360.1</c:v>
                </c:pt>
                <c:pt idx="1573">
                  <c:v>359</c:v>
                </c:pt>
                <c:pt idx="1574">
                  <c:v>357.8</c:v>
                </c:pt>
                <c:pt idx="1575">
                  <c:v>356.7</c:v>
                </c:pt>
                <c:pt idx="1576">
                  <c:v>355.5</c:v>
                </c:pt>
                <c:pt idx="1577">
                  <c:v>354.3</c:v>
                </c:pt>
                <c:pt idx="1578">
                  <c:v>353.1</c:v>
                </c:pt>
                <c:pt idx="1579">
                  <c:v>352.1</c:v>
                </c:pt>
                <c:pt idx="1580">
                  <c:v>350.8</c:v>
                </c:pt>
                <c:pt idx="1581">
                  <c:v>349.7</c:v>
                </c:pt>
                <c:pt idx="1582">
                  <c:v>348.7</c:v>
                </c:pt>
                <c:pt idx="1583">
                  <c:v>347.6</c:v>
                </c:pt>
                <c:pt idx="1584">
                  <c:v>346.5</c:v>
                </c:pt>
                <c:pt idx="1585">
                  <c:v>345.3</c:v>
                </c:pt>
                <c:pt idx="1586">
                  <c:v>344.3</c:v>
                </c:pt>
                <c:pt idx="1587">
                  <c:v>343.2</c:v>
                </c:pt>
                <c:pt idx="1588">
                  <c:v>342.3</c:v>
                </c:pt>
                <c:pt idx="1589">
                  <c:v>341.3</c:v>
                </c:pt>
                <c:pt idx="1590">
                  <c:v>340.1</c:v>
                </c:pt>
                <c:pt idx="1591">
                  <c:v>339.1</c:v>
                </c:pt>
                <c:pt idx="1592">
                  <c:v>337.9</c:v>
                </c:pt>
                <c:pt idx="1593">
                  <c:v>336.9</c:v>
                </c:pt>
                <c:pt idx="1594">
                  <c:v>335.9</c:v>
                </c:pt>
                <c:pt idx="1595">
                  <c:v>334.9</c:v>
                </c:pt>
                <c:pt idx="1596">
                  <c:v>333.8</c:v>
                </c:pt>
                <c:pt idx="1597">
                  <c:v>332.8</c:v>
                </c:pt>
                <c:pt idx="1598">
                  <c:v>331.9</c:v>
                </c:pt>
                <c:pt idx="1599">
                  <c:v>330.8</c:v>
                </c:pt>
                <c:pt idx="1600">
                  <c:v>329.7</c:v>
                </c:pt>
                <c:pt idx="1601">
                  <c:v>328.8</c:v>
                </c:pt>
                <c:pt idx="1602">
                  <c:v>328</c:v>
                </c:pt>
                <c:pt idx="1603">
                  <c:v>327</c:v>
                </c:pt>
                <c:pt idx="1604">
                  <c:v>325.89999999999998</c:v>
                </c:pt>
                <c:pt idx="1605">
                  <c:v>324.8</c:v>
                </c:pt>
                <c:pt idx="1606">
                  <c:v>324</c:v>
                </c:pt>
                <c:pt idx="1607">
                  <c:v>323</c:v>
                </c:pt>
                <c:pt idx="1608">
                  <c:v>322.2</c:v>
                </c:pt>
                <c:pt idx="1609">
                  <c:v>321.2</c:v>
                </c:pt>
                <c:pt idx="1610">
                  <c:v>320.2</c:v>
                </c:pt>
                <c:pt idx="1611">
                  <c:v>319.39999999999998</c:v>
                </c:pt>
                <c:pt idx="1612">
                  <c:v>318.5</c:v>
                </c:pt>
                <c:pt idx="1613">
                  <c:v>317.7</c:v>
                </c:pt>
                <c:pt idx="1614">
                  <c:v>316.7</c:v>
                </c:pt>
                <c:pt idx="1615">
                  <c:v>315.89999999999998</c:v>
                </c:pt>
                <c:pt idx="1616">
                  <c:v>315</c:v>
                </c:pt>
                <c:pt idx="1617">
                  <c:v>314.10000000000002</c:v>
                </c:pt>
                <c:pt idx="1618">
                  <c:v>313.2</c:v>
                </c:pt>
                <c:pt idx="1619">
                  <c:v>312.3</c:v>
                </c:pt>
                <c:pt idx="1620">
                  <c:v>311.5</c:v>
                </c:pt>
                <c:pt idx="1621">
                  <c:v>310.7</c:v>
                </c:pt>
                <c:pt idx="1622">
                  <c:v>309.7</c:v>
                </c:pt>
                <c:pt idx="1623">
                  <c:v>308.8</c:v>
                </c:pt>
                <c:pt idx="1624">
                  <c:v>308</c:v>
                </c:pt>
                <c:pt idx="1625">
                  <c:v>307.10000000000002</c:v>
                </c:pt>
                <c:pt idx="1626">
                  <c:v>306.2</c:v>
                </c:pt>
                <c:pt idx="1627">
                  <c:v>305.5</c:v>
                </c:pt>
                <c:pt idx="1628">
                  <c:v>304.5</c:v>
                </c:pt>
                <c:pt idx="1629">
                  <c:v>303.60000000000002</c:v>
                </c:pt>
                <c:pt idx="1630">
                  <c:v>302.8</c:v>
                </c:pt>
                <c:pt idx="1631">
                  <c:v>302</c:v>
                </c:pt>
                <c:pt idx="1632">
                  <c:v>301.10000000000002</c:v>
                </c:pt>
                <c:pt idx="1633">
                  <c:v>300.39999999999998</c:v>
                </c:pt>
                <c:pt idx="1634">
                  <c:v>299.5</c:v>
                </c:pt>
                <c:pt idx="1635">
                  <c:v>298.7</c:v>
                </c:pt>
                <c:pt idx="1636">
                  <c:v>297.89999999999998</c:v>
                </c:pt>
                <c:pt idx="1637">
                  <c:v>297.10000000000002</c:v>
                </c:pt>
                <c:pt idx="1638">
                  <c:v>296.3</c:v>
                </c:pt>
                <c:pt idx="1639">
                  <c:v>295.5</c:v>
                </c:pt>
                <c:pt idx="1640">
                  <c:v>294.8</c:v>
                </c:pt>
                <c:pt idx="1641">
                  <c:v>293.89999999999998</c:v>
                </c:pt>
                <c:pt idx="1642">
                  <c:v>293.2</c:v>
                </c:pt>
                <c:pt idx="1643">
                  <c:v>292.39999999999998</c:v>
                </c:pt>
                <c:pt idx="1644">
                  <c:v>291.60000000000002</c:v>
                </c:pt>
                <c:pt idx="1645">
                  <c:v>290.89999999999998</c:v>
                </c:pt>
                <c:pt idx="1646">
                  <c:v>290.10000000000002</c:v>
                </c:pt>
                <c:pt idx="1647">
                  <c:v>289.3</c:v>
                </c:pt>
                <c:pt idx="1648">
                  <c:v>288.5</c:v>
                </c:pt>
                <c:pt idx="1649">
                  <c:v>287.89999999999998</c:v>
                </c:pt>
                <c:pt idx="1650">
                  <c:v>287.10000000000002</c:v>
                </c:pt>
                <c:pt idx="1651">
                  <c:v>286.39999999999998</c:v>
                </c:pt>
                <c:pt idx="1652">
                  <c:v>285.60000000000002</c:v>
                </c:pt>
                <c:pt idx="1653">
                  <c:v>284.89999999999998</c:v>
                </c:pt>
                <c:pt idx="1654">
                  <c:v>284.2</c:v>
                </c:pt>
                <c:pt idx="1655">
                  <c:v>283.5</c:v>
                </c:pt>
                <c:pt idx="1656">
                  <c:v>282.8</c:v>
                </c:pt>
                <c:pt idx="1657">
                  <c:v>282.10000000000002</c:v>
                </c:pt>
                <c:pt idx="1658">
                  <c:v>281.39999999999998</c:v>
                </c:pt>
                <c:pt idx="1659">
                  <c:v>280.7</c:v>
                </c:pt>
                <c:pt idx="1660">
                  <c:v>279.89999999999998</c:v>
                </c:pt>
                <c:pt idx="1661">
                  <c:v>279.3</c:v>
                </c:pt>
                <c:pt idx="1662">
                  <c:v>278.60000000000002</c:v>
                </c:pt>
                <c:pt idx="1663">
                  <c:v>277.89999999999998</c:v>
                </c:pt>
                <c:pt idx="1664">
                  <c:v>277.2</c:v>
                </c:pt>
                <c:pt idx="1665">
                  <c:v>276.39999999999998</c:v>
                </c:pt>
                <c:pt idx="1666">
                  <c:v>275.8</c:v>
                </c:pt>
                <c:pt idx="1667">
                  <c:v>275.10000000000002</c:v>
                </c:pt>
                <c:pt idx="1668">
                  <c:v>274.39999999999998</c:v>
                </c:pt>
                <c:pt idx="1669">
                  <c:v>273.7</c:v>
                </c:pt>
                <c:pt idx="1670">
                  <c:v>273.10000000000002</c:v>
                </c:pt>
                <c:pt idx="1671">
                  <c:v>272.39999999999998</c:v>
                </c:pt>
                <c:pt idx="1672">
                  <c:v>271.60000000000002</c:v>
                </c:pt>
                <c:pt idx="1673">
                  <c:v>271</c:v>
                </c:pt>
                <c:pt idx="1674">
                  <c:v>270.3</c:v>
                </c:pt>
                <c:pt idx="1675">
                  <c:v>269.60000000000002</c:v>
                </c:pt>
                <c:pt idx="1676">
                  <c:v>269</c:v>
                </c:pt>
                <c:pt idx="1677">
                  <c:v>268.3</c:v>
                </c:pt>
                <c:pt idx="1678">
                  <c:v>267.60000000000002</c:v>
                </c:pt>
                <c:pt idx="1679">
                  <c:v>267.10000000000002</c:v>
                </c:pt>
                <c:pt idx="1680">
                  <c:v>266.39999999999998</c:v>
                </c:pt>
                <c:pt idx="1681">
                  <c:v>265.7</c:v>
                </c:pt>
                <c:pt idx="1682">
                  <c:v>265.2</c:v>
                </c:pt>
                <c:pt idx="1683">
                  <c:v>264.5</c:v>
                </c:pt>
                <c:pt idx="1684">
                  <c:v>264</c:v>
                </c:pt>
                <c:pt idx="1685">
                  <c:v>263.39999999999998</c:v>
                </c:pt>
                <c:pt idx="1686">
                  <c:v>262.8</c:v>
                </c:pt>
                <c:pt idx="1687">
                  <c:v>262.2</c:v>
                </c:pt>
                <c:pt idx="1688">
                  <c:v>261.5</c:v>
                </c:pt>
                <c:pt idx="1689">
                  <c:v>260.89999999999998</c:v>
                </c:pt>
                <c:pt idx="1690">
                  <c:v>260.39999999999998</c:v>
                </c:pt>
                <c:pt idx="1691">
                  <c:v>259.7</c:v>
                </c:pt>
                <c:pt idx="1692">
                  <c:v>259.10000000000002</c:v>
                </c:pt>
                <c:pt idx="1693">
                  <c:v>258.5</c:v>
                </c:pt>
                <c:pt idx="1694">
                  <c:v>258</c:v>
                </c:pt>
                <c:pt idx="1695">
                  <c:v>257.39999999999998</c:v>
                </c:pt>
                <c:pt idx="1696">
                  <c:v>256.8</c:v>
                </c:pt>
                <c:pt idx="1697">
                  <c:v>256.2</c:v>
                </c:pt>
                <c:pt idx="1698">
                  <c:v>255.6</c:v>
                </c:pt>
                <c:pt idx="1699">
                  <c:v>255</c:v>
                </c:pt>
                <c:pt idx="1700">
                  <c:v>254.4</c:v>
                </c:pt>
                <c:pt idx="1701">
                  <c:v>253.9</c:v>
                </c:pt>
                <c:pt idx="1702">
                  <c:v>253.2</c:v>
                </c:pt>
                <c:pt idx="1703">
                  <c:v>252.6</c:v>
                </c:pt>
                <c:pt idx="1704">
                  <c:v>252.1</c:v>
                </c:pt>
                <c:pt idx="1705">
                  <c:v>251.5</c:v>
                </c:pt>
                <c:pt idx="1706">
                  <c:v>251</c:v>
                </c:pt>
                <c:pt idx="1707">
                  <c:v>250.3</c:v>
                </c:pt>
                <c:pt idx="1708">
                  <c:v>249.7</c:v>
                </c:pt>
                <c:pt idx="1709">
                  <c:v>249.1</c:v>
                </c:pt>
                <c:pt idx="1710">
                  <c:v>248.5</c:v>
                </c:pt>
                <c:pt idx="1711">
                  <c:v>247.9</c:v>
                </c:pt>
                <c:pt idx="1712">
                  <c:v>247.3</c:v>
                </c:pt>
                <c:pt idx="1713">
                  <c:v>246.8</c:v>
                </c:pt>
                <c:pt idx="1714">
                  <c:v>246.2</c:v>
                </c:pt>
                <c:pt idx="1715">
                  <c:v>245.6</c:v>
                </c:pt>
                <c:pt idx="1716">
                  <c:v>245.1</c:v>
                </c:pt>
                <c:pt idx="1717">
                  <c:v>244.5</c:v>
                </c:pt>
                <c:pt idx="1718">
                  <c:v>243.9</c:v>
                </c:pt>
                <c:pt idx="1719">
                  <c:v>243.5</c:v>
                </c:pt>
                <c:pt idx="1720">
                  <c:v>242.9</c:v>
                </c:pt>
                <c:pt idx="1721">
                  <c:v>242.4</c:v>
                </c:pt>
                <c:pt idx="1722">
                  <c:v>241.8</c:v>
                </c:pt>
                <c:pt idx="1723">
                  <c:v>241.3</c:v>
                </c:pt>
                <c:pt idx="1724">
                  <c:v>240.7</c:v>
                </c:pt>
                <c:pt idx="1725">
                  <c:v>240.1</c:v>
                </c:pt>
                <c:pt idx="1726">
                  <c:v>239.7</c:v>
                </c:pt>
                <c:pt idx="1727">
                  <c:v>239.1</c:v>
                </c:pt>
                <c:pt idx="1728">
                  <c:v>238.5</c:v>
                </c:pt>
                <c:pt idx="1729">
                  <c:v>238.1</c:v>
                </c:pt>
                <c:pt idx="1730">
                  <c:v>237.5</c:v>
                </c:pt>
                <c:pt idx="1731">
                  <c:v>237</c:v>
                </c:pt>
                <c:pt idx="1732">
                  <c:v>236.5</c:v>
                </c:pt>
                <c:pt idx="1733">
                  <c:v>236</c:v>
                </c:pt>
                <c:pt idx="1734">
                  <c:v>235.5</c:v>
                </c:pt>
                <c:pt idx="1735">
                  <c:v>235</c:v>
                </c:pt>
                <c:pt idx="1736">
                  <c:v>234.5</c:v>
                </c:pt>
                <c:pt idx="1737">
                  <c:v>234</c:v>
                </c:pt>
                <c:pt idx="1738">
                  <c:v>233.4</c:v>
                </c:pt>
                <c:pt idx="1739">
                  <c:v>232.9</c:v>
                </c:pt>
                <c:pt idx="1740">
                  <c:v>232.5</c:v>
                </c:pt>
                <c:pt idx="1741">
                  <c:v>231.9</c:v>
                </c:pt>
                <c:pt idx="1742">
                  <c:v>231.3</c:v>
                </c:pt>
                <c:pt idx="1743">
                  <c:v>230.9</c:v>
                </c:pt>
                <c:pt idx="1744">
                  <c:v>230.3</c:v>
                </c:pt>
                <c:pt idx="1745">
                  <c:v>229.9</c:v>
                </c:pt>
                <c:pt idx="1746">
                  <c:v>229.5</c:v>
                </c:pt>
                <c:pt idx="1747">
                  <c:v>229</c:v>
                </c:pt>
                <c:pt idx="1748">
                  <c:v>228.5</c:v>
                </c:pt>
                <c:pt idx="1749">
                  <c:v>227.9</c:v>
                </c:pt>
                <c:pt idx="1750">
                  <c:v>227.5</c:v>
                </c:pt>
                <c:pt idx="1751">
                  <c:v>227</c:v>
                </c:pt>
                <c:pt idx="1752">
                  <c:v>226.6</c:v>
                </c:pt>
                <c:pt idx="1753">
                  <c:v>226</c:v>
                </c:pt>
                <c:pt idx="1754">
                  <c:v>225.5</c:v>
                </c:pt>
                <c:pt idx="1755">
                  <c:v>225.1</c:v>
                </c:pt>
                <c:pt idx="1756">
                  <c:v>224.6</c:v>
                </c:pt>
                <c:pt idx="1757">
                  <c:v>224.2</c:v>
                </c:pt>
                <c:pt idx="1758">
                  <c:v>223.6</c:v>
                </c:pt>
                <c:pt idx="1759">
                  <c:v>223.2</c:v>
                </c:pt>
                <c:pt idx="1760">
                  <c:v>222.7</c:v>
                </c:pt>
                <c:pt idx="1761">
                  <c:v>222.3</c:v>
                </c:pt>
                <c:pt idx="1762">
                  <c:v>221.8</c:v>
                </c:pt>
                <c:pt idx="1763">
                  <c:v>221.3</c:v>
                </c:pt>
                <c:pt idx="1764">
                  <c:v>220.9</c:v>
                </c:pt>
                <c:pt idx="1765">
                  <c:v>220.4</c:v>
                </c:pt>
                <c:pt idx="1766">
                  <c:v>220</c:v>
                </c:pt>
                <c:pt idx="1767">
                  <c:v>219.5</c:v>
                </c:pt>
                <c:pt idx="1768">
                  <c:v>219.1</c:v>
                </c:pt>
                <c:pt idx="1769">
                  <c:v>218.6</c:v>
                </c:pt>
                <c:pt idx="1770">
                  <c:v>218.1</c:v>
                </c:pt>
                <c:pt idx="1771">
                  <c:v>217.7</c:v>
                </c:pt>
                <c:pt idx="1772">
                  <c:v>217.3</c:v>
                </c:pt>
                <c:pt idx="1773">
                  <c:v>216.8</c:v>
                </c:pt>
                <c:pt idx="1774">
                  <c:v>216.4</c:v>
                </c:pt>
                <c:pt idx="1775">
                  <c:v>216</c:v>
                </c:pt>
                <c:pt idx="1776">
                  <c:v>215.5</c:v>
                </c:pt>
                <c:pt idx="1777">
                  <c:v>215.2</c:v>
                </c:pt>
                <c:pt idx="1778">
                  <c:v>214.7</c:v>
                </c:pt>
                <c:pt idx="1779">
                  <c:v>214.3</c:v>
                </c:pt>
                <c:pt idx="1780">
                  <c:v>213.9</c:v>
                </c:pt>
                <c:pt idx="1781">
                  <c:v>213.5</c:v>
                </c:pt>
                <c:pt idx="1782">
                  <c:v>213.1</c:v>
                </c:pt>
                <c:pt idx="1783">
                  <c:v>212.6</c:v>
                </c:pt>
                <c:pt idx="1784">
                  <c:v>212.3</c:v>
                </c:pt>
                <c:pt idx="1785">
                  <c:v>211.9</c:v>
                </c:pt>
                <c:pt idx="1786">
                  <c:v>211.4</c:v>
                </c:pt>
                <c:pt idx="1787">
                  <c:v>210.9</c:v>
                </c:pt>
                <c:pt idx="1788">
                  <c:v>210.5</c:v>
                </c:pt>
                <c:pt idx="1789">
                  <c:v>210.1</c:v>
                </c:pt>
                <c:pt idx="1790">
                  <c:v>209.7</c:v>
                </c:pt>
                <c:pt idx="1791">
                  <c:v>209.3</c:v>
                </c:pt>
                <c:pt idx="1792">
                  <c:v>208.9</c:v>
                </c:pt>
                <c:pt idx="1793">
                  <c:v>208.5</c:v>
                </c:pt>
                <c:pt idx="1794">
                  <c:v>208.1</c:v>
                </c:pt>
                <c:pt idx="1795">
                  <c:v>207.6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CE3-49CC-92D3-0E2373A9F7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1940511"/>
        <c:axId val="991960895"/>
      </c:scatterChart>
      <c:valAx>
        <c:axId val="991961727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800" dirty="0" smtClean="0"/>
                  <a:t>time</a:t>
                </a:r>
                <a:endParaRPr lang="it-IT" sz="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1962559"/>
        <c:crossesAt val="1.0000000000000006E-12"/>
        <c:crossBetween val="midCat"/>
      </c:valAx>
      <c:valAx>
        <c:axId val="991962559"/>
        <c:scaling>
          <c:logBase val="10"/>
          <c:orientation val="minMax"/>
          <c:max val="1"/>
          <c:min val="1.0000000000000006E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800" dirty="0" smtClean="0"/>
                  <a:t>Pressure</a:t>
                </a:r>
                <a:r>
                  <a:rPr lang="it-IT" sz="800" baseline="0" dirty="0" smtClean="0"/>
                  <a:t> (</a:t>
                </a:r>
                <a:r>
                  <a:rPr lang="it-IT" sz="800" baseline="0" dirty="0" err="1" smtClean="0"/>
                  <a:t>mbar</a:t>
                </a:r>
                <a:r>
                  <a:rPr lang="it-IT" sz="800" baseline="0" dirty="0" smtClean="0"/>
                  <a:t>)</a:t>
                </a:r>
                <a:endParaRPr lang="it-IT" sz="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1961727"/>
        <c:crosses val="autoZero"/>
        <c:crossBetween val="midCat"/>
        <c:majorUnit val="100"/>
      </c:valAx>
      <c:valAx>
        <c:axId val="99196089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800" dirty="0" err="1" smtClean="0"/>
                  <a:t>Temperatuire</a:t>
                </a:r>
                <a:r>
                  <a:rPr lang="it-IT" sz="800" dirty="0" smtClean="0"/>
                  <a:t> (°C)</a:t>
                </a:r>
                <a:endParaRPr lang="it-IT" sz="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1940511"/>
        <c:crosses val="max"/>
        <c:crossBetween val="midCat"/>
        <c:majorUnit val="200"/>
      </c:valAx>
      <c:valAx>
        <c:axId val="991940511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9919608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398481076303444E-2"/>
          <c:y val="0.88884198846570273"/>
          <c:w val="0.89796667155497445"/>
          <c:h val="8.0612607715640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77536074906839"/>
          <c:y val="4.2164509828078893E-2"/>
          <c:w val="0.73034216012577435"/>
          <c:h val="0.71316070251655761"/>
        </c:manualLayout>
      </c:layout>
      <c:lineChart>
        <c:grouping val="stacked"/>
        <c:varyColors val="0"/>
        <c:ser>
          <c:idx val="0"/>
          <c:order val="0"/>
          <c:tx>
            <c:strRef>
              <c:f>LASA!$N$5</c:f>
              <c:strCache>
                <c:ptCount val="1"/>
                <c:pt idx="0">
                  <c:v>RRR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LASA!$M$6:$M$10</c:f>
              <c:strCache>
                <c:ptCount val="5"/>
                <c:pt idx="0">
                  <c:v>before cutting</c:v>
                </c:pt>
                <c:pt idx="1">
                  <c:v>after cutting</c:v>
                </c:pt>
                <c:pt idx="2">
                  <c:v>30 um BCP</c:v>
                </c:pt>
                <c:pt idx="3">
                  <c:v>failed HT</c:v>
                </c:pt>
                <c:pt idx="4">
                  <c:v>700°C HT</c:v>
                </c:pt>
              </c:strCache>
            </c:strRef>
          </c:cat>
          <c:val>
            <c:numRef>
              <c:f>LASA!$N$6:$N$10</c:f>
              <c:numCache>
                <c:formatCode>0</c:formatCode>
                <c:ptCount val="5"/>
                <c:pt idx="0" formatCode="General">
                  <c:v>322</c:v>
                </c:pt>
                <c:pt idx="1">
                  <c:v>268.79516934902813</c:v>
                </c:pt>
                <c:pt idx="2" formatCode="General">
                  <c:v>203</c:v>
                </c:pt>
                <c:pt idx="3" formatCode="General">
                  <c:v>209</c:v>
                </c:pt>
                <c:pt idx="4">
                  <c:v>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9C-4E12-B12C-EF8CFB6E1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1960063"/>
        <c:axId val="991961727"/>
      </c:lineChart>
      <c:lineChart>
        <c:grouping val="stacked"/>
        <c:varyColors val="0"/>
        <c:ser>
          <c:idx val="1"/>
          <c:order val="1"/>
          <c:tx>
            <c:strRef>
              <c:f>LASA!$O$5</c:f>
              <c:strCache>
                <c:ptCount val="1"/>
                <c:pt idx="0">
                  <c:v>H (W pppm)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LASA!$M$6:$M$10</c:f>
              <c:strCache>
                <c:ptCount val="5"/>
                <c:pt idx="0">
                  <c:v>before cutting</c:v>
                </c:pt>
                <c:pt idx="1">
                  <c:v>after cutting</c:v>
                </c:pt>
                <c:pt idx="2">
                  <c:v>30 um BCP</c:v>
                </c:pt>
                <c:pt idx="3">
                  <c:v>failed HT</c:v>
                </c:pt>
                <c:pt idx="4">
                  <c:v>700°C HT</c:v>
                </c:pt>
              </c:strCache>
            </c:strRef>
          </c:cat>
          <c:val>
            <c:numRef>
              <c:f>LASA!$O$6:$O$10</c:f>
              <c:numCache>
                <c:formatCode>General</c:formatCode>
                <c:ptCount val="5"/>
                <c:pt idx="0">
                  <c:v>2</c:v>
                </c:pt>
                <c:pt idx="1">
                  <c:v>16</c:v>
                </c:pt>
                <c:pt idx="2">
                  <c:v>21.9</c:v>
                </c:pt>
                <c:pt idx="3">
                  <c:v>10.3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9C-4E12-B12C-EF8CFB6E1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0132015"/>
        <c:axId val="1000128687"/>
      </c:lineChart>
      <c:catAx>
        <c:axId val="991960063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1961727"/>
        <c:crosses val="autoZero"/>
        <c:auto val="1"/>
        <c:lblAlgn val="ctr"/>
        <c:lblOffset val="100"/>
        <c:noMultiLvlLbl val="0"/>
      </c:catAx>
      <c:valAx>
        <c:axId val="991961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200" dirty="0" smtClean="0"/>
                  <a:t>RRR</a:t>
                </a:r>
                <a:endParaRPr lang="it-IT" sz="1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91960063"/>
        <c:crosses val="autoZero"/>
        <c:crossBetween val="between"/>
      </c:valAx>
      <c:valAx>
        <c:axId val="100012868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200" dirty="0" err="1" smtClean="0"/>
                  <a:t>Hydrogen</a:t>
                </a:r>
                <a:r>
                  <a:rPr lang="it-IT" sz="1200" dirty="0" smtClean="0"/>
                  <a:t> </a:t>
                </a:r>
                <a:r>
                  <a:rPr lang="it-IT" sz="1200" dirty="0" err="1" smtClean="0"/>
                  <a:t>ug</a:t>
                </a:r>
                <a:r>
                  <a:rPr lang="it-IT" sz="1200" dirty="0" smtClean="0"/>
                  <a:t>/g</a:t>
                </a:r>
                <a:r>
                  <a:rPr lang="it-IT" sz="1200" baseline="0" dirty="0" smtClean="0"/>
                  <a:t> (</a:t>
                </a:r>
                <a:r>
                  <a:rPr lang="it-IT" sz="1200" baseline="0" dirty="0" err="1" smtClean="0"/>
                  <a:t>ppm</a:t>
                </a:r>
                <a:r>
                  <a:rPr lang="it-IT" sz="1200" baseline="0" dirty="0" smtClean="0"/>
                  <a:t>)</a:t>
                </a:r>
                <a:endParaRPr lang="it-IT" sz="1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00132015"/>
        <c:crosses val="max"/>
        <c:crossBetween val="between"/>
      </c:valAx>
      <c:catAx>
        <c:axId val="1000132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01286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0.54751</cdr:x>
      <cdr:y>0.02299</cdr:y>
    </cdr:from>
    <cdr:to>
      <cdr:x>0.5491</cdr:x>
      <cdr:y>0.79367</cdr:y>
    </cdr:to>
    <cdr:cxnSp macro="">
      <cdr:nvCxnSpPr>
        <cdr:cNvPr id="3" name="Connettore 1 2"/>
        <cdr:cNvCxnSpPr/>
      </cdr:nvCxnSpPr>
      <cdr:spPr>
        <a:xfrm xmlns:a="http://schemas.openxmlformats.org/drawingml/2006/main" flipV="1">
          <a:off x="2515272" y="67341"/>
          <a:ext cx="7305" cy="2257055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0.06115</cdr:x>
      <cdr:y>0.2356</cdr:y>
    </cdr:from>
    <cdr:to>
      <cdr:x>0.87841</cdr:x>
      <cdr:y>0.2356</cdr:y>
    </cdr:to>
    <cdr:cxnSp macro="">
      <cdr:nvCxnSpPr>
        <cdr:cNvPr id="5" name="Connettore 1 4"/>
        <cdr:cNvCxnSpPr/>
      </cdr:nvCxnSpPr>
      <cdr:spPr>
        <a:xfrm xmlns:a="http://schemas.openxmlformats.org/drawingml/2006/main" flipV="1">
          <a:off x="280911" y="689988"/>
          <a:ext cx="3754542" cy="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7D682-3B0B-4B1A-89C1-A6E67FDD3EBB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92238" y="1152525"/>
            <a:ext cx="4149725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93738" y="4437063"/>
            <a:ext cx="5546725" cy="3630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81885-2056-4285-A303-902826E819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1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1885-2056-4285-A303-902826E819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13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18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95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95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2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9B85F-9EC2-4572-828D-E226E964403D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6AF3C7-E03A-46DD-BF59-7F373E8545F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1851B9C-C323-455A-A080-65A0088C5B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6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1682F-CCEF-4E27-ABDA-41853A0FFF0F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4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172C-9DB6-47F4-9C1F-44A3E53F8CB1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pic>
        <p:nvPicPr>
          <p:cNvPr id="9" name="Picture 2" descr="http://www.infn.it/logo/weblogo1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09" y="281655"/>
            <a:ext cx="1197191" cy="7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754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D419-FB0B-49CB-97EC-41F8AA44B2A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33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EF95-E55C-4EB6-A33B-5956AAC04FAB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91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79207-7F41-4A71-8BA1-3B28F40D748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18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C124-0F3D-4712-8768-9BD947ADE9D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pic>
        <p:nvPicPr>
          <p:cNvPr id="9" name="Picture 2" descr="http://www.infn.it/logo/weblogo1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09" y="281655"/>
            <a:ext cx="1197191" cy="7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873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27DB-54E7-4A15-AF59-9AE6EE290C58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75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66878-F02D-4C7B-916E-8C54AB174F0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73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BF8FC6-C768-4288-B4C8-6B9A4FA906D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1851B9C-C323-455A-A080-65A0088C5B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70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1085-28E5-4B70-81D1-DE93409642F9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pic>
        <p:nvPicPr>
          <p:cNvPr id="9" name="Picture 2" descr="http://www.infn.it/logo/weblogo1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09" y="281655"/>
            <a:ext cx="1197191" cy="7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F812-67DA-448C-9CAE-CA3FF631D112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31870-2715-4767-9075-12594D5BF802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22B795A-3D14-4443-9023-14BD953F9AF9}" type="datetime1">
              <a:rPr lang="sv-SE" smtClean="0"/>
              <a:t>2016-06-29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SLHiPP-6 - STFC - May 24th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1851B9C-C323-455A-A080-65A0088C5B4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9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583A-49BF-4419-8878-6F10EF72F32D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0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BAA3-164B-4DEF-94C1-DBB8242E5F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pic>
        <p:nvPicPr>
          <p:cNvPr id="9" name="Picture 2" descr="http://www.infn.it/logo/weblogo1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09" y="281655"/>
            <a:ext cx="1197191" cy="7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5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407A-63D2-44DA-8590-94BB4A29FA2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8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2C8E-266C-487C-8BF3-7E12051BAEB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5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53832F4-50B8-4399-BDDB-575A1367988B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0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A6F0860D-1C4C-436F-A9DF-8C6E81561F99}" type="slidenum">
              <a:rPr lang="en-GB">
                <a:solidFill>
                  <a:srgbClr val="FFFFFF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‹N›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261748"/>
              </a:solidFill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text format – don’t edit!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117475" y="6537325"/>
            <a:ext cx="88470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charset="0"/>
              </a:rPr>
              <a:t>				</a:t>
            </a:r>
            <a:endParaRPr lang="en-GB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5B086C7-51A5-4A0E-B20C-D5F840B87120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2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1AFAF83-541F-4DCA-9C67-764940E38CC3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DB3E8F8-722E-4271-88B1-DBE0FECE7C39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t>2016-06-29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‹N›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2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>
                <a:solidFill>
                  <a:srgbClr val="FF0000"/>
                </a:solidFill>
              </a:rPr>
              <a:t>Status of ESS </a:t>
            </a:r>
            <a:r>
              <a:rPr lang="sv-SE" sz="4000" dirty="0">
                <a:solidFill>
                  <a:srgbClr val="FF0000"/>
                </a:solidFill>
              </a:rPr>
              <a:t>Medium Beta </a:t>
            </a:r>
            <a:r>
              <a:rPr lang="sv-SE" sz="4000" dirty="0" smtClean="0">
                <a:solidFill>
                  <a:srgbClr val="FF0000"/>
                </a:solidFill>
              </a:rPr>
              <a:t>Cavities</a:t>
            </a:r>
            <a:br>
              <a:rPr lang="sv-SE" sz="4000" dirty="0" smtClean="0">
                <a:solidFill>
                  <a:srgbClr val="FF0000"/>
                </a:solidFill>
              </a:rPr>
            </a:br>
            <a:r>
              <a:rPr lang="sv-SE" sz="4000" dirty="0" smtClean="0">
                <a:solidFill>
                  <a:srgbClr val="FF0000"/>
                </a:solidFill>
              </a:rPr>
              <a:t>prototype production</a:t>
            </a:r>
            <a:endParaRPr lang="sv-SE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382486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Michele Bertucci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on behalf of </a:t>
            </a:r>
          </a:p>
          <a:p>
            <a:r>
              <a:rPr lang="sv-SE" sz="2000" dirty="0">
                <a:solidFill>
                  <a:schemeClr val="bg1"/>
                </a:solidFill>
              </a:rPr>
              <a:t>INFN Milano – LASA ESS Team</a:t>
            </a:r>
          </a:p>
        </p:txBody>
      </p:sp>
      <p:pic>
        <p:nvPicPr>
          <p:cNvPr id="1026" name="Picture 2" descr="http://www.infn.it/logo/weblog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15" y="141939"/>
            <a:ext cx="1702140" cy="10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ChangeAspect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Large </a:t>
            </a:r>
            <a:r>
              <a:rPr lang="it-IT" dirty="0" err="1" smtClean="0">
                <a:solidFill>
                  <a:srgbClr val="FF0000"/>
                </a:solidFill>
              </a:rPr>
              <a:t>grain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prototype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production status</a:t>
            </a:r>
            <a:endParaRPr lang="it-IT" dirty="0"/>
          </a:p>
        </p:txBody>
      </p:sp>
      <p:pic>
        <p:nvPicPr>
          <p:cNvPr id="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t="13718" r="33388" b="28522"/>
          <a:stretch>
            <a:fillRect/>
          </a:stretch>
        </p:blipFill>
        <p:spPr bwMode="auto">
          <a:xfrm>
            <a:off x="383512" y="1498206"/>
            <a:ext cx="2287407" cy="198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2" name="Picture 5" descr="C:\Users\michelato\Desktop\cp_ingot work\pictures\2015_11_24 FirstCutResult (1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26334" r="16135" b="7303"/>
          <a:stretch>
            <a:fillRect/>
          </a:stretch>
        </p:blipFill>
        <p:spPr bwMode="auto">
          <a:xfrm>
            <a:off x="6217940" y="1498206"/>
            <a:ext cx="2561919" cy="195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" name="LG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6142" y="4131494"/>
            <a:ext cx="4462508" cy="2691450"/>
          </a:xfrm>
          <a:prstGeom prst="rect">
            <a:avLst/>
          </a:prstGeom>
        </p:spPr>
      </p:pic>
      <p:pic>
        <p:nvPicPr>
          <p:cNvPr id="464" name="Picture 4" descr="C:\Users\michelato\Desktop\cp_ingot work\pictures\2015_11_24 FirstCutResult (5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2"/>
          <a:stretch>
            <a:fillRect/>
          </a:stretch>
        </p:blipFill>
        <p:spPr bwMode="auto">
          <a:xfrm>
            <a:off x="3510325" y="1490074"/>
            <a:ext cx="2534468" cy="198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" name="CasellaDiTesto 464"/>
          <p:cNvSpPr txBox="1"/>
          <p:nvPr/>
        </p:nvSpPr>
        <p:spPr>
          <a:xfrm>
            <a:off x="74814" y="3495170"/>
            <a:ext cx="278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CBMM </a:t>
            </a:r>
            <a:r>
              <a:rPr lang="it-IT" dirty="0" err="1" smtClean="0"/>
              <a:t>ingot</a:t>
            </a:r>
            <a:r>
              <a:rPr lang="it-IT" dirty="0" smtClean="0"/>
              <a:t>.  Ø=480 mm</a:t>
            </a:r>
          </a:p>
          <a:p>
            <a:r>
              <a:rPr lang="it-IT" dirty="0" smtClean="0"/>
              <a:t>RRR&gt;300</a:t>
            </a:r>
            <a:endParaRPr lang="it-IT" dirty="0"/>
          </a:p>
        </p:txBody>
      </p:sp>
      <p:sp>
        <p:nvSpPr>
          <p:cNvPr id="466" name="CasellaDiTesto 465"/>
          <p:cNvSpPr txBox="1"/>
          <p:nvPr/>
        </p:nvSpPr>
        <p:spPr>
          <a:xfrm>
            <a:off x="3387634" y="3452747"/>
            <a:ext cx="270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Wire</a:t>
            </a:r>
            <a:r>
              <a:rPr lang="it-IT" dirty="0" smtClean="0"/>
              <a:t> </a:t>
            </a:r>
            <a:r>
              <a:rPr lang="it-IT" dirty="0" err="1" smtClean="0"/>
              <a:t>sawing</a:t>
            </a:r>
            <a:r>
              <a:rPr lang="it-IT" dirty="0" smtClean="0"/>
              <a:t> with </a:t>
            </a:r>
            <a:r>
              <a:rPr lang="it-IT" dirty="0" err="1" smtClean="0"/>
              <a:t>oxygen</a:t>
            </a:r>
            <a:r>
              <a:rPr lang="it-IT" dirty="0" smtClean="0"/>
              <a:t> </a:t>
            </a:r>
            <a:endParaRPr lang="it-IT" dirty="0" smtClean="0"/>
          </a:p>
          <a:p>
            <a:r>
              <a:rPr lang="it-IT" dirty="0" err="1" smtClean="0"/>
              <a:t>Protection</a:t>
            </a:r>
            <a:r>
              <a:rPr lang="it-IT" dirty="0" smtClean="0"/>
              <a:t> @</a:t>
            </a:r>
            <a:r>
              <a:rPr lang="it-IT" dirty="0" err="1" smtClean="0"/>
              <a:t>Heraeus</a:t>
            </a:r>
            <a:endParaRPr lang="it-IT" dirty="0"/>
          </a:p>
        </p:txBody>
      </p:sp>
      <p:sp>
        <p:nvSpPr>
          <p:cNvPr id="468" name="CasellaDiTesto 467"/>
          <p:cNvSpPr txBox="1"/>
          <p:nvPr/>
        </p:nvSpPr>
        <p:spPr>
          <a:xfrm>
            <a:off x="6095249" y="3468955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25 (+2) 4.675 mm </a:t>
            </a:r>
            <a:r>
              <a:rPr lang="it-IT" dirty="0" err="1" smtClean="0"/>
              <a:t>slices</a:t>
            </a:r>
            <a:endParaRPr lang="it-IT" dirty="0" smtClean="0"/>
          </a:p>
          <a:p>
            <a:r>
              <a:rPr lang="it-IT" dirty="0" smtClean="0"/>
              <a:t> </a:t>
            </a:r>
            <a:r>
              <a:rPr lang="it-IT" dirty="0" err="1" smtClean="0"/>
              <a:t>produced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469" name="CasellaDiTesto 468"/>
          <p:cNvSpPr txBox="1"/>
          <p:nvPr/>
        </p:nvSpPr>
        <p:spPr>
          <a:xfrm>
            <a:off x="342057" y="4193775"/>
            <a:ext cx="3783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3D </a:t>
            </a:r>
            <a:r>
              <a:rPr lang="it-IT" sz="1600" dirty="0" err="1" smtClean="0"/>
              <a:t>rendering</a:t>
            </a:r>
            <a:r>
              <a:rPr lang="it-IT" sz="1600" dirty="0" smtClean="0"/>
              <a:t> of </a:t>
            </a:r>
            <a:r>
              <a:rPr lang="it-IT" sz="1600" dirty="0" err="1" smtClean="0"/>
              <a:t>ingot</a:t>
            </a:r>
            <a:r>
              <a:rPr lang="it-IT" sz="1600" dirty="0" smtClean="0"/>
              <a:t> </a:t>
            </a:r>
            <a:r>
              <a:rPr lang="it-IT" sz="1600" dirty="0" err="1" smtClean="0"/>
              <a:t>inner</a:t>
            </a:r>
            <a:r>
              <a:rPr lang="it-IT" sz="1600" dirty="0" smtClean="0"/>
              <a:t> </a:t>
            </a:r>
            <a:r>
              <a:rPr lang="it-IT" sz="1600" dirty="0" err="1" smtClean="0"/>
              <a:t>structure</a:t>
            </a:r>
            <a:r>
              <a:rPr lang="it-IT" sz="1600" dirty="0" smtClean="0"/>
              <a:t> </a:t>
            </a:r>
          </a:p>
          <a:p>
            <a:r>
              <a:rPr lang="it-IT" sz="1600" dirty="0" smtClean="0"/>
              <a:t>From </a:t>
            </a:r>
            <a:r>
              <a:rPr lang="it-IT" sz="1600" dirty="0" err="1" smtClean="0"/>
              <a:t>slices</a:t>
            </a:r>
            <a:r>
              <a:rPr lang="it-IT" sz="1600" dirty="0" smtClean="0"/>
              <a:t> </a:t>
            </a:r>
            <a:r>
              <a:rPr lang="it-IT" sz="1600" dirty="0" err="1" smtClean="0"/>
              <a:t>grain</a:t>
            </a:r>
            <a:r>
              <a:rPr lang="it-IT" sz="1600" dirty="0" smtClean="0"/>
              <a:t> </a:t>
            </a:r>
            <a:r>
              <a:rPr lang="it-IT" sz="1600" dirty="0" err="1" smtClean="0"/>
              <a:t>boundary</a:t>
            </a:r>
            <a:r>
              <a:rPr lang="it-IT" sz="1600" dirty="0" smtClean="0"/>
              <a:t> pattern.</a:t>
            </a:r>
          </a:p>
          <a:p>
            <a:r>
              <a:rPr lang="it-IT" sz="1600" dirty="0" smtClean="0"/>
              <a:t> GB </a:t>
            </a:r>
            <a:r>
              <a:rPr lang="it-IT" sz="1600" dirty="0" err="1" smtClean="0"/>
              <a:t>displace</a:t>
            </a:r>
            <a:r>
              <a:rPr lang="it-IT" sz="1600" dirty="0" smtClean="0"/>
              <a:t> </a:t>
            </a:r>
            <a:r>
              <a:rPr lang="it-IT" sz="1600" dirty="0" err="1" smtClean="0"/>
              <a:t>but</a:t>
            </a:r>
            <a:r>
              <a:rPr lang="it-IT" sz="1600" dirty="0" smtClean="0"/>
              <a:t> «</a:t>
            </a:r>
            <a:r>
              <a:rPr lang="it-IT" sz="1600" dirty="0" err="1" smtClean="0"/>
              <a:t>topological</a:t>
            </a:r>
            <a:r>
              <a:rPr lang="it-IT" sz="1600" dirty="0" smtClean="0"/>
              <a:t>» </a:t>
            </a:r>
            <a:r>
              <a:rPr lang="it-IT" sz="1600" dirty="0" err="1" smtClean="0"/>
              <a:t>structure</a:t>
            </a:r>
            <a:r>
              <a:rPr lang="it-IT" sz="1600" dirty="0"/>
              <a:t> </a:t>
            </a:r>
            <a:r>
              <a:rPr lang="it-IT" sz="1600" dirty="0" err="1"/>
              <a:t>r</a:t>
            </a:r>
            <a:r>
              <a:rPr lang="it-IT" sz="1600" dirty="0" err="1" smtClean="0"/>
              <a:t>emains</a:t>
            </a:r>
            <a:r>
              <a:rPr lang="it-IT" sz="1600" dirty="0" smtClean="0"/>
              <a:t> </a:t>
            </a:r>
            <a:r>
              <a:rPr lang="it-IT" sz="1600" dirty="0" err="1" smtClean="0"/>
              <a:t>nearly</a:t>
            </a:r>
            <a:r>
              <a:rPr lang="it-IT" sz="1600" dirty="0" smtClean="0"/>
              <a:t> </a:t>
            </a:r>
            <a:r>
              <a:rPr lang="it-IT" sz="1600" dirty="0" err="1" smtClean="0"/>
              <a:t>unaltered</a:t>
            </a:r>
            <a:r>
              <a:rPr lang="it-IT" sz="1600" dirty="0" smtClean="0"/>
              <a:t>. </a:t>
            </a:r>
            <a:endParaRPr lang="it-IT" sz="1600" dirty="0"/>
          </a:p>
        </p:txBody>
      </p:sp>
      <p:pic>
        <p:nvPicPr>
          <p:cNvPr id="472" name="Immagine 4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69" y="5296094"/>
            <a:ext cx="1501749" cy="1501749"/>
          </a:xfrm>
          <a:prstGeom prst="rect">
            <a:avLst/>
          </a:prstGeom>
        </p:spPr>
      </p:pic>
      <p:pic>
        <p:nvPicPr>
          <p:cNvPr id="473" name="Immagine 4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7" y="5296094"/>
            <a:ext cx="1526850" cy="1526850"/>
          </a:xfrm>
          <a:prstGeom prst="rect">
            <a:avLst/>
          </a:prstGeom>
        </p:spPr>
      </p:pic>
      <p:cxnSp>
        <p:nvCxnSpPr>
          <p:cNvPr id="475" name="Connettore 2 474"/>
          <p:cNvCxnSpPr/>
          <p:nvPr/>
        </p:nvCxnSpPr>
        <p:spPr>
          <a:xfrm>
            <a:off x="765898" y="6156961"/>
            <a:ext cx="17682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Connettore 2 477"/>
          <p:cNvCxnSpPr/>
          <p:nvPr/>
        </p:nvCxnSpPr>
        <p:spPr>
          <a:xfrm>
            <a:off x="992777" y="5786846"/>
            <a:ext cx="1628503" cy="11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Connettore 2 480"/>
          <p:cNvCxnSpPr/>
          <p:nvPr/>
        </p:nvCxnSpPr>
        <p:spPr>
          <a:xfrm>
            <a:off x="835794" y="5326574"/>
            <a:ext cx="1785486" cy="3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Connettore 2 482"/>
          <p:cNvCxnSpPr/>
          <p:nvPr/>
        </p:nvCxnSpPr>
        <p:spPr>
          <a:xfrm flipV="1">
            <a:off x="992777" y="6764180"/>
            <a:ext cx="1671854" cy="33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Connettore 2 485"/>
          <p:cNvCxnSpPr/>
          <p:nvPr/>
        </p:nvCxnSpPr>
        <p:spPr>
          <a:xfrm flipV="1">
            <a:off x="1728537" y="6409512"/>
            <a:ext cx="1781788" cy="52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Connettore 2 488"/>
          <p:cNvCxnSpPr/>
          <p:nvPr/>
        </p:nvCxnSpPr>
        <p:spPr>
          <a:xfrm flipV="1">
            <a:off x="1374026" y="5556984"/>
            <a:ext cx="1779557" cy="41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6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Large </a:t>
            </a:r>
            <a:r>
              <a:rPr lang="it-IT" dirty="0" err="1">
                <a:solidFill>
                  <a:srgbClr val="FF0000"/>
                </a:solidFill>
              </a:rPr>
              <a:t>grain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prototype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 production </a:t>
            </a:r>
            <a:r>
              <a:rPr lang="it-IT" dirty="0" err="1"/>
              <a:t>steps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32" y="1679592"/>
            <a:ext cx="3256517" cy="184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07839" y="3526696"/>
            <a:ext cx="27878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20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 smtClean="0"/>
              <a:t>m BCP (for side) </a:t>
            </a:r>
            <a:r>
              <a:rPr lang="it-IT" dirty="0" smtClean="0"/>
              <a:t>+  </a:t>
            </a:r>
            <a:r>
              <a:rPr lang="it-IT" dirty="0" err="1" smtClean="0"/>
              <a:t>Heat</a:t>
            </a:r>
            <a:r>
              <a:rPr lang="it-IT" dirty="0" smtClean="0"/>
              <a:t> treatment </a:t>
            </a:r>
            <a:r>
              <a:rPr lang="it-IT" dirty="0" smtClean="0"/>
              <a:t>@700°C </a:t>
            </a:r>
            <a:r>
              <a:rPr lang="it-IT" dirty="0" smtClean="0"/>
              <a:t>2h</a:t>
            </a:r>
          </a:p>
          <a:p>
            <a:r>
              <a:rPr lang="it-IT" sz="1400" dirty="0" smtClean="0"/>
              <a:t> </a:t>
            </a:r>
            <a:endParaRPr lang="it-IT" sz="1400" dirty="0"/>
          </a:p>
        </p:txBody>
      </p:sp>
      <p:graphicFrame>
        <p:nvGraphicFramePr>
          <p:cNvPr id="9" name="Grafico 8"/>
          <p:cNvGraphicFramePr/>
          <p:nvPr>
            <p:extLst>
              <p:ext uri="{D42A27DB-BD31-4B8C-83A1-F6EECF244321}">
                <p14:modId xmlns:p14="http://schemas.microsoft.com/office/powerpoint/2010/main" val="1610889286"/>
              </p:ext>
            </p:extLst>
          </p:nvPr>
        </p:nvGraphicFramePr>
        <p:xfrm>
          <a:off x="-3239" y="4215607"/>
          <a:ext cx="3642258" cy="263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6" y="1673240"/>
            <a:ext cx="2455310" cy="184148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516862" y="3485068"/>
            <a:ext cx="278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Deep</a:t>
            </a:r>
            <a:r>
              <a:rPr lang="it-IT" dirty="0" smtClean="0"/>
              <a:t> </a:t>
            </a:r>
            <a:r>
              <a:rPr lang="it-IT" dirty="0" err="1" smtClean="0"/>
              <a:t>drawing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27" y="5114330"/>
            <a:ext cx="2214651" cy="147643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38" y="5176213"/>
            <a:ext cx="2187798" cy="1458532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4680695" y="3808395"/>
            <a:ext cx="21344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Here and </a:t>
            </a:r>
            <a:r>
              <a:rPr lang="it-IT" sz="1200" dirty="0" err="1" smtClean="0"/>
              <a:t>there</a:t>
            </a:r>
            <a:r>
              <a:rPr lang="it-IT" sz="1200" dirty="0" smtClean="0"/>
              <a:t>,</a:t>
            </a:r>
          </a:p>
          <a:p>
            <a:r>
              <a:rPr lang="it-IT" sz="1200" dirty="0" smtClean="0"/>
              <a:t>Some </a:t>
            </a:r>
            <a:r>
              <a:rPr lang="it-IT" sz="1200" dirty="0" err="1" smtClean="0"/>
              <a:t>dislocation</a:t>
            </a:r>
            <a:r>
              <a:rPr lang="it-IT" sz="1200" dirty="0" smtClean="0"/>
              <a:t> on </a:t>
            </a:r>
            <a:r>
              <a:rPr lang="it-IT" sz="1200" dirty="0" err="1" smtClean="0"/>
              <a:t>both</a:t>
            </a:r>
            <a:r>
              <a:rPr lang="it-IT" sz="1200" dirty="0" smtClean="0"/>
              <a:t> </a:t>
            </a:r>
            <a:r>
              <a:rPr lang="it-IT" sz="1200" dirty="0" err="1" smtClean="0"/>
              <a:t>irises</a:t>
            </a:r>
            <a:endParaRPr lang="it-IT" sz="1200" dirty="0" smtClean="0"/>
          </a:p>
          <a:p>
            <a:r>
              <a:rPr lang="it-IT" sz="1200" dirty="0" smtClean="0"/>
              <a:t>And </a:t>
            </a:r>
            <a:r>
              <a:rPr lang="it-IT" sz="1200" dirty="0" err="1" smtClean="0"/>
              <a:t>equators</a:t>
            </a:r>
            <a:r>
              <a:rPr lang="it-IT" sz="1200" dirty="0" smtClean="0"/>
              <a:t>, to  be </a:t>
            </a:r>
            <a:r>
              <a:rPr lang="it-IT" sz="1200" dirty="0" err="1" smtClean="0"/>
              <a:t>ground</a:t>
            </a:r>
            <a:endParaRPr lang="it-IT" sz="1200" dirty="0" smtClean="0"/>
          </a:p>
          <a:p>
            <a:r>
              <a:rPr lang="it-IT" sz="1200" dirty="0" err="1" smtClean="0"/>
              <a:t>after</a:t>
            </a:r>
            <a:r>
              <a:rPr lang="it-IT" sz="1200" dirty="0" smtClean="0"/>
              <a:t> DB </a:t>
            </a:r>
            <a:r>
              <a:rPr lang="it-IT" sz="1200" dirty="0" err="1" smtClean="0"/>
              <a:t>welding</a:t>
            </a:r>
            <a:endParaRPr lang="it-IT" sz="1200" dirty="0" smtClean="0"/>
          </a:p>
          <a:p>
            <a:r>
              <a:rPr lang="it-IT" dirty="0" smtClean="0"/>
              <a:t> </a:t>
            </a:r>
            <a:endParaRPr lang="it-IT" dirty="0"/>
          </a:p>
        </p:txBody>
      </p:sp>
      <p:cxnSp>
        <p:nvCxnSpPr>
          <p:cNvPr id="20" name="Connettore 2 19"/>
          <p:cNvCxnSpPr/>
          <p:nvPr/>
        </p:nvCxnSpPr>
        <p:spPr>
          <a:xfrm>
            <a:off x="5453512" y="4776138"/>
            <a:ext cx="0" cy="105460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6177521" y="4649101"/>
            <a:ext cx="985166" cy="112192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6553200" y="3484142"/>
            <a:ext cx="278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Dumbell</a:t>
            </a:r>
            <a:r>
              <a:rPr lang="it-IT" dirty="0" smtClean="0"/>
              <a:t> </a:t>
            </a:r>
            <a:r>
              <a:rPr lang="it-IT" dirty="0" err="1" smtClean="0"/>
              <a:t>welding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3106" y="1660206"/>
            <a:ext cx="2464131" cy="18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6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0698" y="125009"/>
            <a:ext cx="7139136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Large </a:t>
            </a:r>
            <a:r>
              <a:rPr lang="it-IT" dirty="0" err="1" smtClean="0">
                <a:solidFill>
                  <a:srgbClr val="FF0000"/>
                </a:solidFill>
              </a:rPr>
              <a:t>Grain</a:t>
            </a:r>
            <a:r>
              <a:rPr lang="it-IT" dirty="0" smtClean="0"/>
              <a:t>: </a:t>
            </a:r>
            <a:r>
              <a:rPr lang="it-IT" dirty="0" err="1" smtClean="0"/>
              <a:t>impurity</a:t>
            </a:r>
            <a:r>
              <a:rPr lang="it-IT" dirty="0" smtClean="0"/>
              <a:t> </a:t>
            </a:r>
            <a:r>
              <a:rPr lang="it-IT" dirty="0" err="1" smtClean="0"/>
              <a:t>content</a:t>
            </a:r>
            <a:r>
              <a:rPr lang="it-IT" dirty="0" smtClean="0"/>
              <a:t> and</a:t>
            </a:r>
            <a:br>
              <a:rPr lang="it-IT" dirty="0" smtClean="0"/>
            </a:br>
            <a:r>
              <a:rPr lang="it-IT" dirty="0" smtClean="0"/>
              <a:t> RRR </a:t>
            </a:r>
            <a:r>
              <a:rPr lang="it-IT" dirty="0" err="1" smtClean="0"/>
              <a:t>measurement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80297" y="1588070"/>
            <a:ext cx="58770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err="1"/>
              <a:t>Sampling</a:t>
            </a:r>
            <a:r>
              <a:rPr lang="it-IT" sz="2000" dirty="0"/>
              <a:t> for gas </a:t>
            </a:r>
            <a:r>
              <a:rPr lang="it-IT" sz="2000" dirty="0" err="1"/>
              <a:t>analysis</a:t>
            </a:r>
            <a:r>
              <a:rPr lang="it-IT" sz="2000" dirty="0"/>
              <a:t> and RRR </a:t>
            </a:r>
            <a:r>
              <a:rPr lang="it-IT" sz="2000" dirty="0" err="1"/>
              <a:t>measurement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the </a:t>
            </a:r>
            <a:r>
              <a:rPr lang="it-IT" sz="2000" dirty="0" err="1"/>
              <a:t>various</a:t>
            </a:r>
            <a:r>
              <a:rPr lang="it-IT" sz="2000" dirty="0"/>
              <a:t> </a:t>
            </a:r>
            <a:r>
              <a:rPr lang="it-IT" sz="2000" dirty="0" err="1"/>
              <a:t>steps</a:t>
            </a:r>
            <a:r>
              <a:rPr lang="it-IT" sz="2000" dirty="0"/>
              <a:t> of production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it-IT" sz="1600" dirty="0"/>
              <a:t>RRR </a:t>
            </a:r>
            <a:r>
              <a:rPr lang="it-IT" sz="1600" dirty="0" err="1"/>
              <a:t>measured</a:t>
            </a:r>
            <a:r>
              <a:rPr lang="it-IT" sz="1600" dirty="0"/>
              <a:t> @ T=10 K with a 4 probe </a:t>
            </a:r>
            <a:r>
              <a:rPr lang="it-IT" sz="1600" dirty="0" err="1"/>
              <a:t>apparatus</a:t>
            </a:r>
            <a:r>
              <a:rPr lang="it-IT" sz="1600" dirty="0"/>
              <a:t>. 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it-IT" sz="1600" dirty="0" err="1"/>
              <a:t>Hydrogen</a:t>
            </a:r>
            <a:r>
              <a:rPr lang="it-IT" sz="1600" dirty="0"/>
              <a:t> </a:t>
            </a:r>
            <a:r>
              <a:rPr lang="it-IT" sz="1600" dirty="0" err="1"/>
              <a:t>content</a:t>
            </a:r>
            <a:r>
              <a:rPr lang="it-IT" sz="1600" dirty="0"/>
              <a:t> </a:t>
            </a:r>
            <a:r>
              <a:rPr lang="it-IT" sz="1600" dirty="0" err="1"/>
              <a:t>measured</a:t>
            </a:r>
            <a:r>
              <a:rPr lang="it-IT" sz="1600" dirty="0"/>
              <a:t> with LECO </a:t>
            </a:r>
            <a:r>
              <a:rPr lang="it-IT" sz="1600" dirty="0" smtClean="0"/>
              <a:t>machine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it-IT" sz="1600" dirty="0" smtClean="0"/>
              <a:t>C, N, O </a:t>
            </a:r>
            <a:r>
              <a:rPr lang="it-IT" sz="1600" dirty="0" err="1" smtClean="0"/>
              <a:t>measurement</a:t>
            </a:r>
            <a:r>
              <a:rPr lang="it-IT" sz="1600" dirty="0" smtClean="0"/>
              <a:t> </a:t>
            </a:r>
            <a:r>
              <a:rPr lang="it-IT" sz="1600" dirty="0" err="1" smtClean="0"/>
              <a:t>is</a:t>
            </a:r>
            <a:r>
              <a:rPr lang="it-IT" sz="1600" dirty="0" smtClean="0"/>
              <a:t> </a:t>
            </a:r>
            <a:r>
              <a:rPr lang="it-IT" sz="1600" dirty="0" err="1" smtClean="0"/>
              <a:t>planned</a:t>
            </a:r>
            <a:r>
              <a:rPr lang="it-IT" sz="1600" dirty="0" smtClean="0"/>
              <a:t> for the future</a:t>
            </a:r>
            <a:endParaRPr lang="it-IT" sz="1600" dirty="0"/>
          </a:p>
        </p:txBody>
      </p:sp>
      <p:pic>
        <p:nvPicPr>
          <p:cNvPr id="7" name="Immagine 6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545" y="1586356"/>
            <a:ext cx="2700577" cy="1800385"/>
          </a:xfrm>
          <a:prstGeom prst="rect">
            <a:avLst/>
          </a:prstGeom>
        </p:spPr>
      </p:pic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195389"/>
              </p:ext>
            </p:extLst>
          </p:nvPr>
        </p:nvGraphicFramePr>
        <p:xfrm>
          <a:off x="66502" y="3198276"/>
          <a:ext cx="4984807" cy="3213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2945">
                  <a:extLst>
                    <a:ext uri="{9D8B030D-6E8A-4147-A177-3AD203B41FA5}">
                      <a16:colId xmlns:a16="http://schemas.microsoft.com/office/drawing/2014/main" val="525327197"/>
                    </a:ext>
                  </a:extLst>
                </a:gridCol>
                <a:gridCol w="1428895">
                  <a:extLst>
                    <a:ext uri="{9D8B030D-6E8A-4147-A177-3AD203B41FA5}">
                      <a16:colId xmlns:a16="http://schemas.microsoft.com/office/drawing/2014/main" val="611477375"/>
                    </a:ext>
                  </a:extLst>
                </a:gridCol>
                <a:gridCol w="999242">
                  <a:extLst>
                    <a:ext uri="{9D8B030D-6E8A-4147-A177-3AD203B41FA5}">
                      <a16:colId xmlns:a16="http://schemas.microsoft.com/office/drawing/2014/main" val="3577774163"/>
                    </a:ext>
                  </a:extLst>
                </a:gridCol>
                <a:gridCol w="913725">
                  <a:extLst>
                    <a:ext uri="{9D8B030D-6E8A-4147-A177-3AD203B41FA5}">
                      <a16:colId xmlns:a16="http://schemas.microsoft.com/office/drawing/2014/main" val="1499468979"/>
                    </a:ext>
                  </a:extLst>
                </a:gridCol>
              </a:tblGrid>
              <a:tr h="30651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>
                          <a:effectLst/>
                        </a:rPr>
                        <a:t>Position\</a:t>
                      </a:r>
                      <a:r>
                        <a:rPr lang="it-IT" sz="1400" b="1" kern="1200" dirty="0" err="1">
                          <a:effectLst/>
                        </a:rPr>
                        <a:t>slice</a:t>
                      </a:r>
                      <a:r>
                        <a:rPr lang="it-IT" sz="1400" b="1" kern="1200" dirty="0">
                          <a:effectLst/>
                        </a:rPr>
                        <a:t> </a:t>
                      </a:r>
                      <a:r>
                        <a:rPr lang="it-IT" sz="1400" b="1" kern="1200" dirty="0" err="1">
                          <a:effectLst/>
                        </a:rPr>
                        <a:t>label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 err="1">
                          <a:effectLst/>
                        </a:rPr>
                        <a:t>Condition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 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>
                          <a:effectLst/>
                        </a:rPr>
                        <a:t>RRR (</a:t>
                      </a:r>
                      <a:r>
                        <a:rPr lang="it-IT" sz="1400" b="1" kern="1200" dirty="0" err="1">
                          <a:effectLst/>
                        </a:rPr>
                        <a:t>avg</a:t>
                      </a:r>
                      <a:r>
                        <a:rPr lang="it-IT" sz="1400" b="1" kern="1200" dirty="0">
                          <a:effectLst/>
                        </a:rPr>
                        <a:t>.)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effectLst/>
                        </a:rPr>
                        <a:t> 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>
                          <a:effectLst/>
                        </a:rPr>
                        <a:t>H (W-</a:t>
                      </a:r>
                      <a:r>
                        <a:rPr lang="it-IT" sz="1400" b="1" kern="1200" dirty="0" err="1">
                          <a:effectLst/>
                        </a:rPr>
                        <a:t>ppm</a:t>
                      </a:r>
                      <a:r>
                        <a:rPr lang="it-IT" sz="1400" b="1" kern="1200" dirty="0">
                          <a:effectLst/>
                        </a:rPr>
                        <a:t>)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60242"/>
                  </a:ext>
                </a:extLst>
              </a:tr>
              <a:tr h="494356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Bottom </a:t>
                      </a:r>
                      <a:r>
                        <a:rPr lang="it-IT" sz="1600" kern="1200" dirty="0" err="1">
                          <a:effectLst/>
                        </a:rPr>
                        <a:t>slice</a:t>
                      </a:r>
                      <a:endParaRPr lang="it-IT" sz="1600" dirty="0">
                        <a:effectLst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(1B)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err="1" smtClean="0">
                          <a:effectLst/>
                        </a:rPr>
                        <a:t>After</a:t>
                      </a:r>
                      <a:r>
                        <a:rPr lang="it-IT" sz="1400" kern="1200" dirty="0" smtClean="0">
                          <a:effectLst/>
                        </a:rPr>
                        <a:t> </a:t>
                      </a:r>
                      <a:r>
                        <a:rPr lang="it-IT" sz="1400" kern="1200" dirty="0" err="1" smtClean="0">
                          <a:effectLst/>
                        </a:rPr>
                        <a:t>cutting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 smtClean="0">
                          <a:effectLst/>
                        </a:rPr>
                        <a:t>310±15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19±2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0875947"/>
                  </a:ext>
                </a:extLst>
              </a:tr>
              <a:tr h="494356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3° </a:t>
                      </a:r>
                      <a:r>
                        <a:rPr lang="it-IT" sz="1600" kern="1200" dirty="0" err="1">
                          <a:effectLst/>
                        </a:rPr>
                        <a:t>slice</a:t>
                      </a:r>
                      <a:r>
                        <a:rPr lang="it-IT" sz="1600" kern="1200" dirty="0">
                          <a:effectLst/>
                        </a:rPr>
                        <a:t> from top</a:t>
                      </a:r>
                      <a:endParaRPr lang="it-IT" sz="1600" dirty="0">
                        <a:effectLst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(B11)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err="1">
                          <a:effectLst/>
                        </a:rPr>
                        <a:t>after</a:t>
                      </a:r>
                      <a:r>
                        <a:rPr lang="it-IT" sz="1400" kern="1200" dirty="0">
                          <a:effectLst/>
                        </a:rPr>
                        <a:t> BCP 30 </a:t>
                      </a:r>
                      <a:r>
                        <a:rPr lang="it-IT" sz="1400" kern="1200" dirty="0" err="1">
                          <a:effectLst/>
                        </a:rPr>
                        <a:t>um</a:t>
                      </a:r>
                      <a:r>
                        <a:rPr lang="it-IT" sz="1400" kern="1200" dirty="0">
                          <a:effectLst/>
                        </a:rPr>
                        <a:t>, </a:t>
                      </a:r>
                      <a:r>
                        <a:rPr lang="it-IT" sz="1400" kern="1200" dirty="0" err="1" smtClean="0">
                          <a:effectLst/>
                        </a:rPr>
                        <a:t>before</a:t>
                      </a:r>
                      <a:r>
                        <a:rPr lang="it-IT" sz="1400" kern="1200" dirty="0" smtClean="0">
                          <a:effectLst/>
                        </a:rPr>
                        <a:t> HT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203±10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22±3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2740550"/>
                  </a:ext>
                </a:extLst>
              </a:tr>
              <a:tr h="588577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2° </a:t>
                      </a:r>
                      <a:r>
                        <a:rPr lang="it-IT" sz="1600" kern="1200" dirty="0" err="1">
                          <a:effectLst/>
                        </a:rPr>
                        <a:t>slice</a:t>
                      </a:r>
                      <a:r>
                        <a:rPr lang="it-IT" sz="1600" kern="1200" dirty="0">
                          <a:effectLst/>
                        </a:rPr>
                        <a:t> from top</a:t>
                      </a:r>
                      <a:endParaRPr lang="it-IT" sz="1600" dirty="0">
                        <a:effectLst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(N12)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err="1">
                          <a:effectLst/>
                        </a:rPr>
                        <a:t>after</a:t>
                      </a:r>
                      <a:r>
                        <a:rPr lang="it-IT" sz="1400" kern="1200" dirty="0">
                          <a:effectLst/>
                        </a:rPr>
                        <a:t> BCP 30 </a:t>
                      </a:r>
                      <a:r>
                        <a:rPr lang="it-IT" sz="1400" kern="1200" dirty="0" err="1">
                          <a:effectLst/>
                        </a:rPr>
                        <a:t>um</a:t>
                      </a:r>
                      <a:r>
                        <a:rPr lang="it-IT" sz="1400" kern="1200" dirty="0">
                          <a:effectLst/>
                        </a:rPr>
                        <a:t>,  </a:t>
                      </a:r>
                      <a:r>
                        <a:rPr lang="it-IT" sz="1400" kern="1200" dirty="0" err="1">
                          <a:effectLst/>
                        </a:rPr>
                        <a:t>after</a:t>
                      </a:r>
                      <a:r>
                        <a:rPr lang="it-IT" sz="1400" kern="1200" dirty="0">
                          <a:effectLst/>
                        </a:rPr>
                        <a:t> </a:t>
                      </a:r>
                      <a:r>
                        <a:rPr lang="it-IT" sz="1400" kern="1200" dirty="0" err="1">
                          <a:effectLst/>
                        </a:rPr>
                        <a:t>failed</a:t>
                      </a:r>
                      <a:r>
                        <a:rPr lang="it-IT" sz="1400" kern="1200" dirty="0">
                          <a:effectLst/>
                        </a:rPr>
                        <a:t> </a:t>
                      </a:r>
                      <a:r>
                        <a:rPr lang="it-IT" sz="1400" kern="1200" dirty="0" smtClean="0">
                          <a:effectLst/>
                        </a:rPr>
                        <a:t>HT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209±10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10±2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7517389"/>
                  </a:ext>
                </a:extLst>
              </a:tr>
              <a:tr h="494356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12° </a:t>
                      </a:r>
                      <a:r>
                        <a:rPr lang="it-IT" sz="1600" kern="1200" dirty="0" err="1" smtClean="0">
                          <a:effectLst/>
                        </a:rPr>
                        <a:t>slice</a:t>
                      </a:r>
                      <a:r>
                        <a:rPr lang="it-IT" sz="1600" kern="1200" dirty="0" smtClean="0">
                          <a:effectLst/>
                        </a:rPr>
                        <a:t> from </a:t>
                      </a:r>
                      <a:r>
                        <a:rPr lang="it-IT" sz="1600" kern="1200" dirty="0">
                          <a:effectLst/>
                        </a:rPr>
                        <a:t>top\</a:t>
                      </a:r>
                      <a:endParaRPr lang="it-IT" sz="1600" dirty="0">
                        <a:effectLst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 smtClean="0">
                          <a:effectLst/>
                        </a:rPr>
                        <a:t> </a:t>
                      </a:r>
                      <a:r>
                        <a:rPr lang="it-IT" sz="1600" kern="1200" dirty="0">
                          <a:effectLst/>
                        </a:rPr>
                        <a:t>(B24_2)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err="1">
                          <a:effectLst/>
                        </a:rPr>
                        <a:t>After</a:t>
                      </a:r>
                      <a:r>
                        <a:rPr lang="it-IT" sz="1400" kern="1200" dirty="0">
                          <a:effectLst/>
                        </a:rPr>
                        <a:t> </a:t>
                      </a:r>
                      <a:r>
                        <a:rPr lang="it-IT" sz="1400" kern="1200" dirty="0" smtClean="0">
                          <a:effectLst/>
                        </a:rPr>
                        <a:t>HT, </a:t>
                      </a:r>
                      <a:endParaRPr lang="it-IT" sz="1400" dirty="0">
                        <a:effectLst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effectLst/>
                        </a:rPr>
                        <a:t>1st </a:t>
                      </a:r>
                      <a:r>
                        <a:rPr lang="it-IT" sz="1400" kern="1200" dirty="0">
                          <a:effectLst/>
                        </a:rPr>
                        <a:t>batch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240±12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&lt;1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1342218"/>
                  </a:ext>
                </a:extLst>
              </a:tr>
              <a:tr h="737103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2° </a:t>
                      </a:r>
                      <a:r>
                        <a:rPr lang="it-IT" sz="1600" kern="1200" dirty="0" err="1">
                          <a:effectLst/>
                        </a:rPr>
                        <a:t>slice</a:t>
                      </a:r>
                      <a:r>
                        <a:rPr lang="it-IT" sz="1600" kern="1200" dirty="0">
                          <a:effectLst/>
                        </a:rPr>
                        <a:t> from </a:t>
                      </a:r>
                      <a:r>
                        <a:rPr lang="it-IT" sz="1600" kern="1200" dirty="0" smtClean="0">
                          <a:effectLst/>
                        </a:rPr>
                        <a:t>bottom</a:t>
                      </a:r>
                      <a:r>
                        <a:rPr lang="it-IT" sz="1600" kern="1200" baseline="0" dirty="0" smtClean="0">
                          <a:effectLst/>
                        </a:rPr>
                        <a:t> </a:t>
                      </a:r>
                      <a:r>
                        <a:rPr lang="it-IT" sz="1600" kern="1200" dirty="0" smtClean="0">
                          <a:effectLst/>
                        </a:rPr>
                        <a:t>(N15</a:t>
                      </a:r>
                      <a:r>
                        <a:rPr lang="it-IT" sz="1600" kern="1200" dirty="0">
                          <a:effectLst/>
                        </a:rPr>
                        <a:t>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err="1">
                          <a:effectLst/>
                        </a:rPr>
                        <a:t>After</a:t>
                      </a:r>
                      <a:r>
                        <a:rPr lang="it-IT" sz="1400" kern="1200" dirty="0">
                          <a:effectLst/>
                        </a:rPr>
                        <a:t> </a:t>
                      </a:r>
                      <a:r>
                        <a:rPr lang="it-IT" sz="1400" kern="1200" dirty="0" smtClean="0">
                          <a:effectLst/>
                        </a:rPr>
                        <a:t>HT, </a:t>
                      </a: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 smtClean="0">
                          <a:effectLst/>
                        </a:rPr>
                        <a:t>2nd </a:t>
                      </a:r>
                      <a:r>
                        <a:rPr lang="it-IT" sz="1400" kern="1200" dirty="0">
                          <a:effectLst/>
                        </a:rPr>
                        <a:t>batch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342±17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effectLst/>
                        </a:rPr>
                        <a:t>&lt;1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25394"/>
                  </a:ext>
                </a:extLst>
              </a:tr>
            </a:tbl>
          </a:graphicData>
        </a:graphic>
      </p:graphicFrame>
      <p:graphicFrame>
        <p:nvGraphicFramePr>
          <p:cNvPr id="9" name="Grafico 8"/>
          <p:cNvGraphicFramePr/>
          <p:nvPr>
            <p:extLst>
              <p:ext uri="{D42A27DB-BD31-4B8C-83A1-F6EECF244321}">
                <p14:modId xmlns:p14="http://schemas.microsoft.com/office/powerpoint/2010/main" val="1717666517"/>
              </p:ext>
            </p:extLst>
          </p:nvPr>
        </p:nvGraphicFramePr>
        <p:xfrm>
          <a:off x="5051309" y="3513908"/>
          <a:ext cx="4159193" cy="3344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7092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Prototypes</a:t>
            </a:r>
            <a:r>
              <a:rPr lang="en-US" dirty="0"/>
              <a:t>: Cavity cycle </a:t>
            </a:r>
            <a:br>
              <a:rPr lang="en-US" dirty="0"/>
            </a:br>
            <a:r>
              <a:rPr lang="en-US" dirty="0"/>
              <a:t>and main checks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8640618" y="1827562"/>
            <a:ext cx="390154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>
            <a:off x="5177806" y="4625434"/>
            <a:ext cx="514612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80"/>
          <p:cNvCxnSpPr/>
          <p:nvPr/>
        </p:nvCxnSpPr>
        <p:spPr>
          <a:xfrm>
            <a:off x="8072583" y="2029940"/>
            <a:ext cx="0" cy="53601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1"/>
          <p:cNvCxnSpPr/>
          <p:nvPr/>
        </p:nvCxnSpPr>
        <p:spPr>
          <a:xfrm>
            <a:off x="8086768" y="4774034"/>
            <a:ext cx="0" cy="53601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88"/>
          <p:cNvCxnSpPr/>
          <p:nvPr/>
        </p:nvCxnSpPr>
        <p:spPr>
          <a:xfrm>
            <a:off x="5310871" y="2377300"/>
            <a:ext cx="0" cy="53601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89"/>
          <p:cNvCxnSpPr/>
          <p:nvPr/>
        </p:nvCxnSpPr>
        <p:spPr>
          <a:xfrm>
            <a:off x="2718172" y="2025515"/>
            <a:ext cx="0" cy="53601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91"/>
          <p:cNvCxnSpPr/>
          <p:nvPr/>
        </p:nvCxnSpPr>
        <p:spPr>
          <a:xfrm>
            <a:off x="6240160" y="4794798"/>
            <a:ext cx="0" cy="53601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90"/>
          <p:cNvCxnSpPr/>
          <p:nvPr/>
        </p:nvCxnSpPr>
        <p:spPr>
          <a:xfrm>
            <a:off x="721093" y="4777994"/>
            <a:ext cx="0" cy="53601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24"/>
          <p:cNvCxnSpPr/>
          <p:nvPr/>
        </p:nvCxnSpPr>
        <p:spPr>
          <a:xfrm>
            <a:off x="757135" y="2072245"/>
            <a:ext cx="0" cy="53601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arrotondato 14"/>
          <p:cNvSpPr/>
          <p:nvPr/>
        </p:nvSpPr>
        <p:spPr>
          <a:xfrm>
            <a:off x="98960" y="1549733"/>
            <a:ext cx="1284682" cy="522512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Cavity EBW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2071171" y="1569237"/>
            <a:ext cx="1284682" cy="52251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Pretuning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&gt;90%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7430242" y="1564326"/>
            <a:ext cx="1284682" cy="5225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BCP2: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50 - 70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7419687" y="4369358"/>
            <a:ext cx="1284682" cy="5225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Annealing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5597819" y="4372751"/>
            <a:ext cx="1284682" cy="5225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 Tuning &gt;93%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3880659" y="4360198"/>
            <a:ext cx="1284682" cy="5225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BCP: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2071171" y="4364178"/>
            <a:ext cx="1284682" cy="5225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Accessories installation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64567" y="4364178"/>
            <a:ext cx="1284682" cy="522512"/>
          </a:xfrm>
          <a:prstGeom prst="roundRect">
            <a:avLst/>
          </a:prstGeom>
          <a:solidFill>
            <a:srgbClr val="C00000"/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Check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4040579" y="1570569"/>
            <a:ext cx="1284682" cy="5225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BCP1_1: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5416042" y="1570569"/>
            <a:ext cx="1284682" cy="5225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Bead Pull in CR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3880659" y="1426652"/>
            <a:ext cx="2889205" cy="950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705512" y="2089043"/>
            <a:ext cx="1352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tot: 60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35162" y="2510656"/>
            <a:ext cx="1438642" cy="1104381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Insp.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Check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2062767" y="2496849"/>
            <a:ext cx="1284682" cy="1104381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Leak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3981203" y="2491938"/>
            <a:ext cx="2705535" cy="1104381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step: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 with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bead pull in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 after every 20 um BCP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7418862" y="2491938"/>
            <a:ext cx="1284682" cy="1104381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</a:rPr>
              <a:t>F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/>
              </a:rPr>
              <a:t>F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</a:rPr>
              <a:t>with bead pull in CR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7417542" y="5243665"/>
            <a:ext cx="1284682" cy="1104381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check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5597819" y="5243665"/>
            <a:ext cx="1284682" cy="1104381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Insp.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check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Leak Test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98960" y="5243665"/>
            <a:ext cx="1284682" cy="1104381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(spectrum)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Outcoming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insp.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Connettore 2 33"/>
          <p:cNvCxnSpPr/>
          <p:nvPr/>
        </p:nvCxnSpPr>
        <p:spPr>
          <a:xfrm>
            <a:off x="1473804" y="1827562"/>
            <a:ext cx="535798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>
            <a:off x="6905075" y="4625434"/>
            <a:ext cx="514612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6881744" y="1830493"/>
            <a:ext cx="535798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>
            <a:off x="3355853" y="1831825"/>
            <a:ext cx="535798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H="1">
            <a:off x="1473804" y="4611364"/>
            <a:ext cx="567777" cy="1407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flipH="1">
            <a:off x="3377039" y="4618181"/>
            <a:ext cx="514612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>
            <a:off x="8702224" y="4630614"/>
            <a:ext cx="328548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>
            <a:off x="9030772" y="1831825"/>
            <a:ext cx="0" cy="2793609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109"/>
          <p:cNvCxnSpPr/>
          <p:nvPr/>
        </p:nvCxnSpPr>
        <p:spPr>
          <a:xfrm>
            <a:off x="2714490" y="4887091"/>
            <a:ext cx="0" cy="536019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tangolo 42"/>
          <p:cNvSpPr/>
          <p:nvPr/>
        </p:nvSpPr>
        <p:spPr>
          <a:xfrm>
            <a:off x="2062767" y="5243664"/>
            <a:ext cx="1284682" cy="1104381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Leak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Segnaposto numero diapositiva 8"/>
          <p:cNvSpPr txBox="1">
            <a:spLocks/>
          </p:cNvSpPr>
          <p:nvPr/>
        </p:nvSpPr>
        <p:spPr>
          <a:xfrm>
            <a:off x="6946997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27AB9949-F477-4F49-9EEF-2CE67559198C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 defTabSz="914400"/>
              <a:t>13</a:t>
            </a:fld>
            <a:endParaRPr lang="en-US" smtClean="0">
              <a:solidFill>
                <a:prstClr val="black"/>
              </a:solidFill>
              <a:latin typeface="Calibri" panose="020F0502020204030204"/>
            </a:endParaRPr>
          </a:p>
          <a:p>
            <a:pPr algn="l" defTabSz="9144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64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Prototypes</a:t>
            </a:r>
            <a:r>
              <a:rPr lang="en-US" dirty="0"/>
              <a:t>: Infrastructure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5943" y="1581472"/>
            <a:ext cx="7039429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Cavities delivery</a:t>
            </a:r>
          </a:p>
          <a:p>
            <a:pPr lvl="1"/>
            <a:r>
              <a:rPr lang="en-US" sz="2000" dirty="0"/>
              <a:t>Both prototypes delivered starting from mid September</a:t>
            </a:r>
          </a:p>
          <a:p>
            <a:r>
              <a:rPr lang="en-US" sz="2400" dirty="0"/>
              <a:t>Upgrade of E. Zanon infrastructure in progress</a:t>
            </a:r>
          </a:p>
          <a:p>
            <a:pPr lvl="1"/>
            <a:r>
              <a:rPr lang="en-US" sz="2100" dirty="0"/>
              <a:t>Cavity handling in the clean room</a:t>
            </a:r>
          </a:p>
          <a:p>
            <a:pPr lvl="1"/>
            <a:r>
              <a:rPr lang="en-US" sz="2100" dirty="0"/>
              <a:t>BCP and acid plant cooling power</a:t>
            </a:r>
          </a:p>
          <a:p>
            <a:pPr lvl="1"/>
            <a:r>
              <a:rPr lang="en-US" sz="2100" dirty="0"/>
              <a:t>UPW system</a:t>
            </a:r>
          </a:p>
          <a:p>
            <a:pPr lvl="1"/>
            <a:r>
              <a:rPr lang="en-US" sz="2100" dirty="0"/>
              <a:t>HPR mechanical and hydraulic</a:t>
            </a:r>
          </a:p>
          <a:p>
            <a:pPr lvl="1"/>
            <a:r>
              <a:rPr lang="en-US" sz="2100" dirty="0"/>
              <a:t>Cleaning and rinsing</a:t>
            </a:r>
          </a:p>
          <a:p>
            <a:pPr lvl="1"/>
            <a:r>
              <a:rPr lang="en-US" sz="2100" dirty="0"/>
              <a:t>Cavity Tuning Machine</a:t>
            </a:r>
          </a:p>
          <a:p>
            <a:r>
              <a:rPr lang="en-US" sz="2400" dirty="0"/>
              <a:t>Cold test at LASA </a:t>
            </a:r>
            <a:r>
              <a:rPr lang="en-US" sz="2400" dirty="0" smtClean="0"/>
              <a:t>in September</a:t>
            </a:r>
            <a:endParaRPr lang="en-US" sz="2400" dirty="0"/>
          </a:p>
          <a:p>
            <a:pPr lvl="1"/>
            <a:r>
              <a:rPr lang="en-US" sz="2000" dirty="0"/>
              <a:t>Cold insert at LASA: delivery foreseen in June </a:t>
            </a:r>
          </a:p>
          <a:p>
            <a:pPr lvl="2"/>
            <a:r>
              <a:rPr lang="en-US" sz="1700" dirty="0"/>
              <a:t>Main accessories already in house</a:t>
            </a:r>
          </a:p>
          <a:p>
            <a:pPr lvl="2"/>
            <a:r>
              <a:rPr lang="en-US" sz="1700" dirty="0" err="1"/>
              <a:t>LHe</a:t>
            </a:r>
            <a:r>
              <a:rPr lang="en-US" sz="1700" dirty="0"/>
              <a:t> probes and transfer lines</a:t>
            </a:r>
          </a:p>
          <a:p>
            <a:pPr lvl="2"/>
            <a:r>
              <a:rPr lang="it-IT" sz="1700" dirty="0" err="1"/>
              <a:t>Vacuum</a:t>
            </a:r>
            <a:r>
              <a:rPr lang="it-IT" sz="1700" dirty="0"/>
              <a:t> </a:t>
            </a:r>
            <a:r>
              <a:rPr lang="it-IT" sz="1700" dirty="0" err="1" smtClean="0"/>
              <a:t>components</a:t>
            </a:r>
            <a:endParaRPr lang="it-IT" sz="1700" dirty="0" smtClean="0"/>
          </a:p>
          <a:p>
            <a:pPr lvl="2"/>
            <a:r>
              <a:rPr lang="it-IT" sz="1700" dirty="0" err="1" smtClean="0"/>
              <a:t>Diagnostics</a:t>
            </a:r>
            <a:r>
              <a:rPr lang="it-IT" sz="1700" dirty="0" smtClean="0"/>
              <a:t> (fast </a:t>
            </a:r>
            <a:r>
              <a:rPr lang="it-IT" sz="1700" dirty="0" err="1" smtClean="0"/>
              <a:t>thermometry</a:t>
            </a:r>
            <a:r>
              <a:rPr lang="it-IT" sz="1700" dirty="0" smtClean="0"/>
              <a:t>, </a:t>
            </a:r>
            <a:r>
              <a:rPr lang="it-IT" sz="1700" dirty="0" err="1" smtClean="0"/>
              <a:t>second</a:t>
            </a:r>
            <a:r>
              <a:rPr lang="it-IT" sz="1700" dirty="0" smtClean="0"/>
              <a:t> sound,</a:t>
            </a:r>
          </a:p>
          <a:p>
            <a:pPr marL="914400" lvl="2" indent="0">
              <a:buNone/>
            </a:pPr>
            <a:r>
              <a:rPr lang="it-IT" sz="1700" dirty="0"/>
              <a:t> </a:t>
            </a:r>
            <a:r>
              <a:rPr lang="it-IT" sz="1700" dirty="0" smtClean="0"/>
              <a:t>      x </a:t>
            </a:r>
            <a:r>
              <a:rPr lang="it-IT" sz="1700" dirty="0" err="1" smtClean="0"/>
              <a:t>ray</a:t>
            </a:r>
            <a:r>
              <a:rPr lang="it-IT" sz="1700" dirty="0" smtClean="0"/>
              <a:t> </a:t>
            </a:r>
            <a:r>
              <a:rPr lang="it-IT" sz="1700" dirty="0" err="1" smtClean="0"/>
              <a:t>photodiode</a:t>
            </a:r>
            <a:r>
              <a:rPr lang="it-IT" sz="1700" dirty="0" smtClean="0"/>
              <a:t> detectors,…)</a:t>
            </a:r>
            <a:endParaRPr lang="it-IT" sz="1700" dirty="0" smtClean="0"/>
          </a:p>
          <a:p>
            <a:pPr marL="914400" lvl="2" indent="0">
              <a:buNone/>
            </a:pPr>
            <a:r>
              <a:rPr lang="it-IT" sz="1700" dirty="0"/>
              <a:t/>
            </a:r>
            <a:br>
              <a:rPr lang="it-IT" sz="1700" dirty="0"/>
            </a:br>
            <a:endParaRPr lang="it-IT" sz="1700" dirty="0"/>
          </a:p>
          <a:p>
            <a:pPr lvl="1"/>
            <a:r>
              <a:rPr lang="it-IT" sz="2000" dirty="0"/>
              <a:t>LASA </a:t>
            </a:r>
            <a:r>
              <a:rPr lang="it-IT" sz="2000" dirty="0" err="1"/>
              <a:t>Clean</a:t>
            </a:r>
            <a:r>
              <a:rPr lang="it-IT" sz="2000" dirty="0"/>
              <a:t> Room upgrade in progress</a:t>
            </a:r>
          </a:p>
          <a:p>
            <a:pPr lvl="2"/>
            <a:endParaRPr lang="en-US" sz="1700" dirty="0"/>
          </a:p>
          <a:p>
            <a:endParaRPr lang="en-US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7" t="-764" r="41099" b="-1405"/>
          <a:stretch/>
        </p:blipFill>
        <p:spPr bwMode="auto">
          <a:xfrm>
            <a:off x="7559265" y="1371508"/>
            <a:ext cx="1582550" cy="5508090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/>
          <a:stretch/>
        </p:blipFill>
        <p:spPr bwMode="auto">
          <a:xfrm>
            <a:off x="5525037" y="4698607"/>
            <a:ext cx="2250649" cy="168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" r="13247" b="7679"/>
          <a:stretch/>
        </p:blipFill>
        <p:spPr>
          <a:xfrm>
            <a:off x="5258243" y="2545493"/>
            <a:ext cx="2554514" cy="17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Series</a:t>
            </a:r>
            <a:r>
              <a:rPr lang="en-US" dirty="0"/>
              <a:t>: Data and cavity flow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9" name="Oval 51"/>
          <p:cNvSpPr/>
          <p:nvPr/>
        </p:nvSpPr>
        <p:spPr>
          <a:xfrm>
            <a:off x="3281908" y="4917409"/>
            <a:ext cx="824235" cy="60949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50" name="Straight Arrow Connector 52"/>
          <p:cNvCxnSpPr/>
          <p:nvPr/>
        </p:nvCxnSpPr>
        <p:spPr>
          <a:xfrm flipV="1">
            <a:off x="3556147" y="5291784"/>
            <a:ext cx="324497" cy="161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3"/>
          <p:cNvCxnSpPr/>
          <p:nvPr/>
        </p:nvCxnSpPr>
        <p:spPr>
          <a:xfrm flipH="1" flipV="1">
            <a:off x="3514114" y="5385804"/>
            <a:ext cx="324497" cy="161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4"/>
          <p:cNvSpPr/>
          <p:nvPr/>
        </p:nvSpPr>
        <p:spPr>
          <a:xfrm>
            <a:off x="3138198" y="4935168"/>
            <a:ext cx="1125883" cy="3533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NCR</a:t>
            </a:r>
          </a:p>
        </p:txBody>
      </p:sp>
      <p:grpSp>
        <p:nvGrpSpPr>
          <p:cNvPr id="53" name="Group 69"/>
          <p:cNvGrpSpPr/>
          <p:nvPr/>
        </p:nvGrpSpPr>
        <p:grpSpPr>
          <a:xfrm>
            <a:off x="243185" y="1465281"/>
            <a:ext cx="8608979" cy="5353808"/>
            <a:chOff x="243185" y="1465281"/>
            <a:chExt cx="8608979" cy="5353808"/>
          </a:xfrm>
        </p:grpSpPr>
        <p:sp>
          <p:nvSpPr>
            <p:cNvPr id="54" name="Rectangle 55"/>
            <p:cNvSpPr/>
            <p:nvPr/>
          </p:nvSpPr>
          <p:spPr>
            <a:xfrm>
              <a:off x="243185" y="1465281"/>
              <a:ext cx="8608979" cy="5353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5" name="Group 6"/>
            <p:cNvGrpSpPr>
              <a:grpSpLocks noChangeAspect="1"/>
            </p:cNvGrpSpPr>
            <p:nvPr/>
          </p:nvGrpSpPr>
          <p:grpSpPr>
            <a:xfrm>
              <a:off x="385037" y="1504193"/>
              <a:ext cx="8266987" cy="5285786"/>
              <a:chOff x="107504" y="967977"/>
              <a:chExt cx="9049545" cy="5786142"/>
            </a:xfrm>
          </p:grpSpPr>
          <p:sp>
            <p:nvSpPr>
              <p:cNvPr id="56" name="Rectangle 7"/>
              <p:cNvSpPr/>
              <p:nvPr/>
            </p:nvSpPr>
            <p:spPr>
              <a:xfrm>
                <a:off x="324141" y="967977"/>
                <a:ext cx="2460787" cy="1920675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57" name="Rectangle 8"/>
              <p:cNvSpPr/>
              <p:nvPr/>
            </p:nvSpPr>
            <p:spPr>
              <a:xfrm>
                <a:off x="2915816" y="1809739"/>
                <a:ext cx="1656184" cy="5874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dirty="0"/>
                  <a:t>Cavity production data</a:t>
                </a:r>
                <a:endParaRPr lang="it-IT" dirty="0"/>
              </a:p>
            </p:txBody>
          </p:sp>
          <p:sp>
            <p:nvSpPr>
              <p:cNvPr id="58" name="Rectangle 9"/>
              <p:cNvSpPr/>
              <p:nvPr/>
            </p:nvSpPr>
            <p:spPr>
              <a:xfrm>
                <a:off x="467544" y="1535320"/>
                <a:ext cx="1872208" cy="885568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Managing System</a:t>
                </a:r>
              </a:p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Quality Control</a:t>
                </a:r>
              </a:p>
            </p:txBody>
          </p:sp>
          <p:sp>
            <p:nvSpPr>
              <p:cNvPr id="59" name="Rectangle 10"/>
              <p:cNvSpPr/>
              <p:nvPr/>
            </p:nvSpPr>
            <p:spPr>
              <a:xfrm>
                <a:off x="6684099" y="995985"/>
                <a:ext cx="2384355" cy="373871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b="1" dirty="0">
                    <a:solidFill>
                      <a:schemeClr val="tx1"/>
                    </a:solidFill>
                  </a:rPr>
                  <a:t>INFN</a:t>
                </a:r>
              </a:p>
            </p:txBody>
          </p:sp>
          <p:sp>
            <p:nvSpPr>
              <p:cNvPr id="60" name="Rectangle 11"/>
              <p:cNvSpPr/>
              <p:nvPr/>
            </p:nvSpPr>
            <p:spPr>
              <a:xfrm>
                <a:off x="4788024" y="967977"/>
                <a:ext cx="4270786" cy="2100983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1" name="Rectangle 12"/>
              <p:cNvSpPr/>
              <p:nvPr/>
            </p:nvSpPr>
            <p:spPr>
              <a:xfrm>
                <a:off x="418629" y="995985"/>
                <a:ext cx="2179908" cy="373871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b="1" dirty="0">
                    <a:solidFill>
                      <a:schemeClr val="tx1"/>
                    </a:solidFill>
                  </a:rPr>
                  <a:t>Industry</a:t>
                </a:r>
              </a:p>
            </p:txBody>
          </p:sp>
          <p:sp>
            <p:nvSpPr>
              <p:cNvPr id="62" name="Rectangle 13"/>
              <p:cNvSpPr/>
              <p:nvPr/>
            </p:nvSpPr>
            <p:spPr>
              <a:xfrm>
                <a:off x="5043397" y="1978104"/>
                <a:ext cx="1223832" cy="885568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INFN Managing system</a:t>
                </a:r>
              </a:p>
            </p:txBody>
          </p:sp>
          <p:sp>
            <p:nvSpPr>
              <p:cNvPr id="63" name="Rectangle 14"/>
              <p:cNvSpPr/>
              <p:nvPr/>
            </p:nvSpPr>
            <p:spPr>
              <a:xfrm>
                <a:off x="7379773" y="1751344"/>
                <a:ext cx="1608263" cy="885568"/>
              </a:xfrm>
              <a:prstGeom prst="rect">
                <a:avLst/>
              </a:prstGeom>
              <a:solidFill>
                <a:srgbClr val="FF99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Database</a:t>
                </a:r>
              </a:p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(parameter analysis)</a:t>
                </a:r>
              </a:p>
            </p:txBody>
          </p:sp>
          <p:cxnSp>
            <p:nvCxnSpPr>
              <p:cNvPr id="64" name="Straight Arrow Connector 15"/>
              <p:cNvCxnSpPr/>
              <p:nvPr/>
            </p:nvCxnSpPr>
            <p:spPr>
              <a:xfrm>
                <a:off x="4592548" y="2103444"/>
                <a:ext cx="401595" cy="90684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16"/>
              <p:cNvSpPr/>
              <p:nvPr/>
            </p:nvSpPr>
            <p:spPr>
              <a:xfrm>
                <a:off x="4868841" y="1052736"/>
                <a:ext cx="1711290" cy="619648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000" i="1" dirty="0">
                    <a:solidFill>
                      <a:schemeClr val="bg1"/>
                    </a:solidFill>
                  </a:rPr>
                  <a:t>INFN Experts Check</a:t>
                </a:r>
              </a:p>
            </p:txBody>
          </p:sp>
          <p:cxnSp>
            <p:nvCxnSpPr>
              <p:cNvPr id="66" name="Straight Arrow Connector 17"/>
              <p:cNvCxnSpPr/>
              <p:nvPr/>
            </p:nvCxnSpPr>
            <p:spPr>
              <a:xfrm>
                <a:off x="2422625" y="2103443"/>
                <a:ext cx="264155" cy="0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18"/>
              <p:cNvCxnSpPr/>
              <p:nvPr/>
            </p:nvCxnSpPr>
            <p:spPr>
              <a:xfrm flipH="1">
                <a:off x="1403648" y="2708920"/>
                <a:ext cx="3495066" cy="2320937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19"/>
              <p:cNvSpPr/>
              <p:nvPr/>
            </p:nvSpPr>
            <p:spPr>
              <a:xfrm>
                <a:off x="107504" y="5029857"/>
                <a:ext cx="2315121" cy="1724262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9" name="Rectangle 20"/>
              <p:cNvSpPr/>
              <p:nvPr/>
            </p:nvSpPr>
            <p:spPr>
              <a:xfrm>
                <a:off x="126380" y="5049303"/>
                <a:ext cx="2296245" cy="669030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b="1" dirty="0">
                    <a:solidFill>
                      <a:schemeClr val="tx1"/>
                    </a:solidFill>
                  </a:rPr>
                  <a:t>DESY</a:t>
                </a:r>
                <a:br>
                  <a:rPr lang="it-IT" sz="2800" b="1" dirty="0">
                    <a:solidFill>
                      <a:schemeClr val="tx1"/>
                    </a:solidFill>
                  </a:rPr>
                </a:br>
                <a:r>
                  <a:rPr lang="it-IT" sz="2000" b="1" dirty="0">
                    <a:solidFill>
                      <a:schemeClr val="tx1"/>
                    </a:solidFill>
                  </a:rPr>
                  <a:t>(Cold RF test)</a:t>
                </a:r>
              </a:p>
            </p:txBody>
          </p:sp>
          <p:sp>
            <p:nvSpPr>
              <p:cNvPr id="70" name="Rectangle 21"/>
              <p:cNvSpPr/>
              <p:nvPr/>
            </p:nvSpPr>
            <p:spPr>
              <a:xfrm>
                <a:off x="516341" y="5793173"/>
                <a:ext cx="1417663" cy="885568"/>
              </a:xfrm>
              <a:prstGeom prst="rect">
                <a:avLst/>
              </a:prstGeom>
              <a:solidFill>
                <a:srgbClr val="FF99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Q</a:t>
                </a:r>
                <a:r>
                  <a:rPr lang="it-IT" baseline="-25000" dirty="0">
                    <a:solidFill>
                      <a:schemeClr val="tx1"/>
                    </a:solidFill>
                  </a:rPr>
                  <a:t>0</a:t>
                </a:r>
                <a:r>
                  <a:rPr lang="it-IT" dirty="0">
                    <a:solidFill>
                      <a:schemeClr val="tx1"/>
                    </a:solidFill>
                  </a:rPr>
                  <a:t> vs. Eacc</a:t>
                </a:r>
              </a:p>
            </p:txBody>
          </p:sp>
          <p:sp>
            <p:nvSpPr>
              <p:cNvPr id="71" name="Rectangle 22"/>
              <p:cNvSpPr/>
              <p:nvPr/>
            </p:nvSpPr>
            <p:spPr>
              <a:xfrm>
                <a:off x="4716555" y="5043477"/>
                <a:ext cx="1871669" cy="1697759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72" name="Rectangle 23"/>
              <p:cNvSpPr/>
              <p:nvPr/>
            </p:nvSpPr>
            <p:spPr>
              <a:xfrm>
                <a:off x="4716556" y="5043477"/>
                <a:ext cx="1871668" cy="38675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b="1" dirty="0">
                    <a:solidFill>
                      <a:schemeClr val="tx1"/>
                    </a:solidFill>
                  </a:rPr>
                  <a:t>CEA</a:t>
                </a:r>
              </a:p>
            </p:txBody>
          </p:sp>
          <p:sp>
            <p:nvSpPr>
              <p:cNvPr id="73" name="Rectangle 24"/>
              <p:cNvSpPr/>
              <p:nvPr/>
            </p:nvSpPr>
            <p:spPr>
              <a:xfrm>
                <a:off x="4898713" y="5424063"/>
                <a:ext cx="1417663" cy="885568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tx1"/>
                    </a:solidFill>
                  </a:rPr>
                  <a:t>STRING ASSEMBLY</a:t>
                </a:r>
              </a:p>
            </p:txBody>
          </p:sp>
          <p:sp>
            <p:nvSpPr>
              <p:cNvPr id="74" name="Right Arrow 25"/>
              <p:cNvSpPr/>
              <p:nvPr/>
            </p:nvSpPr>
            <p:spPr>
              <a:xfrm rot="16200000" flipH="1">
                <a:off x="-55057" y="3391447"/>
                <a:ext cx="2007639" cy="1091805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/>
                  <a:t>CAVITY with TANK</a:t>
                </a:r>
              </a:p>
            </p:txBody>
          </p:sp>
          <p:sp>
            <p:nvSpPr>
              <p:cNvPr id="75" name="Right Arrow 26"/>
              <p:cNvSpPr/>
              <p:nvPr/>
            </p:nvSpPr>
            <p:spPr>
              <a:xfrm>
                <a:off x="2504316" y="5433539"/>
                <a:ext cx="2088232" cy="1091805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/>
                  <a:t>CAVITY with TANK</a:t>
                </a:r>
              </a:p>
            </p:txBody>
          </p:sp>
          <p:sp>
            <p:nvSpPr>
              <p:cNvPr id="76" name="Rectangle 27"/>
              <p:cNvSpPr/>
              <p:nvPr/>
            </p:nvSpPr>
            <p:spPr>
              <a:xfrm rot="19574682">
                <a:off x="1095523" y="3532958"/>
                <a:ext cx="3886351" cy="325885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i="1" dirty="0">
                    <a:solidFill>
                      <a:schemeClr val="bg1"/>
                    </a:solidFill>
                  </a:rPr>
                  <a:t>Documents for cold RF test acceptance</a:t>
                </a:r>
              </a:p>
            </p:txBody>
          </p:sp>
          <p:cxnSp>
            <p:nvCxnSpPr>
              <p:cNvPr id="77" name="Straight Arrow Connector 28"/>
              <p:cNvCxnSpPr/>
              <p:nvPr/>
            </p:nvCxnSpPr>
            <p:spPr>
              <a:xfrm>
                <a:off x="6316376" y="2194128"/>
                <a:ext cx="983835" cy="2352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29"/>
              <p:cNvCxnSpPr/>
              <p:nvPr/>
            </p:nvCxnSpPr>
            <p:spPr>
              <a:xfrm>
                <a:off x="6316376" y="2888652"/>
                <a:ext cx="1276696" cy="1048697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ight Arrow 31"/>
              <p:cNvSpPr/>
              <p:nvPr/>
            </p:nvSpPr>
            <p:spPr>
              <a:xfrm>
                <a:off x="6660232" y="5423175"/>
                <a:ext cx="1384840" cy="1091805"/>
              </a:xfrm>
              <a:prstGeom prst="right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/>
                  <a:t>MODULE</a:t>
                </a:r>
              </a:p>
            </p:txBody>
          </p:sp>
          <p:sp>
            <p:nvSpPr>
              <p:cNvPr id="80" name="Rectangle 32"/>
              <p:cNvSpPr/>
              <p:nvPr/>
            </p:nvSpPr>
            <p:spPr>
              <a:xfrm>
                <a:off x="7924589" y="5774365"/>
                <a:ext cx="1232460" cy="38675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3200" b="1" dirty="0">
                    <a:solidFill>
                      <a:schemeClr val="tx1"/>
                    </a:solidFill>
                  </a:rPr>
                  <a:t>ESS</a:t>
                </a:r>
              </a:p>
            </p:txBody>
          </p:sp>
          <p:sp>
            <p:nvSpPr>
              <p:cNvPr id="81" name="Rectangle 33"/>
              <p:cNvSpPr/>
              <p:nvPr/>
            </p:nvSpPr>
            <p:spPr>
              <a:xfrm>
                <a:off x="7430868" y="3983290"/>
                <a:ext cx="1637586" cy="88587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82" name="Straight Arrow Connector 34"/>
              <p:cNvCxnSpPr/>
              <p:nvPr/>
            </p:nvCxnSpPr>
            <p:spPr>
              <a:xfrm flipV="1">
                <a:off x="1651724" y="2803721"/>
                <a:ext cx="3342419" cy="2239757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35"/>
              <p:cNvCxnSpPr/>
              <p:nvPr/>
            </p:nvCxnSpPr>
            <p:spPr>
              <a:xfrm>
                <a:off x="6316376" y="2348880"/>
                <a:ext cx="974099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36"/>
              <p:cNvSpPr/>
              <p:nvPr/>
            </p:nvSpPr>
            <p:spPr>
              <a:xfrm>
                <a:off x="7430868" y="4005064"/>
                <a:ext cx="1637586" cy="83461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b="1" dirty="0">
                    <a:solidFill>
                      <a:schemeClr val="tx1"/>
                    </a:solidFill>
                  </a:rPr>
                  <a:t>ESS</a:t>
                </a:r>
              </a:p>
              <a:p>
                <a:pPr algn="ctr"/>
                <a:r>
                  <a:rPr lang="it-IT" sz="2000" b="1" dirty="0">
                    <a:solidFill>
                      <a:schemeClr val="tx1"/>
                    </a:solidFill>
                  </a:rPr>
                  <a:t>(approval)</a:t>
                </a:r>
              </a:p>
            </p:txBody>
          </p:sp>
          <p:cxnSp>
            <p:nvCxnSpPr>
              <p:cNvPr id="85" name="Straight Arrow Connector 37"/>
              <p:cNvCxnSpPr/>
              <p:nvPr/>
            </p:nvCxnSpPr>
            <p:spPr>
              <a:xfrm flipH="1">
                <a:off x="4915418" y="2863672"/>
                <a:ext cx="127979" cy="2540056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38"/>
              <p:cNvCxnSpPr/>
              <p:nvPr/>
            </p:nvCxnSpPr>
            <p:spPr>
              <a:xfrm>
                <a:off x="5508104" y="1691164"/>
                <a:ext cx="0" cy="237150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39"/>
              <p:cNvCxnSpPr/>
              <p:nvPr/>
            </p:nvCxnSpPr>
            <p:spPr>
              <a:xfrm flipV="1">
                <a:off x="5660504" y="1691164"/>
                <a:ext cx="0" cy="237150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oup 40"/>
              <p:cNvGrpSpPr/>
              <p:nvPr/>
            </p:nvGrpSpPr>
            <p:grpSpPr>
              <a:xfrm>
                <a:off x="3164621" y="1062140"/>
                <a:ext cx="1232460" cy="667192"/>
                <a:chOff x="3080380" y="2196480"/>
                <a:chExt cx="1232460" cy="667192"/>
              </a:xfrm>
            </p:grpSpPr>
            <p:sp>
              <p:nvSpPr>
                <p:cNvPr id="90" name="Oval 46"/>
                <p:cNvSpPr/>
                <p:nvPr/>
              </p:nvSpPr>
              <p:spPr>
                <a:xfrm>
                  <a:off x="3237694" y="2196480"/>
                  <a:ext cx="902258" cy="667192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603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b="1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91" name="Straight Arrow Connector 47"/>
                <p:cNvCxnSpPr/>
                <p:nvPr/>
              </p:nvCxnSpPr>
              <p:spPr>
                <a:xfrm flipV="1">
                  <a:off x="3537892" y="2606293"/>
                  <a:ext cx="355214" cy="176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48"/>
                <p:cNvCxnSpPr/>
                <p:nvPr/>
              </p:nvCxnSpPr>
              <p:spPr>
                <a:xfrm flipH="1" flipV="1">
                  <a:off x="3491880" y="2709213"/>
                  <a:ext cx="355214" cy="176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Rectangle 49"/>
                <p:cNvSpPr/>
                <p:nvPr/>
              </p:nvSpPr>
              <p:spPr>
                <a:xfrm>
                  <a:off x="3080380" y="2215920"/>
                  <a:ext cx="1232460" cy="38675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2400" b="1" dirty="0">
                      <a:solidFill>
                        <a:srgbClr val="FF0000"/>
                      </a:solidFill>
                    </a:rPr>
                    <a:t>NCR</a:t>
                  </a:r>
                </a:p>
              </p:txBody>
            </p:sp>
          </p:grpSp>
          <p:sp>
            <p:nvSpPr>
              <p:cNvPr id="89" name="Rectangle 30"/>
              <p:cNvSpPr/>
              <p:nvPr/>
            </p:nvSpPr>
            <p:spPr>
              <a:xfrm>
                <a:off x="5197203" y="3126680"/>
                <a:ext cx="1301395" cy="1869437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i="1" dirty="0">
                    <a:solidFill>
                      <a:schemeClr val="bg1"/>
                    </a:solidFill>
                  </a:rPr>
                  <a:t>Documents for full equipped cavity acceptance (for string assembly)</a:t>
                </a:r>
              </a:p>
            </p:txBody>
          </p:sp>
        </p:grpSp>
      </p:grpSp>
      <p:grpSp>
        <p:nvGrpSpPr>
          <p:cNvPr id="94" name="Group 61"/>
          <p:cNvGrpSpPr/>
          <p:nvPr/>
        </p:nvGrpSpPr>
        <p:grpSpPr>
          <a:xfrm>
            <a:off x="2388231" y="4641092"/>
            <a:ext cx="1125883" cy="609497"/>
            <a:chOff x="6461311" y="3708494"/>
            <a:chExt cx="1125883" cy="609497"/>
          </a:xfrm>
        </p:grpSpPr>
        <p:sp>
          <p:nvSpPr>
            <p:cNvPr id="95" name="Oval 56"/>
            <p:cNvSpPr/>
            <p:nvPr/>
          </p:nvSpPr>
          <p:spPr>
            <a:xfrm>
              <a:off x="6605021" y="3708494"/>
              <a:ext cx="824235" cy="6094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96" name="Straight Arrow Connector 58"/>
            <p:cNvCxnSpPr/>
            <p:nvPr/>
          </p:nvCxnSpPr>
          <p:spPr>
            <a:xfrm flipV="1">
              <a:off x="6879260" y="408286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59"/>
            <p:cNvCxnSpPr/>
            <p:nvPr/>
          </p:nvCxnSpPr>
          <p:spPr>
            <a:xfrm flipH="1" flipV="1">
              <a:off x="6837227" y="417688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60"/>
            <p:cNvSpPr/>
            <p:nvPr/>
          </p:nvSpPr>
          <p:spPr>
            <a:xfrm>
              <a:off x="6461311" y="3726253"/>
              <a:ext cx="1125883" cy="35330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</a:rPr>
                <a:t>NCR</a:t>
              </a:r>
            </a:p>
          </p:txBody>
        </p:sp>
      </p:grpSp>
      <p:cxnSp>
        <p:nvCxnSpPr>
          <p:cNvPr id="99" name="Straight Arrow Connector 63"/>
          <p:cNvCxnSpPr/>
          <p:nvPr/>
        </p:nvCxnSpPr>
        <p:spPr>
          <a:xfrm flipV="1">
            <a:off x="4894099" y="3258778"/>
            <a:ext cx="124335" cy="2297585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70"/>
          <p:cNvGrpSpPr/>
          <p:nvPr/>
        </p:nvGrpSpPr>
        <p:grpSpPr>
          <a:xfrm>
            <a:off x="7079582" y="3502822"/>
            <a:ext cx="1125883" cy="609497"/>
            <a:chOff x="6461311" y="3708494"/>
            <a:chExt cx="1125883" cy="609497"/>
          </a:xfrm>
        </p:grpSpPr>
        <p:sp>
          <p:nvSpPr>
            <p:cNvPr id="101" name="Oval 71"/>
            <p:cNvSpPr/>
            <p:nvPr/>
          </p:nvSpPr>
          <p:spPr>
            <a:xfrm>
              <a:off x="6605021" y="3708494"/>
              <a:ext cx="824235" cy="6094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2" name="Straight Arrow Connector 72"/>
            <p:cNvCxnSpPr/>
            <p:nvPr/>
          </p:nvCxnSpPr>
          <p:spPr>
            <a:xfrm flipV="1">
              <a:off x="6879260" y="408286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73"/>
            <p:cNvCxnSpPr/>
            <p:nvPr/>
          </p:nvCxnSpPr>
          <p:spPr>
            <a:xfrm flipH="1" flipV="1">
              <a:off x="6837227" y="417688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74"/>
            <p:cNvSpPr/>
            <p:nvPr/>
          </p:nvSpPr>
          <p:spPr>
            <a:xfrm>
              <a:off x="6461311" y="3726253"/>
              <a:ext cx="1125883" cy="35330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</a:rPr>
                <a:t>NCR</a:t>
              </a:r>
            </a:p>
          </p:txBody>
        </p:sp>
      </p:grpSp>
      <p:grpSp>
        <p:nvGrpSpPr>
          <p:cNvPr id="105" name="Group 61"/>
          <p:cNvGrpSpPr/>
          <p:nvPr/>
        </p:nvGrpSpPr>
        <p:grpSpPr>
          <a:xfrm>
            <a:off x="3838611" y="3999290"/>
            <a:ext cx="1125883" cy="609497"/>
            <a:chOff x="6461311" y="3708494"/>
            <a:chExt cx="1125883" cy="609497"/>
          </a:xfrm>
        </p:grpSpPr>
        <p:sp>
          <p:nvSpPr>
            <p:cNvPr id="106" name="Oval 56"/>
            <p:cNvSpPr/>
            <p:nvPr/>
          </p:nvSpPr>
          <p:spPr>
            <a:xfrm>
              <a:off x="6605021" y="3708494"/>
              <a:ext cx="824235" cy="6094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03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7" name="Straight Arrow Connector 58"/>
            <p:cNvCxnSpPr/>
            <p:nvPr/>
          </p:nvCxnSpPr>
          <p:spPr>
            <a:xfrm flipV="1">
              <a:off x="6879260" y="408286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59"/>
            <p:cNvCxnSpPr/>
            <p:nvPr/>
          </p:nvCxnSpPr>
          <p:spPr>
            <a:xfrm flipH="1" flipV="1">
              <a:off x="6837227" y="4176889"/>
              <a:ext cx="324497" cy="16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60"/>
            <p:cNvSpPr/>
            <p:nvPr/>
          </p:nvSpPr>
          <p:spPr>
            <a:xfrm>
              <a:off x="6461311" y="3726253"/>
              <a:ext cx="1125883" cy="35330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</a:rPr>
                <a:t>NCR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11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Series</a:t>
            </a:r>
            <a:r>
              <a:rPr lang="en-US" dirty="0"/>
              <a:t>: Procurements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29503"/>
            <a:ext cx="8229600" cy="4949526"/>
          </a:xfrm>
        </p:spPr>
        <p:txBody>
          <a:bodyPr>
            <a:noAutofit/>
          </a:bodyPr>
          <a:lstStyle/>
          <a:p>
            <a:r>
              <a:rPr lang="en-US" sz="2400" dirty="0"/>
              <a:t>Preliminary Design Review </a:t>
            </a:r>
            <a:r>
              <a:rPr lang="en-US" sz="2400" dirty="0" smtClean="0"/>
              <a:t>in </a:t>
            </a:r>
            <a:r>
              <a:rPr lang="en-US" sz="2400" dirty="0"/>
              <a:t>Milan</a:t>
            </a:r>
          </a:p>
          <a:p>
            <a:pPr lvl="1"/>
            <a:r>
              <a:rPr lang="en-US" sz="1800" dirty="0"/>
              <a:t>Committee and reviewers were “</a:t>
            </a:r>
            <a:r>
              <a:rPr lang="en-US" sz="1800" i="1" dirty="0"/>
              <a:t>impressed by both the level of detail of the work and the application of LASA’s previous experience in SRF cavity design and production</a:t>
            </a:r>
            <a:r>
              <a:rPr lang="en-US" sz="1800" dirty="0"/>
              <a:t>” and “</a:t>
            </a:r>
            <a:r>
              <a:rPr lang="en-US" sz="1800" i="1" dirty="0"/>
              <a:t>that the design presented is sufficiently advanced and ready for LASA to proceed detailed design and prototyping</a:t>
            </a:r>
            <a:r>
              <a:rPr lang="en-US" sz="1800" dirty="0"/>
              <a:t>”.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committee recommended to test the medium-beta cavity in the </a:t>
            </a:r>
            <a:r>
              <a:rPr lang="en-US" sz="1800" dirty="0" smtClean="0">
                <a:solidFill>
                  <a:schemeClr val="tx1"/>
                </a:solidFill>
              </a:rPr>
              <a:t>M-ECCTD: this is foreseen for December 2016.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2400" dirty="0"/>
              <a:t>Niobium procurement</a:t>
            </a:r>
          </a:p>
          <a:p>
            <a:pPr lvl="1"/>
            <a:r>
              <a:rPr lang="en-US" sz="1800" dirty="0"/>
              <a:t>Specification under definition, starting from the E-XFEL specs, and then reviewed by experts.</a:t>
            </a:r>
          </a:p>
          <a:p>
            <a:pPr lvl="1"/>
            <a:r>
              <a:rPr lang="en-US" sz="1800" dirty="0"/>
              <a:t>Start call for tender procedure within few weeks</a:t>
            </a:r>
          </a:p>
          <a:p>
            <a:r>
              <a:rPr lang="en-US" sz="2400" dirty="0"/>
              <a:t>Cavity procurement</a:t>
            </a:r>
          </a:p>
          <a:p>
            <a:pPr lvl="1"/>
            <a:r>
              <a:rPr lang="en-US" sz="1800" dirty="0"/>
              <a:t>Technical specification under finalization. All treatments will be charged to the manufacturer in order to have cavities ready for vertical test.</a:t>
            </a:r>
          </a:p>
          <a:p>
            <a:pPr lvl="1"/>
            <a:r>
              <a:rPr lang="it-IT" sz="1800" dirty="0"/>
              <a:t>Agreement with DESY for the </a:t>
            </a:r>
            <a:r>
              <a:rPr lang="it-IT" sz="1800" dirty="0" err="1"/>
              <a:t>series</a:t>
            </a:r>
            <a:r>
              <a:rPr lang="it-IT" sz="1800" dirty="0"/>
              <a:t> </a:t>
            </a:r>
            <a:r>
              <a:rPr lang="it-IT" sz="1800" dirty="0" err="1"/>
              <a:t>cold</a:t>
            </a:r>
            <a:r>
              <a:rPr lang="it-IT" sz="1800" dirty="0"/>
              <a:t> test under </a:t>
            </a:r>
            <a:r>
              <a:rPr lang="en-US" sz="1800" dirty="0"/>
              <a:t>finalization</a:t>
            </a:r>
            <a:endParaRPr lang="en-US" sz="1400" dirty="0"/>
          </a:p>
          <a:p>
            <a:pPr lvl="1"/>
            <a:r>
              <a:rPr lang="en-US" sz="1800" dirty="0"/>
              <a:t>Start call for tender in summer this year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4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Series</a:t>
            </a:r>
            <a:r>
              <a:rPr lang="en-US" dirty="0"/>
              <a:t>: Planning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Segnaposto contenuto 6" descr="Microsoft Project - ESS-MB-UpdatedDS_new.mpp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38025" r="9454" b="28122"/>
          <a:stretch/>
        </p:blipFill>
        <p:spPr>
          <a:xfrm>
            <a:off x="-1" y="2776298"/>
            <a:ext cx="9166791" cy="2211972"/>
          </a:xfrm>
        </p:spPr>
      </p:pic>
      <p:sp>
        <p:nvSpPr>
          <p:cNvPr id="8" name="CasellaDiTesto 7"/>
          <p:cNvSpPr txBox="1"/>
          <p:nvPr/>
        </p:nvSpPr>
        <p:spPr>
          <a:xfrm>
            <a:off x="2079112" y="1397007"/>
            <a:ext cx="4985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800" dirty="0">
              <a:solidFill>
                <a:srgbClr val="9BBB59">
                  <a:lumMod val="75000"/>
                </a:srgbClr>
              </a:solidFill>
            </a:endParaRPr>
          </a:p>
          <a:p>
            <a:pPr algn="ctr"/>
            <a:r>
              <a:rPr lang="it-IT" sz="2800" dirty="0">
                <a:solidFill>
                  <a:srgbClr val="F79646">
                    <a:lumMod val="75000"/>
                  </a:srgbClr>
                </a:solidFill>
              </a:rPr>
              <a:t>Critical Design </a:t>
            </a:r>
            <a:r>
              <a:rPr lang="it-IT" sz="2800" dirty="0" err="1">
                <a:solidFill>
                  <a:srgbClr val="F79646">
                    <a:lumMod val="75000"/>
                  </a:srgbClr>
                </a:solidFill>
              </a:rPr>
              <a:t>Review</a:t>
            </a:r>
            <a:r>
              <a:rPr lang="it-IT" sz="2800" dirty="0">
                <a:solidFill>
                  <a:srgbClr val="F79646">
                    <a:lumMod val="75000"/>
                  </a:srgbClr>
                </a:solidFill>
              </a:rPr>
              <a:t>: </a:t>
            </a:r>
            <a:r>
              <a:rPr lang="it-IT" sz="2800" dirty="0" err="1">
                <a:solidFill>
                  <a:srgbClr val="F79646">
                    <a:lumMod val="75000"/>
                  </a:srgbClr>
                </a:solidFill>
              </a:rPr>
              <a:t>Sep</a:t>
            </a:r>
            <a:r>
              <a:rPr lang="it-IT" sz="2800" dirty="0">
                <a:solidFill>
                  <a:srgbClr val="F79646">
                    <a:lumMod val="75000"/>
                  </a:srgbClr>
                </a:solidFill>
              </a:rPr>
              <a:t>. 2016</a:t>
            </a:r>
            <a:endParaRPr lang="en-US" sz="28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0" name="Stella a 5 punte 9"/>
          <p:cNvSpPr/>
          <p:nvPr/>
        </p:nvSpPr>
        <p:spPr>
          <a:xfrm>
            <a:off x="3124200" y="3467828"/>
            <a:ext cx="200967" cy="18087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Segnaposto contenuto 6" descr="Microsoft Project - ESS-MB-UpdatedDS_new.mp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14200" r="9453" b="82357"/>
          <a:stretch/>
        </p:blipFill>
        <p:spPr>
          <a:xfrm>
            <a:off x="2133601" y="2534352"/>
            <a:ext cx="7033189" cy="224973"/>
          </a:xfrm>
          <a:prstGeom prst="rect">
            <a:avLst/>
          </a:prstGeom>
        </p:spPr>
      </p:pic>
      <p:sp>
        <p:nvSpPr>
          <p:cNvPr id="13" name="Stella a 5 punte 12"/>
          <p:cNvSpPr/>
          <p:nvPr/>
        </p:nvSpPr>
        <p:spPr>
          <a:xfrm>
            <a:off x="1824892" y="1985016"/>
            <a:ext cx="200967" cy="180870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33600" y="5072413"/>
            <a:ext cx="6553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First 4 cavities delivered to CEA by Dec. 2017.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Last one delivered in Sep. 2018.</a:t>
            </a:r>
          </a:p>
        </p:txBody>
      </p:sp>
    </p:spTree>
    <p:extLst>
      <p:ext uri="{BB962C8B-B14F-4D97-AF65-F5344CB8AC3E}">
        <p14:creationId xmlns:p14="http://schemas.microsoft.com/office/powerpoint/2010/main" val="16849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Medium beta cavities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Summary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11914"/>
          </a:xfrm>
        </p:spPr>
        <p:txBody>
          <a:bodyPr>
            <a:noAutofit/>
          </a:bodyPr>
          <a:lstStyle/>
          <a:p>
            <a:r>
              <a:rPr lang="en-US" dirty="0"/>
              <a:t>Series production strategy under finalization</a:t>
            </a:r>
          </a:p>
          <a:p>
            <a:pPr lvl="1"/>
            <a:r>
              <a:rPr lang="en-US" dirty="0"/>
              <a:t>Procurement process are about ready to start with CFTs</a:t>
            </a:r>
          </a:p>
          <a:p>
            <a:pPr lvl="1"/>
            <a:r>
              <a:rPr lang="en-US" dirty="0"/>
              <a:t>Cold test agreement under finalization with DESY</a:t>
            </a:r>
            <a:endParaRPr lang="en-US" strike="sngStrike" dirty="0"/>
          </a:p>
          <a:p>
            <a:pPr lvl="2"/>
            <a:r>
              <a:rPr lang="en-US" dirty="0"/>
              <a:t>2 cavities will be tested in one </a:t>
            </a:r>
            <a:r>
              <a:rPr lang="en-US" dirty="0" err="1"/>
              <a:t>cooldown</a:t>
            </a:r>
            <a:r>
              <a:rPr lang="en-US" dirty="0"/>
              <a:t>, insert design in progress at DESY taking benefits from LASA insert.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Prototypes </a:t>
            </a:r>
            <a:r>
              <a:rPr lang="en-US" dirty="0">
                <a:solidFill>
                  <a:schemeClr val="tx1"/>
                </a:solidFill>
              </a:rPr>
              <a:t>activity well advanced </a:t>
            </a:r>
          </a:p>
          <a:p>
            <a:pPr lvl="1" algn="just"/>
            <a:r>
              <a:rPr lang="it-IT" dirty="0">
                <a:solidFill>
                  <a:schemeClr val="tx1"/>
                </a:solidFill>
              </a:rPr>
              <a:t>EBW of </a:t>
            </a:r>
            <a:r>
              <a:rPr lang="it-IT" dirty="0" err="1">
                <a:solidFill>
                  <a:schemeClr val="tx1"/>
                </a:solidFill>
              </a:rPr>
              <a:t>both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prototypes</a:t>
            </a:r>
            <a:r>
              <a:rPr lang="it-IT" dirty="0">
                <a:solidFill>
                  <a:schemeClr val="tx1"/>
                </a:solidFill>
              </a:rPr>
              <a:t> in </a:t>
            </a:r>
            <a:r>
              <a:rPr lang="it-IT" dirty="0" err="1">
                <a:solidFill>
                  <a:schemeClr val="tx1"/>
                </a:solidFill>
              </a:rPr>
              <a:t>July</a:t>
            </a:r>
            <a:endParaRPr lang="en-US" dirty="0">
              <a:solidFill>
                <a:schemeClr val="tx1"/>
              </a:solidFill>
            </a:endParaRPr>
          </a:p>
          <a:p>
            <a:pPr lvl="1" algn="just"/>
            <a:r>
              <a:rPr lang="en-US" dirty="0">
                <a:solidFill>
                  <a:schemeClr val="tx1"/>
                </a:solidFill>
              </a:rPr>
              <a:t>First cavity delivered at LASA by mid September 2016</a:t>
            </a:r>
          </a:p>
          <a:p>
            <a:pPr lvl="1" algn="just"/>
            <a:r>
              <a:rPr lang="en-US" dirty="0">
                <a:solidFill>
                  <a:schemeClr val="tx1"/>
                </a:solidFill>
              </a:rPr>
              <a:t>First cold test results in October 2016, next one within the next month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8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Series</a:t>
            </a:r>
            <a:r>
              <a:rPr lang="en-US" dirty="0"/>
              <a:t>: QA/QC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2087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Three Acceptance Levels (Al1 – Al2 – Al3) at the producer</a:t>
            </a:r>
          </a:p>
          <a:p>
            <a:r>
              <a:rPr lang="en-US" sz="2000" dirty="0"/>
              <a:t>One Acceptance Level (Al4) for RF cold test in qualified laboratory</a:t>
            </a:r>
          </a:p>
          <a:p>
            <a:r>
              <a:rPr lang="en-US" sz="2000" dirty="0"/>
              <a:t>One last Level upon final receiving at CEA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954766"/>
              </p:ext>
            </p:extLst>
          </p:nvPr>
        </p:nvGraphicFramePr>
        <p:xfrm>
          <a:off x="116957" y="2701839"/>
          <a:ext cx="8910085" cy="40130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1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5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7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800" dirty="0"/>
                        <a:t>Level</a:t>
                      </a: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800" dirty="0" err="1"/>
                        <a:t>Cavity</a:t>
                      </a:r>
                      <a:r>
                        <a:rPr lang="it-IT" sz="1800" dirty="0"/>
                        <a:t> status</a:t>
                      </a: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800" dirty="0"/>
                        <a:t>Needed documents</a:t>
                      </a: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800" dirty="0"/>
                        <a:t>If Level reached</a:t>
                      </a: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87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800" dirty="0"/>
                        <a:t>One</a:t>
                      </a:r>
                      <a:endParaRPr lang="it-IT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600" dirty="0"/>
                        <a:t>“Naked” cavity after mechanical fabrication </a:t>
                      </a:r>
                      <a:endParaRPr lang="it-IT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600" dirty="0"/>
                        <a:t>Mechanical, RF, vacuum, visual</a:t>
                      </a:r>
                      <a:r>
                        <a:rPr lang="it-IT" sz="1600" baseline="0" dirty="0"/>
                        <a:t> documents</a:t>
                      </a:r>
                      <a:endParaRPr lang="it-IT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/>
                        <a:t>Proceed to Level Two</a:t>
                      </a:r>
                      <a:endParaRPr lang="it-IT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87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800" dirty="0"/>
                        <a:t>Two</a:t>
                      </a:r>
                      <a:endParaRPr lang="it-IT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Cavity before He-tank integration</a:t>
                      </a:r>
                      <a:endParaRPr lang="it-IT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GB" sz="1600" dirty="0"/>
                        <a:t>Mechanical, RF, vacuum, Treatment documents &amp; tank documents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GB" sz="1600" dirty="0"/>
                        <a:t>Proceed to Level Three</a:t>
                      </a:r>
                      <a:endParaRPr lang="it-IT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85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800" dirty="0"/>
                        <a:t>Three</a:t>
                      </a:r>
                      <a:endParaRPr lang="it-IT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600" baseline="0" dirty="0"/>
                        <a:t>Accessory assembly, </a:t>
                      </a:r>
                      <a:r>
                        <a:rPr lang="it-IT" sz="1600" dirty="0"/>
                        <a:t>l</a:t>
                      </a:r>
                      <a:r>
                        <a:rPr lang="it-IT" sz="1600" baseline="0" dirty="0"/>
                        <a:t>ast surface treatments, outer inspection document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600" baseline="0" dirty="0"/>
                        <a:t>Treatment, vacuum, RF, transfer measurements  documents</a:t>
                      </a:r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Integrated cavity ready to be cold RF tested</a:t>
                      </a:r>
                      <a:endParaRPr lang="it-IT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85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800" dirty="0">
                          <a:solidFill>
                            <a:srgbClr val="9900CC"/>
                          </a:solidFill>
                        </a:rPr>
                        <a:t>Four</a:t>
                      </a:r>
                      <a:endParaRPr lang="it-IT" sz="1800" b="1" dirty="0">
                        <a:solidFill>
                          <a:srgbClr val="9900CC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US" sz="1600" noProof="0" dirty="0">
                          <a:solidFill>
                            <a:srgbClr val="9900CC"/>
                          </a:solidFill>
                        </a:rPr>
                        <a:t>Cavity cold</a:t>
                      </a:r>
                      <a:r>
                        <a:rPr lang="en-US" sz="1600" baseline="0" noProof="0" dirty="0">
                          <a:solidFill>
                            <a:srgbClr val="9900CC"/>
                          </a:solidFill>
                        </a:rPr>
                        <a:t> tested</a:t>
                      </a:r>
                      <a:endParaRPr lang="en-US" sz="1600" noProof="0" dirty="0">
                        <a:solidFill>
                          <a:srgbClr val="9900CC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600" dirty="0">
                          <a:solidFill>
                            <a:srgbClr val="9900CC"/>
                          </a:solidFill>
                        </a:rPr>
                        <a:t>Documents relative to cold</a:t>
                      </a:r>
                      <a:r>
                        <a:rPr lang="it-IT" sz="1600" baseline="0" dirty="0">
                          <a:solidFill>
                            <a:srgbClr val="9900CC"/>
                          </a:solidFill>
                        </a:rPr>
                        <a:t> test results and in/out checks</a:t>
                      </a:r>
                      <a:endParaRPr lang="it-IT" sz="1600" dirty="0">
                        <a:solidFill>
                          <a:srgbClr val="9900CC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9900CC"/>
                          </a:solidFill>
                        </a:rPr>
                        <a:t>Cavity can be sent to CEA for string assembly</a:t>
                      </a:r>
                      <a:endParaRPr lang="it-IT" sz="1100" dirty="0">
                        <a:solidFill>
                          <a:srgbClr val="9900CC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87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800" b="1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Five</a:t>
                      </a:r>
                    </a:p>
                  </a:txBody>
                  <a:tcPr marL="45720" marR="457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6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Cavity accepted</a:t>
                      </a:r>
                      <a:r>
                        <a:rPr lang="it-IT" sz="1600" baseline="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for string assembly</a:t>
                      </a:r>
                      <a:endParaRPr lang="it-IT" sz="16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6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Documents</a:t>
                      </a:r>
                      <a:r>
                        <a:rPr lang="it-IT" sz="1600" baseline="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with incoming inspection at CEA</a:t>
                      </a:r>
                      <a:endParaRPr lang="it-IT" sz="16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Cavity final approval</a:t>
                      </a:r>
                    </a:p>
                  </a:txBody>
                  <a:tcPr marL="45720" marR="4572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3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Medium beta cavities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Technical Performances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58259" y="3616678"/>
            <a:ext cx="5338932" cy="2636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40" indent="-457200"/>
            <a:r>
              <a:rPr lang="en-US" sz="2400" dirty="0">
                <a:solidFill>
                  <a:schemeClr val="tx1"/>
                </a:solidFill>
              </a:rPr>
              <a:t>Output energy to 571 MeV</a:t>
            </a:r>
          </a:p>
          <a:p>
            <a:pPr marL="514340" indent="-457200"/>
            <a:r>
              <a:rPr lang="en-US" sz="2400" dirty="0">
                <a:solidFill>
                  <a:schemeClr val="tx1"/>
                </a:solidFill>
              </a:rPr>
              <a:t>36 superconducting 6-cells cavities at beta 0.67</a:t>
            </a:r>
          </a:p>
          <a:p>
            <a:pPr marL="514340" indent="-457200"/>
            <a:r>
              <a:rPr lang="en-US" sz="2400" dirty="0">
                <a:solidFill>
                  <a:schemeClr val="tx1"/>
                </a:solidFill>
              </a:rPr>
              <a:t>9 </a:t>
            </a:r>
            <a:r>
              <a:rPr lang="en-US" sz="2400" dirty="0" err="1">
                <a:solidFill>
                  <a:schemeClr val="tx1"/>
                </a:solidFill>
              </a:rPr>
              <a:t>cryomodules</a:t>
            </a:r>
            <a:r>
              <a:rPr lang="en-US" sz="2400" dirty="0">
                <a:solidFill>
                  <a:schemeClr val="tx1"/>
                </a:solidFill>
              </a:rPr>
              <a:t>, 4 cavity each </a:t>
            </a:r>
          </a:p>
          <a:p>
            <a:pPr marL="514340" indent="-457200"/>
            <a:r>
              <a:rPr lang="en-US" sz="2400" dirty="0">
                <a:solidFill>
                  <a:schemeClr val="tx1"/>
                </a:solidFill>
              </a:rPr>
              <a:t>Independent RF power source for each resonators</a:t>
            </a:r>
          </a:p>
          <a:p>
            <a:pPr marL="514340" indent="-457200"/>
            <a:endParaRPr lang="en-US" sz="2400" dirty="0">
              <a:solidFill>
                <a:schemeClr val="tx1"/>
              </a:solidFill>
            </a:endParaRPr>
          </a:p>
          <a:p>
            <a:pPr marL="857240" lvl="1" indent="-342900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4523"/>
            <a:ext cx="9144000" cy="207103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606020" y="2142800"/>
            <a:ext cx="1288984" cy="6697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642458"/>
              </p:ext>
            </p:extLst>
          </p:nvPr>
        </p:nvGraphicFramePr>
        <p:xfrm>
          <a:off x="5747284" y="3306548"/>
          <a:ext cx="3305619" cy="3117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6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MB cavity technical</a:t>
                      </a:r>
                      <a:r>
                        <a:rPr lang="en-US" sz="1400" baseline="0" dirty="0"/>
                        <a:t> requirements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9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Frequency (MHz)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704.42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9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 of cells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9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Geometric</a:t>
                      </a:r>
                      <a:r>
                        <a:rPr lang="en-US" sz="1400" baseline="0" dirty="0"/>
                        <a:t> beta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4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Nominal Acc. Gradient (MV/m)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9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E</a:t>
                      </a:r>
                      <a:r>
                        <a:rPr lang="en-US" sz="1400" baseline="-25000" dirty="0" err="1"/>
                        <a:t>peak</a:t>
                      </a:r>
                      <a:r>
                        <a:rPr lang="en-US" sz="1400" dirty="0"/>
                        <a:t> (MV/m)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&lt; 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9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RF</a:t>
                      </a:r>
                      <a:r>
                        <a:rPr lang="en-US" sz="1400" dirty="0"/>
                        <a:t> peak power (kW)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9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Q external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5.9-8 10</a:t>
                      </a:r>
                      <a:r>
                        <a:rPr lang="en-US" sz="1400" baseline="300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9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Q</a:t>
                      </a:r>
                      <a:r>
                        <a:rPr lang="en-US" sz="1400" baseline="-25000" dirty="0" err="1"/>
                        <a:t>0</a:t>
                      </a:r>
                      <a:r>
                        <a:rPr lang="en-US" sz="1400" dirty="0"/>
                        <a:t> at nominal</a:t>
                      </a:r>
                      <a:r>
                        <a:rPr lang="en-US" sz="1400" baseline="0" dirty="0"/>
                        <a:t> gradient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&gt; 5 10</a:t>
                      </a:r>
                      <a:r>
                        <a:rPr lang="en-US" sz="1400" baseline="300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Medium beta cavities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Technical Performances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67627"/>
            <a:ext cx="8157029" cy="425968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INFN In-Kind contribution:</a:t>
            </a:r>
          </a:p>
          <a:p>
            <a:pPr lvl="1"/>
            <a:r>
              <a:rPr lang="en-US" dirty="0"/>
              <a:t>Niobium procurement for the fabrication of 36 medium beta cavities.</a:t>
            </a:r>
          </a:p>
          <a:p>
            <a:pPr lvl="1"/>
            <a:r>
              <a:rPr lang="en-US" dirty="0"/>
              <a:t>Cavity fabrication of 36 medium beta cavities in the industry, including treatments, tuning, Helium tank integration, accomplishing the ESS requirements in terms of performances and functional interfaces.</a:t>
            </a:r>
          </a:p>
          <a:p>
            <a:pPr lvl="1"/>
            <a:r>
              <a:rPr lang="en-US" dirty="0"/>
              <a:t>Certification activities, documentation, ancillaries (flanges, vacuum valves, antennas, frames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Cold test in a qualified infrastructure (DESY).</a:t>
            </a:r>
          </a:p>
          <a:p>
            <a:pPr lvl="1"/>
            <a:r>
              <a:rPr lang="en-US" dirty="0" smtClean="0"/>
              <a:t>Transportation in special boxes and delivery at CEA </a:t>
            </a:r>
            <a:r>
              <a:rPr lang="en-US" dirty="0" err="1" smtClean="0"/>
              <a:t>cryomodule</a:t>
            </a:r>
            <a:r>
              <a:rPr lang="en-US" dirty="0" smtClean="0"/>
              <a:t> assembling facility.</a:t>
            </a:r>
            <a:endParaRPr lang="en-US" dirty="0"/>
          </a:p>
          <a:p>
            <a:pPr lvl="1"/>
            <a:r>
              <a:rPr lang="en-US" dirty="0"/>
              <a:t>Man power for the above activities.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INFN R&amp;D on prototypes,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outside</a:t>
            </a:r>
            <a:r>
              <a:rPr lang="en-US" dirty="0" smtClean="0"/>
              <a:t> of </a:t>
            </a:r>
            <a:r>
              <a:rPr lang="en-US" dirty="0"/>
              <a:t>in-kind contribution:</a:t>
            </a:r>
          </a:p>
          <a:p>
            <a:pPr lvl="1"/>
            <a:r>
              <a:rPr lang="en-US" dirty="0"/>
              <a:t>Built prototypes of both medium </a:t>
            </a:r>
            <a:r>
              <a:rPr lang="en-US" dirty="0" smtClean="0"/>
              <a:t>and </a:t>
            </a:r>
            <a:r>
              <a:rPr lang="en-US" dirty="0"/>
              <a:t>high beta cavities.</a:t>
            </a:r>
          </a:p>
          <a:p>
            <a:pPr lvl="1"/>
            <a:r>
              <a:rPr lang="en-US" dirty="0"/>
              <a:t>INFN design, using Large and Fine Grain </a:t>
            </a:r>
            <a:r>
              <a:rPr lang="en-US" dirty="0" err="1"/>
              <a:t>Nb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plug compatible with ESS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cryomodule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Full treatment (BCP, HPR, clean room) done in industry. </a:t>
            </a:r>
          </a:p>
          <a:p>
            <a:pPr lvl="1"/>
            <a:r>
              <a:rPr lang="en-US" dirty="0"/>
              <a:t>Final handling and test will be done in the qualified infrastructure at LASA.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50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1" t="35931" r="-1176" b="30439"/>
          <a:stretch/>
        </p:blipFill>
        <p:spPr>
          <a:xfrm>
            <a:off x="616857" y="3412942"/>
            <a:ext cx="7445828" cy="175495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Prototypes</a:t>
            </a:r>
            <a:r>
              <a:rPr lang="en-US" dirty="0"/>
              <a:t>: Design</a:t>
            </a: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43733" y="1881637"/>
            <a:ext cx="4566134" cy="13377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/>
              <a:t>3D modeling with Siemens NX8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/>
              <a:t>2D Mechanical and EM design tools with </a:t>
            </a:r>
            <a:r>
              <a:rPr lang="en-US" sz="1600" dirty="0" err="1"/>
              <a:t>BuildCavity</a:t>
            </a:r>
            <a:r>
              <a:rPr lang="en-US" sz="1600" dirty="0"/>
              <a:t> (interfacing to </a:t>
            </a:r>
            <a:r>
              <a:rPr lang="en-US" sz="1600" dirty="0" err="1"/>
              <a:t>Superfish</a:t>
            </a:r>
            <a:r>
              <a:rPr lang="en-US" sz="1600" dirty="0"/>
              <a:t>) and </a:t>
            </a:r>
            <a:r>
              <a:rPr lang="en-US" sz="1600" dirty="0" err="1"/>
              <a:t>Ansys</a:t>
            </a:r>
            <a:r>
              <a:rPr lang="en-US" sz="1600" dirty="0"/>
              <a:t> 2D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/>
              <a:t>3D EM and mechanical design with </a:t>
            </a:r>
            <a:r>
              <a:rPr lang="en-US" sz="1600" dirty="0" err="1"/>
              <a:t>Ansys</a:t>
            </a:r>
            <a:r>
              <a:rPr lang="en-US" sz="1600" dirty="0"/>
              <a:t> Workbench and HFSS sharing the same cavity model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SLHiPP-6 - STFC - May 24th 2016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3805" r="3981" b="9854"/>
          <a:stretch/>
        </p:blipFill>
        <p:spPr>
          <a:xfrm>
            <a:off x="4958062" y="5132475"/>
            <a:ext cx="3872754" cy="1710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16" t="7982" r="18855" b="51992"/>
          <a:stretch/>
        </p:blipFill>
        <p:spPr>
          <a:xfrm>
            <a:off x="146583" y="5132476"/>
            <a:ext cx="4690334" cy="1655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565498" y="5234495"/>
            <a:ext cx="1831258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See WEPMB011 at IPAC16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12002" y="1425136"/>
            <a:ext cx="9127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Baseline: boost </a:t>
            </a:r>
            <a:r>
              <a:rPr lang="en-US" sz="2000" b="1" i="1" dirty="0">
                <a:solidFill>
                  <a:prstClr val="black"/>
                </a:solidFill>
              </a:rPr>
              <a:t>k</a:t>
            </a:r>
            <a:r>
              <a:rPr lang="en-US" sz="2000" dirty="0">
                <a:solidFill>
                  <a:prstClr val="black"/>
                </a:solidFill>
              </a:rPr>
              <a:t> to achieve better mode separation and HOMs coupling to outer cells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66" y="2137892"/>
            <a:ext cx="4347136" cy="991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5963999" y="1820187"/>
            <a:ext cx="21629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prstClr val="black"/>
                </a:solidFill>
              </a:rPr>
              <a:t>2D Model </a:t>
            </a:r>
            <a:r>
              <a:rPr lang="it-IT" sz="1100" dirty="0" err="1">
                <a:solidFill>
                  <a:prstClr val="black"/>
                </a:solidFill>
              </a:rPr>
              <a:t>Cavity</a:t>
            </a:r>
            <a:r>
              <a:rPr lang="it-IT" sz="1100" dirty="0">
                <a:solidFill>
                  <a:prstClr val="black"/>
                </a:solidFill>
              </a:rPr>
              <a:t> + He Tank</a:t>
            </a:r>
          </a:p>
        </p:txBody>
      </p:sp>
    </p:spTree>
    <p:extLst>
      <p:ext uri="{BB962C8B-B14F-4D97-AF65-F5344CB8AC3E}">
        <p14:creationId xmlns:p14="http://schemas.microsoft.com/office/powerpoint/2010/main" val="316480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Prototypes</a:t>
            </a:r>
            <a:r>
              <a:rPr lang="en-US" dirty="0"/>
              <a:t>: EM Design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46583" y="1521151"/>
            <a:ext cx="8857814" cy="4119073"/>
          </a:xfrm>
        </p:spPr>
        <p:txBody>
          <a:bodyPr/>
          <a:lstStyle/>
          <a:p>
            <a:r>
              <a:rPr lang="it-IT" dirty="0"/>
              <a:t>Inner half-cell (HC) design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65" y="2485343"/>
            <a:ext cx="1502654" cy="2183543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4318752" y="4700484"/>
            <a:ext cx="4560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 simulaton,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L=7.13, R=1, α=7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d=1.2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fixed while the iris ratio r is always the value giving in the smallest </a:t>
            </a:r>
            <a:r>
              <a:rPr lang="en-US" sz="1600" dirty="0" err="1">
                <a:solidFill>
                  <a:srgbClr val="261748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E</a:t>
            </a:r>
            <a:r>
              <a:rPr lang="en-US" sz="1600" baseline="-25000" dirty="0" err="1">
                <a:solidFill>
                  <a:srgbClr val="261748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peak</a:t>
            </a:r>
            <a:r>
              <a:rPr lang="en-US" sz="1600" dirty="0">
                <a:solidFill>
                  <a:srgbClr val="261748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, i.e. r=1.7 for </a:t>
            </a:r>
            <a:r>
              <a:rPr lang="en-US" sz="1600" dirty="0" err="1">
                <a:solidFill>
                  <a:srgbClr val="261748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R</a:t>
            </a:r>
            <a:r>
              <a:rPr lang="en-US" sz="1600" baseline="-25000" dirty="0" err="1">
                <a:solidFill>
                  <a:srgbClr val="261748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iris</a:t>
            </a:r>
            <a:r>
              <a:rPr lang="en-US" sz="1600" dirty="0">
                <a:solidFill>
                  <a:srgbClr val="261748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=5 cm).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066" y="2689307"/>
            <a:ext cx="1760373" cy="1775614"/>
          </a:xfrm>
          <a:prstGeom prst="rect">
            <a:avLst/>
          </a:prstGeom>
          <a:noFill/>
        </p:spPr>
      </p:pic>
      <p:cxnSp>
        <p:nvCxnSpPr>
          <p:cNvPr id="10" name="Straight Connector 7"/>
          <p:cNvCxnSpPr/>
          <p:nvPr/>
        </p:nvCxnSpPr>
        <p:spPr>
          <a:xfrm flipV="1">
            <a:off x="2706805" y="2954719"/>
            <a:ext cx="985520" cy="27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/>
        </p:nvCxnSpPr>
        <p:spPr>
          <a:xfrm flipV="1">
            <a:off x="2843481" y="3441564"/>
            <a:ext cx="985520" cy="27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7"/>
          <p:cNvSpPr txBox="1"/>
          <p:nvPr/>
        </p:nvSpPr>
        <p:spPr>
          <a:xfrm>
            <a:off x="382312" y="4763061"/>
            <a:ext cx="3650483" cy="17543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L</a:t>
            </a:r>
            <a:r>
              <a:rPr lang="it-IT" dirty="0"/>
              <a:t>=</a:t>
            </a:r>
            <a:r>
              <a:rPr lang="el-GR" dirty="0"/>
              <a:t>βλ</a:t>
            </a:r>
            <a:r>
              <a:rPr lang="it-IT" dirty="0"/>
              <a:t>/2=7.13 cm, correspond to </a:t>
            </a:r>
            <a:r>
              <a:rPr lang="el-GR" dirty="0"/>
              <a:t>β</a:t>
            </a:r>
            <a:r>
              <a:rPr lang="it-IT" dirty="0"/>
              <a:t>=0.67, f=704.42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</a:t>
            </a:r>
            <a:r>
              <a:rPr lang="it-IT" dirty="0"/>
              <a:t>=B/A=1, to have a spheric equator, useful to </a:t>
            </a:r>
            <a:r>
              <a:rPr lang="it-IT" dirty="0" err="1"/>
              <a:t>limit</a:t>
            </a:r>
            <a:r>
              <a:rPr lang="it-IT" dirty="0"/>
              <a:t> </a:t>
            </a:r>
            <a:r>
              <a:rPr lang="it-IT" dirty="0" err="1"/>
              <a:t>multipacting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13" name="TextBox 6"/>
          <p:cNvSpPr txBox="1"/>
          <p:nvPr/>
        </p:nvSpPr>
        <p:spPr>
          <a:xfrm>
            <a:off x="687889" y="1918070"/>
            <a:ext cx="334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HC shape is defined by 7 parameters in Buildcavity</a:t>
            </a:r>
            <a:endParaRPr lang="en-US" dirty="0"/>
          </a:p>
        </p:txBody>
      </p:sp>
      <p:graphicFrame>
        <p:nvGraphicFramePr>
          <p:cNvPr id="14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782088"/>
              </p:ext>
            </p:extLst>
          </p:nvPr>
        </p:nvGraphicFramePr>
        <p:xfrm>
          <a:off x="4445992" y="1521097"/>
          <a:ext cx="4398817" cy="3241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Straight Connector 12"/>
          <p:cNvCxnSpPr/>
          <p:nvPr/>
        </p:nvCxnSpPr>
        <p:spPr>
          <a:xfrm flipH="1">
            <a:off x="7132320" y="2121001"/>
            <a:ext cx="585" cy="216577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8"/>
          <p:cNvSpPr txBox="1"/>
          <p:nvPr/>
        </p:nvSpPr>
        <p:spPr>
          <a:xfrm>
            <a:off x="4155153" y="5563280"/>
            <a:ext cx="4689656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Riris </a:t>
            </a:r>
            <a:r>
              <a:rPr lang="it-IT" dirty="0"/>
              <a:t>= 5 cm, this large Riris gives us a large k, hence large modes seperation (+30%), also a better coupling of HOMs to the outer cells.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323222"/>
              </p:ext>
            </p:extLst>
          </p:nvPr>
        </p:nvGraphicFramePr>
        <p:xfrm>
          <a:off x="3343060" y="1453329"/>
          <a:ext cx="5535931" cy="5404337"/>
        </p:xfrm>
        <a:graphic>
          <a:graphicData uri="http://schemas.openxmlformats.org/drawingml/2006/table">
            <a:tbl>
              <a:tblPr/>
              <a:tblGrid>
                <a:gridCol w="2426335">
                  <a:extLst>
                    <a:ext uri="{9D8B030D-6E8A-4147-A177-3AD203B41FA5}">
                      <a16:colId xmlns:a16="http://schemas.microsoft.com/office/drawing/2014/main" val="429947808"/>
                    </a:ext>
                  </a:extLst>
                </a:gridCol>
                <a:gridCol w="1862773">
                  <a:extLst>
                    <a:ext uri="{9D8B030D-6E8A-4147-A177-3AD203B41FA5}">
                      <a16:colId xmlns:a16="http://schemas.microsoft.com/office/drawing/2014/main" val="884243426"/>
                    </a:ext>
                  </a:extLst>
                </a:gridCol>
                <a:gridCol w="1246823">
                  <a:extLst>
                    <a:ext uri="{9D8B030D-6E8A-4147-A177-3AD203B41FA5}">
                      <a16:colId xmlns:a16="http://schemas.microsoft.com/office/drawing/2014/main" val="1986516031"/>
                    </a:ext>
                  </a:extLst>
                </a:gridCol>
              </a:tblGrid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Parameters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INFN design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Baseline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56890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GB" sz="1800" kern="800" baseline="-250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iris</a:t>
                      </a: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≥47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257624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Geometrical beta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0.67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0.67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227156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Frequency (MHz)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704.42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704.42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988980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Acc. length (m)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0.855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0.855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743225"/>
                  </a:ext>
                </a:extLst>
              </a:tr>
              <a:tr h="54669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Cell to cell coupling k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254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1.55%</a:t>
                      </a:r>
                      <a:r>
                        <a:rPr lang="en-US" sz="1800" kern="80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宋体" panose="02010600030101010101" pitchFamily="2" charset="-122"/>
                        </a:rPr>
                        <a:t>↗</a:t>
                      </a:r>
                      <a:r>
                        <a:rPr lang="en-GB" sz="1800" kern="80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(+26%)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254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417089"/>
                  </a:ext>
                </a:extLst>
              </a:tr>
              <a:tr h="4228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π-5π/6 mode </a:t>
                      </a:r>
                      <a:r>
                        <a:rPr lang="en-GB" sz="1800" kern="8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sep.</a:t>
                      </a: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(MHz)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0.70</a:t>
                      </a:r>
                      <a:r>
                        <a:rPr lang="en-US" sz="1800" kern="80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↗</a:t>
                      </a:r>
                      <a:r>
                        <a:rPr lang="en-GB" sz="1800" kern="80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(+30%)</a:t>
                      </a:r>
                      <a:endParaRPr lang="en-US" sz="1800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&gt;0.45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247250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 (Ω)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198.8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17390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Optimum beta, β</a:t>
                      </a:r>
                      <a:r>
                        <a:rPr lang="en-GB" sz="1800" kern="800" baseline="-250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opt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0.705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0.705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732793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 R/Q at β</a:t>
                      </a:r>
                      <a:r>
                        <a:rPr lang="en-GB" sz="1800" kern="800" baseline="-250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opt </a:t>
                      </a: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(Ω)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374 </a:t>
                      </a:r>
                      <a:r>
                        <a:rPr lang="en-US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↘</a:t>
                      </a:r>
                      <a:r>
                        <a:rPr lang="en-US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(-6%)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770647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800" kern="800" baseline="-250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at β</a:t>
                      </a:r>
                      <a:r>
                        <a:rPr lang="en-GB" sz="1800" kern="800" baseline="-250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opt</a:t>
                      </a: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(MV/m)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16.7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16.7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669840"/>
                  </a:ext>
                </a:extLst>
              </a:tr>
              <a:tr h="4228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800" kern="800" baseline="-250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/E</a:t>
                      </a:r>
                      <a:r>
                        <a:rPr lang="en-GB" sz="1800" kern="800" baseline="-250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2.55 </a:t>
                      </a:r>
                      <a:r>
                        <a:rPr lang="en-US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↗</a:t>
                      </a: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(+7%)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0815903"/>
                  </a:ext>
                </a:extLst>
              </a:tr>
              <a:tr h="27334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800" kern="800" baseline="-250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(MV/m) 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42.6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 45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475442"/>
                  </a:ext>
                </a:extLst>
              </a:tr>
              <a:tr h="4228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GB" sz="1800" kern="800" baseline="-250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800" kern="8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800" kern="800" baseline="-250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800" kern="8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/MV/m)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4.95 </a:t>
                      </a:r>
                      <a:r>
                        <a:rPr lang="en-US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↗</a:t>
                      </a: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(+3%)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386873"/>
                  </a:ext>
                </a:extLst>
              </a:tr>
              <a:tr h="4228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GB" sz="1800" kern="800" baseline="-250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at nominal gradient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&gt;5×10</a:t>
                      </a:r>
                      <a:r>
                        <a:rPr lang="en-GB" sz="1800" kern="800" baseline="300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&gt;5×10</a:t>
                      </a:r>
                      <a:r>
                        <a:rPr lang="en-GB" sz="1800" kern="800" baseline="3000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825908"/>
                  </a:ext>
                </a:extLst>
              </a:tr>
              <a:tr h="4228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GB" sz="1800" kern="800" baseline="-25000" dirty="0" err="1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</a:t>
                      </a: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7.8×10</a:t>
                      </a:r>
                      <a:r>
                        <a:rPr lang="en-GB" sz="1800" kern="800" baseline="300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8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5.9~8×10</a:t>
                      </a:r>
                      <a:r>
                        <a:rPr lang="en-GB" sz="1800" kern="800" baseline="300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54182"/>
                  </a:ext>
                </a:extLst>
              </a:tr>
            </a:tbl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Prototypes</a:t>
            </a:r>
            <a:r>
              <a:rPr lang="en-US" dirty="0"/>
              <a:t>: EM Design</a:t>
            </a:r>
          </a:p>
        </p:txBody>
      </p:sp>
      <p:pic>
        <p:nvPicPr>
          <p:cNvPr id="1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7" y="1731180"/>
            <a:ext cx="2703903" cy="939124"/>
          </a:xfrm>
          <a:prstGeom prst="rect">
            <a:avLst/>
          </a:prstGeom>
        </p:spPr>
      </p:pic>
      <p:sp>
        <p:nvSpPr>
          <p:cNvPr id="16" name="TextBox 9"/>
          <p:cNvSpPr txBox="1"/>
          <p:nvPr/>
        </p:nvSpPr>
        <p:spPr>
          <a:xfrm>
            <a:off x="788342" y="1521180"/>
            <a:ext cx="1790357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Pi-mode E-field</a:t>
            </a:r>
            <a:endParaRPr lang="en-US" dirty="0"/>
          </a:p>
        </p:txBody>
      </p:sp>
      <p:graphicFrame>
        <p:nvGraphicFramePr>
          <p:cNvPr id="17" name="Chart 10"/>
          <p:cNvGraphicFramePr/>
          <p:nvPr>
            <p:extLst>
              <p:ext uri="{D42A27DB-BD31-4B8C-83A1-F6EECF244321}">
                <p14:modId xmlns:p14="http://schemas.microsoft.com/office/powerpoint/2010/main" val="1175002962"/>
              </p:ext>
            </p:extLst>
          </p:nvPr>
        </p:nvGraphicFramePr>
        <p:xfrm>
          <a:off x="209954" y="3210580"/>
          <a:ext cx="2947134" cy="3550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"/>
          <p:cNvSpPr txBox="1"/>
          <p:nvPr/>
        </p:nvSpPr>
        <p:spPr>
          <a:xfrm>
            <a:off x="414685" y="2897335"/>
            <a:ext cx="253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Fundamental modes R/Q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9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Prototypes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it-IT" dirty="0">
                <a:solidFill>
                  <a:schemeClr val="bg1"/>
                </a:solidFill>
              </a:rPr>
              <a:t>Model and </a:t>
            </a:r>
            <a:r>
              <a:rPr lang="it-IT" dirty="0" err="1">
                <a:solidFill>
                  <a:schemeClr val="bg1"/>
                </a:solidFill>
              </a:rPr>
              <a:t>materials</a:t>
            </a:r>
            <a:endParaRPr lang="it-IT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9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202860"/>
              </p:ext>
            </p:extLst>
          </p:nvPr>
        </p:nvGraphicFramePr>
        <p:xfrm>
          <a:off x="217150" y="1585782"/>
          <a:ext cx="3741576" cy="2664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7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Cavity parameter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INFN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Design 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Cavity wall thickness (mm)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4.3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Stiffening ring radius (mm)</a:t>
                      </a:r>
                      <a:endParaRPr lang="it-IT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70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Beam tube diameter (mm)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136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Cavity</a:t>
                      </a:r>
                      <a:r>
                        <a:rPr lang="en-US" sz="1200" baseline="0" dirty="0">
                          <a:effectLst/>
                        </a:rPr>
                        <a:t> internal volume (l)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69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Tank volume (l)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45.3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Tank </a:t>
                      </a:r>
                      <a:r>
                        <a:rPr lang="it-IT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weight</a:t>
                      </a: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(kg)</a:t>
                      </a:r>
                    </a:p>
                  </a:txBody>
                  <a:tcPr marL="58618" marR="586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34.4</a:t>
                      </a:r>
                    </a:p>
                  </a:txBody>
                  <a:tcPr marL="58618" marR="5861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Cavity weight (kg)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78.1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Internal surface (m</a:t>
                      </a:r>
                      <a:r>
                        <a:rPr lang="en-US" sz="1200" baseline="30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1.8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18" marR="5861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0" name="Tabel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042197"/>
              </p:ext>
            </p:extLst>
          </p:nvPr>
        </p:nvGraphicFramePr>
        <p:xfrm>
          <a:off x="217150" y="4313848"/>
          <a:ext cx="3068257" cy="1713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Nb </a:t>
                      </a:r>
                      <a:r>
                        <a:rPr lang="it-IT" sz="1200" dirty="0" err="1">
                          <a:effectLst/>
                        </a:rPr>
                        <a:t>parameters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295K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4K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</a:rPr>
                        <a:t>Young’s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Modulus</a:t>
                      </a:r>
                      <a:r>
                        <a:rPr lang="it-IT" sz="1200" dirty="0">
                          <a:effectLst/>
                        </a:rPr>
                        <a:t>(</a:t>
                      </a:r>
                      <a:r>
                        <a:rPr lang="it-IT" sz="1200" dirty="0" err="1">
                          <a:effectLst/>
                        </a:rPr>
                        <a:t>GPa</a:t>
                      </a:r>
                      <a:r>
                        <a:rPr lang="it-IT" sz="1200" dirty="0">
                          <a:effectLst/>
                        </a:rPr>
                        <a:t>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106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125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</a:rPr>
                        <a:t>Yield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Strength</a:t>
                      </a:r>
                      <a:r>
                        <a:rPr lang="it-IT" sz="1200" dirty="0">
                          <a:effectLst/>
                        </a:rPr>
                        <a:t>(</a:t>
                      </a:r>
                      <a:r>
                        <a:rPr lang="it-IT" sz="1200" dirty="0" err="1">
                          <a:effectLst/>
                        </a:rPr>
                        <a:t>MPa</a:t>
                      </a:r>
                      <a:r>
                        <a:rPr lang="it-IT" sz="1200" dirty="0">
                          <a:effectLst/>
                        </a:rPr>
                        <a:t>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50-70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470-660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Density</a:t>
                      </a: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(kg/m</a:t>
                      </a:r>
                      <a:r>
                        <a:rPr lang="it-IT" sz="1200" baseline="30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8750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Poisson’s</a:t>
                      </a: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ratio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0.4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964596" y="1585782"/>
            <a:ext cx="2099482" cy="491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3127" y="60260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/>
              <a:t>The maximum pressure </a:t>
            </a:r>
            <a:r>
              <a:rPr lang="it-IT" sz="1600" dirty="0" err="1"/>
              <a:t>allowable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 </a:t>
            </a:r>
            <a:r>
              <a:rPr lang="it-IT" sz="1600" dirty="0" err="1" smtClean="0"/>
              <a:t>above</a:t>
            </a:r>
            <a:endParaRPr lang="it-IT" sz="1600" dirty="0"/>
          </a:p>
          <a:p>
            <a:pPr marL="342900" indent="-342900">
              <a:buFontTx/>
              <a:buChar char="-"/>
            </a:pPr>
            <a:r>
              <a:rPr lang="it-IT" sz="1600" b="1" dirty="0"/>
              <a:t>2.60 bar </a:t>
            </a:r>
            <a:r>
              <a:rPr lang="it-IT" sz="1600" dirty="0"/>
              <a:t>for 50 </a:t>
            </a:r>
            <a:r>
              <a:rPr lang="it-IT" sz="1600" dirty="0" err="1"/>
              <a:t>MPa</a:t>
            </a:r>
            <a:r>
              <a:rPr lang="it-IT" sz="1600" dirty="0"/>
              <a:t> VM (</a:t>
            </a:r>
            <a:r>
              <a:rPr lang="it-IT" sz="1600" dirty="0" err="1"/>
              <a:t>worst</a:t>
            </a:r>
            <a:r>
              <a:rPr lang="it-IT" sz="1600" dirty="0"/>
              <a:t> scenario)</a:t>
            </a:r>
          </a:p>
          <a:p>
            <a:pPr marL="342900" indent="-342900">
              <a:buFontTx/>
              <a:buChar char="-"/>
            </a:pPr>
            <a:r>
              <a:rPr lang="it-IT" sz="1600" b="1" dirty="0"/>
              <a:t>3.64 bar </a:t>
            </a:r>
            <a:r>
              <a:rPr lang="it-IT" sz="1600" dirty="0"/>
              <a:t>for 70 </a:t>
            </a:r>
            <a:r>
              <a:rPr lang="it-IT" sz="1600" dirty="0" err="1"/>
              <a:t>MPa</a:t>
            </a:r>
            <a:r>
              <a:rPr lang="it-IT" sz="1600" dirty="0"/>
              <a:t> VM (best scenario)</a:t>
            </a:r>
            <a:endParaRPr lang="it-IT" sz="16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018" y="1594096"/>
            <a:ext cx="2122700" cy="49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Prototypes</a:t>
            </a:r>
            <a:r>
              <a:rPr lang="en-US" dirty="0">
                <a:solidFill>
                  <a:schemeClr val="bg1"/>
                </a:solidFill>
              </a:rPr>
              <a:t>: Mechanical</a:t>
            </a:r>
            <a:r>
              <a:rPr lang="it-IT" dirty="0">
                <a:solidFill>
                  <a:schemeClr val="bg1"/>
                </a:solidFill>
              </a:rPr>
              <a:t> Design</a:t>
            </a:r>
            <a:endParaRPr lang="it-IT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54609"/>
              </p:ext>
            </p:extLst>
          </p:nvPr>
        </p:nvGraphicFramePr>
        <p:xfrm>
          <a:off x="4210050" y="1618170"/>
          <a:ext cx="4478803" cy="1992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Mechanical parameter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INFN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Design 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Cavity wall thickness (mm)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4.3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Stiffening ring radius (mm)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70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volume (l)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69</a:t>
                      </a: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Cavity internal surface (m</a:t>
                      </a:r>
                      <a:r>
                        <a:rPr lang="en-US" sz="12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1.8</a:t>
                      </a: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Stiffness (</a:t>
                      </a:r>
                      <a:r>
                        <a:rPr lang="en-US" sz="1200" dirty="0" err="1">
                          <a:effectLst/>
                        </a:rPr>
                        <a:t>kN</a:t>
                      </a:r>
                      <a:r>
                        <a:rPr lang="en-US" sz="1200" dirty="0">
                          <a:effectLst/>
                        </a:rPr>
                        <a:t>/mm)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1.59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Tuning sensitivity K</a:t>
                      </a:r>
                      <a:r>
                        <a:rPr lang="en-US" sz="1200" baseline="-25000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 (kHz/mm)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-210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Vacuum sensitivity K</a:t>
                      </a:r>
                      <a:r>
                        <a:rPr lang="en-US" sz="1200" baseline="-25000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 for </a:t>
                      </a:r>
                      <a:r>
                        <a:rPr lang="en-US" sz="1200" dirty="0" err="1">
                          <a:effectLst/>
                        </a:rPr>
                        <a:t>K</a:t>
                      </a:r>
                      <a:r>
                        <a:rPr lang="en-US" sz="1200" baseline="-25000" dirty="0" err="1">
                          <a:effectLst/>
                        </a:rPr>
                        <a:t>ext</a:t>
                      </a:r>
                      <a:r>
                        <a:rPr lang="en-US" sz="1200" dirty="0">
                          <a:effectLst/>
                        </a:rPr>
                        <a:t> ~ 21 </a:t>
                      </a:r>
                      <a:r>
                        <a:rPr lang="en-US" sz="1200" dirty="0" err="1">
                          <a:effectLst/>
                        </a:rPr>
                        <a:t>kN</a:t>
                      </a:r>
                      <a:r>
                        <a:rPr lang="en-US" sz="1200" dirty="0">
                          <a:effectLst/>
                        </a:rPr>
                        <a:t>/mm (Hz/mbar)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36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LFD coefficient K</a:t>
                      </a:r>
                      <a:r>
                        <a:rPr lang="en-US" sz="1200" baseline="-25000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 for </a:t>
                      </a:r>
                      <a:r>
                        <a:rPr lang="en-US" sz="1200" dirty="0" err="1">
                          <a:effectLst/>
                        </a:rPr>
                        <a:t>K</a:t>
                      </a:r>
                      <a:r>
                        <a:rPr lang="en-US" sz="1200" baseline="-25000" dirty="0" err="1">
                          <a:effectLst/>
                        </a:rPr>
                        <a:t>ext</a:t>
                      </a:r>
                      <a:r>
                        <a:rPr lang="en-US" sz="1200" dirty="0">
                          <a:effectLst/>
                        </a:rPr>
                        <a:t> ~ 21 </a:t>
                      </a:r>
                      <a:r>
                        <a:rPr lang="en-US" sz="1200" dirty="0" err="1">
                          <a:effectLst/>
                        </a:rPr>
                        <a:t>kN</a:t>
                      </a:r>
                      <a:r>
                        <a:rPr lang="en-US" sz="1200" dirty="0">
                          <a:effectLst/>
                        </a:rPr>
                        <a:t>/mm (Hz/(MV/m)</a:t>
                      </a:r>
                      <a:r>
                        <a:rPr lang="en-US" sz="1200" baseline="30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</a:t>
                      </a:r>
                      <a:r>
                        <a:rPr lang="en-US" sz="1200" dirty="0" smtClean="0">
                          <a:effectLst/>
                        </a:rPr>
                        <a:t>1.91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7" name="Grafic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284149"/>
              </p:ext>
            </p:extLst>
          </p:nvPr>
        </p:nvGraphicFramePr>
        <p:xfrm>
          <a:off x="4549939" y="3742534"/>
          <a:ext cx="4594061" cy="2928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/>
          <a:srcRect l="28001" t="24358" r="16941" b="62740"/>
          <a:stretch/>
        </p:blipFill>
        <p:spPr>
          <a:xfrm>
            <a:off x="5604137" y="5625716"/>
            <a:ext cx="2823547" cy="413517"/>
          </a:xfrm>
          <a:prstGeom prst="rect">
            <a:avLst/>
          </a:prstGeom>
        </p:spPr>
      </p:pic>
      <p:graphicFrame>
        <p:nvGraphicFramePr>
          <p:cNvPr id="19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7000897"/>
              </p:ext>
            </p:extLst>
          </p:nvPr>
        </p:nvGraphicFramePr>
        <p:xfrm>
          <a:off x="30996" y="1577146"/>
          <a:ext cx="3994523" cy="2033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ttangolo 9"/>
          <p:cNvSpPr/>
          <p:nvPr/>
        </p:nvSpPr>
        <p:spPr>
          <a:xfrm>
            <a:off x="-22061" y="3981716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</a:t>
            </a:r>
            <a:r>
              <a:rPr lang="en-US" sz="1600" dirty="0" err="1">
                <a:solidFill>
                  <a:srgbClr val="000000"/>
                </a:solidFill>
              </a:rPr>
              <a:t>Saclay</a:t>
            </a:r>
            <a:r>
              <a:rPr lang="en-US" sz="1600" dirty="0">
                <a:solidFill>
                  <a:srgbClr val="000000"/>
                </a:solidFill>
              </a:rPr>
              <a:t>-V type </a:t>
            </a:r>
            <a:r>
              <a:rPr lang="en-US" sz="1600" dirty="0" smtClean="0">
                <a:solidFill>
                  <a:srgbClr val="000000"/>
                </a:solidFill>
              </a:rPr>
              <a:t>tuner will </a:t>
            </a:r>
            <a:r>
              <a:rPr lang="en-US" sz="1600" dirty="0">
                <a:solidFill>
                  <a:srgbClr val="000000"/>
                </a:solidFill>
              </a:rPr>
              <a:t>be used, designed </a:t>
            </a:r>
            <a:r>
              <a:rPr lang="en-US" sz="1600" dirty="0" smtClean="0">
                <a:solidFill>
                  <a:srgbClr val="000000"/>
                </a:solidFill>
              </a:rPr>
              <a:t>by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CEA and outside of INFN in-kind contribution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Tuner has </a:t>
            </a:r>
            <a:r>
              <a:rPr lang="en-US" sz="1600" dirty="0" smtClean="0">
                <a:solidFill>
                  <a:srgbClr val="000000"/>
                </a:solidFill>
              </a:rPr>
              <a:t>nominally </a:t>
            </a:r>
            <a:r>
              <a:rPr lang="en-US" sz="1600" dirty="0">
                <a:solidFill>
                  <a:srgbClr val="000000"/>
                </a:solidFill>
              </a:rPr>
              <a:t>+/- 3 mm nominal stroke</a:t>
            </a:r>
          </a:p>
          <a:p>
            <a:pPr marL="742950" lvl="1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Up to +/- </a:t>
            </a:r>
            <a:r>
              <a:rPr lang="en-US" sz="1600" dirty="0" smtClean="0">
                <a:solidFill>
                  <a:srgbClr val="000000"/>
                </a:solidFill>
              </a:rPr>
              <a:t>600 </a:t>
            </a:r>
            <a:r>
              <a:rPr lang="en-US" sz="1600" dirty="0">
                <a:solidFill>
                  <a:srgbClr val="000000"/>
                </a:solidFill>
              </a:rPr>
              <a:t>kHz on INFN MB, ESS requires +/- 100 kHz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Two piezo stacks installed</a:t>
            </a:r>
          </a:p>
          <a:p>
            <a:pPr marL="742950" lvl="1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Actual fast tuning range to be cross-checked, 3 </a:t>
            </a:r>
            <a:r>
              <a:rPr lang="en-US" sz="160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000000"/>
                </a:solidFill>
              </a:rPr>
              <a:t>m cavity strain assumed</a:t>
            </a:r>
          </a:p>
          <a:p>
            <a:pPr marL="342900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Generally, LFD compensation is going to be challenging</a:t>
            </a:r>
          </a:p>
        </p:txBody>
      </p:sp>
    </p:spTree>
    <p:extLst>
      <p:ext uri="{BB962C8B-B14F-4D97-AF65-F5344CB8AC3E}">
        <p14:creationId xmlns:p14="http://schemas.microsoft.com/office/powerpoint/2010/main" val="13999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Fine grain prototype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dirty="0" smtClean="0"/>
              <a:t>production </a:t>
            </a:r>
            <a:r>
              <a:rPr lang="en-US" sz="3200" dirty="0" smtClean="0">
                <a:solidFill>
                  <a:schemeClr val="bg1"/>
                </a:solidFill>
              </a:rPr>
              <a:t>status 			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3" t="2154" r="7873" b="-2154"/>
          <a:stretch/>
        </p:blipFill>
        <p:spPr>
          <a:xfrm>
            <a:off x="3215169" y="1927198"/>
            <a:ext cx="2652924" cy="1998661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19088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5" y="1970623"/>
            <a:ext cx="2514898" cy="18861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09" y="1941151"/>
            <a:ext cx="2585322" cy="193899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1" y="4025323"/>
            <a:ext cx="2598610" cy="1948958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3549190" y="5912603"/>
            <a:ext cx="160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RF </a:t>
            </a:r>
            <a:r>
              <a:rPr lang="it-IT" sz="1600" dirty="0" err="1" smtClean="0"/>
              <a:t>measurement</a:t>
            </a:r>
            <a:endParaRPr lang="it-IT" sz="1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91799" y="5939563"/>
            <a:ext cx="1857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D</a:t>
            </a:r>
            <a:r>
              <a:rPr lang="it-IT" sz="1600" dirty="0" err="1" smtClean="0"/>
              <a:t>imensional</a:t>
            </a:r>
            <a:r>
              <a:rPr lang="it-IT" sz="1600" dirty="0" smtClean="0"/>
              <a:t> control</a:t>
            </a:r>
            <a:endParaRPr lang="it-IT" sz="16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57200" y="1531602"/>
            <a:ext cx="4182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/>
              <a:t>Deep</a:t>
            </a:r>
            <a:r>
              <a:rPr lang="it-IT" sz="1600" dirty="0" smtClean="0"/>
              <a:t> </a:t>
            </a:r>
            <a:r>
              <a:rPr lang="it-IT" sz="1600" dirty="0" err="1" smtClean="0"/>
              <a:t>drawing</a:t>
            </a:r>
            <a:r>
              <a:rPr lang="it-IT" sz="1600" dirty="0" smtClean="0"/>
              <a:t> </a:t>
            </a:r>
            <a:r>
              <a:rPr lang="it-IT" sz="1600" dirty="0" err="1" smtClean="0"/>
              <a:t>completed</a:t>
            </a:r>
            <a:r>
              <a:rPr lang="it-IT" sz="1600" dirty="0" smtClean="0"/>
              <a:t> for </a:t>
            </a:r>
            <a:r>
              <a:rPr lang="it-IT" sz="1600" dirty="0" err="1" smtClean="0"/>
              <a:t>all</a:t>
            </a:r>
            <a:r>
              <a:rPr lang="it-IT" sz="1600" dirty="0" smtClean="0"/>
              <a:t> the </a:t>
            </a:r>
            <a:r>
              <a:rPr lang="it-IT" sz="1600" dirty="0" err="1" smtClean="0"/>
              <a:t>half</a:t>
            </a:r>
            <a:r>
              <a:rPr lang="it-IT" sz="1600" dirty="0" smtClean="0"/>
              <a:t> </a:t>
            </a:r>
            <a:r>
              <a:rPr lang="it-IT" sz="1600" dirty="0" err="1" smtClean="0"/>
              <a:t>cells</a:t>
            </a:r>
            <a:endParaRPr lang="it-IT" sz="1600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3852" y="4030997"/>
            <a:ext cx="2592819" cy="1943284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6245907" y="6190218"/>
            <a:ext cx="296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Dumbell</a:t>
            </a:r>
            <a:r>
              <a:rPr lang="it-IT" sz="1600" dirty="0" smtClean="0"/>
              <a:t> </a:t>
            </a:r>
            <a:r>
              <a:rPr lang="it-IT" sz="1600" dirty="0" err="1" smtClean="0"/>
              <a:t>welding</a:t>
            </a:r>
            <a:r>
              <a:rPr lang="it-IT" sz="1600" dirty="0" smtClean="0"/>
              <a:t> + </a:t>
            </a:r>
            <a:r>
              <a:rPr lang="it-IT" sz="1600" dirty="0" err="1" smtClean="0"/>
              <a:t>equator</a:t>
            </a:r>
            <a:endParaRPr lang="it-IT" sz="1600" dirty="0" smtClean="0"/>
          </a:p>
          <a:p>
            <a:r>
              <a:rPr lang="it-IT" sz="1600" dirty="0" err="1" smtClean="0"/>
              <a:t>trimming</a:t>
            </a:r>
            <a:r>
              <a:rPr lang="it-IT" sz="1600" dirty="0" smtClean="0"/>
              <a:t> </a:t>
            </a:r>
            <a:endParaRPr lang="it-IT" sz="16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408026" y="6421223"/>
            <a:ext cx="572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Final</a:t>
            </a:r>
            <a:r>
              <a:rPr lang="it-IT" dirty="0" smtClean="0"/>
              <a:t> </a:t>
            </a:r>
            <a:r>
              <a:rPr lang="it-IT" dirty="0" err="1" smtClean="0"/>
              <a:t>cavity</a:t>
            </a:r>
            <a:r>
              <a:rPr lang="it-IT" dirty="0" smtClean="0"/>
              <a:t> </a:t>
            </a:r>
            <a:r>
              <a:rPr lang="it-IT" dirty="0" err="1" smtClean="0"/>
              <a:t>welding</a:t>
            </a:r>
            <a:r>
              <a:rPr lang="it-IT" dirty="0" smtClean="0"/>
              <a:t> </a:t>
            </a:r>
            <a:r>
              <a:rPr lang="it-IT" dirty="0" err="1" smtClean="0"/>
              <a:t>foreseen</a:t>
            </a:r>
            <a:r>
              <a:rPr lang="it-IT" dirty="0" smtClean="0"/>
              <a:t> for the </a:t>
            </a:r>
            <a:r>
              <a:rPr lang="it-IT" dirty="0" err="1" smtClean="0"/>
              <a:t>third</a:t>
            </a:r>
            <a:r>
              <a:rPr lang="it-IT" dirty="0" smtClean="0"/>
              <a:t> week of </a:t>
            </a:r>
            <a:r>
              <a:rPr lang="it-IT" dirty="0" err="1" smtClean="0"/>
              <a:t>july</a:t>
            </a:r>
            <a:r>
              <a:rPr lang="it-IT" dirty="0" smtClean="0"/>
              <a:t>!!!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0870" y="4050209"/>
            <a:ext cx="2549061" cy="19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19636</TotalTime>
  <Words>1811</Words>
  <Application>Microsoft Office PowerPoint</Application>
  <PresentationFormat>Presentazione su schermo (4:3)</PresentationFormat>
  <Paragraphs>403</Paragraphs>
  <Slides>19</Slides>
  <Notes>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19</vt:i4>
      </vt:variant>
    </vt:vector>
  </HeadingPairs>
  <TitlesOfParts>
    <vt:vector size="34" baseType="lpstr">
      <vt:lpstr>ＭＳ Ｐゴシック</vt:lpstr>
      <vt:lpstr>ＭＳ Ｐゴシック</vt:lpstr>
      <vt:lpstr>宋体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ESS Core Powerpoint</vt:lpstr>
      <vt:lpstr>DESY European XFEL</vt:lpstr>
      <vt:lpstr>1_ESS Core Powerpoint</vt:lpstr>
      <vt:lpstr>3_ESS Core Powerpoint</vt:lpstr>
      <vt:lpstr>4_ESS Core Powerpoint</vt:lpstr>
      <vt:lpstr>Status of ESS Medium Beta Cavities prototype production</vt:lpstr>
      <vt:lpstr>Medium beta cavities:  Technical Performances</vt:lpstr>
      <vt:lpstr>Medium beta cavities:  Technical Performances</vt:lpstr>
      <vt:lpstr>Prototypes: Design</vt:lpstr>
      <vt:lpstr>Prototypes: EM Design</vt:lpstr>
      <vt:lpstr>Prototypes: EM Design</vt:lpstr>
      <vt:lpstr>Prototypes: Model and materials</vt:lpstr>
      <vt:lpstr>Prototypes: Mechanical Design</vt:lpstr>
      <vt:lpstr>Fine grain prototype:  production status    </vt:lpstr>
      <vt:lpstr>Large grain prototype: production status</vt:lpstr>
      <vt:lpstr>Large grain prototype:  production steps</vt:lpstr>
      <vt:lpstr>Large Grain: impurity content and  RRR measurement</vt:lpstr>
      <vt:lpstr>Prototypes: Cavity cycle  and main checks</vt:lpstr>
      <vt:lpstr>Prototypes: Infrastructure</vt:lpstr>
      <vt:lpstr>Series: Data and cavity flow</vt:lpstr>
      <vt:lpstr>Series: Procurements</vt:lpstr>
      <vt:lpstr>Series: Planning</vt:lpstr>
      <vt:lpstr>Medium beta cavities:  Summary</vt:lpstr>
      <vt:lpstr>Series: QA/QC</vt:lpstr>
    </vt:vector>
  </TitlesOfParts>
  <Company>European Spallation Source ESS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Rocco Paparella</dc:creator>
  <cp:lastModifiedBy>michele bertucci</cp:lastModifiedBy>
  <cp:revision>202</cp:revision>
  <cp:lastPrinted>2016-06-29T15:52:22Z</cp:lastPrinted>
  <dcterms:created xsi:type="dcterms:W3CDTF">2015-03-24T10:23:58Z</dcterms:created>
  <dcterms:modified xsi:type="dcterms:W3CDTF">2016-07-04T22:04:29Z</dcterms:modified>
</cp:coreProperties>
</file>