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76565-D6E0-41A6-9E29-AB145A88B77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50080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2EE10-2FCD-4773-9CB7-06B449AA7EF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0676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F7631-00FA-48B8-AAB5-4A90C05ECAD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5118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F6756-7D90-4E52-870C-ACA8B2232C9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52527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4CD30-4B41-461C-B8E6-8C76908D3EB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0608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8D02C-A7C9-4FFB-A683-248199B23DC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4009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C2156-45E1-4166-ABB4-BFD10C9C8F9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8740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44FEB-F864-4C4E-9AB7-850B972B54C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7715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FBF93-17D2-413C-AB65-0752B5B473A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41479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4FB018-1891-4D14-9FE7-1933F0D1468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0360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CD2D0-21E6-47E9-BC5A-B2C7C823E5A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57408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90E9A1F-BC0B-4E6F-8CF9-31727420557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erascale.in2p3.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Picture 13" descr="logoGDRTerasca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857896"/>
            <a:ext cx="2376065" cy="1619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752725" y="333375"/>
            <a:ext cx="2827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fr-FR" sz="2400" b="1">
                <a:solidFill>
                  <a:srgbClr val="FF0000"/>
                </a:solidFill>
                <a:latin typeface="Times New Roman" panose="02020603050405020304" pitchFamily="18" charset="0"/>
              </a:rPr>
              <a:t>Famous Last Words</a:t>
            </a:r>
            <a:endParaRPr lang="fr-FR" altLang="fr-FR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232025" y="692150"/>
            <a:ext cx="4005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fr-FR" sz="2000" b="1">
                <a:solidFill>
                  <a:srgbClr val="006600"/>
                </a:solidFill>
                <a:latin typeface="Times New Roman" panose="02020603050405020304" pitchFamily="18" charset="0"/>
              </a:rPr>
              <a:t>Gilbert Moultaka and Dirk Zerwas</a:t>
            </a:r>
            <a:endParaRPr lang="fr-FR" altLang="fr-FR" sz="2000" b="1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23850" y="1125538"/>
            <a:ext cx="7704138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fr-FR" sz="16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Please </a:t>
            </a: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subscribe to the mailing list via: </a:t>
            </a: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hlinkClick r:id="rId3"/>
              </a:rPr>
              <a:t>http://terascale.in2p3.fr</a:t>
            </a: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</a:p>
          <a:p>
            <a:pPr>
              <a:buFontTx/>
              <a:buChar char="•"/>
            </a:pP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Next meeting: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in spring 2016 in Nantes, </a:t>
            </a:r>
            <a:r>
              <a:rPr lang="en-US" altLang="fr-FR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tba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on the mailing list</a:t>
            </a:r>
            <a:endParaRPr lang="en-US" altLang="fr-FR" sz="1600" b="1" dirty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buFontTx/>
              <a:buChar char="•"/>
            </a:pPr>
            <a:r>
              <a:rPr lang="en-US" altLang="fr-FR" sz="1600" b="1" dirty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The GDR lives on your participation as speaker and participant: thank you for coming!</a:t>
            </a:r>
          </a:p>
          <a:p>
            <a:pPr>
              <a:buFontTx/>
              <a:buChar char="•"/>
            </a:pPr>
            <a:r>
              <a:rPr lang="en-US" altLang="fr-FR" sz="16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Thank you to for the generous </a:t>
            </a:r>
            <a:r>
              <a:rPr lang="en-US" altLang="fr-FR" sz="16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support: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Nantes,…</a:t>
            </a:r>
          </a:p>
          <a:p>
            <a:pPr>
              <a:buFontTx/>
              <a:buChar char="•"/>
            </a:pPr>
            <a:r>
              <a:rPr lang="en-US" altLang="fr-FR" sz="1600" b="1" dirty="0">
                <a:solidFill>
                  <a:srgbClr val="00206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fr-F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Patrice is DAS of IN2P3</a:t>
            </a:r>
          </a:p>
          <a:p>
            <a:pPr>
              <a:buFontTx/>
              <a:buChar char="•"/>
            </a:pPr>
            <a:r>
              <a:rPr lang="en-US" altLang="fr-FR" sz="1600" b="1" dirty="0">
                <a:solidFill>
                  <a:srgbClr val="00206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fr-F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Eric </a:t>
            </a:r>
            <a:r>
              <a:rPr lang="en-US" altLang="fr-FR" sz="1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Chabert</a:t>
            </a:r>
            <a:r>
              <a:rPr lang="en-US" altLang="fr-F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(IPHC) has agreed to replace him</a:t>
            </a:r>
            <a:endParaRPr lang="en-US" altLang="fr-FR" sz="1600" b="1" dirty="0">
              <a:solidFill>
                <a:srgbClr val="00206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buFontTx/>
              <a:buChar char="•"/>
            </a:pPr>
            <a:r>
              <a:rPr lang="en-US" altLang="fr-FR" sz="1600" b="1" dirty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Thank you to the coordinators: Emmanuel, Marco, Nikola, Benjamin, Christophe, Pietro, Sandrine, Marie-Helene, Ana, </a:t>
            </a:r>
            <a:r>
              <a:rPr lang="en-US" altLang="fr-FR" sz="1600" b="1" dirty="0" err="1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Stéphane</a:t>
            </a:r>
            <a:r>
              <a:rPr lang="en-US" altLang="fr-FR" sz="1600" b="1" dirty="0" smtClean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, Eric</a:t>
            </a:r>
            <a:endParaRPr lang="en-US" altLang="fr-FR" sz="1600" b="1" dirty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buFontTx/>
              <a:buChar char="•"/>
            </a:pPr>
            <a:endParaRPr lang="en-US" altLang="fr-FR" sz="1600" b="1" dirty="0">
              <a:solidFill>
                <a:srgbClr val="000066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buFontTx/>
              <a:buChar char="•"/>
            </a:pPr>
            <a:r>
              <a:rPr lang="en-US" altLang="fr-FR" sz="1600" b="1" dirty="0">
                <a:solidFill>
                  <a:srgbClr val="000066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Big thank you to:</a:t>
            </a:r>
          </a:p>
          <a:p>
            <a:pPr lvl="1">
              <a:buFontTx/>
              <a:buChar char="•"/>
            </a:pPr>
            <a:r>
              <a:rPr lang="en-US" altLang="fr-FR" sz="1600" b="1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fr-F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Julien, Sara and the Nantes team</a:t>
            </a:r>
            <a:endParaRPr lang="fr-FR" altLang="fr-FR" sz="1600" b="1" dirty="0" smtClean="0">
              <a:solidFill>
                <a:srgbClr val="FF00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>
              <a:buFontTx/>
              <a:buChar char="•"/>
            </a:pPr>
            <a:endParaRPr lang="en-US" altLang="fr-FR" sz="1600" b="1" dirty="0" smtClean="0">
              <a:solidFill>
                <a:srgbClr val="00660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buFontTx/>
              <a:buChar char="•"/>
            </a:pPr>
            <a:r>
              <a:rPr lang="en-US" altLang="fr-FR" sz="1600" b="1" dirty="0">
                <a:solidFill>
                  <a:srgbClr val="00206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fr-FR" sz="1600" b="1" dirty="0" smtClean="0">
                <a:solidFill>
                  <a:srgbClr val="00206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Next meeting: autumn in Paris</a:t>
            </a:r>
            <a:endParaRPr lang="fr-FR" altLang="fr-FR" sz="1600" b="1" dirty="0">
              <a:solidFill>
                <a:srgbClr val="002060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327214" y="5981218"/>
            <a:ext cx="26035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Have a fun trip home!</a:t>
            </a:r>
            <a:endParaRPr lang="fr-FR" altLang="fr-FR" sz="2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26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8808913" cy="2351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52312" y="404664"/>
            <a:ext cx="5813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Commercial break: Exciting conference coming up!</a:t>
            </a:r>
            <a:endParaRPr lang="fr-FR" altLang="fr-FR" sz="2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611560" y="3331966"/>
            <a:ext cx="309634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Neutrinos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Baryogenesis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Gravity</a:t>
            </a:r>
            <a:r>
              <a:rPr 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Beyond </a:t>
            </a:r>
            <a:r>
              <a:rPr lang="el-G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fr-FR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cdm</a:t>
            </a: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Dark</a:t>
            </a:r>
            <a:r>
              <a:rPr 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Frontier </a:t>
            </a:r>
            <a:r>
              <a:rPr lang="fr-FR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searches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</a:t>
            </a:r>
            <a:r>
              <a:rPr lang="fr-FR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5004047" y="3484366"/>
            <a:ext cx="398437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Organized</a:t>
            </a: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: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Ulrich </a:t>
            </a:r>
            <a:r>
              <a:rPr lang="fr-FR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Ellwanger</a:t>
            </a:r>
            <a:endParaRPr lang="fr-FR" b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Julien Grain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Michel </a:t>
            </a:r>
            <a:r>
              <a:rPr lang="fr-FR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Guidal</a:t>
            </a:r>
            <a:endParaRPr lang="fr-FR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Deirdre</a:t>
            </a: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Horan</a:t>
            </a:r>
            <a:endParaRPr lang="fr-FR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Sophie </a:t>
            </a:r>
            <a:r>
              <a:rPr lang="fr-FR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Henrot-Versillé</a:t>
            </a: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(chair)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Stéphane </a:t>
            </a:r>
            <a:r>
              <a:rPr lang="fr-FR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Lavignac</a:t>
            </a:r>
            <a:endParaRPr lang="fr-FR" b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Dirk Zerwas</a:t>
            </a:r>
            <a:endParaRPr lang="fr-FR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883242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177</Words>
  <Application>Microsoft Office PowerPoint</Application>
  <PresentationFormat>Affichage à l'écran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Wingdings</vt:lpstr>
      <vt:lpstr>Modèle par défaut</vt:lpstr>
      <vt:lpstr>Présentation PowerPoint</vt:lpstr>
      <vt:lpstr>Présentation PowerPoint</vt:lpstr>
    </vt:vector>
  </TitlesOfParts>
  <Company>LAL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zerwas</dc:creator>
  <cp:lastModifiedBy>Dirk Zerwas</cp:lastModifiedBy>
  <cp:revision>216</cp:revision>
  <dcterms:created xsi:type="dcterms:W3CDTF">2009-03-30T04:23:00Z</dcterms:created>
  <dcterms:modified xsi:type="dcterms:W3CDTF">2016-05-25T10:25:32Z</dcterms:modified>
</cp:coreProperties>
</file>