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6565-D6E0-41A6-9E29-AB145A88B7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0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EE10-2FCD-4773-9CB7-06B449AA7E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7631-00FA-48B8-AAB5-4A90C05ECA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1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6756-7D90-4E52-870C-ACA8B2232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2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CD30-4B41-461C-B8E6-8C76908D3E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08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D02C-A7C9-4FFB-A683-248199B23D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0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2156-45E1-4166-ABB4-BFD10C9C8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4FEB-F864-4C4E-9AB7-850B972B54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1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BF93-17D2-413C-AB65-0752B5B473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1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B018-1891-4D14-9FE7-1933F0D146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36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2D0-21E6-47E9-BC5A-B2C7C823E5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7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E9A1F-BC0B-4E6F-8CF9-3172742055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rascale.in2p3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57896"/>
            <a:ext cx="2376065" cy="1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52725" y="333375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Famous Last Words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32025" y="692150"/>
            <a:ext cx="400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 and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770413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Please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subscribe to the mailing list via: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hlinkClick r:id="rId3"/>
              </a:rPr>
              <a:t>http://terascale.in2p3.fr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Next meeting: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 spring 2016 in Nantes,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tba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on the mailing list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The GDR lives on your participation as speaker and participant: thank you for coming!</a:t>
            </a: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for the generous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support: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Nantes,…</a:t>
            </a: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Patrice is DAS of IN2P3</a:t>
            </a: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Eric </a:t>
            </a:r>
            <a:r>
              <a:rPr lang="en-US" altLang="fr-FR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Chabert</a:t>
            </a: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(IPHC) has agreed to replace him</a:t>
            </a:r>
            <a:endParaRPr lang="en-US" altLang="fr-FR" sz="1600" b="1" dirty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Thank you to the coordinators: Emmanuel, Marco, Nikola, Benjamin, Christophe, Pietro, Sandrine, Marie-Helene, Ana, </a:t>
            </a:r>
            <a:r>
              <a:rPr lang="en-US" altLang="fr-FR" sz="1600" b="1" dirty="0" err="1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Eric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Big thank you to: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Julien, Sara and the Nantes team</a:t>
            </a:r>
            <a:endParaRPr lang="fr-FR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endParaRPr lang="en-US" altLang="fr-FR" sz="1600" b="1" dirty="0" smtClean="0">
              <a:solidFill>
                <a:srgbClr val="0066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Next meeting: autumn in Paris</a:t>
            </a:r>
            <a:endParaRPr lang="fr-FR" altLang="fr-FR" sz="1600" b="1" dirty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27214" y="5981218"/>
            <a:ext cx="26035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Have a fun trip home!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08913" cy="235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312" y="404664"/>
            <a:ext cx="5813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Commercial break: Exciting conference coming up!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11560" y="3331966"/>
            <a:ext cx="30963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Neutrinos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Baryogenesis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Gravity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Beyond 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fr-F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cdm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Frontier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searches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fr-F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004047" y="3484366"/>
            <a:ext cx="398437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:</a:t>
            </a:r>
            <a:endParaRPr lang="fr-F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Ulrich </a:t>
            </a:r>
            <a:r>
              <a:rPr lang="fr-FR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Ellwanger</a:t>
            </a:r>
            <a:endParaRPr lang="fr-FR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Julien Grain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Guidal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Deirdre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Horan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Sophie </a:t>
            </a:r>
            <a:r>
              <a:rPr lang="fr-FR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Henrot-Versillé</a:t>
            </a:r>
            <a:r>
              <a:rPr lang="fr-F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Stéphane </a:t>
            </a:r>
            <a:r>
              <a:rPr lang="fr-FR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Lavignac</a:t>
            </a:r>
            <a:endParaRPr lang="fr-FR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Dirk Zerwas</a:t>
            </a:r>
            <a:endParaRPr lang="fr-FR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8324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177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Modèle par défaut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216</cp:revision>
  <dcterms:created xsi:type="dcterms:W3CDTF">2009-03-30T04:23:00Z</dcterms:created>
  <dcterms:modified xsi:type="dcterms:W3CDTF">2016-05-25T10:25:32Z</dcterms:modified>
</cp:coreProperties>
</file>