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261" r:id="rId3"/>
    <p:sldId id="285" r:id="rId4"/>
    <p:sldId id="274" r:id="rId5"/>
    <p:sldId id="295" r:id="rId6"/>
    <p:sldId id="272" r:id="rId7"/>
    <p:sldId id="299" r:id="rId8"/>
    <p:sldId id="271" r:id="rId9"/>
    <p:sldId id="296" r:id="rId10"/>
    <p:sldId id="288" r:id="rId11"/>
    <p:sldId id="259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5277" autoAdjust="0"/>
    <p:restoredTop sz="86410" autoAdjust="0"/>
  </p:normalViewPr>
  <p:slideViewPr>
    <p:cSldViewPr snapToGrid="0" showGuides="1">
      <p:cViewPr varScale="1">
        <p:scale>
          <a:sx n="57" d="100"/>
          <a:sy n="57" d="100"/>
        </p:scale>
        <p:origin x="1864" y="52"/>
      </p:cViewPr>
      <p:guideLst>
        <p:guide orient="horz" pos="2160"/>
        <p:guide pos="2880"/>
        <p:guide pos="3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F57D1-9297-4CD4-A65D-1F23E1C1D89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6028AE-5AAA-4791-A996-9A03F846A7F6}">
      <dgm:prSet phldrT="[Texte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Caractérisations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 smtClean="0"/>
            <a:t>Spectroscopies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 smtClean="0"/>
            <a:t>Microscopies (électroniques, en champ proche)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 smtClean="0"/>
            <a:t>Analyses (micro)structurales par RX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 smtClean="0"/>
            <a:t>Cinétiques rapides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 smtClean="0"/>
            <a:t>Analyses thermiques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dirty="0" smtClean="0"/>
            <a:t>Magnétisme</a:t>
          </a:r>
          <a:endParaRPr lang="fr-FR" dirty="0"/>
        </a:p>
      </dgm:t>
    </dgm:pt>
    <dgm:pt modelId="{7341B907-EDFE-4368-8820-C0E3E3D74111}" type="parTrans" cxnId="{E4581CAA-3A46-478E-B1CC-F0E9C60059C9}">
      <dgm:prSet/>
      <dgm:spPr/>
      <dgm:t>
        <a:bodyPr/>
        <a:lstStyle/>
        <a:p>
          <a:endParaRPr lang="fr-FR"/>
        </a:p>
      </dgm:t>
    </dgm:pt>
    <dgm:pt modelId="{F91E2B32-7FF5-4B06-9BEC-32B1958562CA}" type="sibTrans" cxnId="{E4581CAA-3A46-478E-B1CC-F0E9C60059C9}">
      <dgm:prSet/>
      <dgm:spPr/>
      <dgm:t>
        <a:bodyPr/>
        <a:lstStyle/>
        <a:p>
          <a:endParaRPr lang="fr-FR"/>
        </a:p>
      </dgm:t>
    </dgm:pt>
    <dgm:pt modelId="{14841870-34EB-4D96-BA83-10C4D6E82CDA}">
      <dgm:prSet phldrT="[Texte]"/>
      <dgm:spPr/>
      <dgm:t>
        <a:bodyPr/>
        <a:lstStyle/>
        <a:p>
          <a:pPr>
            <a:spcAft>
              <a:spcPts val="0"/>
            </a:spcAft>
          </a:pPr>
          <a:r>
            <a:rPr lang="fr-FR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Applications</a:t>
          </a:r>
        </a:p>
        <a:p>
          <a:pPr>
            <a:spcAft>
              <a:spcPts val="0"/>
            </a:spcAft>
          </a:pPr>
          <a:r>
            <a:rPr lang="fr-FR" dirty="0" smtClean="0"/>
            <a:t>Santé, médecine</a:t>
          </a:r>
        </a:p>
        <a:p>
          <a:pPr>
            <a:spcAft>
              <a:spcPts val="0"/>
            </a:spcAft>
          </a:pPr>
          <a:r>
            <a:rPr lang="fr-FR" dirty="0" smtClean="0"/>
            <a:t>Optique</a:t>
          </a:r>
        </a:p>
        <a:p>
          <a:pPr>
            <a:spcAft>
              <a:spcPts val="0"/>
            </a:spcAft>
          </a:pPr>
          <a:r>
            <a:rPr lang="fr-FR" dirty="0" smtClean="0"/>
            <a:t>Catalyse</a:t>
          </a:r>
        </a:p>
        <a:p>
          <a:pPr>
            <a:spcAft>
              <a:spcPts val="0"/>
            </a:spcAft>
          </a:pPr>
          <a:r>
            <a:rPr lang="fr-FR" dirty="0" smtClean="0"/>
            <a:t>Télécommunications</a:t>
          </a:r>
        </a:p>
        <a:p>
          <a:pPr>
            <a:spcAft>
              <a:spcPts val="0"/>
            </a:spcAft>
          </a:pPr>
          <a:r>
            <a:rPr lang="fr-FR" dirty="0" smtClean="0"/>
            <a:t>Energie</a:t>
          </a:r>
        </a:p>
        <a:p>
          <a:pPr>
            <a:spcAft>
              <a:spcPts val="0"/>
            </a:spcAft>
          </a:pPr>
          <a:r>
            <a:rPr lang="fr-FR" dirty="0" smtClean="0"/>
            <a:t>Environnement</a:t>
          </a:r>
        </a:p>
        <a:p>
          <a:pPr>
            <a:spcAft>
              <a:spcPts val="0"/>
            </a:spcAft>
          </a:pPr>
          <a:r>
            <a:rPr lang="fr-FR" dirty="0" smtClean="0"/>
            <a:t>Sciences de l’information</a:t>
          </a:r>
          <a:endParaRPr lang="fr-FR" dirty="0"/>
        </a:p>
      </dgm:t>
    </dgm:pt>
    <dgm:pt modelId="{F71E5293-A7F6-4764-9E6E-F3D685E20011}" type="parTrans" cxnId="{FB48476D-0F7D-4BA5-A939-D5FDCA832BC5}">
      <dgm:prSet/>
      <dgm:spPr/>
      <dgm:t>
        <a:bodyPr/>
        <a:lstStyle/>
        <a:p>
          <a:endParaRPr lang="fr-FR"/>
        </a:p>
      </dgm:t>
    </dgm:pt>
    <dgm:pt modelId="{7042094D-8188-4B63-B3DF-2E9314BCEAB3}" type="sibTrans" cxnId="{FB48476D-0F7D-4BA5-A939-D5FDCA832BC5}">
      <dgm:prSet/>
      <dgm:spPr/>
      <dgm:t>
        <a:bodyPr/>
        <a:lstStyle/>
        <a:p>
          <a:endParaRPr lang="fr-FR"/>
        </a:p>
      </dgm:t>
    </dgm:pt>
    <dgm:pt modelId="{7159CE72-D79C-47E1-9C7B-4F3A4878B602}">
      <dgm:prSet phldrT="[Texte]"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Méthodes de préparation 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la molécule au dispositif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Synthèse organique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Synthèse inorganique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Lithographie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Modifications de surface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Techniques de frittage flash</a:t>
          </a:r>
          <a:endParaRPr lang="fr-FR" sz="1600" dirty="0"/>
        </a:p>
      </dgm:t>
    </dgm:pt>
    <dgm:pt modelId="{314A1733-F88B-4BE8-AC0B-4CD7FC47838D}" type="parTrans" cxnId="{55957036-D88A-477C-9531-3DCEB7B104E5}">
      <dgm:prSet/>
      <dgm:spPr/>
      <dgm:t>
        <a:bodyPr/>
        <a:lstStyle/>
        <a:p>
          <a:endParaRPr lang="fr-FR"/>
        </a:p>
      </dgm:t>
    </dgm:pt>
    <dgm:pt modelId="{690BCB63-A4DE-4BD1-9A5A-429DED3A6A2C}" type="sibTrans" cxnId="{55957036-D88A-477C-9531-3DCEB7B104E5}">
      <dgm:prSet/>
      <dgm:spPr/>
      <dgm:t>
        <a:bodyPr/>
        <a:lstStyle/>
        <a:p>
          <a:endParaRPr lang="fr-FR"/>
        </a:p>
      </dgm:t>
    </dgm:pt>
    <dgm:pt modelId="{9EB57742-DD90-480D-9B22-D6C64E5524BA}" type="pres">
      <dgm:prSet presAssocID="{D3BF57D1-9297-4CD4-A65D-1F23E1C1D8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BEB3075-169E-40C1-9F0A-D5B775869BC3}" type="pres">
      <dgm:prSet presAssocID="{706028AE-5AAA-4791-A996-9A03F846A7F6}" presName="dummy" presStyleCnt="0"/>
      <dgm:spPr/>
    </dgm:pt>
    <dgm:pt modelId="{21784E04-A108-4B57-8E69-151696353E1D}" type="pres">
      <dgm:prSet presAssocID="{706028AE-5AAA-4791-A996-9A03F846A7F6}" presName="node" presStyleLbl="revTx" presStyleIdx="0" presStyleCnt="3" custScaleX="188019" custRadScaleRad="127336" custRadScaleInc="117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90105A-FA90-4B71-A8F6-93479F3503C6}" type="pres">
      <dgm:prSet presAssocID="{F91E2B32-7FF5-4B06-9BEC-32B1958562CA}" presName="sibTrans" presStyleLbl="node1" presStyleIdx="0" presStyleCnt="3"/>
      <dgm:spPr/>
      <dgm:t>
        <a:bodyPr/>
        <a:lstStyle/>
        <a:p>
          <a:endParaRPr lang="fr-FR"/>
        </a:p>
      </dgm:t>
    </dgm:pt>
    <dgm:pt modelId="{248B5728-E257-421A-A886-44EA9E46C351}" type="pres">
      <dgm:prSet presAssocID="{14841870-34EB-4D96-BA83-10C4D6E82CDA}" presName="dummy" presStyleCnt="0"/>
      <dgm:spPr/>
    </dgm:pt>
    <dgm:pt modelId="{6B44DD44-42D3-460A-9BA2-C3FF2D474D59}" type="pres">
      <dgm:prSet presAssocID="{14841870-34EB-4D96-BA83-10C4D6E82CDA}" presName="node" presStyleLbl="revTx" presStyleIdx="1" presStyleCnt="3" custRadScaleRad="86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2F0498-A03B-4214-889F-4F55AE825BB8}" type="pres">
      <dgm:prSet presAssocID="{7042094D-8188-4B63-B3DF-2E9314BCEAB3}" presName="sibTrans" presStyleLbl="node1" presStyleIdx="1" presStyleCnt="3"/>
      <dgm:spPr/>
      <dgm:t>
        <a:bodyPr/>
        <a:lstStyle/>
        <a:p>
          <a:endParaRPr lang="fr-FR"/>
        </a:p>
      </dgm:t>
    </dgm:pt>
    <dgm:pt modelId="{5247E689-5016-4E98-BC7D-F4E2B0F30BC4}" type="pres">
      <dgm:prSet presAssocID="{7159CE72-D79C-47E1-9C7B-4F3A4878B602}" presName="dummy" presStyleCnt="0"/>
      <dgm:spPr/>
    </dgm:pt>
    <dgm:pt modelId="{5D677964-60FD-4975-B0C8-8A296C554DB2}" type="pres">
      <dgm:prSet presAssocID="{7159CE72-D79C-47E1-9C7B-4F3A4878B602}" presName="node" presStyleLbl="revTx" presStyleIdx="2" presStyleCnt="3" custScaleX="123792" custRadScaleRad="112796" custRadScaleInc="-28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36FD9B-0979-4530-80A2-43156E078FC3}" type="pres">
      <dgm:prSet presAssocID="{690BCB63-A4DE-4BD1-9A5A-429DED3A6A2C}" presName="sibTrans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C1C2B9C2-3D1D-458C-AB26-C3D748E833CB}" type="presOf" srcId="{706028AE-5AAA-4791-A996-9A03F846A7F6}" destId="{21784E04-A108-4B57-8E69-151696353E1D}" srcOrd="0" destOrd="0" presId="urn:microsoft.com/office/officeart/2005/8/layout/cycle1"/>
    <dgm:cxn modelId="{55957036-D88A-477C-9531-3DCEB7B104E5}" srcId="{D3BF57D1-9297-4CD4-A65D-1F23E1C1D896}" destId="{7159CE72-D79C-47E1-9C7B-4F3A4878B602}" srcOrd="2" destOrd="0" parTransId="{314A1733-F88B-4BE8-AC0B-4CD7FC47838D}" sibTransId="{690BCB63-A4DE-4BD1-9A5A-429DED3A6A2C}"/>
    <dgm:cxn modelId="{53AFCCD0-EE77-44DB-BF34-B870B8117CA7}" type="presOf" srcId="{7159CE72-D79C-47E1-9C7B-4F3A4878B602}" destId="{5D677964-60FD-4975-B0C8-8A296C554DB2}" srcOrd="0" destOrd="0" presId="urn:microsoft.com/office/officeart/2005/8/layout/cycle1"/>
    <dgm:cxn modelId="{FB48476D-0F7D-4BA5-A939-D5FDCA832BC5}" srcId="{D3BF57D1-9297-4CD4-A65D-1F23E1C1D896}" destId="{14841870-34EB-4D96-BA83-10C4D6E82CDA}" srcOrd="1" destOrd="0" parTransId="{F71E5293-A7F6-4764-9E6E-F3D685E20011}" sibTransId="{7042094D-8188-4B63-B3DF-2E9314BCEAB3}"/>
    <dgm:cxn modelId="{CC33245E-82BA-43A2-8B4D-F30A7718BFD6}" type="presOf" srcId="{7042094D-8188-4B63-B3DF-2E9314BCEAB3}" destId="{E42F0498-A03B-4214-889F-4F55AE825BB8}" srcOrd="0" destOrd="0" presId="urn:microsoft.com/office/officeart/2005/8/layout/cycle1"/>
    <dgm:cxn modelId="{E4581CAA-3A46-478E-B1CC-F0E9C60059C9}" srcId="{D3BF57D1-9297-4CD4-A65D-1F23E1C1D896}" destId="{706028AE-5AAA-4791-A996-9A03F846A7F6}" srcOrd="0" destOrd="0" parTransId="{7341B907-EDFE-4368-8820-C0E3E3D74111}" sibTransId="{F91E2B32-7FF5-4B06-9BEC-32B1958562CA}"/>
    <dgm:cxn modelId="{CE1B00C6-2309-4FF0-9FD8-498D3F065628}" type="presOf" srcId="{14841870-34EB-4D96-BA83-10C4D6E82CDA}" destId="{6B44DD44-42D3-460A-9BA2-C3FF2D474D59}" srcOrd="0" destOrd="0" presId="urn:microsoft.com/office/officeart/2005/8/layout/cycle1"/>
    <dgm:cxn modelId="{EBCA3865-FB67-434B-BE00-0829B5E520D5}" type="presOf" srcId="{690BCB63-A4DE-4BD1-9A5A-429DED3A6A2C}" destId="{8936FD9B-0979-4530-80A2-43156E078FC3}" srcOrd="0" destOrd="0" presId="urn:microsoft.com/office/officeart/2005/8/layout/cycle1"/>
    <dgm:cxn modelId="{6D09FF86-2B0D-404B-92D5-82B468E6E56D}" type="presOf" srcId="{F91E2B32-7FF5-4B06-9BEC-32B1958562CA}" destId="{2390105A-FA90-4B71-A8F6-93479F3503C6}" srcOrd="0" destOrd="0" presId="urn:microsoft.com/office/officeart/2005/8/layout/cycle1"/>
    <dgm:cxn modelId="{5DF08809-51EF-4072-9FC9-92720010C899}" type="presOf" srcId="{D3BF57D1-9297-4CD4-A65D-1F23E1C1D896}" destId="{9EB57742-DD90-480D-9B22-D6C64E5524BA}" srcOrd="0" destOrd="0" presId="urn:microsoft.com/office/officeart/2005/8/layout/cycle1"/>
    <dgm:cxn modelId="{AA522AC5-C69D-4DB1-B36C-457CC25B9961}" type="presParOf" srcId="{9EB57742-DD90-480D-9B22-D6C64E5524BA}" destId="{8BEB3075-169E-40C1-9F0A-D5B775869BC3}" srcOrd="0" destOrd="0" presId="urn:microsoft.com/office/officeart/2005/8/layout/cycle1"/>
    <dgm:cxn modelId="{3A68B496-B408-40A4-A2C9-63FA0295703D}" type="presParOf" srcId="{9EB57742-DD90-480D-9B22-D6C64E5524BA}" destId="{21784E04-A108-4B57-8E69-151696353E1D}" srcOrd="1" destOrd="0" presId="urn:microsoft.com/office/officeart/2005/8/layout/cycle1"/>
    <dgm:cxn modelId="{7F78FF20-4D83-44AC-A732-172CB4FA0B50}" type="presParOf" srcId="{9EB57742-DD90-480D-9B22-D6C64E5524BA}" destId="{2390105A-FA90-4B71-A8F6-93479F3503C6}" srcOrd="2" destOrd="0" presId="urn:microsoft.com/office/officeart/2005/8/layout/cycle1"/>
    <dgm:cxn modelId="{701B6CAC-37C8-4C9A-966F-16C2C2D6DA30}" type="presParOf" srcId="{9EB57742-DD90-480D-9B22-D6C64E5524BA}" destId="{248B5728-E257-421A-A886-44EA9E46C351}" srcOrd="3" destOrd="0" presId="urn:microsoft.com/office/officeart/2005/8/layout/cycle1"/>
    <dgm:cxn modelId="{8D6B4483-260F-4607-95F6-80E73CC03C6A}" type="presParOf" srcId="{9EB57742-DD90-480D-9B22-D6C64E5524BA}" destId="{6B44DD44-42D3-460A-9BA2-C3FF2D474D59}" srcOrd="4" destOrd="0" presId="urn:microsoft.com/office/officeart/2005/8/layout/cycle1"/>
    <dgm:cxn modelId="{73CDB8F8-FF08-48D2-A95D-78986F578345}" type="presParOf" srcId="{9EB57742-DD90-480D-9B22-D6C64E5524BA}" destId="{E42F0498-A03B-4214-889F-4F55AE825BB8}" srcOrd="5" destOrd="0" presId="urn:microsoft.com/office/officeart/2005/8/layout/cycle1"/>
    <dgm:cxn modelId="{BE30E043-84CF-4530-8A0E-D8FBF6839F23}" type="presParOf" srcId="{9EB57742-DD90-480D-9B22-D6C64E5524BA}" destId="{5247E689-5016-4E98-BC7D-F4E2B0F30BC4}" srcOrd="6" destOrd="0" presId="urn:microsoft.com/office/officeart/2005/8/layout/cycle1"/>
    <dgm:cxn modelId="{7E98CD93-7B93-4E46-A2E0-780320CCA002}" type="presParOf" srcId="{9EB57742-DD90-480D-9B22-D6C64E5524BA}" destId="{5D677964-60FD-4975-B0C8-8A296C554DB2}" srcOrd="7" destOrd="0" presId="urn:microsoft.com/office/officeart/2005/8/layout/cycle1"/>
    <dgm:cxn modelId="{6F71BB44-8217-4CA8-941E-E7479EC8ACFF}" type="presParOf" srcId="{9EB57742-DD90-480D-9B22-D6C64E5524BA}" destId="{8936FD9B-0979-4530-80A2-43156E078FC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68FD9-90B5-46C4-A1D5-DAB92542376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41FE2B-B8A1-4D10-9C99-7D19E202369E}">
      <dgm:prSet phldrT="[Texte]" custT="1"/>
      <dgm:spPr/>
      <dgm:t>
        <a:bodyPr/>
        <a:lstStyle/>
        <a:p>
          <a:r>
            <a:rPr lang="fr-FR" sz="2400" dirty="0" smtClean="0"/>
            <a:t>D2</a:t>
          </a:r>
          <a:endParaRPr lang="fr-FR" sz="2400" dirty="0"/>
        </a:p>
      </dgm:t>
    </dgm:pt>
    <dgm:pt modelId="{1E56C7AE-0623-4647-8DE6-EE78DDE8143C}" type="parTrans" cxnId="{66D2F4D7-9F81-40CF-A8B8-B0BE19512E3F}">
      <dgm:prSet/>
      <dgm:spPr/>
      <dgm:t>
        <a:bodyPr/>
        <a:lstStyle/>
        <a:p>
          <a:endParaRPr lang="fr-FR" sz="2000"/>
        </a:p>
      </dgm:t>
    </dgm:pt>
    <dgm:pt modelId="{5A03F558-9595-4BF8-BF2E-DB36378ED2A9}" type="sibTrans" cxnId="{66D2F4D7-9F81-40CF-A8B8-B0BE19512E3F}">
      <dgm:prSet/>
      <dgm:spPr/>
      <dgm:t>
        <a:bodyPr/>
        <a:lstStyle/>
        <a:p>
          <a:endParaRPr lang="fr-FR" sz="2000"/>
        </a:p>
      </dgm:t>
    </dgm:pt>
    <dgm:pt modelId="{890415AC-77D1-4562-83E2-AE95CFB41888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D2.1</a:t>
          </a:r>
        </a:p>
      </dgm:t>
    </dgm:pt>
    <dgm:pt modelId="{3D415061-FE77-4102-B6BD-711B46EF0AE1}" type="parTrans" cxnId="{6D6BA591-043D-4BCC-8E3F-96E56442B333}">
      <dgm:prSet/>
      <dgm:spPr/>
      <dgm:t>
        <a:bodyPr/>
        <a:lstStyle/>
        <a:p>
          <a:endParaRPr lang="fr-FR" sz="2000"/>
        </a:p>
      </dgm:t>
    </dgm:pt>
    <dgm:pt modelId="{0D5E4F5D-F6D6-4332-B271-04C913EFBDE6}" type="sibTrans" cxnId="{6D6BA591-043D-4BCC-8E3F-96E56442B333}">
      <dgm:prSet/>
      <dgm:spPr/>
      <dgm:t>
        <a:bodyPr/>
        <a:lstStyle/>
        <a:p>
          <a:endParaRPr lang="fr-FR" sz="2000"/>
        </a:p>
      </dgm:t>
    </dgm:pt>
    <dgm:pt modelId="{7761D674-D18E-4CE9-92F4-92BC8443FF69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D2.3</a:t>
          </a:r>
        </a:p>
      </dgm:t>
    </dgm:pt>
    <dgm:pt modelId="{435A51ED-0920-4FF5-823C-562F0E50E7E6}" type="parTrans" cxnId="{8C91EA2F-E28D-40C6-B3A8-6D12F38302BF}">
      <dgm:prSet/>
      <dgm:spPr/>
      <dgm:t>
        <a:bodyPr/>
        <a:lstStyle/>
        <a:p>
          <a:endParaRPr lang="fr-FR" sz="2000"/>
        </a:p>
      </dgm:t>
    </dgm:pt>
    <dgm:pt modelId="{6D118C1E-2B94-47A5-B739-3A6FB804748E}" type="sibTrans" cxnId="{8C91EA2F-E28D-40C6-B3A8-6D12F38302BF}">
      <dgm:prSet/>
      <dgm:spPr/>
      <dgm:t>
        <a:bodyPr/>
        <a:lstStyle/>
        <a:p>
          <a:endParaRPr lang="fr-FR" sz="2000"/>
        </a:p>
      </dgm:t>
    </dgm:pt>
    <dgm:pt modelId="{5F8A580A-A63C-4398-889B-D8A179A960A8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D2.2</a:t>
          </a:r>
        </a:p>
      </dgm:t>
    </dgm:pt>
    <dgm:pt modelId="{EA018A2C-2C9F-422D-AC3C-E3A53FEFC4D2}" type="parTrans" cxnId="{F233E867-6C96-4710-8F6A-F3432F1441F3}">
      <dgm:prSet/>
      <dgm:spPr/>
      <dgm:t>
        <a:bodyPr/>
        <a:lstStyle/>
        <a:p>
          <a:endParaRPr lang="fr-FR" sz="2000"/>
        </a:p>
      </dgm:t>
    </dgm:pt>
    <dgm:pt modelId="{DDB3EF02-6DB9-49E3-B59C-BCD871F86385}" type="sibTrans" cxnId="{F233E867-6C96-4710-8F6A-F3432F1441F3}">
      <dgm:prSet/>
      <dgm:spPr/>
      <dgm:t>
        <a:bodyPr/>
        <a:lstStyle/>
        <a:p>
          <a:endParaRPr lang="fr-FR" sz="2000"/>
        </a:p>
      </dgm:t>
    </dgm:pt>
    <dgm:pt modelId="{38631B42-3C72-42A5-BF6F-12AAAC184000}" type="pres">
      <dgm:prSet presAssocID="{EA368FD9-90B5-46C4-A1D5-DAB9254237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C77CD68-6A8A-4DF6-BDFA-6FD18738B738}" type="pres">
      <dgm:prSet presAssocID="{FE41FE2B-B8A1-4D10-9C99-7D19E202369E}" presName="centerShape" presStyleLbl="node0" presStyleIdx="0" presStyleCnt="1" custScaleX="74350" custScaleY="74350"/>
      <dgm:spPr/>
      <dgm:t>
        <a:bodyPr/>
        <a:lstStyle/>
        <a:p>
          <a:endParaRPr lang="fr-FR"/>
        </a:p>
      </dgm:t>
    </dgm:pt>
    <dgm:pt modelId="{92CD8881-107B-4ADF-8A7E-D12ADEA7CED1}" type="pres">
      <dgm:prSet presAssocID="{890415AC-77D1-4562-83E2-AE95CFB41888}" presName="node" presStyleLbl="node1" presStyleIdx="0" presStyleCnt="3" custScaleX="140255" custScaleY="140255" custRadScaleRad="100020" custRadScaleInc="28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AACF85-A8CF-4C89-8B0B-AE248AAAD37E}" type="pres">
      <dgm:prSet presAssocID="{890415AC-77D1-4562-83E2-AE95CFB41888}" presName="dummy" presStyleCnt="0"/>
      <dgm:spPr/>
    </dgm:pt>
    <dgm:pt modelId="{218E01D0-C93C-4F45-AABE-F133F55A1395}" type="pres">
      <dgm:prSet presAssocID="{0D5E4F5D-F6D6-4332-B271-04C913EFBDE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40108C21-8D17-4817-B585-B5D5153B7F5D}" type="pres">
      <dgm:prSet presAssocID="{7761D674-D18E-4CE9-92F4-92BC8443FF69}" presName="node" presStyleLbl="node1" presStyleIdx="1" presStyleCnt="3" custScaleX="140255" custScaleY="140255" custRadScaleRad="101725" custRadScaleInc="-13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0D4B30-90EF-4818-B2CD-58868FF4A19F}" type="pres">
      <dgm:prSet presAssocID="{7761D674-D18E-4CE9-92F4-92BC8443FF69}" presName="dummy" presStyleCnt="0"/>
      <dgm:spPr/>
    </dgm:pt>
    <dgm:pt modelId="{862AA525-E507-47BD-A57E-A37B7C9E3C70}" type="pres">
      <dgm:prSet presAssocID="{6D118C1E-2B94-47A5-B739-3A6FB804748E}" presName="sibTrans" presStyleLbl="sibTrans2D1" presStyleIdx="1" presStyleCnt="3"/>
      <dgm:spPr/>
      <dgm:t>
        <a:bodyPr/>
        <a:lstStyle/>
        <a:p>
          <a:endParaRPr lang="fr-FR"/>
        </a:p>
      </dgm:t>
    </dgm:pt>
    <dgm:pt modelId="{C7F755AE-14A3-4E5E-9C35-41268841BFA1}" type="pres">
      <dgm:prSet presAssocID="{5F8A580A-A63C-4398-889B-D8A179A960A8}" presName="node" presStyleLbl="node1" presStyleIdx="2" presStyleCnt="3" custScaleX="140255" custScaleY="140255" custRadScaleRad="98285" custRadScaleInc="-14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E036B-3A8E-4E9D-B615-2943010F0D09}" type="pres">
      <dgm:prSet presAssocID="{5F8A580A-A63C-4398-889B-D8A179A960A8}" presName="dummy" presStyleCnt="0"/>
      <dgm:spPr/>
    </dgm:pt>
    <dgm:pt modelId="{098E5D23-A731-4DC9-B5D5-09972C662383}" type="pres">
      <dgm:prSet presAssocID="{DDB3EF02-6DB9-49E3-B59C-BCD871F86385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66D2F4D7-9F81-40CF-A8B8-B0BE19512E3F}" srcId="{EA368FD9-90B5-46C4-A1D5-DAB925423763}" destId="{FE41FE2B-B8A1-4D10-9C99-7D19E202369E}" srcOrd="0" destOrd="0" parTransId="{1E56C7AE-0623-4647-8DE6-EE78DDE8143C}" sibTransId="{5A03F558-9595-4BF8-BF2E-DB36378ED2A9}"/>
    <dgm:cxn modelId="{651E62FC-2B54-434D-B3E0-05D9991E61F3}" type="presOf" srcId="{5F8A580A-A63C-4398-889B-D8A179A960A8}" destId="{C7F755AE-14A3-4E5E-9C35-41268841BFA1}" srcOrd="0" destOrd="0" presId="urn:microsoft.com/office/officeart/2005/8/layout/radial6"/>
    <dgm:cxn modelId="{FD0EC1D9-6C98-491A-9F5F-71061119ED19}" type="presOf" srcId="{7761D674-D18E-4CE9-92F4-92BC8443FF69}" destId="{40108C21-8D17-4817-B585-B5D5153B7F5D}" srcOrd="0" destOrd="0" presId="urn:microsoft.com/office/officeart/2005/8/layout/radial6"/>
    <dgm:cxn modelId="{F233E867-6C96-4710-8F6A-F3432F1441F3}" srcId="{FE41FE2B-B8A1-4D10-9C99-7D19E202369E}" destId="{5F8A580A-A63C-4398-889B-D8A179A960A8}" srcOrd="2" destOrd="0" parTransId="{EA018A2C-2C9F-422D-AC3C-E3A53FEFC4D2}" sibTransId="{DDB3EF02-6DB9-49E3-B59C-BCD871F86385}"/>
    <dgm:cxn modelId="{A7AC6C94-F1FF-4389-AFA6-0D85777DD2FD}" type="presOf" srcId="{0D5E4F5D-F6D6-4332-B271-04C913EFBDE6}" destId="{218E01D0-C93C-4F45-AABE-F133F55A1395}" srcOrd="0" destOrd="0" presId="urn:microsoft.com/office/officeart/2005/8/layout/radial6"/>
    <dgm:cxn modelId="{0372C494-7690-4BA6-863D-1640B207E953}" type="presOf" srcId="{890415AC-77D1-4562-83E2-AE95CFB41888}" destId="{92CD8881-107B-4ADF-8A7E-D12ADEA7CED1}" srcOrd="0" destOrd="0" presId="urn:microsoft.com/office/officeart/2005/8/layout/radial6"/>
    <dgm:cxn modelId="{6D6BA591-043D-4BCC-8E3F-96E56442B333}" srcId="{FE41FE2B-B8A1-4D10-9C99-7D19E202369E}" destId="{890415AC-77D1-4562-83E2-AE95CFB41888}" srcOrd="0" destOrd="0" parTransId="{3D415061-FE77-4102-B6BD-711B46EF0AE1}" sibTransId="{0D5E4F5D-F6D6-4332-B271-04C913EFBDE6}"/>
    <dgm:cxn modelId="{8C91EA2F-E28D-40C6-B3A8-6D12F38302BF}" srcId="{FE41FE2B-B8A1-4D10-9C99-7D19E202369E}" destId="{7761D674-D18E-4CE9-92F4-92BC8443FF69}" srcOrd="1" destOrd="0" parTransId="{435A51ED-0920-4FF5-823C-562F0E50E7E6}" sibTransId="{6D118C1E-2B94-47A5-B739-3A6FB804748E}"/>
    <dgm:cxn modelId="{D585728E-39AE-41B1-A4F4-6C194638F0B4}" type="presOf" srcId="{6D118C1E-2B94-47A5-B739-3A6FB804748E}" destId="{862AA525-E507-47BD-A57E-A37B7C9E3C70}" srcOrd="0" destOrd="0" presId="urn:microsoft.com/office/officeart/2005/8/layout/radial6"/>
    <dgm:cxn modelId="{6952BFF0-898F-4CB4-8853-452EFC86BE82}" type="presOf" srcId="{FE41FE2B-B8A1-4D10-9C99-7D19E202369E}" destId="{6C77CD68-6A8A-4DF6-BDFA-6FD18738B738}" srcOrd="0" destOrd="0" presId="urn:microsoft.com/office/officeart/2005/8/layout/radial6"/>
    <dgm:cxn modelId="{4B64874D-90A8-4E2A-94D4-47E53444B483}" type="presOf" srcId="{DDB3EF02-6DB9-49E3-B59C-BCD871F86385}" destId="{098E5D23-A731-4DC9-B5D5-09972C662383}" srcOrd="0" destOrd="0" presId="urn:microsoft.com/office/officeart/2005/8/layout/radial6"/>
    <dgm:cxn modelId="{7E358C56-CAA9-47F5-A080-6E74E47B8AAE}" type="presOf" srcId="{EA368FD9-90B5-46C4-A1D5-DAB925423763}" destId="{38631B42-3C72-42A5-BF6F-12AAAC184000}" srcOrd="0" destOrd="0" presId="urn:microsoft.com/office/officeart/2005/8/layout/radial6"/>
    <dgm:cxn modelId="{EA50057F-A78B-4034-8AE4-0FE8C8AF6833}" type="presParOf" srcId="{38631B42-3C72-42A5-BF6F-12AAAC184000}" destId="{6C77CD68-6A8A-4DF6-BDFA-6FD18738B738}" srcOrd="0" destOrd="0" presId="urn:microsoft.com/office/officeart/2005/8/layout/radial6"/>
    <dgm:cxn modelId="{A978F7FA-F2F3-4E4B-A356-3666DE20CAA9}" type="presParOf" srcId="{38631B42-3C72-42A5-BF6F-12AAAC184000}" destId="{92CD8881-107B-4ADF-8A7E-D12ADEA7CED1}" srcOrd="1" destOrd="0" presId="urn:microsoft.com/office/officeart/2005/8/layout/radial6"/>
    <dgm:cxn modelId="{2A60EC79-A610-4F92-AFB9-832729CF98C7}" type="presParOf" srcId="{38631B42-3C72-42A5-BF6F-12AAAC184000}" destId="{00AACF85-A8CF-4C89-8B0B-AE248AAAD37E}" srcOrd="2" destOrd="0" presId="urn:microsoft.com/office/officeart/2005/8/layout/radial6"/>
    <dgm:cxn modelId="{375DB9CE-5826-49F0-8B2B-2DBC25DA1B0C}" type="presParOf" srcId="{38631B42-3C72-42A5-BF6F-12AAAC184000}" destId="{218E01D0-C93C-4F45-AABE-F133F55A1395}" srcOrd="3" destOrd="0" presId="urn:microsoft.com/office/officeart/2005/8/layout/radial6"/>
    <dgm:cxn modelId="{61F33753-0A80-4B8A-8DF4-B1F8E179D7FD}" type="presParOf" srcId="{38631B42-3C72-42A5-BF6F-12AAAC184000}" destId="{40108C21-8D17-4817-B585-B5D5153B7F5D}" srcOrd="4" destOrd="0" presId="urn:microsoft.com/office/officeart/2005/8/layout/radial6"/>
    <dgm:cxn modelId="{C0F57D24-63D2-48F7-979C-369B58727556}" type="presParOf" srcId="{38631B42-3C72-42A5-BF6F-12AAAC184000}" destId="{680D4B30-90EF-4818-B2CD-58868FF4A19F}" srcOrd="5" destOrd="0" presId="urn:microsoft.com/office/officeart/2005/8/layout/radial6"/>
    <dgm:cxn modelId="{9AF84271-B097-4425-AD61-DF939C1CA470}" type="presParOf" srcId="{38631B42-3C72-42A5-BF6F-12AAAC184000}" destId="{862AA525-E507-47BD-A57E-A37B7C9E3C70}" srcOrd="6" destOrd="0" presId="urn:microsoft.com/office/officeart/2005/8/layout/radial6"/>
    <dgm:cxn modelId="{C6C1F751-A498-480E-8E46-D01B7B6A7FF0}" type="presParOf" srcId="{38631B42-3C72-42A5-BF6F-12AAAC184000}" destId="{C7F755AE-14A3-4E5E-9C35-41268841BFA1}" srcOrd="7" destOrd="0" presId="urn:microsoft.com/office/officeart/2005/8/layout/radial6"/>
    <dgm:cxn modelId="{2BDD1B57-E84E-44A6-B1B7-81F44D16212D}" type="presParOf" srcId="{38631B42-3C72-42A5-BF6F-12AAAC184000}" destId="{2E8E036B-3A8E-4E9D-B615-2943010F0D09}" srcOrd="8" destOrd="0" presId="urn:microsoft.com/office/officeart/2005/8/layout/radial6"/>
    <dgm:cxn modelId="{45B60622-E962-4012-94F1-0FC66472EFB3}" type="presParOf" srcId="{38631B42-3C72-42A5-BF6F-12AAAC184000}" destId="{098E5D23-A731-4DC9-B5D5-09972C66238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E9A2DA-30FF-BC4F-81D9-3F4B99F8BD1D}" type="doc">
      <dgm:prSet loTypeId="urn:microsoft.com/office/officeart/2008/layout/HorizontalMultiLevelHierarchy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897E11-BA55-2C40-9EB9-17D1DE751730}">
      <dgm:prSet phldrT="[Texte]" custT="1"/>
      <dgm:spPr/>
      <dgm:t>
        <a:bodyPr/>
        <a:lstStyle/>
        <a:p>
          <a:r>
            <a:rPr lang="fr-FR" sz="20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Nanomatériaux</a:t>
          </a:r>
        </a:p>
        <a:p>
          <a:r>
            <a:rPr lang="fr-FR" sz="16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9 enseignants-chercheurs</a:t>
          </a:r>
        </a:p>
        <a:p>
          <a:r>
            <a:rPr lang="fr-FR" sz="16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 IE, 1 ASI</a:t>
          </a:r>
          <a:endParaRPr lang="fr-FR" sz="16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3D422C4-E370-F34C-96C5-1FCF7A2A4FB6}" type="parTrans" cxnId="{620DBE1C-C0F4-DF42-9477-4F6DEDA8AF38}">
      <dgm:prSet/>
      <dgm:spPr/>
      <dgm:t>
        <a:bodyPr/>
        <a:lstStyle/>
        <a:p>
          <a:endParaRPr lang="fr-FR"/>
        </a:p>
      </dgm:t>
    </dgm:pt>
    <dgm:pt modelId="{7DAC332E-642F-DE45-B95A-6FEC88D75A44}" type="sibTrans" cxnId="{620DBE1C-C0F4-DF42-9477-4F6DEDA8AF38}">
      <dgm:prSet/>
      <dgm:spPr/>
      <dgm:t>
        <a:bodyPr/>
        <a:lstStyle/>
        <a:p>
          <a:endParaRPr lang="fr-FR"/>
        </a:p>
      </dgm:t>
    </dgm:pt>
    <dgm:pt modelId="{48567E18-2D16-7849-9B48-BB84DC44B2A7}">
      <dgm:prSet phldrT="[Texte]" custT="1"/>
      <dgm:spPr/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Energie &amp; Environnement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48798-B0EC-B84E-BA43-057A202DA007}" type="parTrans" cxnId="{18D8D096-7C55-C444-A25E-F544B8174CEC}">
      <dgm:prSet/>
      <dgm:spPr/>
      <dgm:t>
        <a:bodyPr/>
        <a:lstStyle/>
        <a:p>
          <a:endParaRPr lang="fr-FR"/>
        </a:p>
      </dgm:t>
    </dgm:pt>
    <dgm:pt modelId="{BEAAED0D-3630-374F-B740-19AD3FC75D8A}" type="sibTrans" cxnId="{18D8D096-7C55-C444-A25E-F544B8174CEC}">
      <dgm:prSet/>
      <dgm:spPr/>
      <dgm:t>
        <a:bodyPr/>
        <a:lstStyle/>
        <a:p>
          <a:endParaRPr lang="fr-FR"/>
        </a:p>
      </dgm:t>
    </dgm:pt>
    <dgm:pt modelId="{17B2D67F-5778-CE4F-98B5-E8541B4171F2}">
      <dgm:prSet phldrT="[Texte]" custT="1"/>
      <dgm:spPr/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Biomédical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BEDAC-25D8-5140-B750-26C5BC7283C3}" type="parTrans" cxnId="{DC45A796-B6E3-7D48-B065-B3533C6ACCFF}">
      <dgm:prSet/>
      <dgm:spPr/>
      <dgm:t>
        <a:bodyPr/>
        <a:lstStyle/>
        <a:p>
          <a:endParaRPr lang="fr-FR"/>
        </a:p>
      </dgm:t>
    </dgm:pt>
    <dgm:pt modelId="{63004AF9-BD2F-BF4A-AE33-7F1F7D975DC9}" type="sibTrans" cxnId="{DC45A796-B6E3-7D48-B065-B3533C6ACCFF}">
      <dgm:prSet/>
      <dgm:spPr/>
      <dgm:t>
        <a:bodyPr/>
        <a:lstStyle/>
        <a:p>
          <a:endParaRPr lang="fr-FR"/>
        </a:p>
      </dgm:t>
    </dgm:pt>
    <dgm:pt modelId="{D134917E-D99A-3046-A153-5474A506FE6E}">
      <dgm:prSet phldrT="[Texte]" custT="1"/>
      <dgm:spPr/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Electromagnétisme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7549D1-F34D-3C45-8D76-B2EFA619344E}" type="parTrans" cxnId="{18F78AF6-624F-DB46-BEF1-00587F20DD3B}">
      <dgm:prSet/>
      <dgm:spPr/>
      <dgm:t>
        <a:bodyPr/>
        <a:lstStyle/>
        <a:p>
          <a:endParaRPr lang="fr-FR"/>
        </a:p>
      </dgm:t>
    </dgm:pt>
    <dgm:pt modelId="{36CBD8C6-124B-404C-83AD-141350131DBA}" type="sibTrans" cxnId="{18F78AF6-624F-DB46-BEF1-00587F20DD3B}">
      <dgm:prSet/>
      <dgm:spPr/>
      <dgm:t>
        <a:bodyPr/>
        <a:lstStyle/>
        <a:p>
          <a:endParaRPr lang="fr-FR"/>
        </a:p>
      </dgm:t>
    </dgm:pt>
    <dgm:pt modelId="{E40B76C6-28E7-BB4A-8DBC-3C8AA2CD8056}" type="pres">
      <dgm:prSet presAssocID="{08E9A2DA-30FF-BC4F-81D9-3F4B99F8BD1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C64436-3DE9-1644-BF58-B282C4EA0899}" type="pres">
      <dgm:prSet presAssocID="{61897E11-BA55-2C40-9EB9-17D1DE751730}" presName="root1" presStyleCnt="0"/>
      <dgm:spPr/>
      <dgm:t>
        <a:bodyPr/>
        <a:lstStyle/>
        <a:p>
          <a:endParaRPr lang="fr-FR"/>
        </a:p>
      </dgm:t>
    </dgm:pt>
    <dgm:pt modelId="{C70BF4AB-DA70-A24A-A41C-36030816DD99}" type="pres">
      <dgm:prSet presAssocID="{61897E11-BA55-2C40-9EB9-17D1DE751730}" presName="LevelOneTextNode" presStyleLbl="node0" presStyleIdx="0" presStyleCnt="1" custAng="5400000" custScaleY="31814" custLinFactNeighborX="-78281" custLinFactNeighborY="-66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108A3E-6D54-CD4A-8723-39914282DF16}" type="pres">
      <dgm:prSet presAssocID="{61897E11-BA55-2C40-9EB9-17D1DE751730}" presName="level2hierChild" presStyleCnt="0"/>
      <dgm:spPr/>
      <dgm:t>
        <a:bodyPr/>
        <a:lstStyle/>
        <a:p>
          <a:endParaRPr lang="fr-FR"/>
        </a:p>
      </dgm:t>
    </dgm:pt>
    <dgm:pt modelId="{34419D46-DCFE-DC4A-A0FD-2F41F941B6B7}" type="pres">
      <dgm:prSet presAssocID="{58C48798-B0EC-B84E-BA43-057A202DA007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F796AC61-1A18-F344-9F6E-730868B9DA12}" type="pres">
      <dgm:prSet presAssocID="{58C48798-B0EC-B84E-BA43-057A202DA00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03E360D-8A84-D246-B736-21B0188A0CA5}" type="pres">
      <dgm:prSet presAssocID="{48567E18-2D16-7849-9B48-BB84DC44B2A7}" presName="root2" presStyleCnt="0"/>
      <dgm:spPr/>
      <dgm:t>
        <a:bodyPr/>
        <a:lstStyle/>
        <a:p>
          <a:endParaRPr lang="fr-FR"/>
        </a:p>
      </dgm:t>
    </dgm:pt>
    <dgm:pt modelId="{AA4739F1-D57F-DE4C-A4FC-53EBBE18F18E}" type="pres">
      <dgm:prSet presAssocID="{48567E18-2D16-7849-9B48-BB84DC44B2A7}" presName="LevelTwoTextNode" presStyleLbl="node2" presStyleIdx="0" presStyleCnt="3" custScaleY="57096" custLinFactY="-52789" custLinFactNeighborX="-9552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55BEAB-8FDD-CA4B-9754-ABAEEF55327B}" type="pres">
      <dgm:prSet presAssocID="{48567E18-2D16-7849-9B48-BB84DC44B2A7}" presName="level3hierChild" presStyleCnt="0"/>
      <dgm:spPr/>
      <dgm:t>
        <a:bodyPr/>
        <a:lstStyle/>
        <a:p>
          <a:endParaRPr lang="fr-FR"/>
        </a:p>
      </dgm:t>
    </dgm:pt>
    <dgm:pt modelId="{6780A4D7-D0F6-534A-93B3-098240D324BD}" type="pres">
      <dgm:prSet presAssocID="{BAABEDAC-25D8-5140-B750-26C5BC7283C3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193923A3-4EAE-FD40-9C5F-7860FDE8543D}" type="pres">
      <dgm:prSet presAssocID="{BAABEDAC-25D8-5140-B750-26C5BC7283C3}" presName="connTx" presStyleLbl="parChTrans1D2" presStyleIdx="1" presStyleCnt="3"/>
      <dgm:spPr/>
      <dgm:t>
        <a:bodyPr/>
        <a:lstStyle/>
        <a:p>
          <a:endParaRPr lang="fr-FR"/>
        </a:p>
      </dgm:t>
    </dgm:pt>
    <dgm:pt modelId="{DB6EB325-8649-1549-81CF-16AE5A501425}" type="pres">
      <dgm:prSet presAssocID="{17B2D67F-5778-CE4F-98B5-E8541B4171F2}" presName="root2" presStyleCnt="0"/>
      <dgm:spPr/>
      <dgm:t>
        <a:bodyPr/>
        <a:lstStyle/>
        <a:p>
          <a:endParaRPr lang="fr-FR"/>
        </a:p>
      </dgm:t>
    </dgm:pt>
    <dgm:pt modelId="{2486B034-46A3-3A47-A809-4353C0790E3F}" type="pres">
      <dgm:prSet presAssocID="{17B2D67F-5778-CE4F-98B5-E8541B4171F2}" presName="LevelTwoTextNode" presStyleLbl="node2" presStyleIdx="1" presStyleCnt="3" custScaleY="51676" custLinFactNeighborX="-8592" custLinFactNeighborY="-3355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FB6698-1817-1B40-B69D-13895B4175FB}" type="pres">
      <dgm:prSet presAssocID="{17B2D67F-5778-CE4F-98B5-E8541B4171F2}" presName="level3hierChild" presStyleCnt="0"/>
      <dgm:spPr/>
      <dgm:t>
        <a:bodyPr/>
        <a:lstStyle/>
        <a:p>
          <a:endParaRPr lang="fr-FR"/>
        </a:p>
      </dgm:t>
    </dgm:pt>
    <dgm:pt modelId="{13C967D5-6453-2046-8BF2-6A659FE7AE00}" type="pres">
      <dgm:prSet presAssocID="{A77549D1-F34D-3C45-8D76-B2EFA619344E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E33439C1-57AA-FE4C-A1E4-E2FC2125A530}" type="pres">
      <dgm:prSet presAssocID="{A77549D1-F34D-3C45-8D76-B2EFA619344E}" presName="connTx" presStyleLbl="parChTrans1D2" presStyleIdx="2" presStyleCnt="3"/>
      <dgm:spPr/>
      <dgm:t>
        <a:bodyPr/>
        <a:lstStyle/>
        <a:p>
          <a:endParaRPr lang="fr-FR"/>
        </a:p>
      </dgm:t>
    </dgm:pt>
    <dgm:pt modelId="{BC7D26E9-9726-4B4B-B816-45DF9E8C8351}" type="pres">
      <dgm:prSet presAssocID="{D134917E-D99A-3046-A153-5474A506FE6E}" presName="root2" presStyleCnt="0"/>
      <dgm:spPr/>
      <dgm:t>
        <a:bodyPr/>
        <a:lstStyle/>
        <a:p>
          <a:endParaRPr lang="fr-FR"/>
        </a:p>
      </dgm:t>
    </dgm:pt>
    <dgm:pt modelId="{C7E8E0E0-B178-E543-BA66-C52C5F70AAC9}" type="pres">
      <dgm:prSet presAssocID="{D134917E-D99A-3046-A153-5474A506FE6E}" presName="LevelTwoTextNode" presStyleLbl="node2" presStyleIdx="2" presStyleCnt="3" custScaleY="59868" custLinFactNeighborX="-9552" custLinFactNeighborY="576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BEF379F-5124-2044-9CF4-F7AB67788080}" type="pres">
      <dgm:prSet presAssocID="{D134917E-D99A-3046-A153-5474A506FE6E}" presName="level3hierChild" presStyleCnt="0"/>
      <dgm:spPr/>
      <dgm:t>
        <a:bodyPr/>
        <a:lstStyle/>
        <a:p>
          <a:endParaRPr lang="fr-FR"/>
        </a:p>
      </dgm:t>
    </dgm:pt>
  </dgm:ptLst>
  <dgm:cxnLst>
    <dgm:cxn modelId="{04BCE24D-A6A9-4B87-8AFD-54DD8DF8DF1E}" type="presOf" srcId="{58C48798-B0EC-B84E-BA43-057A202DA007}" destId="{F796AC61-1A18-F344-9F6E-730868B9DA12}" srcOrd="1" destOrd="0" presId="urn:microsoft.com/office/officeart/2008/layout/HorizontalMultiLevelHierarchy"/>
    <dgm:cxn modelId="{5397207F-31D8-46F1-9C10-EAFB80B26760}" type="presOf" srcId="{58C48798-B0EC-B84E-BA43-057A202DA007}" destId="{34419D46-DCFE-DC4A-A0FD-2F41F941B6B7}" srcOrd="0" destOrd="0" presId="urn:microsoft.com/office/officeart/2008/layout/HorizontalMultiLevelHierarchy"/>
    <dgm:cxn modelId="{77DB249B-10EC-4CC5-905E-9C87290C2E18}" type="presOf" srcId="{08E9A2DA-30FF-BC4F-81D9-3F4B99F8BD1D}" destId="{E40B76C6-28E7-BB4A-8DBC-3C8AA2CD8056}" srcOrd="0" destOrd="0" presId="urn:microsoft.com/office/officeart/2008/layout/HorizontalMultiLevelHierarchy"/>
    <dgm:cxn modelId="{5CBCFC6D-B08B-41AF-8650-6AC345C9C265}" type="presOf" srcId="{48567E18-2D16-7849-9B48-BB84DC44B2A7}" destId="{AA4739F1-D57F-DE4C-A4FC-53EBBE18F18E}" srcOrd="0" destOrd="0" presId="urn:microsoft.com/office/officeart/2008/layout/HorizontalMultiLevelHierarchy"/>
    <dgm:cxn modelId="{464A75F9-ACFA-4130-8841-A17844F3D0AE}" type="presOf" srcId="{A77549D1-F34D-3C45-8D76-B2EFA619344E}" destId="{13C967D5-6453-2046-8BF2-6A659FE7AE00}" srcOrd="0" destOrd="0" presId="urn:microsoft.com/office/officeart/2008/layout/HorizontalMultiLevelHierarchy"/>
    <dgm:cxn modelId="{DC45A796-B6E3-7D48-B065-B3533C6ACCFF}" srcId="{61897E11-BA55-2C40-9EB9-17D1DE751730}" destId="{17B2D67F-5778-CE4F-98B5-E8541B4171F2}" srcOrd="1" destOrd="0" parTransId="{BAABEDAC-25D8-5140-B750-26C5BC7283C3}" sibTransId="{63004AF9-BD2F-BF4A-AE33-7F1F7D975DC9}"/>
    <dgm:cxn modelId="{D2717C6E-A2FA-4AF7-B34B-599E9C1EA78D}" type="presOf" srcId="{61897E11-BA55-2C40-9EB9-17D1DE751730}" destId="{C70BF4AB-DA70-A24A-A41C-36030816DD99}" srcOrd="0" destOrd="0" presId="urn:microsoft.com/office/officeart/2008/layout/HorizontalMultiLevelHierarchy"/>
    <dgm:cxn modelId="{1240CB2F-8D1C-4B5B-831F-8C4936426CDC}" type="presOf" srcId="{D134917E-D99A-3046-A153-5474A506FE6E}" destId="{C7E8E0E0-B178-E543-BA66-C52C5F70AAC9}" srcOrd="0" destOrd="0" presId="urn:microsoft.com/office/officeart/2008/layout/HorizontalMultiLevelHierarchy"/>
    <dgm:cxn modelId="{EB4DE79D-EAC0-402A-B45D-B185D0999507}" type="presOf" srcId="{BAABEDAC-25D8-5140-B750-26C5BC7283C3}" destId="{193923A3-4EAE-FD40-9C5F-7860FDE8543D}" srcOrd="1" destOrd="0" presId="urn:microsoft.com/office/officeart/2008/layout/HorizontalMultiLevelHierarchy"/>
    <dgm:cxn modelId="{18D8D096-7C55-C444-A25E-F544B8174CEC}" srcId="{61897E11-BA55-2C40-9EB9-17D1DE751730}" destId="{48567E18-2D16-7849-9B48-BB84DC44B2A7}" srcOrd="0" destOrd="0" parTransId="{58C48798-B0EC-B84E-BA43-057A202DA007}" sibTransId="{BEAAED0D-3630-374F-B740-19AD3FC75D8A}"/>
    <dgm:cxn modelId="{620DBE1C-C0F4-DF42-9477-4F6DEDA8AF38}" srcId="{08E9A2DA-30FF-BC4F-81D9-3F4B99F8BD1D}" destId="{61897E11-BA55-2C40-9EB9-17D1DE751730}" srcOrd="0" destOrd="0" parTransId="{F3D422C4-E370-F34C-96C5-1FCF7A2A4FB6}" sibTransId="{7DAC332E-642F-DE45-B95A-6FEC88D75A44}"/>
    <dgm:cxn modelId="{4D43CE14-B7A3-4008-A273-F79F380A5C2A}" type="presOf" srcId="{17B2D67F-5778-CE4F-98B5-E8541B4171F2}" destId="{2486B034-46A3-3A47-A809-4353C0790E3F}" srcOrd="0" destOrd="0" presId="urn:microsoft.com/office/officeart/2008/layout/HorizontalMultiLevelHierarchy"/>
    <dgm:cxn modelId="{18F78AF6-624F-DB46-BEF1-00587F20DD3B}" srcId="{61897E11-BA55-2C40-9EB9-17D1DE751730}" destId="{D134917E-D99A-3046-A153-5474A506FE6E}" srcOrd="2" destOrd="0" parTransId="{A77549D1-F34D-3C45-8D76-B2EFA619344E}" sibTransId="{36CBD8C6-124B-404C-83AD-141350131DBA}"/>
    <dgm:cxn modelId="{B3AA2B8E-C623-40B3-9716-B2538A68DCB7}" type="presOf" srcId="{BAABEDAC-25D8-5140-B750-26C5BC7283C3}" destId="{6780A4D7-D0F6-534A-93B3-098240D324BD}" srcOrd="0" destOrd="0" presId="urn:microsoft.com/office/officeart/2008/layout/HorizontalMultiLevelHierarchy"/>
    <dgm:cxn modelId="{C6B88621-EBB1-4FBC-A2DE-5477BBD10025}" type="presOf" srcId="{A77549D1-F34D-3C45-8D76-B2EFA619344E}" destId="{E33439C1-57AA-FE4C-A1E4-E2FC2125A530}" srcOrd="1" destOrd="0" presId="urn:microsoft.com/office/officeart/2008/layout/HorizontalMultiLevelHierarchy"/>
    <dgm:cxn modelId="{EF274054-B610-4DC0-8381-A1C81C5AFADB}" type="presParOf" srcId="{E40B76C6-28E7-BB4A-8DBC-3C8AA2CD8056}" destId="{DFC64436-3DE9-1644-BF58-B282C4EA0899}" srcOrd="0" destOrd="0" presId="urn:microsoft.com/office/officeart/2008/layout/HorizontalMultiLevelHierarchy"/>
    <dgm:cxn modelId="{EF46D52C-4937-4E2E-B183-33636E23FD1D}" type="presParOf" srcId="{DFC64436-3DE9-1644-BF58-B282C4EA0899}" destId="{C70BF4AB-DA70-A24A-A41C-36030816DD99}" srcOrd="0" destOrd="0" presId="urn:microsoft.com/office/officeart/2008/layout/HorizontalMultiLevelHierarchy"/>
    <dgm:cxn modelId="{D68965DF-6BD9-479E-940C-60881286079D}" type="presParOf" srcId="{DFC64436-3DE9-1644-BF58-B282C4EA0899}" destId="{29108A3E-6D54-CD4A-8723-39914282DF16}" srcOrd="1" destOrd="0" presId="urn:microsoft.com/office/officeart/2008/layout/HorizontalMultiLevelHierarchy"/>
    <dgm:cxn modelId="{AFADF7AD-8006-4D2B-B39E-B90507F74CC0}" type="presParOf" srcId="{29108A3E-6D54-CD4A-8723-39914282DF16}" destId="{34419D46-DCFE-DC4A-A0FD-2F41F941B6B7}" srcOrd="0" destOrd="0" presId="urn:microsoft.com/office/officeart/2008/layout/HorizontalMultiLevelHierarchy"/>
    <dgm:cxn modelId="{923F26ED-9D34-42C9-B0F3-676764B6B549}" type="presParOf" srcId="{34419D46-DCFE-DC4A-A0FD-2F41F941B6B7}" destId="{F796AC61-1A18-F344-9F6E-730868B9DA12}" srcOrd="0" destOrd="0" presId="urn:microsoft.com/office/officeart/2008/layout/HorizontalMultiLevelHierarchy"/>
    <dgm:cxn modelId="{49572456-4962-4F4E-BFA4-28DD39C034F7}" type="presParOf" srcId="{29108A3E-6D54-CD4A-8723-39914282DF16}" destId="{A03E360D-8A84-D246-B736-21B0188A0CA5}" srcOrd="1" destOrd="0" presId="urn:microsoft.com/office/officeart/2008/layout/HorizontalMultiLevelHierarchy"/>
    <dgm:cxn modelId="{4EFEBAAF-E89A-4799-A1E2-3C2686496EE1}" type="presParOf" srcId="{A03E360D-8A84-D246-B736-21B0188A0CA5}" destId="{AA4739F1-D57F-DE4C-A4FC-53EBBE18F18E}" srcOrd="0" destOrd="0" presId="urn:microsoft.com/office/officeart/2008/layout/HorizontalMultiLevelHierarchy"/>
    <dgm:cxn modelId="{5058993A-A85E-4FFA-AEF2-0BB03F1FE353}" type="presParOf" srcId="{A03E360D-8A84-D246-B736-21B0188A0CA5}" destId="{9C55BEAB-8FDD-CA4B-9754-ABAEEF55327B}" srcOrd="1" destOrd="0" presId="urn:microsoft.com/office/officeart/2008/layout/HorizontalMultiLevelHierarchy"/>
    <dgm:cxn modelId="{472022D3-1E26-4285-9274-83F445064E13}" type="presParOf" srcId="{29108A3E-6D54-CD4A-8723-39914282DF16}" destId="{6780A4D7-D0F6-534A-93B3-098240D324BD}" srcOrd="2" destOrd="0" presId="urn:microsoft.com/office/officeart/2008/layout/HorizontalMultiLevelHierarchy"/>
    <dgm:cxn modelId="{C4CDC5A9-9812-4710-902E-CBF257B63226}" type="presParOf" srcId="{6780A4D7-D0F6-534A-93B3-098240D324BD}" destId="{193923A3-4EAE-FD40-9C5F-7860FDE8543D}" srcOrd="0" destOrd="0" presId="urn:microsoft.com/office/officeart/2008/layout/HorizontalMultiLevelHierarchy"/>
    <dgm:cxn modelId="{D50ACC36-6638-4086-9A48-2391CFD57EA1}" type="presParOf" srcId="{29108A3E-6D54-CD4A-8723-39914282DF16}" destId="{DB6EB325-8649-1549-81CF-16AE5A501425}" srcOrd="3" destOrd="0" presId="urn:microsoft.com/office/officeart/2008/layout/HorizontalMultiLevelHierarchy"/>
    <dgm:cxn modelId="{C8D1DE35-FD23-49C2-A593-6EB2F86592E9}" type="presParOf" srcId="{DB6EB325-8649-1549-81CF-16AE5A501425}" destId="{2486B034-46A3-3A47-A809-4353C0790E3F}" srcOrd="0" destOrd="0" presId="urn:microsoft.com/office/officeart/2008/layout/HorizontalMultiLevelHierarchy"/>
    <dgm:cxn modelId="{4FE4AA37-E38E-4A4E-8666-2B3265EFDDEA}" type="presParOf" srcId="{DB6EB325-8649-1549-81CF-16AE5A501425}" destId="{5CFB6698-1817-1B40-B69D-13895B4175FB}" srcOrd="1" destOrd="0" presId="urn:microsoft.com/office/officeart/2008/layout/HorizontalMultiLevelHierarchy"/>
    <dgm:cxn modelId="{A40F1E26-9C7D-4A0A-82A3-FD9E8DB30A86}" type="presParOf" srcId="{29108A3E-6D54-CD4A-8723-39914282DF16}" destId="{13C967D5-6453-2046-8BF2-6A659FE7AE00}" srcOrd="4" destOrd="0" presId="urn:microsoft.com/office/officeart/2008/layout/HorizontalMultiLevelHierarchy"/>
    <dgm:cxn modelId="{FA86C28C-2849-4596-8FF1-3DDB6A3E39E3}" type="presParOf" srcId="{13C967D5-6453-2046-8BF2-6A659FE7AE00}" destId="{E33439C1-57AA-FE4C-A1E4-E2FC2125A530}" srcOrd="0" destOrd="0" presId="urn:microsoft.com/office/officeart/2008/layout/HorizontalMultiLevelHierarchy"/>
    <dgm:cxn modelId="{4DDEBA2B-1FBD-4364-B807-C24F7D9E1701}" type="presParOf" srcId="{29108A3E-6D54-CD4A-8723-39914282DF16}" destId="{BC7D26E9-9726-4B4B-B816-45DF9E8C8351}" srcOrd="5" destOrd="0" presId="urn:microsoft.com/office/officeart/2008/layout/HorizontalMultiLevelHierarchy"/>
    <dgm:cxn modelId="{0CBE5BDD-3C21-4349-AF47-A6BF8496C379}" type="presParOf" srcId="{BC7D26E9-9726-4B4B-B816-45DF9E8C8351}" destId="{C7E8E0E0-B178-E543-BA66-C52C5F70AAC9}" srcOrd="0" destOrd="0" presId="urn:microsoft.com/office/officeart/2008/layout/HorizontalMultiLevelHierarchy"/>
    <dgm:cxn modelId="{61C1A7D0-7A1F-4484-B5B1-CC07DBDEFB84}" type="presParOf" srcId="{BC7D26E9-9726-4B4B-B816-45DF9E8C8351}" destId="{ABEF379F-5124-2044-9CF4-F7AB677880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9A2DA-30FF-BC4F-81D9-3F4B99F8BD1D}" type="doc">
      <dgm:prSet loTypeId="urn:microsoft.com/office/officeart/2008/layout/HorizontalMultiLevelHierarchy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897E11-BA55-2C40-9EB9-17D1DE751730}">
      <dgm:prSet phldrT="[Texte]" custT="1"/>
      <dgm:spPr/>
      <dgm:t>
        <a:bodyPr/>
        <a:lstStyle/>
        <a:p>
          <a:r>
            <a:rPr lang="fr-FR" sz="20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PMSES</a:t>
          </a:r>
        </a:p>
        <a:p>
          <a:r>
            <a:rPr lang="fr-FR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 enseignants chercheurs, -1CR</a:t>
          </a:r>
        </a:p>
        <a:p>
          <a:r>
            <a:rPr lang="fr-FR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 IE</a:t>
          </a:r>
          <a:endParaRPr lang="fr-FR" sz="16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3D422C4-E370-F34C-96C5-1FCF7A2A4FB6}" type="parTrans" cxnId="{620DBE1C-C0F4-DF42-9477-4F6DEDA8AF38}">
      <dgm:prSet/>
      <dgm:spPr/>
      <dgm:t>
        <a:bodyPr/>
        <a:lstStyle/>
        <a:p>
          <a:endParaRPr lang="fr-FR"/>
        </a:p>
      </dgm:t>
    </dgm:pt>
    <dgm:pt modelId="{7DAC332E-642F-DE45-B95A-6FEC88D75A44}" type="sibTrans" cxnId="{620DBE1C-C0F4-DF42-9477-4F6DEDA8AF38}">
      <dgm:prSet/>
      <dgm:spPr/>
      <dgm:t>
        <a:bodyPr/>
        <a:lstStyle/>
        <a:p>
          <a:endParaRPr lang="fr-FR"/>
        </a:p>
      </dgm:t>
    </dgm:pt>
    <dgm:pt modelId="{48567E18-2D16-7849-9B48-BB84DC44B2A7}">
      <dgm:prSet phldrT="[Texte]" custT="1"/>
      <dgm:spPr/>
      <dgm:t>
        <a:bodyPr/>
        <a:lstStyle/>
        <a:p>
          <a:r>
            <a: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Spectroscopies exaltées de surface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48798-B0EC-B84E-BA43-057A202DA007}" type="parTrans" cxnId="{18D8D096-7C55-C444-A25E-F544B8174CEC}">
      <dgm:prSet/>
      <dgm:spPr/>
      <dgm:t>
        <a:bodyPr/>
        <a:lstStyle/>
        <a:p>
          <a:endParaRPr lang="fr-FR"/>
        </a:p>
      </dgm:t>
    </dgm:pt>
    <dgm:pt modelId="{BEAAED0D-3630-374F-B740-19AD3FC75D8A}" type="sibTrans" cxnId="{18D8D096-7C55-C444-A25E-F544B8174CEC}">
      <dgm:prSet/>
      <dgm:spPr/>
      <dgm:t>
        <a:bodyPr/>
        <a:lstStyle/>
        <a:p>
          <a:endParaRPr lang="fr-FR"/>
        </a:p>
      </dgm:t>
    </dgm:pt>
    <dgm:pt modelId="{17B2D67F-5778-CE4F-98B5-E8541B4171F2}">
      <dgm:prSet phldrT="[Texte]" custT="1"/>
      <dgm:spPr/>
      <dgm:t>
        <a:bodyPr/>
        <a:lstStyle/>
        <a:p>
          <a:r>
            <a:rPr lang="fr-F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Plasmonique</a:t>
          </a:r>
          <a:r>
            <a: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moléculaire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BEDAC-25D8-5140-B750-26C5BC7283C3}" type="parTrans" cxnId="{DC45A796-B6E3-7D48-B065-B3533C6ACCFF}">
      <dgm:prSet/>
      <dgm:spPr/>
      <dgm:t>
        <a:bodyPr/>
        <a:lstStyle/>
        <a:p>
          <a:endParaRPr lang="fr-FR"/>
        </a:p>
      </dgm:t>
    </dgm:pt>
    <dgm:pt modelId="{63004AF9-BD2F-BF4A-AE33-7F1F7D975DC9}" type="sibTrans" cxnId="{DC45A796-B6E3-7D48-B065-B3533C6ACCFF}">
      <dgm:prSet/>
      <dgm:spPr/>
      <dgm:t>
        <a:bodyPr/>
        <a:lstStyle/>
        <a:p>
          <a:endParaRPr lang="fr-FR"/>
        </a:p>
      </dgm:t>
    </dgm:pt>
    <dgm:pt modelId="{D134917E-D99A-3046-A153-5474A506FE6E}">
      <dgm:prSet phldrT="[Texte]" custT="1"/>
      <dgm:spPr/>
      <dgm:t>
        <a:bodyPr/>
        <a:lstStyle/>
        <a:p>
          <a:r>
            <a:rPr lang="fr-F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Plasmonique</a:t>
          </a:r>
          <a:r>
            <a: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pour la chimie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7549D1-F34D-3C45-8D76-B2EFA619344E}" type="parTrans" cxnId="{18F78AF6-624F-DB46-BEF1-00587F20DD3B}">
      <dgm:prSet/>
      <dgm:spPr/>
      <dgm:t>
        <a:bodyPr/>
        <a:lstStyle/>
        <a:p>
          <a:endParaRPr lang="fr-FR"/>
        </a:p>
      </dgm:t>
    </dgm:pt>
    <dgm:pt modelId="{36CBD8C6-124B-404C-83AD-141350131DBA}" type="sibTrans" cxnId="{18F78AF6-624F-DB46-BEF1-00587F20DD3B}">
      <dgm:prSet/>
      <dgm:spPr/>
      <dgm:t>
        <a:bodyPr/>
        <a:lstStyle/>
        <a:p>
          <a:endParaRPr lang="fr-FR"/>
        </a:p>
      </dgm:t>
    </dgm:pt>
    <dgm:pt modelId="{E40B76C6-28E7-BB4A-8DBC-3C8AA2CD8056}" type="pres">
      <dgm:prSet presAssocID="{08E9A2DA-30FF-BC4F-81D9-3F4B99F8BD1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C64436-3DE9-1644-BF58-B282C4EA0899}" type="pres">
      <dgm:prSet presAssocID="{61897E11-BA55-2C40-9EB9-17D1DE751730}" presName="root1" presStyleCnt="0"/>
      <dgm:spPr/>
      <dgm:t>
        <a:bodyPr/>
        <a:lstStyle/>
        <a:p>
          <a:endParaRPr lang="fr-FR"/>
        </a:p>
      </dgm:t>
    </dgm:pt>
    <dgm:pt modelId="{C70BF4AB-DA70-A24A-A41C-36030816DD99}" type="pres">
      <dgm:prSet presAssocID="{61897E11-BA55-2C40-9EB9-17D1DE751730}" presName="LevelOneTextNode" presStyleLbl="node0" presStyleIdx="0" presStyleCnt="1" custAng="5400000" custScaleY="31814" custLinFactNeighborX="-54595" custLinFactNeighborY="-147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108A3E-6D54-CD4A-8723-39914282DF16}" type="pres">
      <dgm:prSet presAssocID="{61897E11-BA55-2C40-9EB9-17D1DE751730}" presName="level2hierChild" presStyleCnt="0"/>
      <dgm:spPr/>
      <dgm:t>
        <a:bodyPr/>
        <a:lstStyle/>
        <a:p>
          <a:endParaRPr lang="fr-FR"/>
        </a:p>
      </dgm:t>
    </dgm:pt>
    <dgm:pt modelId="{34419D46-DCFE-DC4A-A0FD-2F41F941B6B7}" type="pres">
      <dgm:prSet presAssocID="{58C48798-B0EC-B84E-BA43-057A202DA007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F796AC61-1A18-F344-9F6E-730868B9DA12}" type="pres">
      <dgm:prSet presAssocID="{58C48798-B0EC-B84E-BA43-057A202DA00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03E360D-8A84-D246-B736-21B0188A0CA5}" type="pres">
      <dgm:prSet presAssocID="{48567E18-2D16-7849-9B48-BB84DC44B2A7}" presName="root2" presStyleCnt="0"/>
      <dgm:spPr/>
      <dgm:t>
        <a:bodyPr/>
        <a:lstStyle/>
        <a:p>
          <a:endParaRPr lang="fr-FR"/>
        </a:p>
      </dgm:t>
    </dgm:pt>
    <dgm:pt modelId="{AA4739F1-D57F-DE4C-A4FC-53EBBE18F18E}" type="pres">
      <dgm:prSet presAssocID="{48567E18-2D16-7849-9B48-BB84DC44B2A7}" presName="LevelTwoTextNode" presStyleLbl="node2" presStyleIdx="0" presStyleCnt="3" custScaleX="121975" custScaleY="31966" custLinFactY="-89129" custLinFactNeighborX="480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55BEAB-8FDD-CA4B-9754-ABAEEF55327B}" type="pres">
      <dgm:prSet presAssocID="{48567E18-2D16-7849-9B48-BB84DC44B2A7}" presName="level3hierChild" presStyleCnt="0"/>
      <dgm:spPr/>
      <dgm:t>
        <a:bodyPr/>
        <a:lstStyle/>
        <a:p>
          <a:endParaRPr lang="fr-FR"/>
        </a:p>
      </dgm:t>
    </dgm:pt>
    <dgm:pt modelId="{6780A4D7-D0F6-534A-93B3-098240D324BD}" type="pres">
      <dgm:prSet presAssocID="{BAABEDAC-25D8-5140-B750-26C5BC7283C3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193923A3-4EAE-FD40-9C5F-7860FDE8543D}" type="pres">
      <dgm:prSet presAssocID="{BAABEDAC-25D8-5140-B750-26C5BC7283C3}" presName="connTx" presStyleLbl="parChTrans1D2" presStyleIdx="1" presStyleCnt="3"/>
      <dgm:spPr/>
      <dgm:t>
        <a:bodyPr/>
        <a:lstStyle/>
        <a:p>
          <a:endParaRPr lang="fr-FR"/>
        </a:p>
      </dgm:t>
    </dgm:pt>
    <dgm:pt modelId="{DB6EB325-8649-1549-81CF-16AE5A501425}" type="pres">
      <dgm:prSet presAssocID="{17B2D67F-5778-CE4F-98B5-E8541B4171F2}" presName="root2" presStyleCnt="0"/>
      <dgm:spPr/>
      <dgm:t>
        <a:bodyPr/>
        <a:lstStyle/>
        <a:p>
          <a:endParaRPr lang="fr-FR"/>
        </a:p>
      </dgm:t>
    </dgm:pt>
    <dgm:pt modelId="{2486B034-46A3-3A47-A809-4353C0790E3F}" type="pres">
      <dgm:prSet presAssocID="{17B2D67F-5778-CE4F-98B5-E8541B4171F2}" presName="LevelTwoTextNode" presStyleLbl="node2" presStyleIdx="1" presStyleCnt="3" custScaleY="30355" custLinFactNeighborX="4332" custLinFactNeighborY="-6076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FB6698-1817-1B40-B69D-13895B4175FB}" type="pres">
      <dgm:prSet presAssocID="{17B2D67F-5778-CE4F-98B5-E8541B4171F2}" presName="level3hierChild" presStyleCnt="0"/>
      <dgm:spPr/>
      <dgm:t>
        <a:bodyPr/>
        <a:lstStyle/>
        <a:p>
          <a:endParaRPr lang="fr-FR"/>
        </a:p>
      </dgm:t>
    </dgm:pt>
    <dgm:pt modelId="{13C967D5-6453-2046-8BF2-6A659FE7AE00}" type="pres">
      <dgm:prSet presAssocID="{A77549D1-F34D-3C45-8D76-B2EFA619344E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E33439C1-57AA-FE4C-A1E4-E2FC2125A530}" type="pres">
      <dgm:prSet presAssocID="{A77549D1-F34D-3C45-8D76-B2EFA619344E}" presName="connTx" presStyleLbl="parChTrans1D2" presStyleIdx="2" presStyleCnt="3"/>
      <dgm:spPr/>
      <dgm:t>
        <a:bodyPr/>
        <a:lstStyle/>
        <a:p>
          <a:endParaRPr lang="fr-FR"/>
        </a:p>
      </dgm:t>
    </dgm:pt>
    <dgm:pt modelId="{BC7D26E9-9726-4B4B-B816-45DF9E8C8351}" type="pres">
      <dgm:prSet presAssocID="{D134917E-D99A-3046-A153-5474A506FE6E}" presName="root2" presStyleCnt="0"/>
      <dgm:spPr/>
      <dgm:t>
        <a:bodyPr/>
        <a:lstStyle/>
        <a:p>
          <a:endParaRPr lang="fr-FR"/>
        </a:p>
      </dgm:t>
    </dgm:pt>
    <dgm:pt modelId="{C7E8E0E0-B178-E543-BA66-C52C5F70AAC9}" type="pres">
      <dgm:prSet presAssocID="{D134917E-D99A-3046-A153-5474A506FE6E}" presName="LevelTwoTextNode" presStyleLbl="node2" presStyleIdx="2" presStyleCnt="3" custScaleY="32505" custLinFactNeighborX="4332" custLinFactNeighborY="262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BEF379F-5124-2044-9CF4-F7AB67788080}" type="pres">
      <dgm:prSet presAssocID="{D134917E-D99A-3046-A153-5474A506FE6E}" presName="level3hierChild" presStyleCnt="0"/>
      <dgm:spPr/>
      <dgm:t>
        <a:bodyPr/>
        <a:lstStyle/>
        <a:p>
          <a:endParaRPr lang="fr-FR"/>
        </a:p>
      </dgm:t>
    </dgm:pt>
  </dgm:ptLst>
  <dgm:cxnLst>
    <dgm:cxn modelId="{77CC5206-25F6-40FF-901C-BA63154B6802}" type="presOf" srcId="{BAABEDAC-25D8-5140-B750-26C5BC7283C3}" destId="{6780A4D7-D0F6-534A-93B3-098240D324BD}" srcOrd="0" destOrd="0" presId="urn:microsoft.com/office/officeart/2008/layout/HorizontalMultiLevelHierarchy"/>
    <dgm:cxn modelId="{8018FF1B-EAEA-4429-8E5A-2B1B1AA455B0}" type="presOf" srcId="{58C48798-B0EC-B84E-BA43-057A202DA007}" destId="{34419D46-DCFE-DC4A-A0FD-2F41F941B6B7}" srcOrd="0" destOrd="0" presId="urn:microsoft.com/office/officeart/2008/layout/HorizontalMultiLevelHierarchy"/>
    <dgm:cxn modelId="{DC45A796-B6E3-7D48-B065-B3533C6ACCFF}" srcId="{61897E11-BA55-2C40-9EB9-17D1DE751730}" destId="{17B2D67F-5778-CE4F-98B5-E8541B4171F2}" srcOrd="1" destOrd="0" parTransId="{BAABEDAC-25D8-5140-B750-26C5BC7283C3}" sibTransId="{63004AF9-BD2F-BF4A-AE33-7F1F7D975DC9}"/>
    <dgm:cxn modelId="{0F40E82C-32EC-48E1-879E-96C825C5BA3A}" type="presOf" srcId="{A77549D1-F34D-3C45-8D76-B2EFA619344E}" destId="{E33439C1-57AA-FE4C-A1E4-E2FC2125A530}" srcOrd="1" destOrd="0" presId="urn:microsoft.com/office/officeart/2008/layout/HorizontalMultiLevelHierarchy"/>
    <dgm:cxn modelId="{18D8D096-7C55-C444-A25E-F544B8174CEC}" srcId="{61897E11-BA55-2C40-9EB9-17D1DE751730}" destId="{48567E18-2D16-7849-9B48-BB84DC44B2A7}" srcOrd="0" destOrd="0" parTransId="{58C48798-B0EC-B84E-BA43-057A202DA007}" sibTransId="{BEAAED0D-3630-374F-B740-19AD3FC75D8A}"/>
    <dgm:cxn modelId="{68F90046-2570-40F2-9C47-8A7A8ED04D71}" type="presOf" srcId="{48567E18-2D16-7849-9B48-BB84DC44B2A7}" destId="{AA4739F1-D57F-DE4C-A4FC-53EBBE18F18E}" srcOrd="0" destOrd="0" presId="urn:microsoft.com/office/officeart/2008/layout/HorizontalMultiLevelHierarchy"/>
    <dgm:cxn modelId="{1510B711-A06E-4815-B0DA-B8FB872846B8}" type="presOf" srcId="{BAABEDAC-25D8-5140-B750-26C5BC7283C3}" destId="{193923A3-4EAE-FD40-9C5F-7860FDE8543D}" srcOrd="1" destOrd="0" presId="urn:microsoft.com/office/officeart/2008/layout/HorizontalMultiLevelHierarchy"/>
    <dgm:cxn modelId="{B8CD35DC-E705-43FC-AA94-188053FC92E5}" type="presOf" srcId="{61897E11-BA55-2C40-9EB9-17D1DE751730}" destId="{C70BF4AB-DA70-A24A-A41C-36030816DD99}" srcOrd="0" destOrd="0" presId="urn:microsoft.com/office/officeart/2008/layout/HorizontalMultiLevelHierarchy"/>
    <dgm:cxn modelId="{5228CEC7-4BA2-43B5-93D5-8D88EEF2130B}" type="presOf" srcId="{08E9A2DA-30FF-BC4F-81D9-3F4B99F8BD1D}" destId="{E40B76C6-28E7-BB4A-8DBC-3C8AA2CD8056}" srcOrd="0" destOrd="0" presId="urn:microsoft.com/office/officeart/2008/layout/HorizontalMultiLevelHierarchy"/>
    <dgm:cxn modelId="{CEFC13E8-94D1-4D20-B172-A92506C6C116}" type="presOf" srcId="{D134917E-D99A-3046-A153-5474A506FE6E}" destId="{C7E8E0E0-B178-E543-BA66-C52C5F70AAC9}" srcOrd="0" destOrd="0" presId="urn:microsoft.com/office/officeart/2008/layout/HorizontalMultiLevelHierarchy"/>
    <dgm:cxn modelId="{0C33E756-E8FA-45CF-B076-2112EC7338FF}" type="presOf" srcId="{58C48798-B0EC-B84E-BA43-057A202DA007}" destId="{F796AC61-1A18-F344-9F6E-730868B9DA12}" srcOrd="1" destOrd="0" presId="urn:microsoft.com/office/officeart/2008/layout/HorizontalMultiLevelHierarchy"/>
    <dgm:cxn modelId="{620DBE1C-C0F4-DF42-9477-4F6DEDA8AF38}" srcId="{08E9A2DA-30FF-BC4F-81D9-3F4B99F8BD1D}" destId="{61897E11-BA55-2C40-9EB9-17D1DE751730}" srcOrd="0" destOrd="0" parTransId="{F3D422C4-E370-F34C-96C5-1FCF7A2A4FB6}" sibTransId="{7DAC332E-642F-DE45-B95A-6FEC88D75A44}"/>
    <dgm:cxn modelId="{17F787E7-1255-4E87-B808-A6B569A675C8}" type="presOf" srcId="{17B2D67F-5778-CE4F-98B5-E8541B4171F2}" destId="{2486B034-46A3-3A47-A809-4353C0790E3F}" srcOrd="0" destOrd="0" presId="urn:microsoft.com/office/officeart/2008/layout/HorizontalMultiLevelHierarchy"/>
    <dgm:cxn modelId="{18F78AF6-624F-DB46-BEF1-00587F20DD3B}" srcId="{61897E11-BA55-2C40-9EB9-17D1DE751730}" destId="{D134917E-D99A-3046-A153-5474A506FE6E}" srcOrd="2" destOrd="0" parTransId="{A77549D1-F34D-3C45-8D76-B2EFA619344E}" sibTransId="{36CBD8C6-124B-404C-83AD-141350131DBA}"/>
    <dgm:cxn modelId="{B53A9C65-746E-41C1-BDE7-3A1D538C2301}" type="presOf" srcId="{A77549D1-F34D-3C45-8D76-B2EFA619344E}" destId="{13C967D5-6453-2046-8BF2-6A659FE7AE00}" srcOrd="0" destOrd="0" presId="urn:microsoft.com/office/officeart/2008/layout/HorizontalMultiLevelHierarchy"/>
    <dgm:cxn modelId="{7D00F453-A903-41BE-B1BE-F937E05CC341}" type="presParOf" srcId="{E40B76C6-28E7-BB4A-8DBC-3C8AA2CD8056}" destId="{DFC64436-3DE9-1644-BF58-B282C4EA0899}" srcOrd="0" destOrd="0" presId="urn:microsoft.com/office/officeart/2008/layout/HorizontalMultiLevelHierarchy"/>
    <dgm:cxn modelId="{8F33E66D-E8C5-4FAE-BC1D-9FFAE106106A}" type="presParOf" srcId="{DFC64436-3DE9-1644-BF58-B282C4EA0899}" destId="{C70BF4AB-DA70-A24A-A41C-36030816DD99}" srcOrd="0" destOrd="0" presId="urn:microsoft.com/office/officeart/2008/layout/HorizontalMultiLevelHierarchy"/>
    <dgm:cxn modelId="{17DC593D-FBFD-44C8-98B6-478266DCD20B}" type="presParOf" srcId="{DFC64436-3DE9-1644-BF58-B282C4EA0899}" destId="{29108A3E-6D54-CD4A-8723-39914282DF16}" srcOrd="1" destOrd="0" presId="urn:microsoft.com/office/officeart/2008/layout/HorizontalMultiLevelHierarchy"/>
    <dgm:cxn modelId="{31110618-EA60-4E1E-B1D4-D7EA9B73489F}" type="presParOf" srcId="{29108A3E-6D54-CD4A-8723-39914282DF16}" destId="{34419D46-DCFE-DC4A-A0FD-2F41F941B6B7}" srcOrd="0" destOrd="0" presId="urn:microsoft.com/office/officeart/2008/layout/HorizontalMultiLevelHierarchy"/>
    <dgm:cxn modelId="{84F65027-B474-4C35-BB60-987DAD8BE6C5}" type="presParOf" srcId="{34419D46-DCFE-DC4A-A0FD-2F41F941B6B7}" destId="{F796AC61-1A18-F344-9F6E-730868B9DA12}" srcOrd="0" destOrd="0" presId="urn:microsoft.com/office/officeart/2008/layout/HorizontalMultiLevelHierarchy"/>
    <dgm:cxn modelId="{6BA244E9-1DE4-4B98-AE77-8483C83368CC}" type="presParOf" srcId="{29108A3E-6D54-CD4A-8723-39914282DF16}" destId="{A03E360D-8A84-D246-B736-21B0188A0CA5}" srcOrd="1" destOrd="0" presId="urn:microsoft.com/office/officeart/2008/layout/HorizontalMultiLevelHierarchy"/>
    <dgm:cxn modelId="{EE200EFE-1DFA-44B5-B4C4-F6DFEBF287F7}" type="presParOf" srcId="{A03E360D-8A84-D246-B736-21B0188A0CA5}" destId="{AA4739F1-D57F-DE4C-A4FC-53EBBE18F18E}" srcOrd="0" destOrd="0" presId="urn:microsoft.com/office/officeart/2008/layout/HorizontalMultiLevelHierarchy"/>
    <dgm:cxn modelId="{15DC151C-45D7-4956-A1D3-7FDF944AF0C8}" type="presParOf" srcId="{A03E360D-8A84-D246-B736-21B0188A0CA5}" destId="{9C55BEAB-8FDD-CA4B-9754-ABAEEF55327B}" srcOrd="1" destOrd="0" presId="urn:microsoft.com/office/officeart/2008/layout/HorizontalMultiLevelHierarchy"/>
    <dgm:cxn modelId="{B0404A7B-58CD-4B3B-A711-7A64557F1074}" type="presParOf" srcId="{29108A3E-6D54-CD4A-8723-39914282DF16}" destId="{6780A4D7-D0F6-534A-93B3-098240D324BD}" srcOrd="2" destOrd="0" presId="urn:microsoft.com/office/officeart/2008/layout/HorizontalMultiLevelHierarchy"/>
    <dgm:cxn modelId="{83ED1770-B700-453A-9E23-81309674F97A}" type="presParOf" srcId="{6780A4D7-D0F6-534A-93B3-098240D324BD}" destId="{193923A3-4EAE-FD40-9C5F-7860FDE8543D}" srcOrd="0" destOrd="0" presId="urn:microsoft.com/office/officeart/2008/layout/HorizontalMultiLevelHierarchy"/>
    <dgm:cxn modelId="{A80506AB-E840-4B77-9824-026C32F5A8E6}" type="presParOf" srcId="{29108A3E-6D54-CD4A-8723-39914282DF16}" destId="{DB6EB325-8649-1549-81CF-16AE5A501425}" srcOrd="3" destOrd="0" presId="urn:microsoft.com/office/officeart/2008/layout/HorizontalMultiLevelHierarchy"/>
    <dgm:cxn modelId="{24545BFD-7D43-4F4C-96ED-139AE98DD1EF}" type="presParOf" srcId="{DB6EB325-8649-1549-81CF-16AE5A501425}" destId="{2486B034-46A3-3A47-A809-4353C0790E3F}" srcOrd="0" destOrd="0" presId="urn:microsoft.com/office/officeart/2008/layout/HorizontalMultiLevelHierarchy"/>
    <dgm:cxn modelId="{51535E6F-4ACE-446E-AF9F-FA8FC13F6A56}" type="presParOf" srcId="{DB6EB325-8649-1549-81CF-16AE5A501425}" destId="{5CFB6698-1817-1B40-B69D-13895B4175FB}" srcOrd="1" destOrd="0" presId="urn:microsoft.com/office/officeart/2008/layout/HorizontalMultiLevelHierarchy"/>
    <dgm:cxn modelId="{7F6EF31F-516A-4E88-9667-22D05C15C8D3}" type="presParOf" srcId="{29108A3E-6D54-CD4A-8723-39914282DF16}" destId="{13C967D5-6453-2046-8BF2-6A659FE7AE00}" srcOrd="4" destOrd="0" presId="urn:microsoft.com/office/officeart/2008/layout/HorizontalMultiLevelHierarchy"/>
    <dgm:cxn modelId="{6127014C-7977-41D8-911F-D8EAA822D607}" type="presParOf" srcId="{13C967D5-6453-2046-8BF2-6A659FE7AE00}" destId="{E33439C1-57AA-FE4C-A1E4-E2FC2125A530}" srcOrd="0" destOrd="0" presId="urn:microsoft.com/office/officeart/2008/layout/HorizontalMultiLevelHierarchy"/>
    <dgm:cxn modelId="{630F519F-BFBF-4173-980E-B18706A7EEA4}" type="presParOf" srcId="{29108A3E-6D54-CD4A-8723-39914282DF16}" destId="{BC7D26E9-9726-4B4B-B816-45DF9E8C8351}" srcOrd="5" destOrd="0" presId="urn:microsoft.com/office/officeart/2008/layout/HorizontalMultiLevelHierarchy"/>
    <dgm:cxn modelId="{402B44E8-0938-4DA2-B54E-3E48CEFEAC9F}" type="presParOf" srcId="{BC7D26E9-9726-4B4B-B816-45DF9E8C8351}" destId="{C7E8E0E0-B178-E543-BA66-C52C5F70AAC9}" srcOrd="0" destOrd="0" presId="urn:microsoft.com/office/officeart/2008/layout/HorizontalMultiLevelHierarchy"/>
    <dgm:cxn modelId="{EE60C710-7701-4D10-B84A-17DBC8CE39BA}" type="presParOf" srcId="{BC7D26E9-9726-4B4B-B816-45DF9E8C8351}" destId="{ABEF379F-5124-2044-9CF4-F7AB677880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E9A2DA-30FF-BC4F-81D9-3F4B99F8BD1D}" type="doc">
      <dgm:prSet loTypeId="urn:microsoft.com/office/officeart/2008/layout/HorizontalMultiLevelHierarchy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897E11-BA55-2C40-9EB9-17D1DE751730}">
      <dgm:prSet phldrT="[Texte]" custT="1"/>
      <dgm:spPr/>
      <dgm:t>
        <a:bodyPr/>
        <a:lstStyle/>
        <a:p>
          <a:r>
            <a:rPr lang="fr-FR" sz="20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MCP</a:t>
          </a:r>
        </a:p>
        <a:p>
          <a:r>
            <a:rPr lang="fr-FR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 enseignants-chercheurs, 1 DR</a:t>
          </a:r>
        </a:p>
      </dgm:t>
    </dgm:pt>
    <dgm:pt modelId="{F3D422C4-E370-F34C-96C5-1FCF7A2A4FB6}" type="parTrans" cxnId="{620DBE1C-C0F4-DF42-9477-4F6DEDA8AF38}">
      <dgm:prSet/>
      <dgm:spPr/>
      <dgm:t>
        <a:bodyPr/>
        <a:lstStyle/>
        <a:p>
          <a:endParaRPr lang="fr-FR"/>
        </a:p>
      </dgm:t>
    </dgm:pt>
    <dgm:pt modelId="{7DAC332E-642F-DE45-B95A-6FEC88D75A44}" type="sibTrans" cxnId="{620DBE1C-C0F4-DF42-9477-4F6DEDA8AF38}">
      <dgm:prSet/>
      <dgm:spPr/>
      <dgm:t>
        <a:bodyPr/>
        <a:lstStyle/>
        <a:p>
          <a:endParaRPr lang="fr-FR"/>
        </a:p>
      </dgm:t>
    </dgm:pt>
    <dgm:pt modelId="{48567E18-2D16-7849-9B48-BB84DC44B2A7}">
      <dgm:prSet phldrT="[Texte]" custT="1"/>
      <dgm:spPr/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Interaction protéine-protéine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48798-B0EC-B84E-BA43-057A202DA007}" type="parTrans" cxnId="{18D8D096-7C55-C444-A25E-F544B8174CEC}">
      <dgm:prSet/>
      <dgm:spPr/>
      <dgm:t>
        <a:bodyPr/>
        <a:lstStyle/>
        <a:p>
          <a:endParaRPr lang="fr-FR"/>
        </a:p>
      </dgm:t>
    </dgm:pt>
    <dgm:pt modelId="{BEAAED0D-3630-374F-B740-19AD3FC75D8A}" type="sibTrans" cxnId="{18D8D096-7C55-C444-A25E-F544B8174CEC}">
      <dgm:prSet/>
      <dgm:spPr/>
      <dgm:t>
        <a:bodyPr/>
        <a:lstStyle/>
        <a:p>
          <a:endParaRPr lang="fr-FR"/>
        </a:p>
      </dgm:t>
    </dgm:pt>
    <dgm:pt modelId="{17B2D67F-5778-CE4F-98B5-E8541B4171F2}">
      <dgm:prSet phldrT="[Texte]" custT="1"/>
      <dgm:spPr/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Ciblage 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BEDAC-25D8-5140-B750-26C5BC7283C3}" type="parTrans" cxnId="{DC45A796-B6E3-7D48-B065-B3533C6ACCFF}">
      <dgm:prSet/>
      <dgm:spPr/>
      <dgm:t>
        <a:bodyPr/>
        <a:lstStyle/>
        <a:p>
          <a:endParaRPr lang="fr-FR"/>
        </a:p>
      </dgm:t>
    </dgm:pt>
    <dgm:pt modelId="{63004AF9-BD2F-BF4A-AE33-7F1F7D975DC9}" type="sibTrans" cxnId="{DC45A796-B6E3-7D48-B065-B3533C6ACCFF}">
      <dgm:prSet/>
      <dgm:spPr/>
      <dgm:t>
        <a:bodyPr/>
        <a:lstStyle/>
        <a:p>
          <a:endParaRPr lang="fr-FR"/>
        </a:p>
      </dgm:t>
    </dgm:pt>
    <dgm:pt modelId="{D134917E-D99A-3046-A153-5474A506FE6E}">
      <dgm:prSet phldrT="[Texte]" custT="1"/>
      <dgm:spPr/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Décontamination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7549D1-F34D-3C45-8D76-B2EFA619344E}" type="parTrans" cxnId="{18F78AF6-624F-DB46-BEF1-00587F20DD3B}">
      <dgm:prSet/>
      <dgm:spPr/>
      <dgm:t>
        <a:bodyPr/>
        <a:lstStyle/>
        <a:p>
          <a:endParaRPr lang="fr-FR"/>
        </a:p>
      </dgm:t>
    </dgm:pt>
    <dgm:pt modelId="{36CBD8C6-124B-404C-83AD-141350131DBA}" type="sibTrans" cxnId="{18F78AF6-624F-DB46-BEF1-00587F20DD3B}">
      <dgm:prSet/>
      <dgm:spPr/>
      <dgm:t>
        <a:bodyPr/>
        <a:lstStyle/>
        <a:p>
          <a:endParaRPr lang="fr-FR"/>
        </a:p>
      </dgm:t>
    </dgm:pt>
    <dgm:pt modelId="{04F929D8-92E9-4DAB-B839-18A0ADA19B6F}">
      <dgm:prSet custT="1"/>
      <dgm:spPr/>
      <dgm:t>
        <a:bodyPr/>
        <a:lstStyle/>
        <a:p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Synthèse de Xénobiotiques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B374A0-D74C-4EFE-B4D2-E2C59A1BC21E}" type="parTrans" cxnId="{758ED864-2F74-49C2-918C-44F841657631}">
      <dgm:prSet/>
      <dgm:spPr/>
      <dgm:t>
        <a:bodyPr/>
        <a:lstStyle/>
        <a:p>
          <a:endParaRPr lang="fr-FR"/>
        </a:p>
      </dgm:t>
    </dgm:pt>
    <dgm:pt modelId="{8DF6264F-33F7-4306-8C55-A3C434A78E61}" type="sibTrans" cxnId="{758ED864-2F74-49C2-918C-44F841657631}">
      <dgm:prSet/>
      <dgm:spPr/>
      <dgm:t>
        <a:bodyPr/>
        <a:lstStyle/>
        <a:p>
          <a:endParaRPr lang="fr-FR"/>
        </a:p>
      </dgm:t>
    </dgm:pt>
    <dgm:pt modelId="{E40B76C6-28E7-BB4A-8DBC-3C8AA2CD8056}" type="pres">
      <dgm:prSet presAssocID="{08E9A2DA-30FF-BC4F-81D9-3F4B99F8BD1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C64436-3DE9-1644-BF58-B282C4EA0899}" type="pres">
      <dgm:prSet presAssocID="{61897E11-BA55-2C40-9EB9-17D1DE751730}" presName="root1" presStyleCnt="0"/>
      <dgm:spPr/>
      <dgm:t>
        <a:bodyPr/>
        <a:lstStyle/>
        <a:p>
          <a:endParaRPr lang="fr-FR"/>
        </a:p>
      </dgm:t>
    </dgm:pt>
    <dgm:pt modelId="{C70BF4AB-DA70-A24A-A41C-36030816DD99}" type="pres">
      <dgm:prSet presAssocID="{61897E11-BA55-2C40-9EB9-17D1DE751730}" presName="LevelOneTextNode" presStyleLbl="node0" presStyleIdx="0" presStyleCnt="1" custAng="5400000" custScaleY="31814" custLinFactNeighborX="-75354" custLinFactNeighborY="-155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108A3E-6D54-CD4A-8723-39914282DF16}" type="pres">
      <dgm:prSet presAssocID="{61897E11-BA55-2C40-9EB9-17D1DE751730}" presName="level2hierChild" presStyleCnt="0"/>
      <dgm:spPr/>
      <dgm:t>
        <a:bodyPr/>
        <a:lstStyle/>
        <a:p>
          <a:endParaRPr lang="fr-FR"/>
        </a:p>
      </dgm:t>
    </dgm:pt>
    <dgm:pt modelId="{34419D46-DCFE-DC4A-A0FD-2F41F941B6B7}" type="pres">
      <dgm:prSet presAssocID="{58C48798-B0EC-B84E-BA43-057A202DA007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F796AC61-1A18-F344-9F6E-730868B9DA12}" type="pres">
      <dgm:prSet presAssocID="{58C48798-B0EC-B84E-BA43-057A202DA007}" presName="connTx" presStyleLbl="parChTrans1D2" presStyleIdx="0" presStyleCnt="4"/>
      <dgm:spPr/>
      <dgm:t>
        <a:bodyPr/>
        <a:lstStyle/>
        <a:p>
          <a:endParaRPr lang="fr-FR"/>
        </a:p>
      </dgm:t>
    </dgm:pt>
    <dgm:pt modelId="{A03E360D-8A84-D246-B736-21B0188A0CA5}" type="pres">
      <dgm:prSet presAssocID="{48567E18-2D16-7849-9B48-BB84DC44B2A7}" presName="root2" presStyleCnt="0"/>
      <dgm:spPr/>
      <dgm:t>
        <a:bodyPr/>
        <a:lstStyle/>
        <a:p>
          <a:endParaRPr lang="fr-FR"/>
        </a:p>
      </dgm:t>
    </dgm:pt>
    <dgm:pt modelId="{AA4739F1-D57F-DE4C-A4FC-53EBBE18F18E}" type="pres">
      <dgm:prSet presAssocID="{48567E18-2D16-7849-9B48-BB84DC44B2A7}" presName="LevelTwoTextNode" presStyleLbl="node2" presStyleIdx="0" presStyleCnt="4" custScaleX="98944" custScaleY="41067" custLinFactY="-89399" custLinFactNeighborX="-8694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55BEAB-8FDD-CA4B-9754-ABAEEF55327B}" type="pres">
      <dgm:prSet presAssocID="{48567E18-2D16-7849-9B48-BB84DC44B2A7}" presName="level3hierChild" presStyleCnt="0"/>
      <dgm:spPr/>
      <dgm:t>
        <a:bodyPr/>
        <a:lstStyle/>
        <a:p>
          <a:endParaRPr lang="fr-FR"/>
        </a:p>
      </dgm:t>
    </dgm:pt>
    <dgm:pt modelId="{6780A4D7-D0F6-534A-93B3-098240D324BD}" type="pres">
      <dgm:prSet presAssocID="{BAABEDAC-25D8-5140-B750-26C5BC7283C3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193923A3-4EAE-FD40-9C5F-7860FDE8543D}" type="pres">
      <dgm:prSet presAssocID="{BAABEDAC-25D8-5140-B750-26C5BC7283C3}" presName="connTx" presStyleLbl="parChTrans1D2" presStyleIdx="1" presStyleCnt="4"/>
      <dgm:spPr/>
      <dgm:t>
        <a:bodyPr/>
        <a:lstStyle/>
        <a:p>
          <a:endParaRPr lang="fr-FR"/>
        </a:p>
      </dgm:t>
    </dgm:pt>
    <dgm:pt modelId="{DB6EB325-8649-1549-81CF-16AE5A501425}" type="pres">
      <dgm:prSet presAssocID="{17B2D67F-5778-CE4F-98B5-E8541B4171F2}" presName="root2" presStyleCnt="0"/>
      <dgm:spPr/>
      <dgm:t>
        <a:bodyPr/>
        <a:lstStyle/>
        <a:p>
          <a:endParaRPr lang="fr-FR"/>
        </a:p>
      </dgm:t>
    </dgm:pt>
    <dgm:pt modelId="{2486B034-46A3-3A47-A809-4353C0790E3F}" type="pres">
      <dgm:prSet presAssocID="{17B2D67F-5778-CE4F-98B5-E8541B4171F2}" presName="LevelTwoTextNode" presStyleLbl="node2" presStyleIdx="1" presStyleCnt="4" custScaleX="98944" custScaleY="23913" custLinFactY="-2663" custLinFactNeighborX="-9878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FB6698-1817-1B40-B69D-13895B4175FB}" type="pres">
      <dgm:prSet presAssocID="{17B2D67F-5778-CE4F-98B5-E8541B4171F2}" presName="level3hierChild" presStyleCnt="0"/>
      <dgm:spPr/>
      <dgm:t>
        <a:bodyPr/>
        <a:lstStyle/>
        <a:p>
          <a:endParaRPr lang="fr-FR"/>
        </a:p>
      </dgm:t>
    </dgm:pt>
    <dgm:pt modelId="{CFFBA19C-E109-4C71-A433-93B02F3A121B}" type="pres">
      <dgm:prSet presAssocID="{5FB374A0-D74C-4EFE-B4D2-E2C59A1BC21E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E07DB180-9218-44D8-B6B6-E6599A971EF2}" type="pres">
      <dgm:prSet presAssocID="{5FB374A0-D74C-4EFE-B4D2-E2C59A1BC21E}" presName="connTx" presStyleLbl="parChTrans1D2" presStyleIdx="2" presStyleCnt="4"/>
      <dgm:spPr/>
      <dgm:t>
        <a:bodyPr/>
        <a:lstStyle/>
        <a:p>
          <a:endParaRPr lang="fr-FR"/>
        </a:p>
      </dgm:t>
    </dgm:pt>
    <dgm:pt modelId="{B74A21DF-17D9-47DC-B005-6C7221110651}" type="pres">
      <dgm:prSet presAssocID="{04F929D8-92E9-4DAB-B839-18A0ADA19B6F}" presName="root2" presStyleCnt="0"/>
      <dgm:spPr/>
    </dgm:pt>
    <dgm:pt modelId="{CDFD18AC-26A9-49EE-AF29-838F96A0162A}" type="pres">
      <dgm:prSet presAssocID="{04F929D8-92E9-4DAB-B839-18A0ADA19B6F}" presName="LevelTwoTextNode" presStyleLbl="node2" presStyleIdx="2" presStyleCnt="4" custScaleX="98944" custScaleY="34194" custLinFactNeighborX="-9878" custLinFactNeighborY="-2067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2A5FF2C-B7D9-440F-BA58-BDDE2B3CF165}" type="pres">
      <dgm:prSet presAssocID="{04F929D8-92E9-4DAB-B839-18A0ADA19B6F}" presName="level3hierChild" presStyleCnt="0"/>
      <dgm:spPr/>
    </dgm:pt>
    <dgm:pt modelId="{13C967D5-6453-2046-8BF2-6A659FE7AE00}" type="pres">
      <dgm:prSet presAssocID="{A77549D1-F34D-3C45-8D76-B2EFA619344E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E33439C1-57AA-FE4C-A1E4-E2FC2125A530}" type="pres">
      <dgm:prSet presAssocID="{A77549D1-F34D-3C45-8D76-B2EFA619344E}" presName="connTx" presStyleLbl="parChTrans1D2" presStyleIdx="3" presStyleCnt="4"/>
      <dgm:spPr/>
      <dgm:t>
        <a:bodyPr/>
        <a:lstStyle/>
        <a:p>
          <a:endParaRPr lang="fr-FR"/>
        </a:p>
      </dgm:t>
    </dgm:pt>
    <dgm:pt modelId="{BC7D26E9-9726-4B4B-B816-45DF9E8C8351}" type="pres">
      <dgm:prSet presAssocID="{D134917E-D99A-3046-A153-5474A506FE6E}" presName="root2" presStyleCnt="0"/>
      <dgm:spPr/>
      <dgm:t>
        <a:bodyPr/>
        <a:lstStyle/>
        <a:p>
          <a:endParaRPr lang="fr-FR"/>
        </a:p>
      </dgm:t>
    </dgm:pt>
    <dgm:pt modelId="{C7E8E0E0-B178-E543-BA66-C52C5F70AAC9}" type="pres">
      <dgm:prSet presAssocID="{D134917E-D99A-3046-A153-5474A506FE6E}" presName="LevelTwoTextNode" presStyleLbl="node2" presStyleIdx="3" presStyleCnt="4" custScaleX="98944" custScaleY="28482" custLinFactNeighborX="-9222" custLinFactNeighborY="137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BEF379F-5124-2044-9CF4-F7AB67788080}" type="pres">
      <dgm:prSet presAssocID="{D134917E-D99A-3046-A153-5474A506FE6E}" presName="level3hierChild" presStyleCnt="0"/>
      <dgm:spPr/>
      <dgm:t>
        <a:bodyPr/>
        <a:lstStyle/>
        <a:p>
          <a:endParaRPr lang="fr-FR"/>
        </a:p>
      </dgm:t>
    </dgm:pt>
  </dgm:ptLst>
  <dgm:cxnLst>
    <dgm:cxn modelId="{CD43C4AD-FBAE-4978-B1CB-8E8177942B4E}" type="presOf" srcId="{17B2D67F-5778-CE4F-98B5-E8541B4171F2}" destId="{2486B034-46A3-3A47-A809-4353C0790E3F}" srcOrd="0" destOrd="0" presId="urn:microsoft.com/office/officeart/2008/layout/HorizontalMultiLevelHierarchy"/>
    <dgm:cxn modelId="{0B4CCF1C-8482-4ACE-9253-48AD56A95216}" type="presOf" srcId="{BAABEDAC-25D8-5140-B750-26C5BC7283C3}" destId="{193923A3-4EAE-FD40-9C5F-7860FDE8543D}" srcOrd="1" destOrd="0" presId="urn:microsoft.com/office/officeart/2008/layout/HorizontalMultiLevelHierarchy"/>
    <dgm:cxn modelId="{DC45A796-B6E3-7D48-B065-B3533C6ACCFF}" srcId="{61897E11-BA55-2C40-9EB9-17D1DE751730}" destId="{17B2D67F-5778-CE4F-98B5-E8541B4171F2}" srcOrd="1" destOrd="0" parTransId="{BAABEDAC-25D8-5140-B750-26C5BC7283C3}" sibTransId="{63004AF9-BD2F-BF4A-AE33-7F1F7D975DC9}"/>
    <dgm:cxn modelId="{92BD25EE-AE01-4BB5-8657-160775E7FE27}" type="presOf" srcId="{5FB374A0-D74C-4EFE-B4D2-E2C59A1BC21E}" destId="{E07DB180-9218-44D8-B6B6-E6599A971EF2}" srcOrd="1" destOrd="0" presId="urn:microsoft.com/office/officeart/2008/layout/HorizontalMultiLevelHierarchy"/>
    <dgm:cxn modelId="{20F9E44B-F4FF-4C12-9514-FFC9FA6B53E2}" type="presOf" srcId="{A77549D1-F34D-3C45-8D76-B2EFA619344E}" destId="{13C967D5-6453-2046-8BF2-6A659FE7AE00}" srcOrd="0" destOrd="0" presId="urn:microsoft.com/office/officeart/2008/layout/HorizontalMultiLevelHierarchy"/>
    <dgm:cxn modelId="{2D94DBDD-5FA2-4830-9D14-9A2B7E4872F3}" type="presOf" srcId="{04F929D8-92E9-4DAB-B839-18A0ADA19B6F}" destId="{CDFD18AC-26A9-49EE-AF29-838F96A0162A}" srcOrd="0" destOrd="0" presId="urn:microsoft.com/office/officeart/2008/layout/HorizontalMultiLevelHierarchy"/>
    <dgm:cxn modelId="{9A65F7B1-D85B-44F7-AA20-BF74B8562F2A}" type="presOf" srcId="{08E9A2DA-30FF-BC4F-81D9-3F4B99F8BD1D}" destId="{E40B76C6-28E7-BB4A-8DBC-3C8AA2CD8056}" srcOrd="0" destOrd="0" presId="urn:microsoft.com/office/officeart/2008/layout/HorizontalMultiLevelHierarchy"/>
    <dgm:cxn modelId="{B48D6D4F-D937-4DD9-BF6A-551F558F285A}" type="presOf" srcId="{5FB374A0-D74C-4EFE-B4D2-E2C59A1BC21E}" destId="{CFFBA19C-E109-4C71-A433-93B02F3A121B}" srcOrd="0" destOrd="0" presId="urn:microsoft.com/office/officeart/2008/layout/HorizontalMultiLevelHierarchy"/>
    <dgm:cxn modelId="{18D8D096-7C55-C444-A25E-F544B8174CEC}" srcId="{61897E11-BA55-2C40-9EB9-17D1DE751730}" destId="{48567E18-2D16-7849-9B48-BB84DC44B2A7}" srcOrd="0" destOrd="0" parTransId="{58C48798-B0EC-B84E-BA43-057A202DA007}" sibTransId="{BEAAED0D-3630-374F-B740-19AD3FC75D8A}"/>
    <dgm:cxn modelId="{16B5A9F2-149A-4461-9109-3FFB80C0179B}" type="presOf" srcId="{58C48798-B0EC-B84E-BA43-057A202DA007}" destId="{F796AC61-1A18-F344-9F6E-730868B9DA12}" srcOrd="1" destOrd="0" presId="urn:microsoft.com/office/officeart/2008/layout/HorizontalMultiLevelHierarchy"/>
    <dgm:cxn modelId="{D329AA51-2663-4521-8CB7-DA3B5BDBF464}" type="presOf" srcId="{D134917E-D99A-3046-A153-5474A506FE6E}" destId="{C7E8E0E0-B178-E543-BA66-C52C5F70AAC9}" srcOrd="0" destOrd="0" presId="urn:microsoft.com/office/officeart/2008/layout/HorizontalMultiLevelHierarchy"/>
    <dgm:cxn modelId="{AD364F3F-026D-4E05-8213-6C29B33D89DB}" type="presOf" srcId="{61897E11-BA55-2C40-9EB9-17D1DE751730}" destId="{C70BF4AB-DA70-A24A-A41C-36030816DD99}" srcOrd="0" destOrd="0" presId="urn:microsoft.com/office/officeart/2008/layout/HorizontalMultiLevelHierarchy"/>
    <dgm:cxn modelId="{20E33758-1507-431D-AACE-F2508AF7262D}" type="presOf" srcId="{A77549D1-F34D-3C45-8D76-B2EFA619344E}" destId="{E33439C1-57AA-FE4C-A1E4-E2FC2125A530}" srcOrd="1" destOrd="0" presId="urn:microsoft.com/office/officeart/2008/layout/HorizontalMultiLevelHierarchy"/>
    <dgm:cxn modelId="{E73AA177-497A-44C4-9A4F-CAD329697BF2}" type="presOf" srcId="{BAABEDAC-25D8-5140-B750-26C5BC7283C3}" destId="{6780A4D7-D0F6-534A-93B3-098240D324BD}" srcOrd="0" destOrd="0" presId="urn:microsoft.com/office/officeart/2008/layout/HorizontalMultiLevelHierarchy"/>
    <dgm:cxn modelId="{758ED864-2F74-49C2-918C-44F841657631}" srcId="{61897E11-BA55-2C40-9EB9-17D1DE751730}" destId="{04F929D8-92E9-4DAB-B839-18A0ADA19B6F}" srcOrd="2" destOrd="0" parTransId="{5FB374A0-D74C-4EFE-B4D2-E2C59A1BC21E}" sibTransId="{8DF6264F-33F7-4306-8C55-A3C434A78E61}"/>
    <dgm:cxn modelId="{620DBE1C-C0F4-DF42-9477-4F6DEDA8AF38}" srcId="{08E9A2DA-30FF-BC4F-81D9-3F4B99F8BD1D}" destId="{61897E11-BA55-2C40-9EB9-17D1DE751730}" srcOrd="0" destOrd="0" parTransId="{F3D422C4-E370-F34C-96C5-1FCF7A2A4FB6}" sibTransId="{7DAC332E-642F-DE45-B95A-6FEC88D75A44}"/>
    <dgm:cxn modelId="{18F78AF6-624F-DB46-BEF1-00587F20DD3B}" srcId="{61897E11-BA55-2C40-9EB9-17D1DE751730}" destId="{D134917E-D99A-3046-A153-5474A506FE6E}" srcOrd="3" destOrd="0" parTransId="{A77549D1-F34D-3C45-8D76-B2EFA619344E}" sibTransId="{36CBD8C6-124B-404C-83AD-141350131DBA}"/>
    <dgm:cxn modelId="{72781880-F22A-45C7-ACD7-11815A30CE9E}" type="presOf" srcId="{58C48798-B0EC-B84E-BA43-057A202DA007}" destId="{34419D46-DCFE-DC4A-A0FD-2F41F941B6B7}" srcOrd="0" destOrd="0" presId="urn:microsoft.com/office/officeart/2008/layout/HorizontalMultiLevelHierarchy"/>
    <dgm:cxn modelId="{F409EF42-A845-4B87-9DB0-D09F76D3F9C0}" type="presOf" srcId="{48567E18-2D16-7849-9B48-BB84DC44B2A7}" destId="{AA4739F1-D57F-DE4C-A4FC-53EBBE18F18E}" srcOrd="0" destOrd="0" presId="urn:microsoft.com/office/officeart/2008/layout/HorizontalMultiLevelHierarchy"/>
    <dgm:cxn modelId="{55BCF984-9A91-4F5C-BC32-DADB223049A0}" type="presParOf" srcId="{E40B76C6-28E7-BB4A-8DBC-3C8AA2CD8056}" destId="{DFC64436-3DE9-1644-BF58-B282C4EA0899}" srcOrd="0" destOrd="0" presId="urn:microsoft.com/office/officeart/2008/layout/HorizontalMultiLevelHierarchy"/>
    <dgm:cxn modelId="{E5C08440-83B9-47F4-A85A-9760B525D548}" type="presParOf" srcId="{DFC64436-3DE9-1644-BF58-B282C4EA0899}" destId="{C70BF4AB-DA70-A24A-A41C-36030816DD99}" srcOrd="0" destOrd="0" presId="urn:microsoft.com/office/officeart/2008/layout/HorizontalMultiLevelHierarchy"/>
    <dgm:cxn modelId="{A13FFB50-CF61-4495-8CF3-96937B397BAA}" type="presParOf" srcId="{DFC64436-3DE9-1644-BF58-B282C4EA0899}" destId="{29108A3E-6D54-CD4A-8723-39914282DF16}" srcOrd="1" destOrd="0" presId="urn:microsoft.com/office/officeart/2008/layout/HorizontalMultiLevelHierarchy"/>
    <dgm:cxn modelId="{11CFD316-6E4E-4C2C-A4BD-4E83A27AC9EC}" type="presParOf" srcId="{29108A3E-6D54-CD4A-8723-39914282DF16}" destId="{34419D46-DCFE-DC4A-A0FD-2F41F941B6B7}" srcOrd="0" destOrd="0" presId="urn:microsoft.com/office/officeart/2008/layout/HorizontalMultiLevelHierarchy"/>
    <dgm:cxn modelId="{22FF33CF-E7BB-45F1-A19A-687B581F0858}" type="presParOf" srcId="{34419D46-DCFE-DC4A-A0FD-2F41F941B6B7}" destId="{F796AC61-1A18-F344-9F6E-730868B9DA12}" srcOrd="0" destOrd="0" presId="urn:microsoft.com/office/officeart/2008/layout/HorizontalMultiLevelHierarchy"/>
    <dgm:cxn modelId="{B77A3EFC-0139-469B-A40E-22C5BDBBBBE5}" type="presParOf" srcId="{29108A3E-6D54-CD4A-8723-39914282DF16}" destId="{A03E360D-8A84-D246-B736-21B0188A0CA5}" srcOrd="1" destOrd="0" presId="urn:microsoft.com/office/officeart/2008/layout/HorizontalMultiLevelHierarchy"/>
    <dgm:cxn modelId="{6763765B-1599-4981-9811-AD5D69D81430}" type="presParOf" srcId="{A03E360D-8A84-D246-B736-21B0188A0CA5}" destId="{AA4739F1-D57F-DE4C-A4FC-53EBBE18F18E}" srcOrd="0" destOrd="0" presId="urn:microsoft.com/office/officeart/2008/layout/HorizontalMultiLevelHierarchy"/>
    <dgm:cxn modelId="{2D5F9E9B-EF26-4338-9F96-EC083B09B93E}" type="presParOf" srcId="{A03E360D-8A84-D246-B736-21B0188A0CA5}" destId="{9C55BEAB-8FDD-CA4B-9754-ABAEEF55327B}" srcOrd="1" destOrd="0" presId="urn:microsoft.com/office/officeart/2008/layout/HorizontalMultiLevelHierarchy"/>
    <dgm:cxn modelId="{BB68E5A2-D769-4DA9-8D37-F90509108DE3}" type="presParOf" srcId="{29108A3E-6D54-CD4A-8723-39914282DF16}" destId="{6780A4D7-D0F6-534A-93B3-098240D324BD}" srcOrd="2" destOrd="0" presId="urn:microsoft.com/office/officeart/2008/layout/HorizontalMultiLevelHierarchy"/>
    <dgm:cxn modelId="{7782EE2B-CD5B-4054-A4C2-31E3278208CB}" type="presParOf" srcId="{6780A4D7-D0F6-534A-93B3-098240D324BD}" destId="{193923A3-4EAE-FD40-9C5F-7860FDE8543D}" srcOrd="0" destOrd="0" presId="urn:microsoft.com/office/officeart/2008/layout/HorizontalMultiLevelHierarchy"/>
    <dgm:cxn modelId="{33590502-6254-4F70-8693-487285F6DCBB}" type="presParOf" srcId="{29108A3E-6D54-CD4A-8723-39914282DF16}" destId="{DB6EB325-8649-1549-81CF-16AE5A501425}" srcOrd="3" destOrd="0" presId="urn:microsoft.com/office/officeart/2008/layout/HorizontalMultiLevelHierarchy"/>
    <dgm:cxn modelId="{02581768-E4A0-43F1-B36B-3472EC57DA47}" type="presParOf" srcId="{DB6EB325-8649-1549-81CF-16AE5A501425}" destId="{2486B034-46A3-3A47-A809-4353C0790E3F}" srcOrd="0" destOrd="0" presId="urn:microsoft.com/office/officeart/2008/layout/HorizontalMultiLevelHierarchy"/>
    <dgm:cxn modelId="{164E4FC1-41A5-4954-8163-9252A3109374}" type="presParOf" srcId="{DB6EB325-8649-1549-81CF-16AE5A501425}" destId="{5CFB6698-1817-1B40-B69D-13895B4175FB}" srcOrd="1" destOrd="0" presId="urn:microsoft.com/office/officeart/2008/layout/HorizontalMultiLevelHierarchy"/>
    <dgm:cxn modelId="{FE7FB2DF-72A0-4CFC-9F03-15150D3DB1E0}" type="presParOf" srcId="{29108A3E-6D54-CD4A-8723-39914282DF16}" destId="{CFFBA19C-E109-4C71-A433-93B02F3A121B}" srcOrd="4" destOrd="0" presId="urn:microsoft.com/office/officeart/2008/layout/HorizontalMultiLevelHierarchy"/>
    <dgm:cxn modelId="{1374988A-EF53-4C04-9A34-07FD3806AC43}" type="presParOf" srcId="{CFFBA19C-E109-4C71-A433-93B02F3A121B}" destId="{E07DB180-9218-44D8-B6B6-E6599A971EF2}" srcOrd="0" destOrd="0" presId="urn:microsoft.com/office/officeart/2008/layout/HorizontalMultiLevelHierarchy"/>
    <dgm:cxn modelId="{F6A9D8A2-8C6E-445D-95C7-ABA60811E19E}" type="presParOf" srcId="{29108A3E-6D54-CD4A-8723-39914282DF16}" destId="{B74A21DF-17D9-47DC-B005-6C7221110651}" srcOrd="5" destOrd="0" presId="urn:microsoft.com/office/officeart/2008/layout/HorizontalMultiLevelHierarchy"/>
    <dgm:cxn modelId="{9A33AA91-316A-49F1-BB2D-94A6F20C00B3}" type="presParOf" srcId="{B74A21DF-17D9-47DC-B005-6C7221110651}" destId="{CDFD18AC-26A9-49EE-AF29-838F96A0162A}" srcOrd="0" destOrd="0" presId="urn:microsoft.com/office/officeart/2008/layout/HorizontalMultiLevelHierarchy"/>
    <dgm:cxn modelId="{0923FC9F-FBD9-4647-8CC0-175A06BA0403}" type="presParOf" srcId="{B74A21DF-17D9-47DC-B005-6C7221110651}" destId="{F2A5FF2C-B7D9-440F-BA58-BDDE2B3CF165}" srcOrd="1" destOrd="0" presId="urn:microsoft.com/office/officeart/2008/layout/HorizontalMultiLevelHierarchy"/>
    <dgm:cxn modelId="{DB678EA5-BD90-4059-926E-AA5F8AB46565}" type="presParOf" srcId="{29108A3E-6D54-CD4A-8723-39914282DF16}" destId="{13C967D5-6453-2046-8BF2-6A659FE7AE00}" srcOrd="6" destOrd="0" presId="urn:microsoft.com/office/officeart/2008/layout/HorizontalMultiLevelHierarchy"/>
    <dgm:cxn modelId="{FFAC3FC2-930F-403F-8779-829621FF2D48}" type="presParOf" srcId="{13C967D5-6453-2046-8BF2-6A659FE7AE00}" destId="{E33439C1-57AA-FE4C-A1E4-E2FC2125A530}" srcOrd="0" destOrd="0" presId="urn:microsoft.com/office/officeart/2008/layout/HorizontalMultiLevelHierarchy"/>
    <dgm:cxn modelId="{0C418C88-3C92-4407-AADB-C2D7AB736D53}" type="presParOf" srcId="{29108A3E-6D54-CD4A-8723-39914282DF16}" destId="{BC7D26E9-9726-4B4B-B816-45DF9E8C8351}" srcOrd="7" destOrd="0" presId="urn:microsoft.com/office/officeart/2008/layout/HorizontalMultiLevelHierarchy"/>
    <dgm:cxn modelId="{1127A67C-44B5-4C20-93EA-A048B6D0ED5B}" type="presParOf" srcId="{BC7D26E9-9726-4B4B-B816-45DF9E8C8351}" destId="{C7E8E0E0-B178-E543-BA66-C52C5F70AAC9}" srcOrd="0" destOrd="0" presId="urn:microsoft.com/office/officeart/2008/layout/HorizontalMultiLevelHierarchy"/>
    <dgm:cxn modelId="{CD1497F3-A6C5-4C64-8EA6-BFB3ADE1B70B}" type="presParOf" srcId="{BC7D26E9-9726-4B4B-B816-45DF9E8C8351}" destId="{ABEF379F-5124-2044-9CF4-F7AB677880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84E04-A108-4B57-8E69-151696353E1D}">
      <dsp:nvSpPr>
        <dsp:cNvPr id="0" name=""/>
        <dsp:cNvSpPr/>
      </dsp:nvSpPr>
      <dsp:spPr>
        <a:xfrm>
          <a:off x="3652301" y="347142"/>
          <a:ext cx="4268578" cy="227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7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Caractérisations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Spectroscopies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Microscopies (électroniques, en champ proche)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Analyses (micro)structurales par RX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Cinétiques rapides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Analyses thermiques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Magnétisme</a:t>
          </a:r>
          <a:endParaRPr lang="fr-FR" sz="1700" kern="1200" dirty="0"/>
        </a:p>
      </dsp:txBody>
      <dsp:txXfrm>
        <a:off x="3652301" y="347142"/>
        <a:ext cx="4268578" cy="2270291"/>
      </dsp:txXfrm>
    </dsp:sp>
    <dsp:sp modelId="{2390105A-FA90-4B71-A8F6-93479F3503C6}">
      <dsp:nvSpPr>
        <dsp:cNvPr id="0" name=""/>
        <dsp:cNvSpPr/>
      </dsp:nvSpPr>
      <dsp:spPr>
        <a:xfrm>
          <a:off x="1255862" y="-518434"/>
          <a:ext cx="5363563" cy="5363563"/>
        </a:xfrm>
        <a:prstGeom prst="circularArrow">
          <a:avLst>
            <a:gd name="adj1" fmla="val 8254"/>
            <a:gd name="adj2" fmla="val 576587"/>
            <a:gd name="adj3" fmla="val 3556363"/>
            <a:gd name="adj4" fmla="val 713981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4DD44-42D3-460A-9BA2-C3FF2D474D59}">
      <dsp:nvSpPr>
        <dsp:cNvPr id="0" name=""/>
        <dsp:cNvSpPr/>
      </dsp:nvSpPr>
      <dsp:spPr>
        <a:xfrm>
          <a:off x="2460759" y="3456391"/>
          <a:ext cx="2270291" cy="227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Santé, médecine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Optique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Catalyse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Télécommunications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Energie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Environnement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700" kern="1200" dirty="0" smtClean="0"/>
            <a:t>Sciences de l’information</a:t>
          </a:r>
          <a:endParaRPr lang="fr-FR" sz="1700" kern="1200" dirty="0"/>
        </a:p>
      </dsp:txBody>
      <dsp:txXfrm>
        <a:off x="2460759" y="3456391"/>
        <a:ext cx="2270291" cy="2270291"/>
      </dsp:txXfrm>
    </dsp:sp>
    <dsp:sp modelId="{E42F0498-A03B-4214-889F-4F55AE825BB8}">
      <dsp:nvSpPr>
        <dsp:cNvPr id="0" name=""/>
        <dsp:cNvSpPr/>
      </dsp:nvSpPr>
      <dsp:spPr>
        <a:xfrm>
          <a:off x="587027" y="-512719"/>
          <a:ext cx="5363563" cy="5363563"/>
        </a:xfrm>
        <a:prstGeom prst="circularArrow">
          <a:avLst>
            <a:gd name="adj1" fmla="val 8254"/>
            <a:gd name="adj2" fmla="val 576587"/>
            <a:gd name="adj3" fmla="val 9518534"/>
            <a:gd name="adj4" fmla="val 6691589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77964-60FD-4975-B0C8-8A296C554DB2}">
      <dsp:nvSpPr>
        <dsp:cNvPr id="0" name=""/>
        <dsp:cNvSpPr/>
      </dsp:nvSpPr>
      <dsp:spPr>
        <a:xfrm>
          <a:off x="15334" y="347151"/>
          <a:ext cx="2810438" cy="227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Méthodes de préparation 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la molécule au dispositif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/>
            <a:t>Synthèse organique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/>
            <a:t>Synthèse inorganique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/>
            <a:t>Lithographie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/>
            <a:t>Modifications de surface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/>
            <a:t>Techniques de frittage flash</a:t>
          </a:r>
          <a:endParaRPr lang="fr-FR" sz="1600" kern="1200" dirty="0"/>
        </a:p>
      </dsp:txBody>
      <dsp:txXfrm>
        <a:off x="15334" y="347151"/>
        <a:ext cx="2810438" cy="2270291"/>
      </dsp:txXfrm>
    </dsp:sp>
    <dsp:sp modelId="{8936FD9B-0979-4530-80A2-43156E078FC3}">
      <dsp:nvSpPr>
        <dsp:cNvPr id="0" name=""/>
        <dsp:cNvSpPr/>
      </dsp:nvSpPr>
      <dsp:spPr>
        <a:xfrm>
          <a:off x="933399" y="-310938"/>
          <a:ext cx="5363563" cy="5363563"/>
        </a:xfrm>
        <a:prstGeom prst="circularArrow">
          <a:avLst>
            <a:gd name="adj1" fmla="val 8254"/>
            <a:gd name="adj2" fmla="val 576587"/>
            <a:gd name="adj3" fmla="val 17017010"/>
            <a:gd name="adj4" fmla="val 14806370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E5D23-A731-4DC9-B5D5-09972C662383}">
      <dsp:nvSpPr>
        <dsp:cNvPr id="0" name=""/>
        <dsp:cNvSpPr/>
      </dsp:nvSpPr>
      <dsp:spPr>
        <a:xfrm>
          <a:off x="715230" y="310583"/>
          <a:ext cx="1705034" cy="1705034"/>
        </a:xfrm>
        <a:prstGeom prst="blockArc">
          <a:avLst>
            <a:gd name="adj1" fmla="val 9000007"/>
            <a:gd name="adj2" fmla="val 1620001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AA525-E507-47BD-A57E-A37B7C9E3C70}">
      <dsp:nvSpPr>
        <dsp:cNvPr id="0" name=""/>
        <dsp:cNvSpPr/>
      </dsp:nvSpPr>
      <dsp:spPr>
        <a:xfrm>
          <a:off x="715230" y="310584"/>
          <a:ext cx="1705034" cy="1705034"/>
        </a:xfrm>
        <a:prstGeom prst="blockArc">
          <a:avLst>
            <a:gd name="adj1" fmla="val 1800006"/>
            <a:gd name="adj2" fmla="val 900001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E01D0-C93C-4F45-AABE-F133F55A1395}">
      <dsp:nvSpPr>
        <dsp:cNvPr id="0" name=""/>
        <dsp:cNvSpPr/>
      </dsp:nvSpPr>
      <dsp:spPr>
        <a:xfrm>
          <a:off x="715231" y="310583"/>
          <a:ext cx="1705034" cy="1705034"/>
        </a:xfrm>
        <a:prstGeom prst="blockArc">
          <a:avLst>
            <a:gd name="adj1" fmla="val 16200006"/>
            <a:gd name="adj2" fmla="val 180001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7CD68-6A8A-4DF6-BDFA-6FD18738B738}">
      <dsp:nvSpPr>
        <dsp:cNvPr id="0" name=""/>
        <dsp:cNvSpPr/>
      </dsp:nvSpPr>
      <dsp:spPr>
        <a:xfrm>
          <a:off x="1259498" y="871391"/>
          <a:ext cx="583419" cy="58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D2</a:t>
          </a:r>
          <a:endParaRPr lang="fr-FR" sz="2400" kern="1200" dirty="0"/>
        </a:p>
      </dsp:txBody>
      <dsp:txXfrm>
        <a:off x="1344938" y="956831"/>
        <a:ext cx="412539" cy="412539"/>
      </dsp:txXfrm>
    </dsp:sp>
    <dsp:sp modelId="{92CD8881-107B-4ADF-8A7E-D12ADEA7CED1}">
      <dsp:nvSpPr>
        <dsp:cNvPr id="0" name=""/>
        <dsp:cNvSpPr/>
      </dsp:nvSpPr>
      <dsp:spPr>
        <a:xfrm>
          <a:off x="1182550" y="-54842"/>
          <a:ext cx="770400" cy="7704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D2.1</a:t>
          </a:r>
        </a:p>
      </dsp:txBody>
      <dsp:txXfrm>
        <a:off x="1295372" y="57980"/>
        <a:ext cx="544756" cy="544756"/>
      </dsp:txXfrm>
    </dsp:sp>
    <dsp:sp modelId="{40108C21-8D17-4817-B585-B5D5153B7F5D}">
      <dsp:nvSpPr>
        <dsp:cNvPr id="0" name=""/>
        <dsp:cNvSpPr/>
      </dsp:nvSpPr>
      <dsp:spPr>
        <a:xfrm>
          <a:off x="1903724" y="1194275"/>
          <a:ext cx="770400" cy="77040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D2.3</a:t>
          </a:r>
        </a:p>
      </dsp:txBody>
      <dsp:txXfrm>
        <a:off x="2016546" y="1307097"/>
        <a:ext cx="544756" cy="544756"/>
      </dsp:txXfrm>
    </dsp:sp>
    <dsp:sp modelId="{C7F755AE-14A3-4E5E-9C35-41268841BFA1}">
      <dsp:nvSpPr>
        <dsp:cNvPr id="0" name=""/>
        <dsp:cNvSpPr/>
      </dsp:nvSpPr>
      <dsp:spPr>
        <a:xfrm>
          <a:off x="461369" y="1194271"/>
          <a:ext cx="770400" cy="7704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D2.2</a:t>
          </a:r>
        </a:p>
      </dsp:txBody>
      <dsp:txXfrm>
        <a:off x="574191" y="1307093"/>
        <a:ext cx="544756" cy="544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967D5-6453-2046-8BF2-6A659FE7AE00}">
      <dsp:nvSpPr>
        <dsp:cNvPr id="0" name=""/>
        <dsp:cNvSpPr/>
      </dsp:nvSpPr>
      <dsp:spPr>
        <a:xfrm>
          <a:off x="1820181" y="2788406"/>
          <a:ext cx="1376030" cy="210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015" y="0"/>
              </a:lnTo>
              <a:lnTo>
                <a:pt x="688015" y="2104875"/>
              </a:lnTo>
              <a:lnTo>
                <a:pt x="1376030" y="2104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445328" y="3777975"/>
        <a:ext cx="125737" cy="125737"/>
      </dsp:txXfrm>
    </dsp:sp>
    <dsp:sp modelId="{6780A4D7-D0F6-534A-93B3-098240D324BD}">
      <dsp:nvSpPr>
        <dsp:cNvPr id="0" name=""/>
        <dsp:cNvSpPr/>
      </dsp:nvSpPr>
      <dsp:spPr>
        <a:xfrm>
          <a:off x="1820181" y="2742686"/>
          <a:ext cx="14145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7263" y="45720"/>
              </a:lnTo>
              <a:lnTo>
                <a:pt x="707263" y="47458"/>
              </a:lnTo>
              <a:lnTo>
                <a:pt x="1414527" y="47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92082" y="2753043"/>
        <a:ext cx="70726" cy="70726"/>
      </dsp:txXfrm>
    </dsp:sp>
    <dsp:sp modelId="{34419D46-DCFE-DC4A-A0FD-2F41F941B6B7}">
      <dsp:nvSpPr>
        <dsp:cNvPr id="0" name=""/>
        <dsp:cNvSpPr/>
      </dsp:nvSpPr>
      <dsp:spPr>
        <a:xfrm>
          <a:off x="1820181" y="361848"/>
          <a:ext cx="1376030" cy="2426558"/>
        </a:xfrm>
        <a:custGeom>
          <a:avLst/>
          <a:gdLst/>
          <a:ahLst/>
          <a:cxnLst/>
          <a:rect l="0" t="0" r="0" b="0"/>
          <a:pathLst>
            <a:path>
              <a:moveTo>
                <a:pt x="0" y="2426558"/>
              </a:moveTo>
              <a:lnTo>
                <a:pt x="688015" y="2426558"/>
              </a:lnTo>
              <a:lnTo>
                <a:pt x="688015" y="0"/>
              </a:lnTo>
              <a:lnTo>
                <a:pt x="13760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438457" y="1505388"/>
        <a:ext cx="139477" cy="139477"/>
      </dsp:txXfrm>
    </dsp:sp>
    <dsp:sp modelId="{C70BF4AB-DA70-A24A-A41C-36030816DD99}">
      <dsp:nvSpPr>
        <dsp:cNvPr id="0" name=""/>
        <dsp:cNvSpPr/>
      </dsp:nvSpPr>
      <dsp:spPr>
        <a:xfrm>
          <a:off x="185320" y="2177111"/>
          <a:ext cx="2047131" cy="12225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Nanomatériaux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9 enseignants-chercheurs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 IE, 1 ASI</a:t>
          </a:r>
          <a:endParaRPr lang="fr-FR" sz="16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5320" y="2177111"/>
        <a:ext cx="2047131" cy="1222590"/>
      </dsp:txXfrm>
    </dsp:sp>
    <dsp:sp modelId="{AA4739F1-D57F-DE4C-A4FC-53EBBE18F18E}">
      <dsp:nvSpPr>
        <dsp:cNvPr id="0" name=""/>
        <dsp:cNvSpPr/>
      </dsp:nvSpPr>
      <dsp:spPr>
        <a:xfrm>
          <a:off x="3196212" y="12823"/>
          <a:ext cx="4010096" cy="698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Energie &amp; Environnement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6212" y="12823"/>
        <a:ext cx="4010096" cy="698050"/>
      </dsp:txXfrm>
    </dsp:sp>
    <dsp:sp modelId="{2486B034-46A3-3A47-A809-4353C0790E3F}">
      <dsp:nvSpPr>
        <dsp:cNvPr id="0" name=""/>
        <dsp:cNvSpPr/>
      </dsp:nvSpPr>
      <dsp:spPr>
        <a:xfrm>
          <a:off x="3234709" y="2474252"/>
          <a:ext cx="4010096" cy="6317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Biomédical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4709" y="2474252"/>
        <a:ext cx="4010096" cy="631785"/>
      </dsp:txXfrm>
    </dsp:sp>
    <dsp:sp modelId="{C7E8E0E0-B178-E543-BA66-C52C5F70AAC9}">
      <dsp:nvSpPr>
        <dsp:cNvPr id="0" name=""/>
        <dsp:cNvSpPr/>
      </dsp:nvSpPr>
      <dsp:spPr>
        <a:xfrm>
          <a:off x="3196212" y="4527311"/>
          <a:ext cx="4010096" cy="7319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Electromagnétisme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6212" y="4527311"/>
        <a:ext cx="4010096" cy="731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967D5-6453-2046-8BF2-6A659FE7AE00}">
      <dsp:nvSpPr>
        <dsp:cNvPr id="0" name=""/>
        <dsp:cNvSpPr/>
      </dsp:nvSpPr>
      <dsp:spPr>
        <a:xfrm>
          <a:off x="1669154" y="2266232"/>
          <a:ext cx="1643209" cy="195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604" y="0"/>
              </a:lnTo>
              <a:lnTo>
                <a:pt x="821604" y="1958286"/>
              </a:lnTo>
              <a:lnTo>
                <a:pt x="1643209" y="1958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426850" y="3181466"/>
        <a:ext cx="127818" cy="127818"/>
      </dsp:txXfrm>
    </dsp:sp>
    <dsp:sp modelId="{6780A4D7-D0F6-534A-93B3-098240D324BD}">
      <dsp:nvSpPr>
        <dsp:cNvPr id="0" name=""/>
        <dsp:cNvSpPr/>
      </dsp:nvSpPr>
      <dsp:spPr>
        <a:xfrm>
          <a:off x="1669154" y="2266232"/>
          <a:ext cx="1643209" cy="20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604" y="0"/>
              </a:lnTo>
              <a:lnTo>
                <a:pt x="821604" y="204957"/>
              </a:lnTo>
              <a:lnTo>
                <a:pt x="1643209" y="204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49361" y="2327312"/>
        <a:ext cx="82797" cy="82797"/>
      </dsp:txXfrm>
    </dsp:sp>
    <dsp:sp modelId="{34419D46-DCFE-DC4A-A0FD-2F41F941B6B7}">
      <dsp:nvSpPr>
        <dsp:cNvPr id="0" name=""/>
        <dsp:cNvSpPr/>
      </dsp:nvSpPr>
      <dsp:spPr>
        <a:xfrm>
          <a:off x="1669154" y="215162"/>
          <a:ext cx="1661977" cy="2051069"/>
        </a:xfrm>
        <a:custGeom>
          <a:avLst/>
          <a:gdLst/>
          <a:ahLst/>
          <a:cxnLst/>
          <a:rect l="0" t="0" r="0" b="0"/>
          <a:pathLst>
            <a:path>
              <a:moveTo>
                <a:pt x="0" y="2051069"/>
              </a:moveTo>
              <a:lnTo>
                <a:pt x="830988" y="2051069"/>
              </a:lnTo>
              <a:lnTo>
                <a:pt x="830988" y="0"/>
              </a:lnTo>
              <a:lnTo>
                <a:pt x="16619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434145" y="1174699"/>
        <a:ext cx="131994" cy="131994"/>
      </dsp:txXfrm>
    </dsp:sp>
    <dsp:sp modelId="{C70BF4AB-DA70-A24A-A41C-36030816DD99}">
      <dsp:nvSpPr>
        <dsp:cNvPr id="0" name=""/>
        <dsp:cNvSpPr/>
      </dsp:nvSpPr>
      <dsp:spPr>
        <a:xfrm>
          <a:off x="34294" y="1654936"/>
          <a:ext cx="2047131" cy="12225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PMSES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 enseignants chercheurs, -1CR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 IE</a:t>
          </a:r>
          <a:endParaRPr lang="fr-FR" sz="16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4294" y="1654936"/>
        <a:ext cx="2047131" cy="1222590"/>
      </dsp:txXfrm>
    </dsp:sp>
    <dsp:sp modelId="{AA4739F1-D57F-DE4C-A4FC-53EBBE18F18E}">
      <dsp:nvSpPr>
        <dsp:cNvPr id="0" name=""/>
        <dsp:cNvSpPr/>
      </dsp:nvSpPr>
      <dsp:spPr>
        <a:xfrm>
          <a:off x="3331131" y="19755"/>
          <a:ext cx="4891314" cy="390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Spectroscopies exaltées de surface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1131" y="19755"/>
        <a:ext cx="4891314" cy="390813"/>
      </dsp:txXfrm>
    </dsp:sp>
    <dsp:sp modelId="{2486B034-46A3-3A47-A809-4353C0790E3F}">
      <dsp:nvSpPr>
        <dsp:cNvPr id="0" name=""/>
        <dsp:cNvSpPr/>
      </dsp:nvSpPr>
      <dsp:spPr>
        <a:xfrm>
          <a:off x="3312364" y="2285631"/>
          <a:ext cx="4010096" cy="3711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Plasmonique</a:t>
          </a:r>
          <a:r>
            <a:rPr lang="fr-F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moléculaire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4" y="2285631"/>
        <a:ext cx="4010096" cy="371117"/>
      </dsp:txXfrm>
    </dsp:sp>
    <dsp:sp modelId="{C7E8E0E0-B178-E543-BA66-C52C5F70AAC9}">
      <dsp:nvSpPr>
        <dsp:cNvPr id="0" name=""/>
        <dsp:cNvSpPr/>
      </dsp:nvSpPr>
      <dsp:spPr>
        <a:xfrm>
          <a:off x="3312364" y="4025817"/>
          <a:ext cx="4010096" cy="397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Plasmonique</a:t>
          </a:r>
          <a:r>
            <a:rPr lang="fr-F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pour la chimie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4" y="4025817"/>
        <a:ext cx="4010096" cy="397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967D5-6453-2046-8BF2-6A659FE7AE00}">
      <dsp:nvSpPr>
        <dsp:cNvPr id="0" name=""/>
        <dsp:cNvSpPr/>
      </dsp:nvSpPr>
      <dsp:spPr>
        <a:xfrm>
          <a:off x="1882400" y="2220243"/>
          <a:ext cx="1350836" cy="2227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418" y="0"/>
              </a:lnTo>
              <a:lnTo>
                <a:pt x="675418" y="2227967"/>
              </a:lnTo>
              <a:lnTo>
                <a:pt x="1350836" y="2227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492681" y="3269090"/>
        <a:ext cx="130274" cy="130274"/>
      </dsp:txXfrm>
    </dsp:sp>
    <dsp:sp modelId="{CFFBA19C-E109-4C71-A433-93B02F3A121B}">
      <dsp:nvSpPr>
        <dsp:cNvPr id="0" name=""/>
        <dsp:cNvSpPr/>
      </dsp:nvSpPr>
      <dsp:spPr>
        <a:xfrm>
          <a:off x="1882400" y="2220243"/>
          <a:ext cx="1324581" cy="1119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2290" y="0"/>
              </a:lnTo>
              <a:lnTo>
                <a:pt x="662290" y="1119985"/>
              </a:lnTo>
              <a:lnTo>
                <a:pt x="1324581" y="1119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501326" y="2736871"/>
        <a:ext cx="86730" cy="86730"/>
      </dsp:txXfrm>
    </dsp:sp>
    <dsp:sp modelId="{6780A4D7-D0F6-534A-93B3-098240D324BD}">
      <dsp:nvSpPr>
        <dsp:cNvPr id="0" name=""/>
        <dsp:cNvSpPr/>
      </dsp:nvSpPr>
      <dsp:spPr>
        <a:xfrm>
          <a:off x="1882400" y="1680282"/>
          <a:ext cx="1324581" cy="539960"/>
        </a:xfrm>
        <a:custGeom>
          <a:avLst/>
          <a:gdLst/>
          <a:ahLst/>
          <a:cxnLst/>
          <a:rect l="0" t="0" r="0" b="0"/>
          <a:pathLst>
            <a:path>
              <a:moveTo>
                <a:pt x="0" y="539960"/>
              </a:moveTo>
              <a:lnTo>
                <a:pt x="662290" y="539960"/>
              </a:lnTo>
              <a:lnTo>
                <a:pt x="662290" y="0"/>
              </a:lnTo>
              <a:lnTo>
                <a:pt x="13245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508931" y="1914503"/>
        <a:ext cx="71520" cy="71520"/>
      </dsp:txXfrm>
    </dsp:sp>
    <dsp:sp modelId="{34419D46-DCFE-DC4A-A0FD-2F41F941B6B7}">
      <dsp:nvSpPr>
        <dsp:cNvPr id="0" name=""/>
        <dsp:cNvSpPr/>
      </dsp:nvSpPr>
      <dsp:spPr>
        <a:xfrm>
          <a:off x="1882400" y="250550"/>
          <a:ext cx="1371968" cy="1969693"/>
        </a:xfrm>
        <a:custGeom>
          <a:avLst/>
          <a:gdLst/>
          <a:ahLst/>
          <a:cxnLst/>
          <a:rect l="0" t="0" r="0" b="0"/>
          <a:pathLst>
            <a:path>
              <a:moveTo>
                <a:pt x="0" y="1969693"/>
              </a:moveTo>
              <a:lnTo>
                <a:pt x="685984" y="1969693"/>
              </a:lnTo>
              <a:lnTo>
                <a:pt x="685984" y="0"/>
              </a:lnTo>
              <a:lnTo>
                <a:pt x="13719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508374" y="1175386"/>
        <a:ext cx="120020" cy="120020"/>
      </dsp:txXfrm>
    </dsp:sp>
    <dsp:sp modelId="{C70BF4AB-DA70-A24A-A41C-36030816DD99}">
      <dsp:nvSpPr>
        <dsp:cNvPr id="0" name=""/>
        <dsp:cNvSpPr/>
      </dsp:nvSpPr>
      <dsp:spPr>
        <a:xfrm>
          <a:off x="250731" y="1610142"/>
          <a:ext cx="2043134" cy="122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MCP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 enseignants-chercheurs, 1 DR</a:t>
          </a:r>
        </a:p>
      </dsp:txBody>
      <dsp:txXfrm>
        <a:off x="250731" y="1610142"/>
        <a:ext cx="2043134" cy="1220203"/>
      </dsp:txXfrm>
    </dsp:sp>
    <dsp:sp modelId="{AA4739F1-D57F-DE4C-A4FC-53EBBE18F18E}">
      <dsp:nvSpPr>
        <dsp:cNvPr id="0" name=""/>
        <dsp:cNvSpPr/>
      </dsp:nvSpPr>
      <dsp:spPr>
        <a:xfrm>
          <a:off x="3254369" y="0"/>
          <a:ext cx="3960003" cy="5011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Interaction protéine-protéine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4369" y="0"/>
        <a:ext cx="3960003" cy="501101"/>
      </dsp:txXfrm>
    </dsp:sp>
    <dsp:sp modelId="{2486B034-46A3-3A47-A809-4353C0790E3F}">
      <dsp:nvSpPr>
        <dsp:cNvPr id="0" name=""/>
        <dsp:cNvSpPr/>
      </dsp:nvSpPr>
      <dsp:spPr>
        <a:xfrm>
          <a:off x="3206982" y="1534389"/>
          <a:ext cx="3960003" cy="291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Ciblage 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6982" y="1534389"/>
        <a:ext cx="3960003" cy="291787"/>
      </dsp:txXfrm>
    </dsp:sp>
    <dsp:sp modelId="{CDFD18AC-26A9-49EE-AF29-838F96A0162A}">
      <dsp:nvSpPr>
        <dsp:cNvPr id="0" name=""/>
        <dsp:cNvSpPr/>
      </dsp:nvSpPr>
      <dsp:spPr>
        <a:xfrm>
          <a:off x="3206982" y="3131611"/>
          <a:ext cx="3960003" cy="4172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Synthèse de Xénobiotiques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6982" y="3131611"/>
        <a:ext cx="3960003" cy="417236"/>
      </dsp:txXfrm>
    </dsp:sp>
    <dsp:sp modelId="{C7E8E0E0-B178-E543-BA66-C52C5F70AAC9}">
      <dsp:nvSpPr>
        <dsp:cNvPr id="0" name=""/>
        <dsp:cNvSpPr/>
      </dsp:nvSpPr>
      <dsp:spPr>
        <a:xfrm>
          <a:off x="3233237" y="4274442"/>
          <a:ext cx="3960003" cy="347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Décontamination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3237" y="4274442"/>
        <a:ext cx="3960003" cy="347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6A07-C3A9-4EDC-8272-C76F332D0102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A5DB-7370-43AE-A747-81A3ED9992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4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ancer_du_col_ut%C3%A9rin" TargetMode="External"/><Relationship Id="rId3" Type="http://schemas.openxmlformats.org/officeDocument/2006/relationships/hyperlink" Target="https://fr.wikipedia.org/wiki/Lign%C3%A9e_cellulaire" TargetMode="External"/><Relationship Id="rId7" Type="http://schemas.openxmlformats.org/officeDocument/2006/relationships/hyperlink" Target="https://fr.wikipedia.org/wiki/M%C3%A9tastase_(m%C3%A9decine)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Cellule_(biologie)" TargetMode="External"/><Relationship Id="rId5" Type="http://schemas.openxmlformats.org/officeDocument/2006/relationships/hyperlink" Target="https://fr.wikipedia.org/wiki/Biologie_cellulaire" TargetMode="External"/><Relationship Id="rId10" Type="http://schemas.openxmlformats.org/officeDocument/2006/relationships/hyperlink" Target="https://fr.wikipedia.org/wiki/Henrietta_Lacks" TargetMode="External"/><Relationship Id="rId4" Type="http://schemas.openxmlformats.org/officeDocument/2006/relationships/hyperlink" Target="https://fr.wikipedia.org/wiki/Cancer" TargetMode="External"/><Relationship Id="rId9" Type="http://schemas.openxmlformats.org/officeDocument/2006/relationships/hyperlink" Target="https://fr.wikipedia.org/wiki/195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Applications Mn3O4 : catalyse, stockage de l’énergie (</a:t>
            </a:r>
            <a:r>
              <a:rPr lang="fr-FR" dirty="0" err="1" smtClean="0"/>
              <a:t>supercondensateurs</a:t>
            </a:r>
            <a:r>
              <a:rPr lang="fr-FR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Mn3O4 is also a corrosion-inhibiting pigment used in epoxy-polyamide and epoxy-ester based primers and top coatings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hausmannite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used in electrochemistry as a precursor in the synthesis of Li–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–O electrode materials used in rechargeable lithium batteries</a:t>
            </a:r>
          </a:p>
          <a:p>
            <a:r>
              <a:rPr lang="en-US" dirty="0" smtClean="0"/>
              <a:t>It is also used as a starting</a:t>
            </a:r>
            <a:r>
              <a:rPr lang="en-US" baseline="0" dirty="0" smtClean="0"/>
              <a:t> material in the preparation of</a:t>
            </a:r>
            <a:r>
              <a:rPr lang="en-US" dirty="0" smtClean="0"/>
              <a:t> soft magnetic material such as manganese zinc ferrite for magnetic cores in transformers for power supplies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Lifshitz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Slyozov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Wagner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=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ktpuissance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1/3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A5DB-7370-43AE-A747-81A3ED99923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6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Plasmonique</a:t>
            </a:r>
            <a:r>
              <a:rPr lang="fr-FR" dirty="0" smtClean="0"/>
              <a:t> active : commuter</a:t>
            </a:r>
            <a:r>
              <a:rPr lang="fr-FR" baseline="0" dirty="0" smtClean="0"/>
              <a:t> ou moduler les propriétés optiques de structures </a:t>
            </a:r>
            <a:r>
              <a:rPr lang="fr-FR" baseline="0" dirty="0" err="1" smtClean="0"/>
              <a:t>plasmoniques</a:t>
            </a:r>
            <a:r>
              <a:rPr lang="fr-FR" baseline="0" dirty="0" smtClean="0"/>
              <a:t> par l’intermédiaire d’un stimulus extérieur (via la température, </a:t>
            </a:r>
            <a:r>
              <a:rPr lang="fr-FR" baseline="0" dirty="0" err="1" smtClean="0"/>
              <a:t>électrochim</a:t>
            </a:r>
            <a:r>
              <a:rPr lang="fr-FR" baseline="0" dirty="0" smtClean="0"/>
              <a:t>)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Capteur : détection d’une interaction, pas d’identification de la compo chimique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A5DB-7370-43AE-A747-81A3ED99923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0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cellules </a:t>
            </a:r>
            <a:r>
              <a:rPr lang="fr-FR" b="1" dirty="0" err="1" smtClean="0"/>
              <a:t>HeLa</a:t>
            </a:r>
            <a:r>
              <a:rPr lang="fr-FR" dirty="0" smtClean="0"/>
              <a:t> sont une </a:t>
            </a:r>
            <a:r>
              <a:rPr lang="fr-FR" dirty="0" smtClean="0">
                <a:hlinkClick r:id="rId3" tooltip="Lignée cellulaire"/>
              </a:rPr>
              <a:t>lignée cellulaire</a:t>
            </a:r>
            <a:r>
              <a:rPr lang="fr-FR" dirty="0" smtClean="0"/>
              <a:t> </a:t>
            </a:r>
            <a:r>
              <a:rPr lang="fr-FR" dirty="0" smtClean="0">
                <a:hlinkClick r:id="rId4" tooltip="Cancer"/>
              </a:rPr>
              <a:t>cancéreuse</a:t>
            </a:r>
            <a:r>
              <a:rPr lang="fr-FR" dirty="0" smtClean="0"/>
              <a:t> utilisée en </a:t>
            </a:r>
            <a:r>
              <a:rPr lang="fr-FR" dirty="0" smtClean="0">
                <a:hlinkClick r:id="rId5" tooltip="Biologie cellulaire"/>
              </a:rPr>
              <a:t>biologie cellulaire</a:t>
            </a:r>
            <a:r>
              <a:rPr lang="fr-FR" dirty="0" smtClean="0"/>
              <a:t> et en recherche médicale. Ces </a:t>
            </a:r>
            <a:r>
              <a:rPr lang="fr-FR" dirty="0" smtClean="0">
                <a:hlinkClick r:id="rId6" tooltip="Cellule (biologie)"/>
              </a:rPr>
              <a:t>cellules</a:t>
            </a:r>
            <a:r>
              <a:rPr lang="fr-FR" dirty="0" smtClean="0"/>
              <a:t> proviennent d'un prélèvement de </a:t>
            </a:r>
            <a:r>
              <a:rPr lang="fr-FR" dirty="0" smtClean="0">
                <a:hlinkClick r:id="rId7" tooltip="Métastase (médecine)"/>
              </a:rPr>
              <a:t>métastase</a:t>
            </a:r>
            <a:r>
              <a:rPr lang="fr-FR" dirty="0" smtClean="0"/>
              <a:t> effectué sur une patiente atteinte d'un </a:t>
            </a:r>
            <a:r>
              <a:rPr lang="fr-FR" dirty="0" smtClean="0">
                <a:hlinkClick r:id="rId8" tooltip="Cancer du col utérin"/>
              </a:rPr>
              <a:t>cancer du col de l'utérus</a:t>
            </a:r>
            <a:r>
              <a:rPr lang="fr-FR" dirty="0" smtClean="0"/>
              <a:t> et décédée en </a:t>
            </a:r>
            <a:r>
              <a:rPr lang="fr-FR" dirty="0" smtClean="0">
                <a:hlinkClick r:id="rId9" tooltip="1951"/>
              </a:rPr>
              <a:t>1951</a:t>
            </a:r>
            <a:r>
              <a:rPr lang="fr-FR" dirty="0" smtClean="0"/>
              <a:t>, </a:t>
            </a:r>
            <a:r>
              <a:rPr lang="fr-FR" dirty="0" err="1" smtClean="0">
                <a:hlinkClick r:id="rId10" tooltip="Henrietta Lacks"/>
              </a:rPr>
              <a:t>Henrietta</a:t>
            </a:r>
            <a:r>
              <a:rPr lang="fr-FR" dirty="0" smtClean="0">
                <a:hlinkClick r:id="rId10" tooltip="Henrietta Lacks"/>
              </a:rPr>
              <a:t> </a:t>
            </a:r>
            <a:r>
              <a:rPr lang="fr-FR" dirty="0" err="1" smtClean="0">
                <a:hlinkClick r:id="rId10" tooltip="Henrietta Lacks"/>
              </a:rPr>
              <a:t>Lacks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A5DB-7370-43AE-A747-81A3ED99923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59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LPOM: laboratoire de physiopathologie orale moléculaire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Projets Exploratoires Premier Soutien (PEPS)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Projet international de coopération scientifique (PICS)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A5DB-7370-43AE-A747-81A3ED99923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2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A5DB-7370-43AE-A747-81A3ED99923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90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59BA-017C-4126-AC11-0FF0F422DE17}" type="datetime1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26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50C0-4ED0-4450-9861-5A79BFC70736}" type="datetime1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3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8F7-D715-4583-9578-1D9742072FAA}" type="datetime1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0C6-7AE0-4155-95B5-F772BB8E525A}" type="datetime1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5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D182-BEC6-4740-BE93-F413653B8945}" type="datetime1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19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5C6-FA1F-4E3B-A373-A8DD0423C048}" type="datetime1">
              <a:rPr lang="fr-FR" smtClean="0"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54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3C12-95FD-40EC-8AD4-EC5D018139AB}" type="datetime1">
              <a:rPr lang="fr-FR" smtClean="0"/>
              <a:t>21/03/2016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1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4AE-19B8-41A8-9B36-FDC1E8368357}" type="datetime1">
              <a:rPr lang="fr-FR" smtClean="0"/>
              <a:t>21/03/2016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4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9B41-975B-4388-A0C6-1333E3E5F2A7}" type="datetime1">
              <a:rPr lang="fr-FR" smtClean="0"/>
              <a:t>21/03/2016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3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6CD9-12F0-4B36-8386-7FB92A7EBBBB}" type="datetime1">
              <a:rPr lang="fr-FR" smtClean="0"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25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0864-5EB5-42EF-9A96-B84534B58AAC}" type="datetime1">
              <a:rPr lang="fr-FR" smtClean="0"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3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1BA8-83F9-4335-B0AF-C65188030384}" type="datetime1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ADEE-6021-4B1D-BF07-6E6488C080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7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itodys.univ-paris7.f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image" Target="../media/image66.jpeg"/><Relationship Id="rId18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2.png"/><Relationship Id="rId5" Type="http://schemas.openxmlformats.org/officeDocument/2006/relationships/image" Target="../media/image59.jpeg"/><Relationship Id="rId15" Type="http://schemas.openxmlformats.org/officeDocument/2006/relationships/image" Target="../media/image68.gif"/><Relationship Id="rId10" Type="http://schemas.openxmlformats.org/officeDocument/2006/relationships/image" Target="../media/image64.jpeg"/><Relationship Id="rId19" Type="http://schemas.openxmlformats.org/officeDocument/2006/relationships/image" Target="../media/image72.jpeg"/><Relationship Id="rId4" Type="http://schemas.openxmlformats.org/officeDocument/2006/relationships/image" Target="../media/image58.gif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itodys.univ-paris7.fr/" TargetMode="Externa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itodys.univ-paris7.fr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diagramData" Target="../diagrams/data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hyperlink" Target="http://www.itodys.univ-paris7.fr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hyperlink" Target="http://www.itodys.univ-paris7.fr/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2.emf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odys.univ-paris7.fr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.png"/><Relationship Id="rId7" Type="http://schemas.openxmlformats.org/officeDocument/2006/relationships/image" Target="../media/image37.tiff"/><Relationship Id="rId2" Type="http://schemas.openxmlformats.org/officeDocument/2006/relationships/hyperlink" Target="http://www.itodys.univ-paris7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tiff"/><Relationship Id="rId10" Type="http://schemas.openxmlformats.org/officeDocument/2006/relationships/image" Target="../media/image40.tiff"/><Relationship Id="rId4" Type="http://schemas.openxmlformats.org/officeDocument/2006/relationships/image" Target="../media/image34.wmf"/><Relationship Id="rId9" Type="http://schemas.openxmlformats.org/officeDocument/2006/relationships/image" Target="../media/image39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1.png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hyperlink" Target="http://www.itodys.univ-paris7.fr/" TargetMode="Externa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57.png"/><Relationship Id="rId7" Type="http://schemas.openxmlformats.org/officeDocument/2006/relationships/image" Target="../media/image45.wmf"/><Relationship Id="rId12" Type="http://schemas.openxmlformats.org/officeDocument/2006/relationships/image" Target="../media/image47.emf"/><Relationship Id="rId1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15" Type="http://schemas.openxmlformats.org/officeDocument/2006/relationships/image" Target="../media/image51.png"/><Relationship Id="rId10" Type="http://schemas.openxmlformats.org/officeDocument/2006/relationships/image" Target="../media/image46.wmf"/><Relationship Id="rId19" Type="http://schemas.openxmlformats.org/officeDocument/2006/relationships/image" Target="../media/image55.jpeg"/><Relationship Id="rId4" Type="http://schemas.openxmlformats.org/officeDocument/2006/relationships/hyperlink" Target="http://www.itodys.univ-paris7.fr/" TargetMode="Externa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3392" y="3201567"/>
            <a:ext cx="5936497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(J.-Y.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Piquemal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Nano-objets : physique, chimie et applications</a:t>
            </a:r>
            <a:endParaRPr lang="fr-FR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" y="1059728"/>
            <a:ext cx="726599" cy="179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4" y="453718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ITODY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20" y="1116652"/>
            <a:ext cx="1177395" cy="11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abex-seam.fr/images/logo_labex_se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3" y="5876970"/>
            <a:ext cx="1255942" cy="4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ccuei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2"/>
          <a:stretch/>
        </p:blipFill>
        <p:spPr bwMode="auto">
          <a:xfrm>
            <a:off x="223058" y="150771"/>
            <a:ext cx="1126832" cy="521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8" name="Rectangle 17"/>
          <p:cNvSpPr/>
          <p:nvPr/>
        </p:nvSpPr>
        <p:spPr>
          <a:xfrm>
            <a:off x="1536763" y="0"/>
            <a:ext cx="84667" cy="6858000"/>
          </a:xfrm>
          <a:prstGeom prst="rect">
            <a:avLst/>
          </a:prstGeom>
          <a:gradFill flip="none" rotWithShape="1">
            <a:gsLst>
              <a:gs pos="100000">
                <a:srgbClr val="EF001F"/>
              </a:gs>
              <a:gs pos="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053392" y="1205937"/>
            <a:ext cx="5926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effectLst>
                  <a:glow rad="88900">
                    <a:schemeClr val="accent1">
                      <a:alpha val="55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</a:rPr>
              <a:t>Interfaces, Traitements, Organisation et</a:t>
            </a:r>
          </a:p>
          <a:p>
            <a:r>
              <a:rPr lang="fr-FR" sz="2800" dirty="0" smtClean="0">
                <a:solidFill>
                  <a:schemeClr val="bg1"/>
                </a:solidFill>
                <a:effectLst>
                  <a:glow rad="88900">
                    <a:schemeClr val="accent1">
                      <a:alpha val="55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</a:rPr>
              <a:t>Dynamique des Systèmes</a:t>
            </a:r>
            <a:endParaRPr lang="fr-FR" sz="2800" dirty="0">
              <a:solidFill>
                <a:schemeClr val="bg1"/>
              </a:solidFill>
              <a:effectLst>
                <a:glow rad="88900">
                  <a:schemeClr val="accent1">
                    <a:alpha val="55000"/>
                  </a:schemeClr>
                </a:glow>
                <a:outerShdw blurRad="50800" dist="50800" dir="5400000" algn="ctr" rotWithShape="0">
                  <a:schemeClr val="tx2"/>
                </a:outerShdw>
              </a:effectLst>
            </a:endParaRPr>
          </a:p>
        </p:txBody>
      </p:sp>
      <p:cxnSp>
        <p:nvCxnSpPr>
          <p:cNvPr id="12" name="Connecteur droit 11"/>
          <p:cNvCxnSpPr>
            <a:stCxn id="13" idx="2"/>
          </p:cNvCxnSpPr>
          <p:nvPr/>
        </p:nvCxnSpPr>
        <p:spPr>
          <a:xfrm>
            <a:off x="2319218" y="2286145"/>
            <a:ext cx="0" cy="279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319216" y="3614273"/>
            <a:ext cx="6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319216" y="2890377"/>
            <a:ext cx="6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319216" y="4338169"/>
            <a:ext cx="6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70184" y="6185043"/>
            <a:ext cx="658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Journées du pôle Sciences Exactes et Technologies, 21-23 Mars 2016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050572" y="2659544"/>
            <a:ext cx="142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D1 </a:t>
            </a:r>
            <a:r>
              <a:rPr lang="fr-F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(B. </a:t>
            </a:r>
            <a:r>
              <a:rPr lang="fr-FR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Piro</a:t>
            </a:r>
            <a:r>
              <a:rPr lang="fr-F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48862" y="4113746"/>
            <a:ext cx="196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D3 </a:t>
            </a:r>
            <a:r>
              <a:rPr lang="fr-F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(J.-C. Lacroix)</a:t>
            </a:r>
            <a:endParaRPr lang="fr-FR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319216" y="5062066"/>
            <a:ext cx="6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053392" y="4831233"/>
            <a:ext cx="394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Modélisation </a:t>
            </a:r>
            <a:r>
              <a:rPr lang="fr-F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(F. Maurel)</a:t>
            </a:r>
            <a:endParaRPr lang="fr-FR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" y="3238547"/>
            <a:ext cx="1460239" cy="9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Ellipse 11"/>
          <p:cNvSpPr/>
          <p:nvPr/>
        </p:nvSpPr>
        <p:spPr>
          <a:xfrm rot="19554901">
            <a:off x="4037353" y="1581497"/>
            <a:ext cx="3490853" cy="16059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 rot="18483767">
            <a:off x="2465259" y="3255307"/>
            <a:ext cx="3221594" cy="15558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 rot="448122">
            <a:off x="4253859" y="2796106"/>
            <a:ext cx="2911341" cy="1072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1101230">
            <a:off x="1378029" y="1898418"/>
            <a:ext cx="3967036" cy="144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Collaborations au sein de USPC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space réservé du numéro de diapositive 1"/>
          <p:cNvSpPr txBox="1">
            <a:spLocks/>
          </p:cNvSpPr>
          <p:nvPr/>
        </p:nvSpPr>
        <p:spPr>
          <a:xfrm>
            <a:off x="7014393" y="-35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F4ADEE-6021-4B1D-BF07-6E6488C08064}" type="slidenum">
              <a:rPr lang="fr-FR" sz="1600" b="1" smtClean="0">
                <a:solidFill>
                  <a:schemeClr val="bg1"/>
                </a:solidFill>
              </a:rPr>
              <a:pPr/>
              <a:t>10</a:t>
            </a:fld>
            <a:endParaRPr lang="fr-FR" sz="1600" b="1">
              <a:solidFill>
                <a:schemeClr val="bg1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55" y="2187560"/>
            <a:ext cx="726599" cy="179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retour à l'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36" y="3160074"/>
            <a:ext cx="666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93" y="1415349"/>
            <a:ext cx="783198" cy="5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Laboratoire Matériaux et Phénomènes Quantiqu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0" y="2082491"/>
            <a:ext cx="998446" cy="5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 rot="1491112">
            <a:off x="6008754" y="967608"/>
            <a:ext cx="1716589" cy="13454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408609"/>
              </a:avLst>
            </a:prstTxWarp>
            <a:spAutoFit/>
          </a:bodyPr>
          <a:lstStyle/>
          <a:p>
            <a:pPr algn="ctr"/>
            <a:r>
              <a:rPr lang="fr-F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UFR de Physique</a:t>
            </a:r>
            <a:endParaRPr lang="fr-FR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9" name="Picture 11" descr="https://www.univ-paris13.fr/wp-content/uploads/up13-we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374"/>
            <a:ext cx="2064264" cy="12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tour à la page d'accue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37" y="6050880"/>
            <a:ext cx="803320" cy="4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'nano Id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71" y="5896776"/>
            <a:ext cx="1564216" cy="7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labex-seam.fr/images/logo_labex_se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45" y="6054219"/>
            <a:ext cx="1327935" cy="4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5" y="5913694"/>
            <a:ext cx="708165" cy="70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Accuei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8"/>
          <a:stretch/>
        </p:blipFill>
        <p:spPr bwMode="auto">
          <a:xfrm>
            <a:off x="4322667" y="6079531"/>
            <a:ext cx="807817" cy="37649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2" name="Picture 2" descr="http://candidatures.galilee.univ-paris13.fr/candi/galilee_index/images/logo_LSP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04" y="1926433"/>
            <a:ext cx="729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llipse 32"/>
          <p:cNvSpPr/>
          <p:nvPr/>
        </p:nvSpPr>
        <p:spPr>
          <a:xfrm rot="3564725">
            <a:off x="3835163" y="3263283"/>
            <a:ext cx="2625569" cy="1139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73" y="2756760"/>
            <a:ext cx="996894" cy="3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 rot="20882736">
            <a:off x="5077891" y="4517457"/>
            <a:ext cx="1330450" cy="70536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531163"/>
              </a:avLst>
            </a:prstTxWarp>
            <a:spAutoFit/>
          </a:bodyPr>
          <a:lstStyle/>
          <a:p>
            <a:r>
              <a:rPr lang="fr-F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UFR d’Odontologie</a:t>
            </a:r>
            <a:endParaRPr lang="fr-FR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 rot="19553382">
            <a:off x="6219583" y="3397643"/>
            <a:ext cx="1294933" cy="56704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2523"/>
              </a:avLst>
            </a:prstTxWarp>
            <a:spAutoFit/>
          </a:bodyPr>
          <a:lstStyle/>
          <a:p>
            <a:r>
              <a:rPr lang="fr-F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UFR de chimie</a:t>
            </a:r>
            <a:endParaRPr lang="fr-FR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173753" y="438731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LPOM</a:t>
            </a:r>
            <a:endParaRPr lang="fr-FR" dirty="0"/>
          </a:p>
        </p:txBody>
      </p:sp>
      <p:pic>
        <p:nvPicPr>
          <p:cNvPr id="1026" name="Picture 2" descr="Logo LPL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62" y="2122566"/>
            <a:ext cx="852694" cy="5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1312" r="4344" b="7197"/>
          <a:stretch/>
        </p:blipFill>
        <p:spPr bwMode="auto">
          <a:xfrm>
            <a:off x="3990137" y="1001653"/>
            <a:ext cx="659786" cy="9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Ellipse 33"/>
          <p:cNvSpPr/>
          <p:nvPr/>
        </p:nvSpPr>
        <p:spPr>
          <a:xfrm rot="4359732">
            <a:off x="2944265" y="1605186"/>
            <a:ext cx="3056171" cy="1036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220660" y="2582160"/>
            <a:ext cx="1034883" cy="10348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freezing" dir="t"/>
          </a:scene3d>
          <a:sp3d prstMaterial="metal">
            <a:bevelT w="317500" h="254000"/>
            <a:bevelB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2" y="4605561"/>
            <a:ext cx="2031085" cy="4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6" y="5208157"/>
            <a:ext cx="1610117" cy="3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38149" y="3756940"/>
            <a:ext cx="16284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/>
              <a:t>Unité</a:t>
            </a:r>
          </a:p>
          <a:p>
            <a:pPr algn="ctr"/>
            <a:r>
              <a:rPr lang="fr-FR" sz="1400" b="1" dirty="0" smtClean="0"/>
              <a:t>Pédagogique</a:t>
            </a:r>
          </a:p>
          <a:p>
            <a:pPr algn="ctr"/>
            <a:r>
              <a:rPr lang="fr-FR" sz="1400" b="1" dirty="0"/>
              <a:t> </a:t>
            </a:r>
            <a:r>
              <a:rPr lang="fr-FR" sz="1400" b="1" dirty="0" smtClean="0"/>
              <a:t>de</a:t>
            </a:r>
          </a:p>
          <a:p>
            <a:pPr algn="ctr"/>
            <a:r>
              <a:rPr lang="fr-FR" sz="1400" b="1" dirty="0" smtClean="0"/>
              <a:t>Pharmacocinétique</a:t>
            </a:r>
            <a:endParaRPr lang="fr-FR" sz="1400" b="1" dirty="0"/>
          </a:p>
        </p:txBody>
      </p:sp>
      <p:pic>
        <p:nvPicPr>
          <p:cNvPr id="1041" name="Picture 17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1" y="5889001"/>
            <a:ext cx="918329" cy="9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département 2 en quelques chiffres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05" y="5882444"/>
            <a:ext cx="7924873" cy="10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81" y="5879497"/>
            <a:ext cx="1493919" cy="100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74904" y="39539"/>
            <a:ext cx="2133600" cy="365125"/>
          </a:xfrm>
        </p:spPr>
        <p:txBody>
          <a:bodyPr/>
          <a:lstStyle/>
          <a:p>
            <a:fld id="{6DF4ADEE-6021-4B1D-BF07-6E6488C08064}" type="slidenum">
              <a:rPr lang="fr-FR" sz="1600" b="1" smtClean="0">
                <a:solidFill>
                  <a:schemeClr val="bg1"/>
                </a:solidFill>
              </a:rPr>
              <a:pPr/>
              <a:t>11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6012" y="620688"/>
            <a:ext cx="88500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Réunion de trois équipes :	</a:t>
            </a:r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Nanomatériaux</a:t>
            </a:r>
          </a:p>
          <a:p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dirty="0" err="1" smtClean="0"/>
              <a:t>resp</a:t>
            </a:r>
            <a:r>
              <a:rPr lang="fr-FR" dirty="0" smtClean="0"/>
              <a:t>. : Souad Ammar</a:t>
            </a:r>
          </a:p>
          <a:p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Plasmonique</a:t>
            </a:r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moléculaire et spectroscopies exaltées de surface</a:t>
            </a:r>
          </a:p>
          <a:p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dirty="0" err="1" smtClean="0"/>
              <a:t>resp</a:t>
            </a:r>
            <a:r>
              <a:rPr lang="fr-FR" dirty="0" smtClean="0"/>
              <a:t>. : </a:t>
            </a:r>
            <a:r>
              <a:rPr lang="fr-FR" dirty="0" err="1" smtClean="0"/>
              <a:t>Nordin</a:t>
            </a:r>
            <a:r>
              <a:rPr lang="fr-FR" dirty="0" smtClean="0"/>
              <a:t> </a:t>
            </a:r>
            <a:r>
              <a:rPr lang="fr-FR" dirty="0" err="1" smtClean="0"/>
              <a:t>Felidj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Métaux, chélateurs, protéines</a:t>
            </a:r>
          </a:p>
          <a:p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dirty="0" err="1" smtClean="0"/>
              <a:t>resp</a:t>
            </a:r>
            <a:r>
              <a:rPr lang="fr-FR" dirty="0" smtClean="0"/>
              <a:t>. : Jean-Michel El </a:t>
            </a:r>
            <a:r>
              <a:rPr lang="fr-FR" dirty="0" err="1" smtClean="0"/>
              <a:t>Hage</a:t>
            </a:r>
            <a:r>
              <a:rPr lang="fr-FR" dirty="0" smtClean="0"/>
              <a:t> Chahine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1493" y="2771980"/>
            <a:ext cx="14686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 Pr.</a:t>
            </a:r>
          </a:p>
          <a:p>
            <a:r>
              <a:rPr lang="fr-FR" dirty="0" smtClean="0"/>
              <a:t>1 D.R.</a:t>
            </a:r>
          </a:p>
          <a:p>
            <a:r>
              <a:rPr lang="fr-FR" dirty="0" smtClean="0"/>
              <a:t>2 Pr. émérites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01522" y="4342873"/>
            <a:ext cx="847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fr-FR" dirty="0" smtClean="0"/>
              <a:t> thèses soutenues (2012-2015),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fr-FR" dirty="0" smtClean="0"/>
              <a:t> thèses en cours dont 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dirty="0" smtClean="0"/>
              <a:t> thèses intra-département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46126" y="2771980"/>
            <a:ext cx="222182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10 MCF</a:t>
            </a:r>
          </a:p>
          <a:p>
            <a:r>
              <a:rPr lang="fr-FR" dirty="0" smtClean="0"/>
              <a:t>1 C.R.</a:t>
            </a:r>
          </a:p>
          <a:p>
            <a:r>
              <a:rPr lang="fr-FR" dirty="0" smtClean="0"/>
              <a:t>1 chercheur bénévole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76256" y="2910480"/>
            <a:ext cx="6621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I.E.</a:t>
            </a:r>
          </a:p>
          <a:p>
            <a:r>
              <a:rPr lang="fr-FR" dirty="0" smtClean="0"/>
              <a:t>1 A.I.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51884" y="506295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</a:t>
            </a:r>
            <a:r>
              <a:rPr lang="fr-FR" dirty="0" smtClean="0"/>
              <a:t> publications sur la période 2012-2015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068965" y="1078266"/>
            <a:ext cx="844840" cy="839170"/>
            <a:chOff x="7916" y="6018830"/>
            <a:chExt cx="844840" cy="839170"/>
          </a:xfrm>
        </p:grpSpPr>
        <p:pic>
          <p:nvPicPr>
            <p:cNvPr id="15" name="Picture 8" descr="ITODY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1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compétences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129014" y="584061"/>
            <a:ext cx="2133600" cy="365125"/>
          </a:xfrm>
        </p:spPr>
        <p:txBody>
          <a:bodyPr/>
          <a:lstStyle/>
          <a:p>
            <a:fld id="{6DF4ADEE-6021-4B1D-BF07-6E6488C08064}" type="slidenum">
              <a:rPr lang="fr-FR" sz="1600" b="1" smtClean="0">
                <a:solidFill>
                  <a:schemeClr val="bg1"/>
                </a:solidFill>
              </a:rPr>
              <a:pPr/>
              <a:t>2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357958" y="2749386"/>
            <a:ext cx="2376264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Nano-objets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130450891"/>
              </p:ext>
            </p:extLst>
          </p:nvPr>
        </p:nvGraphicFramePr>
        <p:xfrm>
          <a:off x="765670" y="832554"/>
          <a:ext cx="792088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969445" y="917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F4ADEE-6021-4B1D-BF07-6E6488C08064}" type="slidenum">
              <a:rPr lang="fr-FR" sz="1800" b="1" smtClean="0">
                <a:solidFill>
                  <a:schemeClr val="bg1"/>
                </a:solidFill>
              </a:rPr>
              <a:pPr/>
              <a:t>2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916" y="6018830"/>
            <a:ext cx="844840" cy="839170"/>
            <a:chOff x="7916" y="6018830"/>
            <a:chExt cx="844840" cy="839170"/>
          </a:xfrm>
        </p:grpSpPr>
        <p:pic>
          <p:nvPicPr>
            <p:cNvPr id="10" name="Picture 8" descr="ITODY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oyens humains &amp; équipes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47592727"/>
              </p:ext>
            </p:extLst>
          </p:nvPr>
        </p:nvGraphicFramePr>
        <p:xfrm>
          <a:off x="3000169" y="3105150"/>
          <a:ext cx="3102417" cy="206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663294" y="2554249"/>
            <a:ext cx="1817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Nanomat</a:t>
            </a:r>
            <a:endParaRPr lang="fr-FR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6644" y="4385784"/>
            <a:ext cx="998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</a:t>
            </a:r>
            <a:endParaRPr lang="fr-FR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8778" y="4385784"/>
            <a:ext cx="1378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PMSES</a:t>
            </a:r>
            <a:endParaRPr lang="fr-FR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de contac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8" y="629821"/>
            <a:ext cx="814073" cy="1080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de contac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94" y="1231122"/>
            <a:ext cx="675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de contac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13" y="5214801"/>
            <a:ext cx="77585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de contac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2" y="1231122"/>
            <a:ext cx="6081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de contac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6" y="1231122"/>
            <a:ext cx="68527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99281" y="1720660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S. Ammar</a:t>
            </a:r>
          </a:p>
          <a:p>
            <a:pPr algn="ctr"/>
            <a:r>
              <a:rPr lang="fr-FR" sz="1400" dirty="0" smtClean="0"/>
              <a:t>PR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048495" y="6162256"/>
            <a:ext cx="1139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L. </a:t>
            </a:r>
            <a:r>
              <a:rPr lang="fr-FR" sz="1400" dirty="0" err="1" smtClean="0"/>
              <a:t>Boubekeur</a:t>
            </a:r>
            <a:endParaRPr lang="fr-FR" sz="1400" dirty="0" smtClean="0"/>
          </a:p>
          <a:p>
            <a:pPr algn="ctr"/>
            <a:r>
              <a:rPr lang="fr-FR" sz="1400" dirty="0" smtClean="0"/>
              <a:t>CR</a:t>
            </a:r>
            <a:endParaRPr lang="fr-FR" sz="1400" dirty="0"/>
          </a:p>
        </p:txBody>
      </p:sp>
      <p:pic>
        <p:nvPicPr>
          <p:cNvPr id="2060" name="Picture 12" descr="Image de contac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" y="3591652"/>
            <a:ext cx="814069" cy="1080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69445" y="91777"/>
            <a:ext cx="2133600" cy="365125"/>
          </a:xfrm>
        </p:spPr>
        <p:txBody>
          <a:bodyPr/>
          <a:lstStyle/>
          <a:p>
            <a:fld id="{6DF4ADEE-6021-4B1D-BF07-6E6488C08064}" type="slidenum">
              <a:rPr lang="fr-FR" sz="1800" b="1" smtClean="0">
                <a:solidFill>
                  <a:schemeClr val="bg1"/>
                </a:solidFill>
              </a:rPr>
              <a:pPr/>
              <a:t>3</a:t>
            </a:fld>
            <a:endParaRPr lang="fr-FR" sz="1800" b="1">
              <a:solidFill>
                <a:schemeClr val="bg1"/>
              </a:solidFill>
            </a:endParaRPr>
          </a:p>
        </p:txBody>
      </p:sp>
      <p:pic>
        <p:nvPicPr>
          <p:cNvPr id="2062" name="Picture 14" descr="Image de contac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93" y="5214801"/>
            <a:ext cx="67839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de contac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8" y="5214801"/>
            <a:ext cx="68182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de contac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81" y="5239612"/>
            <a:ext cx="67839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de contac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09" y="5239612"/>
            <a:ext cx="67839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de contac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63" y="5214801"/>
            <a:ext cx="68181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de contac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13" y="1231122"/>
            <a:ext cx="67839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de contac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35" y="1231122"/>
            <a:ext cx="61643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 de contact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r="7880"/>
          <a:stretch/>
        </p:blipFill>
        <p:spPr bwMode="auto">
          <a:xfrm>
            <a:off x="6240780" y="1231122"/>
            <a:ext cx="62478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de contac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21" y="5239612"/>
            <a:ext cx="67839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Afficher l'image d'origine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r="8058"/>
          <a:stretch/>
        </p:blipFill>
        <p:spPr bwMode="auto">
          <a:xfrm>
            <a:off x="4465163" y="1231122"/>
            <a:ext cx="76368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Image de contact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r="1368"/>
          <a:stretch/>
        </p:blipFill>
        <p:spPr bwMode="auto">
          <a:xfrm>
            <a:off x="6993157" y="1231122"/>
            <a:ext cx="58344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0368" y="4674658"/>
            <a:ext cx="775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N. </a:t>
            </a:r>
            <a:r>
              <a:rPr lang="fr-FR" sz="1400" dirty="0" err="1" smtClean="0"/>
              <a:t>Felidj</a:t>
            </a:r>
            <a:endParaRPr lang="fr-FR" sz="1400" dirty="0" smtClean="0"/>
          </a:p>
          <a:p>
            <a:pPr algn="ctr"/>
            <a:r>
              <a:rPr lang="fr-FR" sz="1400" dirty="0" smtClean="0"/>
              <a:t>PR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222729" y="6162256"/>
            <a:ext cx="77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J. Grand</a:t>
            </a:r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240118" y="6162256"/>
            <a:ext cx="860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J. </a:t>
            </a:r>
            <a:r>
              <a:rPr lang="fr-FR" sz="1400" dirty="0" err="1" smtClean="0"/>
              <a:t>Aubard</a:t>
            </a:r>
            <a:endParaRPr lang="fr-FR" sz="1400" dirty="0" smtClean="0"/>
          </a:p>
          <a:p>
            <a:pPr algn="ctr"/>
            <a:r>
              <a:rPr lang="fr-FR" sz="1400" dirty="0" smtClean="0"/>
              <a:t>PREM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303543" y="6162256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S. Lau</a:t>
            </a:r>
          </a:p>
          <a:p>
            <a:pPr algn="ctr"/>
            <a:r>
              <a:rPr lang="fr-FR" sz="1400" dirty="0" smtClean="0"/>
              <a:t>IE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943796" y="6163575"/>
            <a:ext cx="94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N. </a:t>
            </a:r>
            <a:r>
              <a:rPr lang="fr-FR" sz="1400" dirty="0" err="1" smtClean="0"/>
              <a:t>Serradji</a:t>
            </a:r>
            <a:endParaRPr lang="fr-FR" sz="1400" dirty="0" smtClean="0"/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906716" y="6133352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</a:t>
            </a:r>
            <a:r>
              <a:rPr lang="fr-FR" sz="1400" dirty="0" smtClean="0"/>
              <a:t>. </a:t>
            </a:r>
            <a:r>
              <a:rPr lang="fr-FR" sz="1400" dirty="0" err="1" smtClean="0"/>
              <a:t>Hemadi</a:t>
            </a:r>
            <a:endParaRPr lang="fr-FR" sz="1400" dirty="0" smtClean="0"/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7864782" y="6163575"/>
            <a:ext cx="1099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T. Ha </a:t>
            </a:r>
            <a:r>
              <a:rPr lang="fr-FR" sz="1400" dirty="0" err="1" smtClean="0"/>
              <a:t>Duong</a:t>
            </a:r>
            <a:endParaRPr lang="fr-FR" sz="1400" dirty="0" smtClean="0"/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2857396" y="2141700"/>
            <a:ext cx="93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R. </a:t>
            </a:r>
            <a:r>
              <a:rPr lang="fr-FR" sz="1400" dirty="0" err="1" smtClean="0"/>
              <a:t>Brayner</a:t>
            </a:r>
            <a:endParaRPr lang="fr-FR" sz="1400" dirty="0" smtClean="0"/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749672" y="2141700"/>
            <a:ext cx="706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Chau</a:t>
            </a:r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1112440" y="2141700"/>
            <a:ext cx="77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F. </a:t>
            </a:r>
            <a:r>
              <a:rPr lang="fr-FR" sz="1400" dirty="0" err="1" smtClean="0"/>
              <a:t>Fiévet</a:t>
            </a:r>
            <a:endParaRPr lang="fr-FR" sz="1400" dirty="0" smtClean="0"/>
          </a:p>
          <a:p>
            <a:pPr algn="ctr"/>
            <a:r>
              <a:rPr lang="fr-FR" sz="1400" dirty="0" smtClean="0"/>
              <a:t>PREM</a:t>
            </a:r>
            <a:endParaRPr lang="fr-FR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4411525" y="2141700"/>
            <a:ext cx="91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</a:t>
            </a:r>
            <a:r>
              <a:rPr lang="fr-FR" sz="1400" dirty="0" smtClean="0"/>
              <a:t>. Giraud</a:t>
            </a:r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91929" y="2141700"/>
            <a:ext cx="93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L. Mouton</a:t>
            </a:r>
          </a:p>
          <a:p>
            <a:pPr algn="ctr"/>
            <a:r>
              <a:rPr lang="fr-FR" sz="1400" dirty="0" smtClean="0"/>
              <a:t>ASI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7573104" y="2141700"/>
            <a:ext cx="8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S. </a:t>
            </a:r>
            <a:r>
              <a:rPr lang="fr-FR" sz="1400" dirty="0" err="1" smtClean="0"/>
              <a:t>Nowak</a:t>
            </a:r>
            <a:endParaRPr lang="fr-FR" sz="1400" dirty="0" smtClean="0"/>
          </a:p>
          <a:p>
            <a:pPr algn="ctr"/>
            <a:r>
              <a:rPr lang="fr-FR" sz="1400" dirty="0" smtClean="0"/>
              <a:t>IE</a:t>
            </a:r>
            <a:endParaRPr lang="fr-FR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904646" y="2141700"/>
            <a:ext cx="78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L. Sicard</a:t>
            </a:r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162371" y="2141700"/>
            <a:ext cx="75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J. </a:t>
            </a:r>
            <a:r>
              <a:rPr lang="fr-FR" sz="1400" dirty="0" err="1" smtClean="0"/>
              <a:t>Peron</a:t>
            </a:r>
            <a:endParaRPr lang="fr-FR" sz="1400" dirty="0" smtClean="0"/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5195305" y="2141700"/>
            <a:ext cx="1054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F</a:t>
            </a:r>
            <a:r>
              <a:rPr lang="fr-FR" sz="1400" dirty="0" smtClean="0"/>
              <a:t>. Mammeri</a:t>
            </a:r>
          </a:p>
          <a:p>
            <a:pPr algn="ctr"/>
            <a:r>
              <a:rPr lang="fr-FR" sz="1400" dirty="0" smtClean="0"/>
              <a:t>MCF</a:t>
            </a:r>
            <a:endParaRPr lang="fr-FR" sz="1400" dirty="0"/>
          </a:p>
        </p:txBody>
      </p:sp>
      <p:sp>
        <p:nvSpPr>
          <p:cNvPr id="45" name="ZoneTexte 44"/>
          <p:cNvSpPr txBox="1"/>
          <p:nvPr/>
        </p:nvSpPr>
        <p:spPr>
          <a:xfrm>
            <a:off x="1798161" y="2141700"/>
            <a:ext cx="117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J.-Y. </a:t>
            </a:r>
            <a:r>
              <a:rPr lang="fr-FR" sz="1400" dirty="0" err="1" smtClean="0"/>
              <a:t>Piquemal</a:t>
            </a:r>
            <a:endParaRPr lang="fr-FR" sz="1400" dirty="0" smtClean="0"/>
          </a:p>
          <a:p>
            <a:pPr algn="ctr"/>
            <a:r>
              <a:rPr lang="fr-FR" sz="1400" dirty="0" smtClean="0"/>
              <a:t>PR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959298" y="4674658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J.-M. El </a:t>
            </a:r>
            <a:r>
              <a:rPr lang="fr-FR" sz="1400" dirty="0" err="1" smtClean="0"/>
              <a:t>Hage</a:t>
            </a:r>
            <a:r>
              <a:rPr lang="fr-FR" sz="1400" dirty="0" smtClean="0"/>
              <a:t> Chahine</a:t>
            </a:r>
          </a:p>
          <a:p>
            <a:pPr algn="ctr"/>
            <a:r>
              <a:rPr lang="fr-FR" sz="1400" dirty="0" smtClean="0"/>
              <a:t>DR</a:t>
            </a:r>
            <a:endParaRPr lang="fr-FR" sz="1400" dirty="0"/>
          </a:p>
        </p:txBody>
      </p:sp>
      <p:pic>
        <p:nvPicPr>
          <p:cNvPr id="2084" name="Picture 36" descr="Afficher l'image d'origin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65" y="1231122"/>
            <a:ext cx="675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2694" b="14695"/>
          <a:stretch/>
        </p:blipFill>
        <p:spPr bwMode="auto">
          <a:xfrm>
            <a:off x="2090106" y="1231122"/>
            <a:ext cx="61933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80" y="3591652"/>
            <a:ext cx="773378" cy="1080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00" y="108000"/>
            <a:ext cx="19931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D2.1 </a:t>
            </a:r>
            <a:r>
              <a:rPr lang="fr-FR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Nanomat</a:t>
            </a:r>
            <a:endParaRPr lang="fr-FR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70057984"/>
              </p:ext>
            </p:extLst>
          </p:nvPr>
        </p:nvGraphicFramePr>
        <p:xfrm>
          <a:off x="-38486" y="94852"/>
          <a:ext cx="9144000" cy="64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à coins arrondis 8"/>
          <p:cNvSpPr>
            <a:spLocks noChangeArrowheads="1"/>
          </p:cNvSpPr>
          <p:nvPr/>
        </p:nvSpPr>
        <p:spPr bwMode="auto">
          <a:xfrm>
            <a:off x="3570040" y="696890"/>
            <a:ext cx="5538464" cy="1440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179388" algn="l"/>
              </a:tabLst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Application Propergol (matériaux énergétiques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e.g</a:t>
            </a:r>
            <a:r>
              <a:rPr lang="fr-FR" altLang="fr-FR" sz="1200" dirty="0" smtClean="0">
                <a:solidFill>
                  <a:srgbClr val="000000"/>
                </a:solidFill>
              </a:rPr>
              <a:t>. Al)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179388" algn="l"/>
              </a:tabLst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Thermoélectricité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179388" algn="l"/>
              </a:tabLst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Production de H</a:t>
            </a:r>
            <a:r>
              <a:rPr lang="fr-FR" altLang="fr-FR" sz="1200" baseline="-25000" dirty="0" smtClean="0">
                <a:solidFill>
                  <a:srgbClr val="000000"/>
                </a:solidFill>
              </a:rPr>
              <a:t>2</a:t>
            </a:r>
            <a:r>
              <a:rPr lang="fr-FR" altLang="fr-FR" sz="1200" dirty="0" smtClean="0">
                <a:solidFill>
                  <a:srgbClr val="000000"/>
                </a:solidFill>
              </a:rPr>
              <a:t> (catalyse,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électrocatalyse</a:t>
            </a:r>
            <a:r>
              <a:rPr lang="fr-FR" altLang="fr-FR" sz="1200" dirty="0" smtClean="0">
                <a:solidFill>
                  <a:srgbClr val="000000"/>
                </a:solidFill>
              </a:rPr>
              <a:t> et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photoelectrocatalyse</a:t>
            </a:r>
            <a:r>
              <a:rPr lang="fr-FR" altLang="fr-FR" sz="1200" dirty="0" smtClean="0">
                <a:solidFill>
                  <a:srgbClr val="000000"/>
                </a:solidFill>
              </a:rPr>
              <a:t>)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179388" algn="l"/>
              </a:tabLst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Dégradation (photo)catalytique de polluants organiques en phase aqueuse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179388" algn="l"/>
              </a:tabLst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Dépollution en phase aqueuse par chélation magnétique de métaux lourds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179388" algn="l"/>
              </a:tabLst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Valorisation de la biomasse (catalyse)</a:t>
            </a:r>
            <a:endParaRPr lang="fr-FR" alt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3570040" y="3145162"/>
            <a:ext cx="4536504" cy="1087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Hyperthermie magnétique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Imagerie IRM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Impact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écotoxicologique</a:t>
            </a:r>
            <a:r>
              <a:rPr lang="fr-FR" altLang="fr-FR" sz="1200" dirty="0" smtClean="0">
                <a:solidFill>
                  <a:srgbClr val="000000"/>
                </a:solidFill>
              </a:rPr>
              <a:t> des nanomatériaux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Délivrance contrôlée de médicaments (</a:t>
            </a:r>
            <a:r>
              <a:rPr lang="fr-FR" altLang="fr-FR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biohydrogels</a:t>
            </a:r>
            <a:r>
              <a:rPr lang="fr-FR" altLang="fr-F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Ciblage thérapeutique</a:t>
            </a: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3570040" y="5295832"/>
            <a:ext cx="4530352" cy="1168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Réfrigération magnétocalorique et </a:t>
            </a:r>
            <a:r>
              <a:rPr lang="fr-FR" altLang="fr-FR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magnétocryogénique</a:t>
            </a:r>
            <a:endParaRPr lang="fr-FR" altLang="fr-FR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Application aimants permanents sans terre rare</a:t>
            </a: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Enregistrement magnétique granulaire haute densité</a:t>
            </a:r>
            <a:endParaRPr lang="fr-FR" altLang="ja-JP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9388" indent="-179388"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Application vers le couplage magnéto-</a:t>
            </a:r>
            <a:r>
              <a:rPr lang="fr-FR" altLang="fr-FR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plasmonique</a:t>
            </a:r>
            <a:endParaRPr lang="fr-FR" altLang="fr-FR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8740" y="3570719"/>
            <a:ext cx="188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S. Ammar</a:t>
            </a:r>
            <a:endParaRPr lang="fr-F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7916" y="6018830"/>
            <a:ext cx="844840" cy="839170"/>
            <a:chOff x="7916" y="6018830"/>
            <a:chExt cx="844840" cy="839170"/>
          </a:xfrm>
        </p:grpSpPr>
        <p:pic>
          <p:nvPicPr>
            <p:cNvPr id="14" name="Picture 8" descr="ITODY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Compréhension des mécanismes de croissance de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969445" y="917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F4ADEE-6021-4B1D-BF07-6E6488C08064}" type="slidenum">
              <a:rPr lang="fr-FR" sz="1800" b="1" smtClean="0">
                <a:solidFill>
                  <a:schemeClr val="bg1"/>
                </a:solidFill>
              </a:rPr>
              <a:pPr/>
              <a:t>5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6688" y="549275"/>
            <a:ext cx="787497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Elaboration de nanomatériaux (métaux, oxydes, sulfures, etc.) par la voie polyol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Études cinétiques </a:t>
            </a:r>
            <a:r>
              <a:rPr lang="fr-FR" i="1" dirty="0"/>
              <a:t>in</a:t>
            </a:r>
            <a:r>
              <a:rPr lang="fr-FR" dirty="0"/>
              <a:t> et </a:t>
            </a:r>
            <a:r>
              <a:rPr lang="fr-FR" i="1" dirty="0"/>
              <a:t>ex </a:t>
            </a:r>
            <a:r>
              <a:rPr lang="fr-FR" i="1" dirty="0" smtClean="0"/>
              <a:t>situ</a:t>
            </a:r>
            <a:r>
              <a:rPr lang="fr-FR" dirty="0" smtClean="0"/>
              <a:t> de la croissance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Études théoriques : forme thermodynamique du cristal</a:t>
            </a:r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45" y="2616291"/>
            <a:ext cx="1201120" cy="12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2"/>
          <p:cNvSpPr txBox="1">
            <a:spLocks noChangeArrowheads="1"/>
          </p:cNvSpPr>
          <p:nvPr/>
        </p:nvSpPr>
        <p:spPr bwMode="auto">
          <a:xfrm>
            <a:off x="4691913" y="5864941"/>
            <a:ext cx="393972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 Etudes </a:t>
            </a:r>
            <a:r>
              <a:rPr lang="fr-FR" altLang="fr-FR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ex situ </a:t>
            </a:r>
            <a:r>
              <a:rPr lang="fr-FR" alt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SAXS et TEM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Croissance par addition de monomère</a:t>
            </a:r>
          </a:p>
        </p:txBody>
      </p:sp>
      <p:graphicFrame>
        <p:nvGraphicFramePr>
          <p:cNvPr id="10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37707"/>
              </p:ext>
            </p:extLst>
          </p:nvPr>
        </p:nvGraphicFramePr>
        <p:xfrm>
          <a:off x="4648825" y="3486151"/>
          <a:ext cx="3228975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Graph" r:id="rId5" imgW="4354982" imgH="3226003" progId="Origin50.Graph">
                  <p:embed/>
                </p:oleObj>
              </mc:Choice>
              <mc:Fallback>
                <p:oleObj name="Graph" r:id="rId5" imgW="4354982" imgH="3226003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825" y="3486151"/>
                        <a:ext cx="3228975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05" y="3778866"/>
            <a:ext cx="92859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25" y="2380451"/>
            <a:ext cx="1198207" cy="13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913758" y="4740276"/>
            <a:ext cx="731290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990000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min</a:t>
            </a:r>
          </a:p>
          <a:p>
            <a:pPr eaLnBrk="1" hangingPunct="1">
              <a:defRPr/>
            </a:pPr>
            <a:r>
              <a:rPr lang="fr-FR" altLang="fr-FR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6,6 nm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00018" y="2704781"/>
            <a:ext cx="731290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990000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min</a:t>
            </a:r>
          </a:p>
          <a:p>
            <a:pPr eaLnBrk="1" hangingPunct="1">
              <a:defRPr/>
            </a:pPr>
            <a:r>
              <a:rPr lang="fr-FR" altLang="fr-FR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8,7 nm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08810" y="2731011"/>
            <a:ext cx="830677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800000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h</a:t>
            </a:r>
          </a:p>
          <a:p>
            <a:pPr eaLnBrk="1" hangingPunct="1">
              <a:defRPr/>
            </a:pPr>
            <a:r>
              <a:rPr lang="fr-FR" altLang="fr-FR" sz="1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12,9 nm</a:t>
            </a:r>
          </a:p>
        </p:txBody>
      </p:sp>
      <p:cxnSp>
        <p:nvCxnSpPr>
          <p:cNvPr id="16" name="Connecteur droit 15"/>
          <p:cNvCxnSpPr>
            <a:cxnSpLocks noChangeShapeType="1"/>
            <a:stCxn id="11" idx="3"/>
          </p:cNvCxnSpPr>
          <p:nvPr/>
        </p:nvCxnSpPr>
        <p:spPr bwMode="auto">
          <a:xfrm>
            <a:off x="4743702" y="4240035"/>
            <a:ext cx="653798" cy="30756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eur droit 16"/>
          <p:cNvCxnSpPr>
            <a:cxnSpLocks noChangeShapeType="1"/>
            <a:stCxn id="12" idx="2"/>
          </p:cNvCxnSpPr>
          <p:nvPr/>
        </p:nvCxnSpPr>
        <p:spPr bwMode="auto">
          <a:xfrm>
            <a:off x="5387629" y="3682765"/>
            <a:ext cx="371821" cy="34472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39974" y="288751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902477" y="-1241929"/>
            <a:ext cx="721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fr-FR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8358322" y="-1241929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min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0854357" y="-1241929"/>
            <a:ext cx="478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h</a:t>
            </a:r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5885482" y="-1316542"/>
            <a:ext cx="7029450" cy="495300"/>
          </a:xfrm>
          <a:prstGeom prst="rightArrow">
            <a:avLst>
              <a:gd name="adj1" fmla="val 57694"/>
              <a:gd name="adj2" fmla="val 179178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2937736" y="-1427381"/>
            <a:ext cx="1002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</a:t>
            </a:r>
            <a:endParaRPr lang="fr-FR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r-FR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</a:p>
        </p:txBody>
      </p:sp>
      <p:pic>
        <p:nvPicPr>
          <p:cNvPr id="3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84" y="2630251"/>
            <a:ext cx="893306" cy="51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108398" y="2209962"/>
            <a:ext cx="468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choisi : </a:t>
            </a:r>
            <a:r>
              <a:rPr lang="fr-FR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Mn</a:t>
            </a:r>
            <a:r>
              <a:rPr lang="fr-FR" i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r-FR" i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 la voie polyol</a:t>
            </a:r>
            <a:endParaRPr lang="fr-F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0" t="16753" r="20860" b="7685"/>
          <a:stretch/>
        </p:blipFill>
        <p:spPr bwMode="auto">
          <a:xfrm>
            <a:off x="67760" y="4204493"/>
            <a:ext cx="1159028" cy="13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oupe 45"/>
          <p:cNvGrpSpPr/>
          <p:nvPr/>
        </p:nvGrpSpPr>
        <p:grpSpPr>
          <a:xfrm>
            <a:off x="7916" y="6018830"/>
            <a:ext cx="844840" cy="839170"/>
            <a:chOff x="7916" y="6018830"/>
            <a:chExt cx="844840" cy="839170"/>
          </a:xfrm>
        </p:grpSpPr>
        <p:pic>
          <p:nvPicPr>
            <p:cNvPr id="47" name="Picture 8" descr="ITODYS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ZoneTexte 47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25098" y="2930526"/>
            <a:ext cx="22479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400" dirty="0" err="1">
                <a:latin typeface="Arial" panose="020B0604020202020204" pitchFamily="34" charset="0"/>
                <a:ea typeface="ＭＳ Ｐゴシック" pitchFamily="34" charset="-128"/>
              </a:rPr>
              <a:t>Mn</a:t>
            </a:r>
            <a:r>
              <a:rPr lang="fr-FR" sz="1400" b="1" baseline="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II</a:t>
            </a:r>
            <a:r>
              <a:rPr lang="fr-FR" sz="1400" dirty="0">
                <a:latin typeface="Arial" panose="020B0604020202020204" pitchFamily="34" charset="0"/>
                <a:ea typeface="ＭＳ Ｐゴシック" pitchFamily="34" charset="-128"/>
              </a:rPr>
              <a:t>(CH</a:t>
            </a:r>
            <a:r>
              <a:rPr lang="fr-FR" sz="1400" baseline="-25000" dirty="0">
                <a:latin typeface="Arial" panose="020B0604020202020204" pitchFamily="34" charset="0"/>
                <a:ea typeface="ＭＳ Ｐゴシック" pitchFamily="34" charset="-128"/>
              </a:rPr>
              <a:t>3</a:t>
            </a:r>
            <a:r>
              <a:rPr lang="fr-FR" sz="1400" dirty="0">
                <a:latin typeface="Arial" panose="020B0604020202020204" pitchFamily="34" charset="0"/>
                <a:ea typeface="ＭＳ Ｐゴシック" pitchFamily="34" charset="-128"/>
              </a:rPr>
              <a:t>COO)</a:t>
            </a:r>
            <a:r>
              <a:rPr lang="fr-FR" sz="1400" baseline="-25000" dirty="0">
                <a:latin typeface="Arial" panose="020B0604020202020204" pitchFamily="34" charset="0"/>
                <a:ea typeface="ＭＳ Ｐゴシック" pitchFamily="34" charset="-128"/>
              </a:rPr>
              <a:t>2</a:t>
            </a:r>
            <a:r>
              <a:rPr lang="fr-FR" sz="1400" dirty="0">
                <a:latin typeface="Arial" panose="020B0604020202020204" pitchFamily="34" charset="0"/>
                <a:ea typeface="ＭＳ Ｐゴシック" pitchFamily="34" charset="-128"/>
              </a:rPr>
              <a:t>/H</a:t>
            </a:r>
            <a:r>
              <a:rPr lang="fr-FR" sz="1400" baseline="-25000" dirty="0">
                <a:latin typeface="Arial" panose="020B0604020202020204" pitchFamily="34" charset="0"/>
                <a:ea typeface="ＭＳ Ｐゴシック" pitchFamily="34" charset="-128"/>
              </a:rPr>
              <a:t>2</a:t>
            </a:r>
            <a:r>
              <a:rPr lang="fr-FR" sz="1400" dirty="0">
                <a:latin typeface="Arial" panose="020B0604020202020204" pitchFamily="34" charset="0"/>
                <a:ea typeface="ＭＳ Ｐゴシック" pitchFamily="34" charset="-128"/>
              </a:rPr>
              <a:t>O/DEG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432270" y="3366294"/>
            <a:ext cx="0" cy="661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372878" y="412104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Mn</a:t>
            </a:r>
            <a:r>
              <a:rPr lang="fr-FR" sz="1600" baseline="-25000" dirty="0" smtClean="0"/>
              <a:t>3</a:t>
            </a:r>
            <a:r>
              <a:rPr lang="fr-FR" sz="1600" dirty="0" smtClean="0"/>
              <a:t>O</a:t>
            </a:r>
            <a:r>
              <a:rPr lang="fr-FR" sz="1600" baseline="-25000" dirty="0" smtClean="0"/>
              <a:t>4</a:t>
            </a:r>
            <a:endParaRPr lang="fr-FR" sz="1600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432270" y="3380223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180°C</a:t>
            </a:r>
          </a:p>
          <a:p>
            <a:r>
              <a:rPr lang="fr-FR" dirty="0" smtClean="0"/>
              <a:t>1h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2878" y="4430294"/>
            <a:ext cx="25828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Applications: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400" dirty="0" smtClean="0"/>
              <a:t>Catalyse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400" dirty="0" smtClean="0"/>
              <a:t>magnétisme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400" dirty="0" smtClean="0"/>
              <a:t>Stockage de l’énergie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400" dirty="0" smtClean="0"/>
              <a:t>Pigment inhibiteur de corrosion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08011" y="6388161"/>
            <a:ext cx="356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Coll. F.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Testard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O. Taché, LIONS, CEA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1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175033905"/>
              </p:ext>
            </p:extLst>
          </p:nvPr>
        </p:nvGraphicFramePr>
        <p:xfrm>
          <a:off x="168626" y="793438"/>
          <a:ext cx="9144000" cy="64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-27384"/>
            <a:ext cx="87550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D2.2 </a:t>
            </a:r>
            <a:r>
              <a:rPr lang="fr-FR" sz="24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fr-FR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lasmonique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oléculaire et </a:t>
            </a:r>
            <a:r>
              <a:rPr lang="fr-FR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pectroscopies </a:t>
            </a:r>
            <a:r>
              <a:rPr lang="fr-FR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xaltées de </a:t>
            </a:r>
            <a:r>
              <a:rPr lang="fr-FR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urface</a:t>
            </a:r>
            <a:endParaRPr lang="fr-FR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5085" y="3899820"/>
            <a:ext cx="171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N. </a:t>
            </a:r>
            <a:r>
              <a:rPr lang="fr-FR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Felidj</a:t>
            </a:r>
            <a:endParaRPr lang="fr-F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3841514" y="1202268"/>
            <a:ext cx="4752000" cy="12961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Mécanismes à l’origine de la diffusion Raman exaltées de surface (SERS)</a:t>
            </a: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Stratégies d’élaboration de structures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plasmoniques</a:t>
            </a:r>
            <a:r>
              <a:rPr lang="fr-FR" altLang="fr-FR" sz="1200" dirty="0" smtClean="0">
                <a:solidFill>
                  <a:srgbClr val="000000"/>
                </a:solidFill>
              </a:rPr>
              <a:t> pour le SERS</a:t>
            </a: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Détection de la molécule unique par effet SERS</a:t>
            </a: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Matériaux hybrides pour le SERS</a:t>
            </a:r>
          </a:p>
        </p:txBody>
      </p:sp>
      <p:sp>
        <p:nvSpPr>
          <p:cNvPr id="12" name="Rectangle à coins arrondis 11"/>
          <p:cNvSpPr>
            <a:spLocks noChangeArrowheads="1"/>
          </p:cNvSpPr>
          <p:nvPr/>
        </p:nvSpPr>
        <p:spPr bwMode="auto">
          <a:xfrm>
            <a:off x="3841514" y="3474059"/>
            <a:ext cx="475200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Matériaux hybrides pour la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plasmonique</a:t>
            </a:r>
            <a:r>
              <a:rPr lang="fr-FR" altLang="fr-FR" sz="1200" dirty="0">
                <a:solidFill>
                  <a:srgbClr val="000000"/>
                </a:solidFill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</a:rPr>
              <a:t>moléculaire</a:t>
            </a: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err="1" smtClean="0">
                <a:solidFill>
                  <a:srgbClr val="000000"/>
                </a:solidFill>
              </a:rPr>
              <a:t>Plasmonique</a:t>
            </a:r>
            <a:r>
              <a:rPr lang="fr-FR" altLang="fr-FR" sz="1200" dirty="0" smtClean="0">
                <a:solidFill>
                  <a:srgbClr val="000000"/>
                </a:solidFill>
              </a:rPr>
              <a:t> active</a:t>
            </a: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Capteurs moléculaires</a:t>
            </a:r>
          </a:p>
        </p:txBody>
      </p:sp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3841514" y="5239284"/>
            <a:ext cx="475200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Réactions chimiques induites par effet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plasmon</a:t>
            </a:r>
            <a:endParaRPr lang="fr-FR" altLang="fr-FR" sz="12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916" y="6018830"/>
            <a:ext cx="844840" cy="839170"/>
            <a:chOff x="7916" y="6018830"/>
            <a:chExt cx="844840" cy="839170"/>
          </a:xfrm>
        </p:grpSpPr>
        <p:pic>
          <p:nvPicPr>
            <p:cNvPr id="8" name="Picture 8" descr="ITODY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579385" y="5350067"/>
            <a:ext cx="2035084" cy="1403525"/>
            <a:chOff x="5145707" y="4725144"/>
            <a:chExt cx="2594645" cy="1656184"/>
          </a:xfrm>
        </p:grpSpPr>
        <p:sp>
          <p:nvSpPr>
            <p:cNvPr id="17" name="Rectangle 16"/>
            <p:cNvSpPr/>
            <p:nvPr/>
          </p:nvSpPr>
          <p:spPr>
            <a:xfrm>
              <a:off x="5145707" y="4725144"/>
              <a:ext cx="2594645" cy="16561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Picture 2" descr="C:\Users\Nordin\Pictures\Desktop\Manuscrit\TOC6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20072" y="4725144"/>
              <a:ext cx="2463131" cy="148535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179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 Raman exaltée de surface pour la détection</a:t>
            </a:r>
            <a:endParaRPr lang="fr-F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969445" y="917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F4ADEE-6021-4B1D-BF07-6E6488C08064}" type="slidenum">
              <a:rPr lang="fr-FR" sz="1800" b="1" smtClean="0">
                <a:solidFill>
                  <a:schemeClr val="bg1"/>
                </a:solidFill>
              </a:rPr>
              <a:pPr/>
              <a:t>7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7916" y="6018830"/>
            <a:ext cx="844840" cy="839170"/>
            <a:chOff x="7916" y="6018830"/>
            <a:chExt cx="844840" cy="839170"/>
          </a:xfrm>
        </p:grpSpPr>
        <p:pic>
          <p:nvPicPr>
            <p:cNvPr id="8" name="Picture 8" descr="ITODYS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575460" y="688624"/>
            <a:ext cx="224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Coll. D.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Neuville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IPGP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 descr="scheme1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1613" y="2616213"/>
            <a:ext cx="4867775" cy="206911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1923" y="349783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</a:t>
            </a:r>
            <a:endParaRPr lang="fr-FR" dirty="0"/>
          </a:p>
        </p:txBody>
      </p:sp>
      <p:pic>
        <p:nvPicPr>
          <p:cNvPr id="13" name="Image 12" descr="SERS AuNR_BPE.tif"/>
          <p:cNvPicPr>
            <a:picLocks noChangeAspect="1"/>
          </p:cNvPicPr>
          <p:nvPr/>
        </p:nvPicPr>
        <p:blipFill>
          <a:blip r:embed="rId5" cstate="print"/>
          <a:srcRect l="9750" t="9937" r="10626"/>
          <a:stretch>
            <a:fillRect/>
          </a:stretch>
        </p:blipFill>
        <p:spPr>
          <a:xfrm>
            <a:off x="1150342" y="4533418"/>
            <a:ext cx="2665495" cy="2107120"/>
          </a:xfrm>
          <a:prstGeom prst="rect">
            <a:avLst/>
          </a:prstGeom>
        </p:spPr>
      </p:pic>
      <p:grpSp>
        <p:nvGrpSpPr>
          <p:cNvPr id="14" name="Groupe 99"/>
          <p:cNvGrpSpPr/>
          <p:nvPr/>
        </p:nvGrpSpPr>
        <p:grpSpPr>
          <a:xfrm>
            <a:off x="2102587" y="2138924"/>
            <a:ext cx="1555272" cy="477289"/>
            <a:chOff x="4139952" y="3573016"/>
            <a:chExt cx="2299799" cy="705771"/>
          </a:xfrm>
        </p:grpSpPr>
        <p:sp>
          <p:nvSpPr>
            <p:cNvPr id="15" name="Rectangle 14"/>
            <p:cNvSpPr/>
            <p:nvPr/>
          </p:nvSpPr>
          <p:spPr>
            <a:xfrm>
              <a:off x="5287623" y="3641631"/>
              <a:ext cx="1152128" cy="637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2952A3"/>
                  </a:solidFill>
                </a:rPr>
                <a:t>Colloïdes dispersés</a:t>
              </a:r>
              <a:endParaRPr lang="fr-FR" sz="1100" b="1" dirty="0">
                <a:solidFill>
                  <a:srgbClr val="2952A3"/>
                </a:solidFill>
              </a:endParaRPr>
            </a:p>
          </p:txBody>
        </p:sp>
        <p:grpSp>
          <p:nvGrpSpPr>
            <p:cNvPr id="16" name="Groupe 78"/>
            <p:cNvGrpSpPr/>
            <p:nvPr/>
          </p:nvGrpSpPr>
          <p:grpSpPr>
            <a:xfrm>
              <a:off x="4139952" y="3573016"/>
              <a:ext cx="600547" cy="672555"/>
              <a:chOff x="5364088" y="2060848"/>
              <a:chExt cx="600547" cy="672555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5364088" y="2204864"/>
                <a:ext cx="504056" cy="504056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 extrusionH="203200" prstMaterial="dkEdge">
                <a:bevelT w="209550" h="171450"/>
                <a:bevelB w="5715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Étoile à 5 branches 17"/>
              <p:cNvSpPr>
                <a:spLocks noChangeAspect="1"/>
              </p:cNvSpPr>
              <p:nvPr/>
            </p:nvSpPr>
            <p:spPr>
              <a:xfrm>
                <a:off x="5364092" y="2204868"/>
                <a:ext cx="168499" cy="168499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Étoile à 5 branches 18"/>
              <p:cNvSpPr>
                <a:spLocks noChangeAspect="1"/>
              </p:cNvSpPr>
              <p:nvPr/>
            </p:nvSpPr>
            <p:spPr>
              <a:xfrm>
                <a:off x="5796136" y="2348880"/>
                <a:ext cx="168499" cy="168499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Étoile à 5 branches 19"/>
              <p:cNvSpPr>
                <a:spLocks noChangeAspect="1"/>
              </p:cNvSpPr>
              <p:nvPr/>
            </p:nvSpPr>
            <p:spPr>
              <a:xfrm>
                <a:off x="5580112" y="2060848"/>
                <a:ext cx="168499" cy="168499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Étoile à 5 branches 20"/>
              <p:cNvSpPr>
                <a:spLocks noChangeAspect="1"/>
              </p:cNvSpPr>
              <p:nvPr/>
            </p:nvSpPr>
            <p:spPr>
              <a:xfrm>
                <a:off x="5724128" y="2204864"/>
                <a:ext cx="168499" cy="168499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Étoile à 5 branches 21"/>
              <p:cNvSpPr>
                <a:spLocks noChangeAspect="1"/>
              </p:cNvSpPr>
              <p:nvPr/>
            </p:nvSpPr>
            <p:spPr>
              <a:xfrm>
                <a:off x="5436096" y="2564904"/>
                <a:ext cx="168499" cy="168499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Étoile à 5 branches 22"/>
              <p:cNvSpPr>
                <a:spLocks noChangeAspect="1"/>
              </p:cNvSpPr>
              <p:nvPr/>
            </p:nvSpPr>
            <p:spPr>
              <a:xfrm>
                <a:off x="5508104" y="2348880"/>
                <a:ext cx="168499" cy="168499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Étoile à 5 branches 23"/>
              <p:cNvSpPr>
                <a:spLocks noChangeAspect="1"/>
              </p:cNvSpPr>
              <p:nvPr/>
            </p:nvSpPr>
            <p:spPr>
              <a:xfrm>
                <a:off x="5652120" y="2492896"/>
                <a:ext cx="168499" cy="168499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oupe 100"/>
          <p:cNvGrpSpPr>
            <a:grpSpLocks noChangeAspect="1"/>
          </p:cNvGrpSpPr>
          <p:nvPr/>
        </p:nvGrpSpPr>
        <p:grpSpPr>
          <a:xfrm>
            <a:off x="322968" y="1077030"/>
            <a:ext cx="1533576" cy="1710609"/>
            <a:chOff x="1187624" y="1412776"/>
            <a:chExt cx="3003455" cy="3350167"/>
          </a:xfrm>
        </p:grpSpPr>
        <p:grpSp>
          <p:nvGrpSpPr>
            <p:cNvPr id="26" name="Groupe 92"/>
            <p:cNvGrpSpPr>
              <a:grpSpLocks noChangeAspect="1"/>
            </p:cNvGrpSpPr>
            <p:nvPr/>
          </p:nvGrpSpPr>
          <p:grpSpPr>
            <a:xfrm>
              <a:off x="1187624" y="1412776"/>
              <a:ext cx="3003455" cy="3350167"/>
              <a:chOff x="5364088" y="2708920"/>
              <a:chExt cx="3096344" cy="3453780"/>
            </a:xfrm>
          </p:grpSpPr>
          <p:grpSp>
            <p:nvGrpSpPr>
              <p:cNvPr id="30" name="Groupe 90"/>
              <p:cNvGrpSpPr/>
              <p:nvPr/>
            </p:nvGrpSpPr>
            <p:grpSpPr>
              <a:xfrm>
                <a:off x="5364088" y="2708920"/>
                <a:ext cx="3096344" cy="3453780"/>
                <a:chOff x="5486400" y="3573016"/>
                <a:chExt cx="3096344" cy="3453780"/>
              </a:xfrm>
            </p:grpSpPr>
            <p:pic>
              <p:nvPicPr>
                <p:cNvPr id="32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t="25411" r="17313"/>
                <a:stretch>
                  <a:fillRect/>
                </a:stretch>
              </p:blipFill>
              <p:spPr bwMode="auto">
                <a:xfrm>
                  <a:off x="5486400" y="3645024"/>
                  <a:ext cx="3024336" cy="33817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6876256" y="3573016"/>
                  <a:ext cx="1706488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868144" y="3717032"/>
                  <a:ext cx="1800200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868144" y="6021288"/>
                  <a:ext cx="1872208" cy="224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8189817" y="4096828"/>
                <a:ext cx="216024" cy="1512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7" name="Groupe 93"/>
            <p:cNvGrpSpPr/>
            <p:nvPr/>
          </p:nvGrpSpPr>
          <p:grpSpPr>
            <a:xfrm>
              <a:off x="1557914" y="1689078"/>
              <a:ext cx="2523065" cy="602770"/>
              <a:chOff x="1629922" y="2058410"/>
              <a:chExt cx="2523065" cy="602770"/>
            </a:xfrm>
          </p:grpSpPr>
          <p:sp>
            <p:nvSpPr>
              <p:cNvPr id="28" name="Étoile à 5 branches 27"/>
              <p:cNvSpPr>
                <a:spLocks noChangeAspect="1"/>
              </p:cNvSpPr>
              <p:nvPr/>
            </p:nvSpPr>
            <p:spPr>
              <a:xfrm rot="19732660">
                <a:off x="3893463" y="2245467"/>
                <a:ext cx="259524" cy="259524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1629922" y="2058410"/>
                <a:ext cx="2454190" cy="60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prstClr val="black"/>
                    </a:solidFill>
                  </a:rPr>
                  <a:t>Sonde Raman</a:t>
                </a:r>
                <a:endParaRPr lang="fr-FR" sz="14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Groupe 98"/>
          <p:cNvGrpSpPr/>
          <p:nvPr/>
        </p:nvGrpSpPr>
        <p:grpSpPr>
          <a:xfrm>
            <a:off x="1934568" y="1192928"/>
            <a:ext cx="1820933" cy="772172"/>
            <a:chOff x="3779912" y="2060848"/>
            <a:chExt cx="2692632" cy="1141819"/>
          </a:xfrm>
        </p:grpSpPr>
        <p:grpSp>
          <p:nvGrpSpPr>
            <p:cNvPr id="37" name="Groupe 94"/>
            <p:cNvGrpSpPr/>
            <p:nvPr/>
          </p:nvGrpSpPr>
          <p:grpSpPr>
            <a:xfrm>
              <a:off x="3779912" y="2060848"/>
              <a:ext cx="1373743" cy="1141819"/>
              <a:chOff x="5153531" y="2023632"/>
              <a:chExt cx="1373743" cy="1141819"/>
            </a:xfrm>
          </p:grpSpPr>
          <p:grpSp>
            <p:nvGrpSpPr>
              <p:cNvPr id="39" name="Groupe 48"/>
              <p:cNvGrpSpPr/>
              <p:nvPr/>
            </p:nvGrpSpPr>
            <p:grpSpPr>
              <a:xfrm>
                <a:off x="5364088" y="2060848"/>
                <a:ext cx="600547" cy="672555"/>
                <a:chOff x="5364088" y="2060848"/>
                <a:chExt cx="600547" cy="672555"/>
              </a:xfrm>
            </p:grpSpPr>
            <p:sp>
              <p:nvSpPr>
                <p:cNvPr id="67" name="Ellipse 66"/>
                <p:cNvSpPr/>
                <p:nvPr/>
              </p:nvSpPr>
              <p:spPr>
                <a:xfrm>
                  <a:off x="5364088" y="2204864"/>
                  <a:ext cx="504056" cy="504056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203200" prstMaterial="dkEdge">
                  <a:bevelT w="209550" h="171450"/>
                  <a:bevelB w="57150"/>
                  <a:extrusionClr>
                    <a:schemeClr val="accent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Étoile à 5 branches 67"/>
                <p:cNvSpPr>
                  <a:spLocks noChangeAspect="1"/>
                </p:cNvSpPr>
                <p:nvPr/>
              </p:nvSpPr>
              <p:spPr>
                <a:xfrm>
                  <a:off x="5364092" y="220486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Étoile à 5 branches 68"/>
                <p:cNvSpPr>
                  <a:spLocks noChangeAspect="1"/>
                </p:cNvSpPr>
                <p:nvPr/>
              </p:nvSpPr>
              <p:spPr>
                <a:xfrm>
                  <a:off x="5796136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Étoile à 5 branches 69"/>
                <p:cNvSpPr>
                  <a:spLocks noChangeAspect="1"/>
                </p:cNvSpPr>
                <p:nvPr/>
              </p:nvSpPr>
              <p:spPr>
                <a:xfrm>
                  <a:off x="5580112" y="206084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Étoile à 5 branches 70"/>
                <p:cNvSpPr>
                  <a:spLocks noChangeAspect="1"/>
                </p:cNvSpPr>
                <p:nvPr/>
              </p:nvSpPr>
              <p:spPr>
                <a:xfrm>
                  <a:off x="5724128" y="220486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Étoile à 5 branches 71"/>
                <p:cNvSpPr>
                  <a:spLocks noChangeAspect="1"/>
                </p:cNvSpPr>
                <p:nvPr/>
              </p:nvSpPr>
              <p:spPr>
                <a:xfrm>
                  <a:off x="5436096" y="256490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Étoile à 5 branches 72"/>
                <p:cNvSpPr>
                  <a:spLocks noChangeAspect="1"/>
                </p:cNvSpPr>
                <p:nvPr/>
              </p:nvSpPr>
              <p:spPr>
                <a:xfrm>
                  <a:off x="5508104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Étoile à 5 branches 73"/>
                <p:cNvSpPr>
                  <a:spLocks noChangeAspect="1"/>
                </p:cNvSpPr>
                <p:nvPr/>
              </p:nvSpPr>
              <p:spPr>
                <a:xfrm>
                  <a:off x="5652120" y="2492896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Groupe 49"/>
              <p:cNvGrpSpPr/>
              <p:nvPr/>
            </p:nvGrpSpPr>
            <p:grpSpPr>
              <a:xfrm>
                <a:off x="5580112" y="2492896"/>
                <a:ext cx="600547" cy="672555"/>
                <a:chOff x="5364088" y="2060848"/>
                <a:chExt cx="600547" cy="672555"/>
              </a:xfrm>
            </p:grpSpPr>
            <p:sp>
              <p:nvSpPr>
                <p:cNvPr id="59" name="Ellipse 58"/>
                <p:cNvSpPr/>
                <p:nvPr/>
              </p:nvSpPr>
              <p:spPr>
                <a:xfrm>
                  <a:off x="5364088" y="2204864"/>
                  <a:ext cx="504056" cy="504056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203200" prstMaterial="dkEdge">
                  <a:bevelT w="209550" h="171450"/>
                  <a:bevelB w="57150"/>
                  <a:extrusionClr>
                    <a:schemeClr val="accent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Étoile à 5 branches 59"/>
                <p:cNvSpPr>
                  <a:spLocks noChangeAspect="1"/>
                </p:cNvSpPr>
                <p:nvPr/>
              </p:nvSpPr>
              <p:spPr>
                <a:xfrm>
                  <a:off x="5364092" y="220486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Étoile à 5 branches 60"/>
                <p:cNvSpPr>
                  <a:spLocks noChangeAspect="1"/>
                </p:cNvSpPr>
                <p:nvPr/>
              </p:nvSpPr>
              <p:spPr>
                <a:xfrm>
                  <a:off x="5796136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Étoile à 5 branches 61"/>
                <p:cNvSpPr>
                  <a:spLocks noChangeAspect="1"/>
                </p:cNvSpPr>
                <p:nvPr/>
              </p:nvSpPr>
              <p:spPr>
                <a:xfrm>
                  <a:off x="5580112" y="206084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Étoile à 5 branches 62"/>
                <p:cNvSpPr>
                  <a:spLocks noChangeAspect="1"/>
                </p:cNvSpPr>
                <p:nvPr/>
              </p:nvSpPr>
              <p:spPr>
                <a:xfrm>
                  <a:off x="5724128" y="220486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Étoile à 5 branches 63"/>
                <p:cNvSpPr>
                  <a:spLocks noChangeAspect="1"/>
                </p:cNvSpPr>
                <p:nvPr/>
              </p:nvSpPr>
              <p:spPr>
                <a:xfrm>
                  <a:off x="5436096" y="256490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Étoile à 5 branches 64"/>
                <p:cNvSpPr>
                  <a:spLocks noChangeAspect="1"/>
                </p:cNvSpPr>
                <p:nvPr/>
              </p:nvSpPr>
              <p:spPr>
                <a:xfrm>
                  <a:off x="5508104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Étoile à 5 branches 65"/>
                <p:cNvSpPr>
                  <a:spLocks noChangeAspect="1"/>
                </p:cNvSpPr>
                <p:nvPr/>
              </p:nvSpPr>
              <p:spPr>
                <a:xfrm>
                  <a:off x="5652120" y="2492896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e 58"/>
              <p:cNvGrpSpPr/>
              <p:nvPr/>
            </p:nvGrpSpPr>
            <p:grpSpPr>
              <a:xfrm rot="2656995">
                <a:off x="5153531" y="2390988"/>
                <a:ext cx="600547" cy="672555"/>
                <a:chOff x="5364088" y="2060848"/>
                <a:chExt cx="600547" cy="672555"/>
              </a:xfrm>
            </p:grpSpPr>
            <p:sp>
              <p:nvSpPr>
                <p:cNvPr id="51" name="Ellipse 50"/>
                <p:cNvSpPr/>
                <p:nvPr/>
              </p:nvSpPr>
              <p:spPr>
                <a:xfrm>
                  <a:off x="5364088" y="2204864"/>
                  <a:ext cx="504056" cy="504056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203200" prstMaterial="dkEdge">
                  <a:bevelT w="209550" h="171450"/>
                  <a:bevelB w="57150"/>
                  <a:extrusionClr>
                    <a:schemeClr val="accent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Étoile à 5 branches 51"/>
                <p:cNvSpPr>
                  <a:spLocks noChangeAspect="1"/>
                </p:cNvSpPr>
                <p:nvPr/>
              </p:nvSpPr>
              <p:spPr>
                <a:xfrm>
                  <a:off x="5364092" y="220486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Étoile à 5 branches 52"/>
                <p:cNvSpPr>
                  <a:spLocks noChangeAspect="1"/>
                </p:cNvSpPr>
                <p:nvPr/>
              </p:nvSpPr>
              <p:spPr>
                <a:xfrm>
                  <a:off x="5796136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Étoile à 5 branches 53"/>
                <p:cNvSpPr>
                  <a:spLocks noChangeAspect="1"/>
                </p:cNvSpPr>
                <p:nvPr/>
              </p:nvSpPr>
              <p:spPr>
                <a:xfrm>
                  <a:off x="5580112" y="206084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Étoile à 5 branches 54"/>
                <p:cNvSpPr>
                  <a:spLocks noChangeAspect="1"/>
                </p:cNvSpPr>
                <p:nvPr/>
              </p:nvSpPr>
              <p:spPr>
                <a:xfrm>
                  <a:off x="5724128" y="220486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Étoile à 5 branches 55"/>
                <p:cNvSpPr>
                  <a:spLocks noChangeAspect="1"/>
                </p:cNvSpPr>
                <p:nvPr/>
              </p:nvSpPr>
              <p:spPr>
                <a:xfrm>
                  <a:off x="5436096" y="256490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Étoile à 5 branches 56"/>
                <p:cNvSpPr>
                  <a:spLocks noChangeAspect="1"/>
                </p:cNvSpPr>
                <p:nvPr/>
              </p:nvSpPr>
              <p:spPr>
                <a:xfrm>
                  <a:off x="5508104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Étoile à 5 branches 57"/>
                <p:cNvSpPr>
                  <a:spLocks noChangeAspect="1"/>
                </p:cNvSpPr>
                <p:nvPr/>
              </p:nvSpPr>
              <p:spPr>
                <a:xfrm>
                  <a:off x="5652120" y="2492896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Groupe 67"/>
              <p:cNvGrpSpPr/>
              <p:nvPr/>
            </p:nvGrpSpPr>
            <p:grpSpPr>
              <a:xfrm rot="19732660">
                <a:off x="5926727" y="2023632"/>
                <a:ext cx="600547" cy="672555"/>
                <a:chOff x="5364088" y="2060848"/>
                <a:chExt cx="600547" cy="672555"/>
              </a:xfrm>
            </p:grpSpPr>
            <p:sp>
              <p:nvSpPr>
                <p:cNvPr id="43" name="Ellipse 42"/>
                <p:cNvSpPr/>
                <p:nvPr/>
              </p:nvSpPr>
              <p:spPr>
                <a:xfrm>
                  <a:off x="5364088" y="2204864"/>
                  <a:ext cx="504056" cy="504056"/>
                </a:xfrm>
                <a:prstGeom prst="ellipse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203200" prstMaterial="dkEdge">
                  <a:bevelT w="209550" h="171450"/>
                  <a:bevelB w="57150"/>
                  <a:extrusionClr>
                    <a:schemeClr val="accent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Étoile à 5 branches 43"/>
                <p:cNvSpPr>
                  <a:spLocks noChangeAspect="1"/>
                </p:cNvSpPr>
                <p:nvPr/>
              </p:nvSpPr>
              <p:spPr>
                <a:xfrm>
                  <a:off x="5364092" y="220486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Étoile à 5 branches 44"/>
                <p:cNvSpPr>
                  <a:spLocks noChangeAspect="1"/>
                </p:cNvSpPr>
                <p:nvPr/>
              </p:nvSpPr>
              <p:spPr>
                <a:xfrm>
                  <a:off x="5796136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Étoile à 5 branches 45"/>
                <p:cNvSpPr>
                  <a:spLocks noChangeAspect="1"/>
                </p:cNvSpPr>
                <p:nvPr/>
              </p:nvSpPr>
              <p:spPr>
                <a:xfrm>
                  <a:off x="5580112" y="2060848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Étoile à 5 branches 46"/>
                <p:cNvSpPr>
                  <a:spLocks noChangeAspect="1"/>
                </p:cNvSpPr>
                <p:nvPr/>
              </p:nvSpPr>
              <p:spPr>
                <a:xfrm>
                  <a:off x="5724128" y="220486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Étoile à 5 branches 47"/>
                <p:cNvSpPr>
                  <a:spLocks noChangeAspect="1"/>
                </p:cNvSpPr>
                <p:nvPr/>
              </p:nvSpPr>
              <p:spPr>
                <a:xfrm>
                  <a:off x="5436096" y="2564904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Étoile à 5 branches 48"/>
                <p:cNvSpPr>
                  <a:spLocks noChangeAspect="1"/>
                </p:cNvSpPr>
                <p:nvPr/>
              </p:nvSpPr>
              <p:spPr>
                <a:xfrm>
                  <a:off x="5508104" y="2348880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Étoile à 5 branches 49"/>
                <p:cNvSpPr>
                  <a:spLocks noChangeAspect="1"/>
                </p:cNvSpPr>
                <p:nvPr/>
              </p:nvSpPr>
              <p:spPr>
                <a:xfrm>
                  <a:off x="5652120" y="2492896"/>
                  <a:ext cx="168499" cy="168499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5076056" y="2492896"/>
              <a:ext cx="1396488" cy="637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Colloïdes agrégés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e 5"/>
          <p:cNvGrpSpPr>
            <a:grpSpLocks noChangeAspect="1"/>
          </p:cNvGrpSpPr>
          <p:nvPr/>
        </p:nvGrpSpPr>
        <p:grpSpPr>
          <a:xfrm>
            <a:off x="6480161" y="3203240"/>
            <a:ext cx="1552919" cy="1871638"/>
            <a:chOff x="5638349" y="1412776"/>
            <a:chExt cx="2855886" cy="3442020"/>
          </a:xfrm>
        </p:grpSpPr>
        <p:grpSp>
          <p:nvGrpSpPr>
            <p:cNvPr id="77" name="Groupe 5"/>
            <p:cNvGrpSpPr/>
            <p:nvPr/>
          </p:nvGrpSpPr>
          <p:grpSpPr>
            <a:xfrm>
              <a:off x="5638349" y="1412776"/>
              <a:ext cx="2802074" cy="2407923"/>
              <a:chOff x="4846040" y="639593"/>
              <a:chExt cx="3610800" cy="2635351"/>
            </a:xfrm>
          </p:grpSpPr>
          <p:pic>
            <p:nvPicPr>
              <p:cNvPr id="80" name="Picture 46" descr="K:\MET 25-02-15\IH BPE-15 modifié.t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84329" y="2007744"/>
                <a:ext cx="1786412" cy="1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47" descr="K:\MET 25-02-15\IH BPE-8 modifié.tif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80383" y="672986"/>
                <a:ext cx="1778318" cy="1242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48" descr="K:\MET 25-02-15\IH BPE-12 modifié.tif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718253" y="672986"/>
                <a:ext cx="1708727" cy="1239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49" descr="K:\MET 25-02-15\IH BPE-14 modifié.tif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729992" y="2007745"/>
                <a:ext cx="1708727" cy="1265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4" name="Connecteur droit 83"/>
              <p:cNvCxnSpPr/>
              <p:nvPr/>
            </p:nvCxnSpPr>
            <p:spPr>
              <a:xfrm flipH="1">
                <a:off x="4849772" y="639593"/>
                <a:ext cx="15128" cy="26208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4864901" y="648728"/>
                <a:ext cx="356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>
                <a:off x="4846040" y="3259682"/>
                <a:ext cx="3610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>
                <a:off x="8426981" y="648728"/>
                <a:ext cx="11737" cy="26213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7445526" y="2340159"/>
              <a:ext cx="1048709" cy="424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b="1" dirty="0">
                  <a:solidFill>
                    <a:srgbClr val="000000"/>
                  </a:solidFill>
                  <a:latin typeface="Times New Roman" pitchFamily="18" charset="0"/>
                </a:rPr>
                <a:t>50nm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092230" y="3882534"/>
              <a:ext cx="2319306" cy="97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i="1" dirty="0" err="1">
                  <a:solidFill>
                    <a:srgbClr val="000000"/>
                  </a:solidFill>
                </a:rPr>
                <a:t>Estimated</a:t>
              </a:r>
              <a:r>
                <a:rPr lang="fr-FR" sz="1100" i="1" dirty="0">
                  <a:solidFill>
                    <a:srgbClr val="000000"/>
                  </a:solidFill>
                </a:rPr>
                <a:t> gap ~ 1nm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3902899" y="5341990"/>
            <a:ext cx="486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600" dirty="0"/>
              <a:t>Facteurs d’exaltation: </a:t>
            </a:r>
          </a:p>
          <a:p>
            <a:pPr algn="just"/>
            <a:r>
              <a:rPr lang="fr-FR" sz="1600" dirty="0"/>
              <a:t>2 ordres de grandeurs d’écart entre monomères et dimères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902899" y="1386955"/>
            <a:ext cx="486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Colloïdes agrégés pour le SERS:</a:t>
            </a:r>
          </a:p>
          <a:p>
            <a:pPr marL="285750" indent="-285750">
              <a:buFont typeface="Wingdings" panose="05000000000000000000" pitchFamily="2" charset="2"/>
              <a:buChar char=""/>
            </a:pPr>
            <a:r>
              <a:rPr lang="fr-FR" sz="1600" dirty="0" smtClean="0"/>
              <a:t>Améliorations par rapport aux particules individuelles</a:t>
            </a:r>
          </a:p>
          <a:p>
            <a:pPr marL="285750" indent="-285750">
              <a:buFont typeface="Wingdings" panose="05000000000000000000" pitchFamily="2" charset="2"/>
              <a:buChar char=""/>
            </a:pPr>
            <a:r>
              <a:rPr lang="fr-FR" sz="1600" dirty="0" smtClean="0"/>
              <a:t>Stabilité dans le temps, résultats non reproductibles</a:t>
            </a:r>
            <a:endParaRPr lang="fr-FR" sz="1600" dirty="0"/>
          </a:p>
        </p:txBody>
      </p:sp>
      <p:sp>
        <p:nvSpPr>
          <p:cNvPr id="97" name="ZoneTexte 96"/>
          <p:cNvSpPr txBox="1"/>
          <p:nvPr/>
        </p:nvSpPr>
        <p:spPr>
          <a:xfrm>
            <a:off x="189416" y="675780"/>
            <a:ext cx="270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Détection SERS en solution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603152450"/>
              </p:ext>
            </p:extLst>
          </p:nvPr>
        </p:nvGraphicFramePr>
        <p:xfrm>
          <a:off x="252536" y="668418"/>
          <a:ext cx="9144000" cy="64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à coins arrondis 8"/>
          <p:cNvSpPr>
            <a:spLocks noChangeArrowheads="1"/>
          </p:cNvSpPr>
          <p:nvPr/>
        </p:nvSpPr>
        <p:spPr bwMode="auto">
          <a:xfrm>
            <a:off x="3491880" y="1198449"/>
            <a:ext cx="3996000" cy="8640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Protéines du métabolisme du 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Mécanisme du transfert </a:t>
            </a:r>
            <a:r>
              <a:rPr lang="fr-FR" sz="1200" dirty="0"/>
              <a:t>du Fer(III) de la </a:t>
            </a:r>
            <a:r>
              <a:rPr lang="fr-FR" sz="1200" dirty="0" err="1" smtClean="0"/>
              <a:t>céruloplasmine</a:t>
            </a:r>
            <a:r>
              <a:rPr lang="fr-FR" sz="1200" dirty="0" smtClean="0"/>
              <a:t> </a:t>
            </a:r>
            <a:r>
              <a:rPr lang="fr-FR" sz="1200" dirty="0"/>
              <a:t>vers la </a:t>
            </a:r>
            <a:r>
              <a:rPr lang="fr-FR" sz="1200" dirty="0" smtClean="0"/>
              <a:t>transferrine.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Mécanisme d’interaction Cu et Fe avec </a:t>
            </a:r>
            <a:r>
              <a:rPr lang="fr-FR" sz="1200" dirty="0"/>
              <a:t>la </a:t>
            </a:r>
            <a:r>
              <a:rPr lang="fr-FR" sz="1200" dirty="0" err="1"/>
              <a:t>frataxine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3491880" y="2494592"/>
            <a:ext cx="3960000" cy="11521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Ciblage des cellules cancéreuses et des cellules infectées par des inclusions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parasitophores</a:t>
            </a:r>
            <a:endParaRPr lang="fr-FR" altLang="fr-FR" sz="12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Elaboration de plusieurs systèmes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nanohybrides</a:t>
            </a:r>
            <a:endParaRPr lang="fr-FR" altLang="fr-FR" sz="12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Elaboration de transporteur d’antibiotiques </a:t>
            </a: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Hyperthermie magnétique et IRM</a:t>
            </a:r>
            <a:endParaRPr lang="fr-FR" altLang="fr-FR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3491880" y="5302904"/>
            <a:ext cx="3960000" cy="7028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Fonctionnalisation des nanoparticules par des chélateurs spécifiques des métaux lourds</a:t>
            </a:r>
          </a:p>
          <a:p>
            <a:pPr algn="just" eaLnBrk="1" hangingPunct="1">
              <a:lnSpc>
                <a:spcPct val="110000"/>
              </a:lnSpc>
              <a:buFont typeface="Symbol" panose="05050102010706020507" pitchFamily="18" charset="2"/>
              <a:buChar char=""/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Moisson magnétique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6512" y="-27384"/>
            <a:ext cx="47744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D2.3 </a:t>
            </a:r>
            <a:r>
              <a:rPr lang="fr-FR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étaux </a:t>
            </a:r>
            <a:r>
              <a:rPr lang="fr-FR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hélateurs et </a:t>
            </a:r>
            <a:r>
              <a:rPr lang="fr-FR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fr-F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rotéin</a:t>
            </a:r>
            <a:r>
              <a:rPr lang="fr-F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</a:t>
            </a:r>
            <a:endParaRPr lang="fr-FR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5" y="3737611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J.-M. El </a:t>
            </a:r>
            <a:r>
              <a:rPr lang="fr-F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Hage</a:t>
            </a: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Chahine</a:t>
            </a:r>
          </a:p>
        </p:txBody>
      </p:sp>
      <p:sp>
        <p:nvSpPr>
          <p:cNvPr id="16" name="Rectangle à coins arrondis 15"/>
          <p:cNvSpPr>
            <a:spLocks noChangeArrowheads="1"/>
          </p:cNvSpPr>
          <p:nvPr/>
        </p:nvSpPr>
        <p:spPr bwMode="auto">
          <a:xfrm>
            <a:off x="3491880" y="4222784"/>
            <a:ext cx="3960000" cy="64807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Synthèse </a:t>
            </a:r>
            <a:r>
              <a:rPr lang="fr-FR" sz="1200" dirty="0"/>
              <a:t>de chélateurs du fer efficaces contre </a:t>
            </a:r>
            <a:r>
              <a:rPr lang="fr-FR" sz="1200" i="1" dirty="0"/>
              <a:t>Chlamydia </a:t>
            </a:r>
            <a:r>
              <a:rPr lang="fr-FR" sz="1200" i="1" dirty="0" err="1"/>
              <a:t>Trachomatis</a:t>
            </a:r>
            <a:r>
              <a:rPr lang="fr-FR" sz="1200" i="1" dirty="0"/>
              <a:t>(Ct.)</a:t>
            </a:r>
            <a:r>
              <a:rPr lang="fr-FR" sz="1200" dirty="0"/>
              <a:t> ou sur un modèle cellulaire de la maladie de Parkinson.</a:t>
            </a: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46" y="2494592"/>
            <a:ext cx="1466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erul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r="18480"/>
          <a:stretch>
            <a:fillRect/>
          </a:stretch>
        </p:blipFill>
        <p:spPr bwMode="auto">
          <a:xfrm>
            <a:off x="7523965" y="899671"/>
            <a:ext cx="1373188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norfloxacin-tf-rho b3 series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81" y="413018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385098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7916" y="6018830"/>
            <a:ext cx="844840" cy="839170"/>
            <a:chOff x="7916" y="6018830"/>
            <a:chExt cx="844840" cy="839170"/>
          </a:xfrm>
        </p:grpSpPr>
        <p:pic>
          <p:nvPicPr>
            <p:cNvPr id="15" name="Picture 8" descr="ITODYS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3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ADEE-6021-4B1D-BF07-6E6488C0806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Vectorisation de </a:t>
            </a:r>
            <a:r>
              <a:rPr lang="fr-FR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  <a:r>
              <a:rPr lang="fr-F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magnétiques</a:t>
            </a:r>
            <a:endParaRPr lang="fr-F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969445" y="917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F4ADEE-6021-4B1D-BF07-6E6488C08064}" type="slidenum">
              <a:rPr lang="fr-FR" sz="1800" b="1" smtClean="0">
                <a:solidFill>
                  <a:schemeClr val="bg1"/>
                </a:solidFill>
              </a:rPr>
              <a:pPr/>
              <a:t>9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916" y="6018830"/>
            <a:ext cx="844840" cy="839170"/>
            <a:chOff x="7916" y="6018830"/>
            <a:chExt cx="844840" cy="839170"/>
          </a:xfrm>
        </p:grpSpPr>
        <p:pic>
          <p:nvPicPr>
            <p:cNvPr id="12" name="Picture 8" descr="ITODY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" y="6018830"/>
              <a:ext cx="844840" cy="83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202922" y="643187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001987" y="2926419"/>
            <a:ext cx="20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Coll. F.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Gazeau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MSC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e 14"/>
          <p:cNvGrpSpPr>
            <a:grpSpLocks noChangeAspect="1"/>
          </p:cNvGrpSpPr>
          <p:nvPr/>
        </p:nvGrpSpPr>
        <p:grpSpPr>
          <a:xfrm>
            <a:off x="243862" y="1484177"/>
            <a:ext cx="1097023" cy="544692"/>
            <a:chOff x="890909" y="2349177"/>
            <a:chExt cx="1138238" cy="565151"/>
          </a:xfrm>
        </p:grpSpPr>
        <p:graphicFrame>
          <p:nvGraphicFramePr>
            <p:cNvPr id="1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1307952"/>
                </p:ext>
              </p:extLst>
            </p:nvPr>
          </p:nvGraphicFramePr>
          <p:xfrm>
            <a:off x="1535434" y="2349177"/>
            <a:ext cx="493713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" name="Graph" r:id="rId6" imgW="704559" imgH="579925" progId="Origin50.Graph">
                    <p:embed/>
                  </p:oleObj>
                </mc:Choice>
                <mc:Fallback>
                  <p:oleObj name="Graph" r:id="rId6" imgW="704559" imgH="579925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5434" y="2349177"/>
                          <a:ext cx="493713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" name="Picture 523" descr="C:\Documents and Settings\ADMINISTARTEUR\Bureau\DiferricTransf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2" r="15311" b="3529"/>
            <a:stretch>
              <a:fillRect/>
            </a:stretch>
          </p:blipFill>
          <p:spPr bwMode="auto">
            <a:xfrm rot="223142">
              <a:off x="890909" y="2446015"/>
              <a:ext cx="76835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5" name="Connecteur droit avec flèche 24"/>
          <p:cNvCxnSpPr/>
          <p:nvPr/>
        </p:nvCxnSpPr>
        <p:spPr>
          <a:xfrm>
            <a:off x="1504336" y="1672729"/>
            <a:ext cx="396876" cy="9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>
            <a:grpSpLocks noChangeAspect="1"/>
          </p:cNvGrpSpPr>
          <p:nvPr/>
        </p:nvGrpSpPr>
        <p:grpSpPr>
          <a:xfrm>
            <a:off x="2009807" y="1385744"/>
            <a:ext cx="1296023" cy="726622"/>
            <a:chOff x="3713484" y="2168202"/>
            <a:chExt cx="1452563" cy="814388"/>
          </a:xfrm>
        </p:grpSpPr>
        <p:graphicFrame>
          <p:nvGraphicFramePr>
            <p:cNvPr id="27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8772378"/>
                </p:ext>
              </p:extLst>
            </p:nvPr>
          </p:nvGraphicFramePr>
          <p:xfrm>
            <a:off x="4326259" y="2168202"/>
            <a:ext cx="839788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" name="ISIS/Draw Sketch" r:id="rId9" imgW="1198880" imgH="962660" progId="">
                    <p:embed/>
                  </p:oleObj>
                </mc:Choice>
                <mc:Fallback>
                  <p:oleObj name="ISIS/Draw Sketch" r:id="rId9" imgW="1198880" imgH="9626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6259" y="2168202"/>
                          <a:ext cx="839788" cy="646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" name="Picture 523" descr="C:\Documents and Settings\ADMINISTARTEUR\Bureau\DiferricTransf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2" r="15311" b="3529"/>
            <a:stretch>
              <a:fillRect/>
            </a:stretch>
          </p:blipFill>
          <p:spPr bwMode="auto">
            <a:xfrm rot="223142">
              <a:off x="3713484" y="2514277"/>
              <a:ext cx="76835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Connecteur droit avec flèche 29"/>
          <p:cNvCxnSpPr/>
          <p:nvPr/>
        </p:nvCxnSpPr>
        <p:spPr>
          <a:xfrm>
            <a:off x="3450512" y="1682265"/>
            <a:ext cx="12077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>
            <a:grpSpLocks noChangeAspect="1"/>
          </p:cNvGrpSpPr>
          <p:nvPr/>
        </p:nvGrpSpPr>
        <p:grpSpPr>
          <a:xfrm>
            <a:off x="4840338" y="966149"/>
            <a:ext cx="1649248" cy="1560359"/>
            <a:chOff x="6859910" y="1577652"/>
            <a:chExt cx="1914525" cy="1811338"/>
          </a:xfrm>
        </p:grpSpPr>
        <p:grpSp>
          <p:nvGrpSpPr>
            <p:cNvPr id="32" name="Group 61"/>
            <p:cNvGrpSpPr>
              <a:grpSpLocks/>
            </p:cNvGrpSpPr>
            <p:nvPr/>
          </p:nvGrpSpPr>
          <p:grpSpPr bwMode="auto">
            <a:xfrm>
              <a:off x="7066285" y="1976115"/>
              <a:ext cx="1239838" cy="1047750"/>
              <a:chOff x="4530" y="12743"/>
              <a:chExt cx="781" cy="660"/>
            </a:xfrm>
          </p:grpSpPr>
          <p:graphicFrame>
            <p:nvGraphicFramePr>
              <p:cNvPr id="37" name="Object 66"/>
              <p:cNvGraphicFramePr>
                <a:graphicFrameLocks noChangeAspect="1"/>
              </p:cNvGraphicFramePr>
              <p:nvPr/>
            </p:nvGraphicFramePr>
            <p:xfrm>
              <a:off x="4530" y="12743"/>
              <a:ext cx="781" cy="6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6" name="CS ChemDraw Drawing" r:id="rId11" imgW="2375640" imgH="2025720" progId="">
                      <p:embed/>
                    </p:oleObj>
                  </mc:Choice>
                  <mc:Fallback>
                    <p:oleObj name="CS ChemDraw Drawing" r:id="rId11" imgW="2375640" imgH="20257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2743"/>
                            <a:ext cx="781" cy="6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4724" y="12984"/>
                <a:ext cx="3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fr-FR" sz="1000" b="1" dirty="0">
                    <a:latin typeface="+mn-lt"/>
                    <a:ea typeface="ＭＳ Ｐゴシック" pitchFamily="34" charset="-128"/>
                    <a:cs typeface="Times New Roman" pitchFamily="18" charset="0"/>
                  </a:rPr>
                  <a:t>γ</a:t>
                </a:r>
                <a:r>
                  <a:rPr lang="en-US" altLang="fr-FR" sz="1000" b="1" dirty="0">
                    <a:latin typeface="+mn-lt"/>
                    <a:ea typeface="ＭＳ Ｐゴシック" pitchFamily="34" charset="-128"/>
                    <a:cs typeface="Times New Roman" pitchFamily="18" charset="0"/>
                  </a:rPr>
                  <a:t>-</a:t>
                </a:r>
                <a:r>
                  <a:rPr lang="fr-FR" altLang="fr-FR" sz="1000" b="1" dirty="0">
                    <a:latin typeface="+mn-lt"/>
                    <a:ea typeface="ＭＳ Ｐゴシック" pitchFamily="34" charset="-128"/>
                    <a:cs typeface="Times New Roman" pitchFamily="18" charset="0"/>
                  </a:rPr>
                  <a:t>Fe</a:t>
                </a:r>
                <a:r>
                  <a:rPr lang="fr-FR" altLang="fr-FR" sz="1000" b="1" baseline="-25000" dirty="0">
                    <a:latin typeface="+mn-lt"/>
                    <a:ea typeface="ＭＳ Ｐゴシック" pitchFamily="34" charset="-128"/>
                    <a:cs typeface="Times New Roman" pitchFamily="18" charset="0"/>
                  </a:rPr>
                  <a:t>2</a:t>
                </a:r>
                <a:r>
                  <a:rPr lang="fr-FR" altLang="fr-FR" sz="1000" b="1" dirty="0">
                    <a:latin typeface="+mn-lt"/>
                    <a:ea typeface="ＭＳ Ｐゴシック" pitchFamily="34" charset="-128"/>
                    <a:cs typeface="Times New Roman" pitchFamily="18" charset="0"/>
                  </a:rPr>
                  <a:t>O</a:t>
                </a:r>
                <a:r>
                  <a:rPr lang="fr-FR" altLang="fr-FR" sz="1000" b="1" baseline="-25000" dirty="0">
                    <a:latin typeface="+mn-lt"/>
                    <a:ea typeface="ＭＳ Ｐゴシック" pitchFamily="34" charset="-128"/>
                    <a:cs typeface="Times New Roman" pitchFamily="18" charset="0"/>
                  </a:rPr>
                  <a:t>3</a:t>
                </a:r>
              </a:p>
            </p:txBody>
          </p:sp>
        </p:grpSp>
        <p:pic>
          <p:nvPicPr>
            <p:cNvPr id="33" name="Picture 523" descr="C:\Documents and Settings\ADMINISTARTEUR\Bureau\DiferricTransf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2" r="15311" b="3529"/>
            <a:stretch>
              <a:fillRect/>
            </a:stretch>
          </p:blipFill>
          <p:spPr bwMode="auto">
            <a:xfrm rot="223142">
              <a:off x="7529835" y="1577652"/>
              <a:ext cx="76835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23" descr="C:\Documents and Settings\ADMINISTARTEUR\Bureau\DiferricTransf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" t="18202" b="15311"/>
            <a:stretch>
              <a:fillRect/>
            </a:stretch>
          </p:blipFill>
          <p:spPr bwMode="auto">
            <a:xfrm rot="21198285">
              <a:off x="6859910" y="2415852"/>
              <a:ext cx="468313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23" descr="C:\Documents and Settings\ADMINISTARTEUR\Bureau\DiferricTransf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1" t="3529" r="18202"/>
            <a:stretch>
              <a:fillRect/>
            </a:stretch>
          </p:blipFill>
          <p:spPr bwMode="auto">
            <a:xfrm>
              <a:off x="7672710" y="2922265"/>
              <a:ext cx="7699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23" descr="C:\Documents and Settings\ADMINISTARTEUR\Bureau\DiferricTransf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1" r="3529" b="18202"/>
            <a:stretch>
              <a:fillRect/>
            </a:stretch>
          </p:blipFill>
          <p:spPr bwMode="auto">
            <a:xfrm>
              <a:off x="8307710" y="2272977"/>
              <a:ext cx="466725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ZoneTexte 38"/>
          <p:cNvSpPr txBox="1"/>
          <p:nvPr/>
        </p:nvSpPr>
        <p:spPr>
          <a:xfrm>
            <a:off x="4814052" y="2538156"/>
            <a:ext cx="1692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NPs</a:t>
            </a:r>
            <a:r>
              <a:rPr lang="fr-FR" sz="1400" dirty="0" smtClean="0"/>
              <a:t> fonctionnalisées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69605" y="2078690"/>
            <a:ext cx="144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Holo</a:t>
            </a:r>
            <a:r>
              <a:rPr lang="fr-FR" sz="1400" dirty="0" smtClean="0"/>
              <a:t>-transferrine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2130735" y="2078690"/>
            <a:ext cx="102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Ester activé</a:t>
            </a:r>
            <a:endParaRPr lang="fr-FR" sz="1400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0" y="4451272"/>
            <a:ext cx="1800000" cy="182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64" y="921580"/>
            <a:ext cx="1010458" cy="72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11006" y="6388119"/>
            <a:ext cx="392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Cellules </a:t>
            </a:r>
            <a:r>
              <a:rPr lang="fr-FR" sz="1400" dirty="0" err="1" smtClean="0"/>
              <a:t>HeLa</a:t>
            </a:r>
            <a:r>
              <a:rPr lang="fr-FR" sz="1400" dirty="0" smtClean="0"/>
              <a:t> ; pH 7,5 ; temps d’incubation : 15 min</a:t>
            </a:r>
            <a:endParaRPr lang="fr-FR" sz="1400" dirty="0"/>
          </a:p>
        </p:txBody>
      </p:sp>
      <p:cxnSp>
        <p:nvCxnSpPr>
          <p:cNvPr id="10" name="Connecteur droit avec flèche 9"/>
          <p:cNvCxnSpPr>
            <a:stCxn id="18" idx="3"/>
          </p:cNvCxnSpPr>
          <p:nvPr/>
        </p:nvCxnSpPr>
        <p:spPr>
          <a:xfrm>
            <a:off x="792487" y="4685449"/>
            <a:ext cx="571980" cy="447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2029" y="4516172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FF0000"/>
                </a:solidFill>
              </a:rPr>
              <a:t>NPs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6268" y="5292780"/>
            <a:ext cx="91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66FF"/>
                </a:solidFill>
              </a:rPr>
              <a:t>Cytosol</a:t>
            </a:r>
          </a:p>
          <a:p>
            <a:pPr algn="ctr"/>
            <a:r>
              <a:rPr lang="fr-FR" sz="1600" dirty="0" smtClean="0">
                <a:solidFill>
                  <a:srgbClr val="0066FF"/>
                </a:solidFill>
              </a:rPr>
              <a:t>et noyau</a:t>
            </a:r>
            <a:endParaRPr lang="fr-FR" sz="1600" dirty="0">
              <a:solidFill>
                <a:srgbClr val="0066FF"/>
              </a:solidFill>
            </a:endParaRPr>
          </a:p>
        </p:txBody>
      </p:sp>
      <p:cxnSp>
        <p:nvCxnSpPr>
          <p:cNvPr id="89" name="Connecteur droit avec flèche 88"/>
          <p:cNvCxnSpPr>
            <a:stCxn id="20" idx="3"/>
          </p:cNvCxnSpPr>
          <p:nvPr/>
        </p:nvCxnSpPr>
        <p:spPr>
          <a:xfrm>
            <a:off x="998249" y="5585168"/>
            <a:ext cx="692516" cy="85412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7001987" y="6018830"/>
            <a:ext cx="205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Coll. P.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Verbeke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IJM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96" y="3700698"/>
            <a:ext cx="436585" cy="5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60" y="3286626"/>
            <a:ext cx="1195555" cy="112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9719" y="2903562"/>
            <a:ext cx="552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Internalisation dans des cellules cancéreuses ?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80" y="4451272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ZoneTexte 140"/>
          <p:cNvSpPr txBox="1"/>
          <p:nvPr/>
        </p:nvSpPr>
        <p:spPr>
          <a:xfrm>
            <a:off x="59719" y="575775"/>
            <a:ext cx="647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Greffage de la transferrine sur des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superparamagnétiques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44" y="771227"/>
            <a:ext cx="2102075" cy="158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ZoneTexte 137"/>
          <p:cNvSpPr txBox="1"/>
          <p:nvPr/>
        </p:nvSpPr>
        <p:spPr>
          <a:xfrm>
            <a:off x="6764391" y="2469452"/>
            <a:ext cx="219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NPs</a:t>
            </a:r>
            <a:r>
              <a:rPr lang="fr-FR" sz="1400" dirty="0" smtClean="0"/>
              <a:t> </a:t>
            </a:r>
            <a:r>
              <a:rPr lang="fr-FR" sz="1400" dirty="0" err="1" smtClean="0"/>
              <a:t>superparamégnétiques</a:t>
            </a:r>
            <a:endParaRPr lang="fr-FR" sz="1400" dirty="0" smtClean="0"/>
          </a:p>
        </p:txBody>
      </p:sp>
      <p:sp>
        <p:nvSpPr>
          <p:cNvPr id="139" name="ZoneTexte 138"/>
          <p:cNvSpPr txBox="1"/>
          <p:nvPr/>
        </p:nvSpPr>
        <p:spPr>
          <a:xfrm>
            <a:off x="5517124" y="4909083"/>
            <a:ext cx="3553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Internalisation des </a:t>
            </a:r>
            <a:r>
              <a:rPr lang="fr-FR" sz="1600" dirty="0" err="1" smtClean="0"/>
              <a:t>NPs</a:t>
            </a:r>
            <a:r>
              <a:rPr lang="fr-FR" sz="1600" dirty="0" smtClean="0"/>
              <a:t> fonctionnalisées avec des temps équivalents à ceux de l’</a:t>
            </a:r>
            <a:r>
              <a:rPr lang="fr-FR" sz="1600" dirty="0" err="1" smtClean="0"/>
              <a:t>holotransferrine</a:t>
            </a:r>
            <a:r>
              <a:rPr lang="fr-FR" sz="1600" dirty="0" smtClean="0"/>
              <a:t> libre.</a:t>
            </a:r>
          </a:p>
          <a:p>
            <a:pPr algn="just"/>
            <a:r>
              <a:rPr lang="fr-FR" sz="1600" dirty="0" smtClean="0"/>
              <a:t>Applications en </a:t>
            </a:r>
            <a:r>
              <a:rPr lang="fr-FR" sz="1600" dirty="0" err="1" smtClean="0"/>
              <a:t>théranostique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140" name="Flèche droite 139"/>
          <p:cNvSpPr/>
          <p:nvPr/>
        </p:nvSpPr>
        <p:spPr>
          <a:xfrm>
            <a:off x="5050463" y="5104608"/>
            <a:ext cx="448451" cy="439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1037</Words>
  <Application>Microsoft Office PowerPoint</Application>
  <PresentationFormat>Affichage à l'écran (4:3)</PresentationFormat>
  <Paragraphs>260</Paragraphs>
  <Slides>11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Palatino Linotype</vt:lpstr>
      <vt:lpstr>Symbol</vt:lpstr>
      <vt:lpstr>Times New Roman</vt:lpstr>
      <vt:lpstr>Wingdings</vt:lpstr>
      <vt:lpstr>Thème Office</vt:lpstr>
      <vt:lpstr>Graph</vt:lpstr>
      <vt:lpstr>ISIS/Draw Sketch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</dc:creator>
  <cp:lastModifiedBy>Jean-Yves</cp:lastModifiedBy>
  <cp:revision>273</cp:revision>
  <cp:lastPrinted>2013-01-24T14:38:08Z</cp:lastPrinted>
  <dcterms:created xsi:type="dcterms:W3CDTF">2012-12-06T18:08:12Z</dcterms:created>
  <dcterms:modified xsi:type="dcterms:W3CDTF">2016-03-21T10:59:07Z</dcterms:modified>
</cp:coreProperties>
</file>