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5" autoAdjust="0"/>
    <p:restoredTop sz="94660"/>
  </p:normalViewPr>
  <p:slideViewPr>
    <p:cSldViewPr snapToGrid="0">
      <p:cViewPr varScale="1">
        <p:scale>
          <a:sx n="75" d="100"/>
          <a:sy n="75" d="100"/>
        </p:scale>
        <p:origin x="4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327FA-FE33-4C13-AEF2-1C2305424FD9}" type="datetimeFigureOut">
              <a:rPr lang="fr-FR" smtClean="0"/>
              <a:t>26/09/2016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02FF6-1B5B-433A-A61A-9F0F04551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67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02FF6-1B5B-433A-A61A-9F0F04551F2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64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6CF6-E515-4E8A-84B7-FCAE39B04310}" type="datetime1">
              <a:rPr lang="fr-FR" smtClean="0"/>
              <a:t>26/09/2016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6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5233-13DD-45AE-875E-8CAB09180B92}" type="datetime1">
              <a:rPr lang="fr-FR" smtClean="0"/>
              <a:t>26/09/2016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31726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5233-13DD-45AE-875E-8CAB09180B92}" type="datetime1">
              <a:rPr lang="fr-FR" smtClean="0"/>
              <a:t>26/09/2016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417045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5233-13DD-45AE-875E-8CAB09180B92}" type="datetime1">
              <a:rPr lang="fr-FR" smtClean="0"/>
              <a:t>26/09/2016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954430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5233-13DD-45AE-875E-8CAB09180B92}" type="datetime1">
              <a:rPr lang="fr-FR" smtClean="0"/>
              <a:t>26/09/2016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9055985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5233-13DD-45AE-875E-8CAB09180B92}" type="datetime1">
              <a:rPr lang="fr-FR" smtClean="0"/>
              <a:t>26/09/2016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19065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85D7-036A-43DD-8D45-D64F92FED4C3}" type="datetime1">
              <a:rPr lang="fr-FR" smtClean="0"/>
              <a:t>26/09/2016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216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56D3-FFB6-4943-AA91-E6FE48A04EA7}" type="datetime1">
              <a:rPr lang="fr-FR" smtClean="0"/>
              <a:t>26/09/2016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74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BF9D-EC78-4533-B6D1-8F50B5DEAEDD}" type="datetime1">
              <a:rPr lang="fr-FR" smtClean="0"/>
              <a:t>26/09/2016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86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D6EA-F26A-4704-9B68-8E3A50E4E371}" type="datetime1">
              <a:rPr lang="fr-FR" smtClean="0"/>
              <a:t>26/09/2016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93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5515-A7FD-4E35-9B02-EC58A2A6547B}" type="datetime1">
              <a:rPr lang="fr-FR" smtClean="0"/>
              <a:t>26/09/2016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21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1B73-F0C0-47DD-B0D8-921FDF095C23}" type="datetime1">
              <a:rPr lang="fr-FR" smtClean="0"/>
              <a:t>26/09/2016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72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4910-E821-408C-B0D0-19FCA0C297C8}" type="datetime1">
              <a:rPr lang="fr-FR" smtClean="0"/>
              <a:t>26/09/2016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86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8C-09E5-447B-B9AF-32B698B94C7C}" type="datetime1">
              <a:rPr lang="fr-FR" smtClean="0"/>
              <a:t>26/09/2016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98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DDB-FBB4-4DB9-A0C6-840D23AC92EC}" type="datetime1">
              <a:rPr lang="fr-FR" smtClean="0"/>
              <a:t>26/09/2016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33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3892-7C28-48FB-A52C-EDC5E86DC56C}" type="datetime1">
              <a:rPr lang="fr-FR" smtClean="0"/>
              <a:t>26/09/2016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19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35233-13DD-45AE-875E-8CAB09180B92}" type="datetime1">
              <a:rPr lang="fr-FR" smtClean="0"/>
              <a:t>26/09/2016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6945E-BE81-4F91-83C9-E75C3B2C9E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48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2782889" y="333376"/>
            <a:ext cx="6732587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600" b="1" dirty="0" err="1" smtClean="0">
                <a:latin typeface="Arial Narrow" pitchFamily="34" charset="0"/>
              </a:rPr>
              <a:t>Summer</a:t>
            </a:r>
            <a:r>
              <a:rPr lang="fr-FR" sz="2600" b="1" dirty="0" smtClean="0">
                <a:latin typeface="Arial Narrow" pitchFamily="34" charset="0"/>
              </a:rPr>
              <a:t> : Stockage capacitif </a:t>
            </a:r>
            <a:r>
              <a:rPr lang="fr-FR" sz="2600" b="1" dirty="0" smtClean="0">
                <a:latin typeface="Arial Narrow" pitchFamily="34" charset="0"/>
              </a:rPr>
              <a:t>mutualisé de UGA</a:t>
            </a:r>
            <a:endParaRPr lang="fr-FR" sz="26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3075" name="Picture 8" descr="https://summer.ujf-grenoble.fr/sites/projet-stockage/files/files/logo_ujf_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350" y="5727700"/>
            <a:ext cx="75565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1774826" y="1706564"/>
            <a:ext cx="8893174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En 2012, environ </a:t>
            </a:r>
            <a:r>
              <a:rPr lang="fr-FR" dirty="0" smtClean="0"/>
              <a:t>60 salles </a:t>
            </a:r>
            <a:r>
              <a:rPr lang="fr-FR" dirty="0" smtClean="0"/>
              <a:t>informatiques recensées sur le </a:t>
            </a:r>
            <a:r>
              <a:rPr lang="fr-FR" dirty="0" smtClean="0"/>
              <a:t>campus de Grenoble</a:t>
            </a:r>
            <a:endParaRPr lang="fr-FR" dirty="0"/>
          </a:p>
          <a:p>
            <a:pPr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Coût énergétique  et impact écologique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Modèle économique attractif et adapté à tous les besoins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plusieurs classes : Stockage simple, réplication, sauvegarde, brique performance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Possibilité de location à l’année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Facilité d’extension de la volumétrie</a:t>
            </a:r>
          </a:p>
          <a:p>
            <a:pPr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Evolution du catalogue de prix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Ouverture du service « à l’extérieur » : Laboratoires CNRS, CHU…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670176" y="6503987"/>
            <a:ext cx="7619999" cy="365125"/>
          </a:xfrm>
        </p:spPr>
        <p:txBody>
          <a:bodyPr/>
          <a:lstStyle/>
          <a:p>
            <a:r>
              <a:rPr lang="fr-FR" dirty="0" smtClean="0"/>
              <a:t>Pascal Meyrand LPSC Grenoble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945E-BE81-4F91-83C9-E75C3B2C9E94}" type="slidenum">
              <a:rPr lang="fr-FR" smtClean="0"/>
              <a:t>1</a:t>
            </a:fld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7052836"/>
      </p:ext>
    </p:extLst>
  </p:cSld>
  <p:clrMapOvr>
    <a:masterClrMapping/>
  </p:clrMapOvr>
  <p:transition spd="slow" advTm="888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68826" y="327268"/>
            <a:ext cx="9926174" cy="614973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89212" y="6491408"/>
            <a:ext cx="7619999" cy="365125"/>
          </a:xfrm>
        </p:spPr>
        <p:txBody>
          <a:bodyPr/>
          <a:lstStyle/>
          <a:p>
            <a:r>
              <a:rPr lang="fr-FR" dirty="0" smtClean="0"/>
              <a:t>Pascal Meyrand LPSC Grenoble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945E-BE81-4F91-83C9-E75C3B2C9E9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20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2782889" y="333376"/>
            <a:ext cx="6732587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600" b="1" dirty="0">
                <a:latin typeface="Arial Narrow" pitchFamily="34" charset="0"/>
              </a:rPr>
              <a:t>Implication du LPSC dans le projet </a:t>
            </a:r>
            <a:r>
              <a:rPr lang="fr-FR" sz="2600" b="1" dirty="0" err="1">
                <a:latin typeface="Arial Narrow" pitchFamily="34" charset="0"/>
              </a:rPr>
              <a:t>Summer</a:t>
            </a:r>
            <a:endParaRPr lang="fr-FR" sz="26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3075" name="Picture 8" descr="https://summer.ujf-grenoble.fr/sites/projet-stockage/files/files/logo_ujf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350" y="5727700"/>
            <a:ext cx="75565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1774826" y="1706564"/>
            <a:ext cx="7639399" cy="452431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Acquisition d’une volumétrie totale de 60 TO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30 TO en 2014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30 TO en 2015</a:t>
            </a:r>
          </a:p>
          <a:p>
            <a:pPr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Migration des home directory des utilisateurs sur cet espace de stockage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Un volume est destiné à la sauvegarde des </a:t>
            </a:r>
            <a:r>
              <a:rPr lang="fr-FR" dirty="0" err="1"/>
              <a:t>datastore</a:t>
            </a:r>
            <a:r>
              <a:rPr lang="fr-FR" dirty="0"/>
              <a:t> des machines virtuelles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Un volume est destiné à la sauvegarde des systèmes Apple (</a:t>
            </a:r>
            <a:r>
              <a:rPr lang="fr-FR" dirty="0" err="1"/>
              <a:t>TimeMachine</a:t>
            </a:r>
            <a:r>
              <a:rPr lang="fr-FR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Plusieurs volumes sont réservés pour des données d’expérience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Lien 10 Gbits sur le </a:t>
            </a:r>
            <a:r>
              <a:rPr lang="fr-FR" dirty="0" err="1"/>
              <a:t>backbone</a:t>
            </a:r>
            <a:r>
              <a:rPr lang="fr-FR" dirty="0"/>
              <a:t> de l’UGA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Une personne du SI du LPSC est membre du comité technique </a:t>
            </a:r>
            <a:r>
              <a:rPr lang="fr-FR" dirty="0" err="1"/>
              <a:t>Summer</a:t>
            </a:r>
            <a:r>
              <a:rPr lang="fr-FR" dirty="0"/>
              <a:t> 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89212" y="6453308"/>
            <a:ext cx="7619999" cy="365125"/>
          </a:xfrm>
        </p:spPr>
        <p:txBody>
          <a:bodyPr/>
          <a:lstStyle/>
          <a:p>
            <a:r>
              <a:rPr lang="fr-FR" smtClean="0"/>
              <a:t>Pascal Meyrand LPSC Grenoble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945E-BE81-4F91-83C9-E75C3B2C9E94}" type="slidenum">
              <a:rPr lang="fr-FR" smtClean="0"/>
              <a:t>3</a:t>
            </a:fld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7313756"/>
      </p:ext>
    </p:extLst>
  </p:cSld>
  <p:clrMapOvr>
    <a:masterClrMapping/>
  </p:clrMapOvr>
  <p:transition spd="slow" advTm="8884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1|1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1|1|0.9"/>
</p:tagLst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1118</TotalTime>
  <Words>167</Words>
  <Application>Microsoft Office PowerPoint</Application>
  <PresentationFormat>Grand écran</PresentationFormat>
  <Paragraphs>46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Century Gothic</vt:lpstr>
      <vt:lpstr>Wingdings 3</vt:lpstr>
      <vt:lpstr>Brin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Meyrand</dc:creator>
  <cp:lastModifiedBy>Pascal Meyrand</cp:lastModifiedBy>
  <cp:revision>8</cp:revision>
  <dcterms:created xsi:type="dcterms:W3CDTF">2016-09-23T11:57:35Z</dcterms:created>
  <dcterms:modified xsi:type="dcterms:W3CDTF">2016-09-26T15:40:13Z</dcterms:modified>
</cp:coreProperties>
</file>