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27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35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57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79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84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52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4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0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85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79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2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EDA9F-D358-42E2-AA93-7A407159EF2E}" type="datetimeFigureOut">
              <a:rPr lang="fr-FR" smtClean="0"/>
              <a:t>14/01/2016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9146C-CFF8-4452-8DCB-DD61AA6A16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30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Workshop </a:t>
            </a:r>
            <a:r>
              <a:rPr lang="fr-FR" dirty="0" err="1" smtClean="0"/>
              <a:t>CLaRyS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Hotel</a:t>
            </a:r>
            <a:r>
              <a:rPr lang="fr-FR" dirty="0" smtClean="0"/>
              <a:t> Anis</a:t>
            </a:r>
          </a:p>
          <a:p>
            <a:r>
              <a:rPr lang="fr-FR" dirty="0" smtClean="0"/>
              <a:t>14-15 janvier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646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fr-FR" sz="2400" dirty="0" smtClean="0"/>
              <a:t>Jeudi 14: (14-18h30)</a:t>
            </a:r>
          </a:p>
          <a:p>
            <a:pPr lvl="1"/>
            <a:r>
              <a:rPr lang="fr-FR" sz="2000" dirty="0" smtClean="0"/>
              <a:t>Update gamma prompts 			Denis Dauvergne</a:t>
            </a:r>
          </a:p>
          <a:p>
            <a:pPr lvl="1"/>
            <a:r>
              <a:rPr lang="fr-FR" sz="2000" dirty="0" smtClean="0"/>
              <a:t>Prompt-gamma + hodoscope IPNL 		</a:t>
            </a:r>
            <a:r>
              <a:rPr lang="fr-FR" sz="2000" dirty="0" err="1" smtClean="0"/>
              <a:t>Mattia</a:t>
            </a:r>
            <a:r>
              <a:rPr lang="fr-FR" sz="2000" dirty="0" smtClean="0"/>
              <a:t> Fontana</a:t>
            </a:r>
          </a:p>
          <a:p>
            <a:pPr lvl="1"/>
            <a:r>
              <a:rPr lang="fr-FR" sz="2000" dirty="0" smtClean="0"/>
              <a:t>DPGA LPC					Gérard </a:t>
            </a:r>
            <a:r>
              <a:rPr lang="fr-FR" sz="2000" dirty="0" err="1" smtClean="0"/>
              <a:t>Montarou</a:t>
            </a:r>
            <a:endParaRPr lang="fr-FR" sz="2000" dirty="0" smtClean="0"/>
          </a:p>
          <a:p>
            <a:pPr lvl="1"/>
            <a:r>
              <a:rPr lang="fr-FR" sz="2000" dirty="0" err="1" smtClean="0"/>
              <a:t>GammaDosi</a:t>
            </a:r>
            <a:r>
              <a:rPr lang="fr-FR" sz="2000" dirty="0" smtClean="0"/>
              <a:t> 				Jochen </a:t>
            </a:r>
            <a:r>
              <a:rPr lang="fr-FR" sz="2000" dirty="0" err="1" smtClean="0"/>
              <a:t>Krimmer</a:t>
            </a:r>
            <a:endParaRPr lang="fr-FR" sz="2000" dirty="0" smtClean="0"/>
          </a:p>
          <a:p>
            <a:pPr lvl="1"/>
            <a:r>
              <a:rPr lang="fr-FR" sz="2000" dirty="0" smtClean="0"/>
              <a:t>Micro-TCA CPPM				Christian Morel</a:t>
            </a:r>
          </a:p>
          <a:p>
            <a:pPr lvl="1"/>
            <a:r>
              <a:rPr lang="fr-FR" sz="2000" dirty="0" smtClean="0"/>
              <a:t>Modélisation biomécanique 			Hamid </a:t>
            </a:r>
            <a:r>
              <a:rPr lang="fr-FR" sz="2000" dirty="0" err="1" smtClean="0"/>
              <a:t>Ladjal</a:t>
            </a:r>
            <a:endParaRPr lang="fr-FR" sz="2000" dirty="0" smtClean="0"/>
          </a:p>
          <a:p>
            <a:pPr lvl="1"/>
            <a:r>
              <a:rPr lang="fr-FR" sz="2000" dirty="0" smtClean="0"/>
              <a:t>Monteur faisceau </a:t>
            </a:r>
            <a:r>
              <a:rPr lang="fr-FR" sz="2000" dirty="0" err="1" smtClean="0"/>
              <a:t>TraDeRa</a:t>
            </a:r>
            <a:r>
              <a:rPr lang="fr-FR" sz="2000" dirty="0" smtClean="0"/>
              <a:t>			Rachel Delorme</a:t>
            </a:r>
          </a:p>
          <a:p>
            <a:pPr lvl="1"/>
            <a:endParaRPr lang="fr-FR" sz="2000" dirty="0" smtClean="0"/>
          </a:p>
          <a:p>
            <a:r>
              <a:rPr lang="fr-FR" sz="2400" dirty="0" smtClean="0"/>
              <a:t>Vendredi 15: (9h-12h)</a:t>
            </a:r>
          </a:p>
          <a:p>
            <a:pPr lvl="1"/>
            <a:r>
              <a:rPr lang="fr-FR" sz="2000" dirty="0" smtClean="0"/>
              <a:t>Optimisation Monte-Carlo			Jean Michel </a:t>
            </a:r>
            <a:r>
              <a:rPr lang="fr-FR" sz="2000" dirty="0" err="1" smtClean="0"/>
              <a:t>Létang</a:t>
            </a:r>
            <a:endParaRPr lang="fr-FR" sz="2000" dirty="0" smtClean="0"/>
          </a:p>
          <a:p>
            <a:pPr lvl="1"/>
            <a:r>
              <a:rPr lang="fr-FR" sz="2000" dirty="0" smtClean="0"/>
              <a:t>Moniteur faisceau diamant LPSC 			Denis Dauvergne</a:t>
            </a:r>
          </a:p>
          <a:p>
            <a:pPr lvl="1"/>
            <a:r>
              <a:rPr lang="fr-FR" sz="2000" dirty="0" smtClean="0"/>
              <a:t>Discussion: </a:t>
            </a:r>
            <a:r>
              <a:rPr lang="fr-FR" sz="2000" dirty="0" err="1" smtClean="0"/>
              <a:t>CLaRyS</a:t>
            </a:r>
            <a:r>
              <a:rPr lang="fr-FR" sz="2000" dirty="0" smtClean="0"/>
              <a:t> @ </a:t>
            </a:r>
            <a:r>
              <a:rPr lang="fr-FR" sz="2000" dirty="0" err="1" smtClean="0"/>
              <a:t>Protobeamline</a:t>
            </a:r>
            <a:endParaRPr lang="fr-FR" sz="2000" dirty="0" smtClean="0"/>
          </a:p>
          <a:p>
            <a:pPr lvl="2"/>
            <a:r>
              <a:rPr lang="fr-FR" sz="1600" dirty="0" smtClean="0"/>
              <a:t>Mise au point prototypes: DPGA, MSC, CC, hodoscope</a:t>
            </a:r>
          </a:p>
          <a:p>
            <a:pPr lvl="2"/>
            <a:r>
              <a:rPr lang="fr-FR" sz="1600" dirty="0" smtClean="0"/>
              <a:t>Simulations et mesures comparatives PG et TEP</a:t>
            </a:r>
          </a:p>
          <a:p>
            <a:pPr lvl="2"/>
            <a:r>
              <a:rPr lang="fr-FR" sz="1600" dirty="0" smtClean="0"/>
              <a:t>Modes de fonctionnements dédiés: intégration , </a:t>
            </a:r>
            <a:r>
              <a:rPr lang="fr-FR" sz="1600" dirty="0" err="1" smtClean="0"/>
              <a:t>GammaDosi</a:t>
            </a:r>
            <a:endParaRPr lang="fr-FR" sz="1600" dirty="0" smtClean="0"/>
          </a:p>
          <a:p>
            <a:pPr lvl="2"/>
            <a:r>
              <a:rPr lang="fr-FR" sz="1600" dirty="0" smtClean="0"/>
              <a:t>Mesures rendements absolus</a:t>
            </a:r>
          </a:p>
          <a:p>
            <a:pPr lvl="2"/>
            <a:r>
              <a:rPr lang="fr-FR" sz="1600" dirty="0" smtClean="0"/>
              <a:t>Acquisition TPS?</a:t>
            </a:r>
          </a:p>
          <a:p>
            <a:pPr lvl="2"/>
            <a:r>
              <a:rPr lang="fr-FR" sz="1600" dirty="0" smtClean="0"/>
              <a:t>Mesures hors </a:t>
            </a:r>
            <a:r>
              <a:rPr lang="fr-FR" sz="1600" dirty="0" err="1" smtClean="0"/>
              <a:t>Protobeamline</a:t>
            </a:r>
            <a:endParaRPr lang="fr-FR" sz="1600" dirty="0" smtClean="0"/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2459268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17</Words>
  <Application>Microsoft Office PowerPoint</Application>
  <PresentationFormat>Affichage à l'écran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Workshop CLaRyS</vt:lpstr>
      <vt:lpstr>Programme</vt:lpstr>
    </vt:vector>
  </TitlesOfParts>
  <Company>IN2P3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CLaRyS</dc:title>
  <dc:creator>Denis Dauvergne</dc:creator>
  <cp:lastModifiedBy>Denis Dauvergne</cp:lastModifiedBy>
  <cp:revision>5</cp:revision>
  <dcterms:created xsi:type="dcterms:W3CDTF">2016-01-14T10:36:22Z</dcterms:created>
  <dcterms:modified xsi:type="dcterms:W3CDTF">2016-01-14T22:35:57Z</dcterms:modified>
</cp:coreProperties>
</file>