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813" r:id="rId3"/>
    <p:sldId id="780" r:id="rId4"/>
    <p:sldId id="820" r:id="rId5"/>
    <p:sldId id="781" r:id="rId6"/>
    <p:sldId id="533" r:id="rId7"/>
    <p:sldId id="534" r:id="rId8"/>
    <p:sldId id="535" r:id="rId9"/>
    <p:sldId id="517" r:id="rId10"/>
    <p:sldId id="518" r:id="rId11"/>
    <p:sldId id="519" r:id="rId12"/>
    <p:sldId id="520" r:id="rId13"/>
    <p:sldId id="521" r:id="rId14"/>
    <p:sldId id="522" r:id="rId15"/>
    <p:sldId id="523" r:id="rId16"/>
    <p:sldId id="856" r:id="rId17"/>
    <p:sldId id="346" r:id="rId18"/>
    <p:sldId id="285" r:id="rId19"/>
    <p:sldId id="292" r:id="rId20"/>
    <p:sldId id="291" r:id="rId21"/>
    <p:sldId id="286" r:id="rId22"/>
    <p:sldId id="287" r:id="rId23"/>
    <p:sldId id="293" r:id="rId24"/>
    <p:sldId id="296" r:id="rId25"/>
    <p:sldId id="297" r:id="rId26"/>
    <p:sldId id="298" r:id="rId27"/>
    <p:sldId id="299" r:id="rId28"/>
    <p:sldId id="261" r:id="rId29"/>
    <p:sldId id="339" r:id="rId30"/>
    <p:sldId id="289" r:id="rId31"/>
    <p:sldId id="306" r:id="rId32"/>
    <p:sldId id="301" r:id="rId33"/>
    <p:sldId id="290" r:id="rId34"/>
    <p:sldId id="295" r:id="rId35"/>
    <p:sldId id="307" r:id="rId36"/>
    <p:sldId id="309" r:id="rId37"/>
    <p:sldId id="317" r:id="rId38"/>
    <p:sldId id="320" r:id="rId39"/>
    <p:sldId id="318" r:id="rId40"/>
    <p:sldId id="319" r:id="rId41"/>
    <p:sldId id="340" r:id="rId42"/>
    <p:sldId id="310" r:id="rId43"/>
    <p:sldId id="288" r:id="rId44"/>
    <p:sldId id="262" r:id="rId45"/>
    <p:sldId id="263" r:id="rId46"/>
    <p:sldId id="264" r:id="rId47"/>
    <p:sldId id="265" r:id="rId48"/>
    <p:sldId id="266" r:id="rId49"/>
    <p:sldId id="267" r:id="rId50"/>
    <p:sldId id="268" r:id="rId51"/>
    <p:sldId id="269" r:id="rId52"/>
    <p:sldId id="270" r:id="rId53"/>
    <p:sldId id="271" r:id="rId54"/>
    <p:sldId id="272" r:id="rId55"/>
    <p:sldId id="273" r:id="rId56"/>
    <p:sldId id="274" r:id="rId57"/>
    <p:sldId id="275" r:id="rId58"/>
    <p:sldId id="324" r:id="rId59"/>
    <p:sldId id="321" r:id="rId60"/>
    <p:sldId id="331" r:id="rId61"/>
    <p:sldId id="276" r:id="rId62"/>
    <p:sldId id="323" r:id="rId63"/>
    <p:sldId id="322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3" d="100"/>
          <a:sy n="93" d="100"/>
        </p:scale>
        <p:origin x="-138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 Four-Vectors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MC Event Generator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 Simulation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5070FF6C-18D1-7C43-A923-77A5B6FD0107}" type="presOf" srcId="{F88CC3A9-FF7A-3743-9656-C1FAE25A29BE}" destId="{EF557B8B-45C8-D848-B0F2-446A91531D6B}" srcOrd="0" destOrd="0" presId="urn:microsoft.com/office/officeart/2005/8/layout/hProcess4"/>
    <dgm:cxn modelId="{4B75491C-E078-BD4E-BE74-FE0691004031}" type="presOf" srcId="{43EFE5DE-7F1E-504D-AD53-F8643EEF8698}" destId="{F8394ADC-1D68-354A-B9D7-45952D6A3AED}" srcOrd="0" destOrd="0" presId="urn:microsoft.com/office/officeart/2005/8/layout/hProcess4"/>
    <dgm:cxn modelId="{54961A04-A2BF-C343-ACCE-6E8A6457CE5F}" type="presOf" srcId="{1E508BB8-9C04-3644-8E79-C960D8B0588D}" destId="{DDD02C6D-7AB4-F746-BC38-AAB84C05438B}" srcOrd="1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E99546D9-C73B-FD47-86D0-CB5DCEC1E3E7}" type="presOf" srcId="{977E7AB0-0F1D-CA45-89A7-931641E73592}" destId="{B83513D5-8AFF-5243-8270-6BC8C6452972}" srcOrd="0" destOrd="0" presId="urn:microsoft.com/office/officeart/2005/8/layout/hProcess4"/>
    <dgm:cxn modelId="{EE4AADCD-3CDD-ED40-A1F7-22EF5BD4B6B7}" type="presOf" srcId="{1E508BB8-9C04-3644-8E79-C960D8B0588D}" destId="{93D95C9B-6B38-424C-8870-745257982898}" srcOrd="0" destOrd="0" presId="urn:microsoft.com/office/officeart/2005/8/layout/hProcess4"/>
    <dgm:cxn modelId="{0EF869F7-BC96-3343-BF59-72FC5A3BFBEC}" type="presOf" srcId="{0FD931C1-BD09-ED43-8CCC-7EEB1DC20D6A}" destId="{F0506E42-7500-4F4F-98D9-B554EEB87B64}" srcOrd="0" destOrd="0" presId="urn:microsoft.com/office/officeart/2005/8/layout/hProcess4"/>
    <dgm:cxn modelId="{46EBA433-2509-8B4B-9F7A-7F59164A5354}" type="presOf" srcId="{1E659CCB-B6D1-8F48-94DE-4C0A3B6CCD1C}" destId="{567B8042-E92C-4944-A8D6-7C536D098C47}" srcOrd="0" destOrd="0" presId="urn:microsoft.com/office/officeart/2005/8/layout/hProcess4"/>
    <dgm:cxn modelId="{354329AE-6B5A-904E-913E-43049093E1FC}" type="presOf" srcId="{E4C22D49-40C8-EC40-9465-A0E7A1CF92BC}" destId="{AE5AFBEE-A181-9B44-AD58-440B7C9227EB}" srcOrd="0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B0777522-812E-024B-94DE-8F856CA60C37}" type="presOf" srcId="{F88CC3A9-FF7A-3743-9656-C1FAE25A29BE}" destId="{93DE0006-6759-1B47-9342-11F66275D07C}" srcOrd="1" destOrd="0" presId="urn:microsoft.com/office/officeart/2005/8/layout/hProcess4"/>
    <dgm:cxn modelId="{B6A8DF3D-8F30-C24D-B3F7-DA7AF707FBC1}" type="presOf" srcId="{69529372-65E8-204B-8405-D4519267D354}" destId="{3357543A-5022-CF41-A021-50C8317368B8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BBB4C0D4-9D42-2143-8031-FC3524B65427}" type="presOf" srcId="{3C84302A-7D13-EA4B-812D-ABAF04348A37}" destId="{48C40124-2C01-A347-8DF0-4B005A06347B}" srcOrd="0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6B1B70F0-DFE8-D84F-8818-E8C403BF86D3}" type="presOf" srcId="{69529372-65E8-204B-8405-D4519267D354}" destId="{23FA27B4-8B66-9341-B268-579878324107}" srcOrd="1" destOrd="0" presId="urn:microsoft.com/office/officeart/2005/8/layout/hProcess4"/>
    <dgm:cxn modelId="{2A5A6EBE-E638-3543-9F22-A86D69335F01}" type="presParOf" srcId="{B83513D5-8AFF-5243-8270-6BC8C6452972}" destId="{83119CBB-C224-8F47-AF5C-2A6003B55477}" srcOrd="0" destOrd="0" presId="urn:microsoft.com/office/officeart/2005/8/layout/hProcess4"/>
    <dgm:cxn modelId="{16E5A140-A82B-0744-92D3-EBBA1969263C}" type="presParOf" srcId="{B83513D5-8AFF-5243-8270-6BC8C6452972}" destId="{2523952A-C89E-064E-854B-F68BA3C32F2E}" srcOrd="1" destOrd="0" presId="urn:microsoft.com/office/officeart/2005/8/layout/hProcess4"/>
    <dgm:cxn modelId="{F5A9E250-8BC1-5B44-80FE-835977BEF2D4}" type="presParOf" srcId="{B83513D5-8AFF-5243-8270-6BC8C6452972}" destId="{51236DFD-993A-F34E-9B32-4B07357BDA96}" srcOrd="2" destOrd="0" presId="urn:microsoft.com/office/officeart/2005/8/layout/hProcess4"/>
    <dgm:cxn modelId="{2818FB29-6C91-514F-86FD-C4EF9E8D38B6}" type="presParOf" srcId="{51236DFD-993A-F34E-9B32-4B07357BDA96}" destId="{61E47F6D-3995-B04F-ADE6-3DAFFD88D02C}" srcOrd="0" destOrd="0" presId="urn:microsoft.com/office/officeart/2005/8/layout/hProcess4"/>
    <dgm:cxn modelId="{89C95D7C-4CF7-8D4C-A461-C2AD21B8C898}" type="presParOf" srcId="{61E47F6D-3995-B04F-ADE6-3DAFFD88D02C}" destId="{690E97F3-599D-EC4E-B0FD-A94730DF2647}" srcOrd="0" destOrd="0" presId="urn:microsoft.com/office/officeart/2005/8/layout/hProcess4"/>
    <dgm:cxn modelId="{871111AA-0E92-0D4B-9881-9FE077BDA4E6}" type="presParOf" srcId="{61E47F6D-3995-B04F-ADE6-3DAFFD88D02C}" destId="{3357543A-5022-CF41-A021-50C8317368B8}" srcOrd="1" destOrd="0" presId="urn:microsoft.com/office/officeart/2005/8/layout/hProcess4"/>
    <dgm:cxn modelId="{C937F7AB-BD70-7140-B96C-7A39D6F056BF}" type="presParOf" srcId="{61E47F6D-3995-B04F-ADE6-3DAFFD88D02C}" destId="{23FA27B4-8B66-9341-B268-579878324107}" srcOrd="2" destOrd="0" presId="urn:microsoft.com/office/officeart/2005/8/layout/hProcess4"/>
    <dgm:cxn modelId="{8FA2B670-306D-6142-A532-F3101192CF55}" type="presParOf" srcId="{61E47F6D-3995-B04F-ADE6-3DAFFD88D02C}" destId="{F0506E42-7500-4F4F-98D9-B554EEB87B64}" srcOrd="3" destOrd="0" presId="urn:microsoft.com/office/officeart/2005/8/layout/hProcess4"/>
    <dgm:cxn modelId="{72FA7A33-C489-AD49-8E0B-46F144EEE0AB}" type="presParOf" srcId="{61E47F6D-3995-B04F-ADE6-3DAFFD88D02C}" destId="{5623A1DB-7DFC-0B40-A9DA-AF1CAA0C8599}" srcOrd="4" destOrd="0" presId="urn:microsoft.com/office/officeart/2005/8/layout/hProcess4"/>
    <dgm:cxn modelId="{FA9165D8-FD5A-E243-955B-C5A8BA77568C}" type="presParOf" srcId="{51236DFD-993A-F34E-9B32-4B07357BDA96}" destId="{48C40124-2C01-A347-8DF0-4B005A06347B}" srcOrd="1" destOrd="0" presId="urn:microsoft.com/office/officeart/2005/8/layout/hProcess4"/>
    <dgm:cxn modelId="{489B780A-E403-0645-847A-03ACB6DB5A68}" type="presParOf" srcId="{51236DFD-993A-F34E-9B32-4B07357BDA96}" destId="{8670403F-CFDF-9747-9C94-A776DA5182BE}" srcOrd="2" destOrd="0" presId="urn:microsoft.com/office/officeart/2005/8/layout/hProcess4"/>
    <dgm:cxn modelId="{65510233-DFDF-9146-A765-5DF4A62920D2}" type="presParOf" srcId="{8670403F-CFDF-9747-9C94-A776DA5182BE}" destId="{0D61CCF5-F17E-0245-A2CB-3A143DC2E579}" srcOrd="0" destOrd="0" presId="urn:microsoft.com/office/officeart/2005/8/layout/hProcess4"/>
    <dgm:cxn modelId="{9FEFB55D-D958-8546-9553-8EC0351A2F4F}" type="presParOf" srcId="{8670403F-CFDF-9747-9C94-A776DA5182BE}" destId="{EF557B8B-45C8-D848-B0F2-446A91531D6B}" srcOrd="1" destOrd="0" presId="urn:microsoft.com/office/officeart/2005/8/layout/hProcess4"/>
    <dgm:cxn modelId="{35FDB7AD-4227-7240-A4FD-E38610B7627A}" type="presParOf" srcId="{8670403F-CFDF-9747-9C94-A776DA5182BE}" destId="{93DE0006-6759-1B47-9342-11F66275D07C}" srcOrd="2" destOrd="0" presId="urn:microsoft.com/office/officeart/2005/8/layout/hProcess4"/>
    <dgm:cxn modelId="{E5C2890F-DD31-6E45-8C7F-FC6508B12046}" type="presParOf" srcId="{8670403F-CFDF-9747-9C94-A776DA5182BE}" destId="{AE5AFBEE-A181-9B44-AD58-440B7C9227EB}" srcOrd="3" destOrd="0" presId="urn:microsoft.com/office/officeart/2005/8/layout/hProcess4"/>
    <dgm:cxn modelId="{0BA2BD1E-A51B-DE4D-AC82-E8D7D768B576}" type="presParOf" srcId="{8670403F-CFDF-9747-9C94-A776DA5182BE}" destId="{1E1CACFF-3858-514F-969A-CD0D2FD02588}" srcOrd="4" destOrd="0" presId="urn:microsoft.com/office/officeart/2005/8/layout/hProcess4"/>
    <dgm:cxn modelId="{975480B9-00C1-C34B-BC70-995339EEDEBE}" type="presParOf" srcId="{51236DFD-993A-F34E-9B32-4B07357BDA96}" destId="{567B8042-E92C-4944-A8D6-7C536D098C47}" srcOrd="3" destOrd="0" presId="urn:microsoft.com/office/officeart/2005/8/layout/hProcess4"/>
    <dgm:cxn modelId="{766FE67A-3CC9-2148-B40C-2C02369D756B}" type="presParOf" srcId="{51236DFD-993A-F34E-9B32-4B07357BDA96}" destId="{8EFD2F11-A0E3-0842-8291-D09CCCCEBDA3}" srcOrd="4" destOrd="0" presId="urn:microsoft.com/office/officeart/2005/8/layout/hProcess4"/>
    <dgm:cxn modelId="{50908232-7F39-8B4B-89DA-2A382BB849A8}" type="presParOf" srcId="{8EFD2F11-A0E3-0842-8291-D09CCCCEBDA3}" destId="{A6C72CB4-76C9-FC49-88AA-01B2D96122D9}" srcOrd="0" destOrd="0" presId="urn:microsoft.com/office/officeart/2005/8/layout/hProcess4"/>
    <dgm:cxn modelId="{1B7665CA-C417-4F45-8264-21A12A03248A}" type="presParOf" srcId="{8EFD2F11-A0E3-0842-8291-D09CCCCEBDA3}" destId="{93D95C9B-6B38-424C-8870-745257982898}" srcOrd="1" destOrd="0" presId="urn:microsoft.com/office/officeart/2005/8/layout/hProcess4"/>
    <dgm:cxn modelId="{1E01F23B-087F-4E4D-9EC9-F84D0C5AC473}" type="presParOf" srcId="{8EFD2F11-A0E3-0842-8291-D09CCCCEBDA3}" destId="{DDD02C6D-7AB4-F746-BC38-AAB84C05438B}" srcOrd="2" destOrd="0" presId="urn:microsoft.com/office/officeart/2005/8/layout/hProcess4"/>
    <dgm:cxn modelId="{D2CD7ED7-5C85-2F42-A443-6CB406C130C1}" type="presParOf" srcId="{8EFD2F11-A0E3-0842-8291-D09CCCCEBDA3}" destId="{F8394ADC-1D68-354A-B9D7-45952D6A3AED}" srcOrd="3" destOrd="0" presId="urn:microsoft.com/office/officeart/2005/8/layout/hProcess4"/>
    <dgm:cxn modelId="{AC380093-CEE9-1840-AE63-DA0F699F1011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Collider!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ED0A036A-325A-BE4E-812B-473AC9E862E0}" type="presOf" srcId="{E4C22D49-40C8-EC40-9465-A0E7A1CF92BC}" destId="{AE5AFBEE-A181-9B44-AD58-440B7C9227EB}" srcOrd="0" destOrd="0" presId="urn:microsoft.com/office/officeart/2005/8/layout/hProcess4"/>
    <dgm:cxn modelId="{5218C9C6-0A5E-1C46-8E84-D66FCC827505}" type="presOf" srcId="{1E659CCB-B6D1-8F48-94DE-4C0A3B6CCD1C}" destId="{567B8042-E92C-4944-A8D6-7C536D098C47}" srcOrd="0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E0F9D8FB-F382-384C-81EC-17727625DE94}" type="presOf" srcId="{3C84302A-7D13-EA4B-812D-ABAF04348A37}" destId="{48C40124-2C01-A347-8DF0-4B005A06347B}" srcOrd="0" destOrd="0" presId="urn:microsoft.com/office/officeart/2005/8/layout/hProcess4"/>
    <dgm:cxn modelId="{6120C9A0-DDF1-0144-A1FA-518978052F90}" type="presOf" srcId="{69529372-65E8-204B-8405-D4519267D354}" destId="{3357543A-5022-CF41-A021-50C8317368B8}" srcOrd="0" destOrd="0" presId="urn:microsoft.com/office/officeart/2005/8/layout/hProcess4"/>
    <dgm:cxn modelId="{28514E7C-DE79-6349-A2B0-6D08150E8793}" type="presOf" srcId="{1E508BB8-9C04-3644-8E79-C960D8B0588D}" destId="{93D95C9B-6B38-424C-8870-745257982898}" srcOrd="0" destOrd="0" presId="urn:microsoft.com/office/officeart/2005/8/layout/hProcess4"/>
    <dgm:cxn modelId="{726B111A-AE0F-334D-9F7B-336A2963BE1A}" type="presOf" srcId="{F88CC3A9-FF7A-3743-9656-C1FAE25A29BE}" destId="{93DE0006-6759-1B47-9342-11F66275D07C}" srcOrd="1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35373E8D-4B85-024D-8716-187C42686FF9}" type="presOf" srcId="{977E7AB0-0F1D-CA45-89A7-931641E73592}" destId="{B83513D5-8AFF-5243-8270-6BC8C6452972}" srcOrd="0" destOrd="0" presId="urn:microsoft.com/office/officeart/2005/8/layout/hProcess4"/>
    <dgm:cxn modelId="{069D739A-47E2-AC46-9AFA-1EA254D0212C}" type="presOf" srcId="{0FD931C1-BD09-ED43-8CCC-7EEB1DC20D6A}" destId="{F0506E42-7500-4F4F-98D9-B554EEB87B64}" srcOrd="0" destOrd="0" presId="urn:microsoft.com/office/officeart/2005/8/layout/hProcess4"/>
    <dgm:cxn modelId="{26A99E14-84DA-6342-8FCF-845F912099F7}" type="presOf" srcId="{69529372-65E8-204B-8405-D4519267D354}" destId="{23FA27B4-8B66-9341-B268-579878324107}" srcOrd="1" destOrd="0" presId="urn:microsoft.com/office/officeart/2005/8/layout/hProcess4"/>
    <dgm:cxn modelId="{26C39F31-E048-9C4A-A764-1C883B7E106E}" type="presOf" srcId="{F88CC3A9-FF7A-3743-9656-C1FAE25A29BE}" destId="{EF557B8B-45C8-D848-B0F2-446A91531D6B}" srcOrd="0" destOrd="0" presId="urn:microsoft.com/office/officeart/2005/8/layout/hProcess4"/>
    <dgm:cxn modelId="{843A8C99-0124-7644-8290-27B84B82E1E2}" type="presOf" srcId="{1E508BB8-9C04-3644-8E79-C960D8B0588D}" destId="{DDD02C6D-7AB4-F746-BC38-AAB84C05438B}" srcOrd="1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0D97CC4D-2B14-ED4B-B416-790DBB9CE893}" type="presOf" srcId="{43EFE5DE-7F1E-504D-AD53-F8643EEF8698}" destId="{F8394ADC-1D68-354A-B9D7-45952D6A3AED}" srcOrd="0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FDB10DC5-CEE2-DE4F-B820-66FDA432D1B5}" type="presParOf" srcId="{B83513D5-8AFF-5243-8270-6BC8C6452972}" destId="{83119CBB-C224-8F47-AF5C-2A6003B55477}" srcOrd="0" destOrd="0" presId="urn:microsoft.com/office/officeart/2005/8/layout/hProcess4"/>
    <dgm:cxn modelId="{931C4414-8E44-F940-86BE-4F8F5640504B}" type="presParOf" srcId="{B83513D5-8AFF-5243-8270-6BC8C6452972}" destId="{2523952A-C89E-064E-854B-F68BA3C32F2E}" srcOrd="1" destOrd="0" presId="urn:microsoft.com/office/officeart/2005/8/layout/hProcess4"/>
    <dgm:cxn modelId="{541F6C4B-4CED-2344-B302-2E74F42CEFB0}" type="presParOf" srcId="{B83513D5-8AFF-5243-8270-6BC8C6452972}" destId="{51236DFD-993A-F34E-9B32-4B07357BDA96}" srcOrd="2" destOrd="0" presId="urn:microsoft.com/office/officeart/2005/8/layout/hProcess4"/>
    <dgm:cxn modelId="{CA2FFD9F-4387-B549-9335-4F7EB8339368}" type="presParOf" srcId="{51236DFD-993A-F34E-9B32-4B07357BDA96}" destId="{61E47F6D-3995-B04F-ADE6-3DAFFD88D02C}" srcOrd="0" destOrd="0" presId="urn:microsoft.com/office/officeart/2005/8/layout/hProcess4"/>
    <dgm:cxn modelId="{32204459-DE4F-7940-B39C-4D740BE61B13}" type="presParOf" srcId="{61E47F6D-3995-B04F-ADE6-3DAFFD88D02C}" destId="{690E97F3-599D-EC4E-B0FD-A94730DF2647}" srcOrd="0" destOrd="0" presId="urn:microsoft.com/office/officeart/2005/8/layout/hProcess4"/>
    <dgm:cxn modelId="{47913352-4E83-D545-AD01-D51159634D4A}" type="presParOf" srcId="{61E47F6D-3995-B04F-ADE6-3DAFFD88D02C}" destId="{3357543A-5022-CF41-A021-50C8317368B8}" srcOrd="1" destOrd="0" presId="urn:microsoft.com/office/officeart/2005/8/layout/hProcess4"/>
    <dgm:cxn modelId="{E3242D4E-232A-3E4E-937B-0C9D92D244C9}" type="presParOf" srcId="{61E47F6D-3995-B04F-ADE6-3DAFFD88D02C}" destId="{23FA27B4-8B66-9341-B268-579878324107}" srcOrd="2" destOrd="0" presId="urn:microsoft.com/office/officeart/2005/8/layout/hProcess4"/>
    <dgm:cxn modelId="{2DECF567-AA4D-2A46-B1A5-DB6D898AA97C}" type="presParOf" srcId="{61E47F6D-3995-B04F-ADE6-3DAFFD88D02C}" destId="{F0506E42-7500-4F4F-98D9-B554EEB87B64}" srcOrd="3" destOrd="0" presId="urn:microsoft.com/office/officeart/2005/8/layout/hProcess4"/>
    <dgm:cxn modelId="{F8758C65-5810-BA4D-8698-AAB387A61CB9}" type="presParOf" srcId="{61E47F6D-3995-B04F-ADE6-3DAFFD88D02C}" destId="{5623A1DB-7DFC-0B40-A9DA-AF1CAA0C8599}" srcOrd="4" destOrd="0" presId="urn:microsoft.com/office/officeart/2005/8/layout/hProcess4"/>
    <dgm:cxn modelId="{2CBA11A2-0A26-6B4C-A987-EFE7E66A50B8}" type="presParOf" srcId="{51236DFD-993A-F34E-9B32-4B07357BDA96}" destId="{48C40124-2C01-A347-8DF0-4B005A06347B}" srcOrd="1" destOrd="0" presId="urn:microsoft.com/office/officeart/2005/8/layout/hProcess4"/>
    <dgm:cxn modelId="{E9E0BA0D-9135-284C-871D-356CB5698648}" type="presParOf" srcId="{51236DFD-993A-F34E-9B32-4B07357BDA96}" destId="{8670403F-CFDF-9747-9C94-A776DA5182BE}" srcOrd="2" destOrd="0" presId="urn:microsoft.com/office/officeart/2005/8/layout/hProcess4"/>
    <dgm:cxn modelId="{6DBA57DF-00CA-FF4A-9665-60DDBFD62E7C}" type="presParOf" srcId="{8670403F-CFDF-9747-9C94-A776DA5182BE}" destId="{0D61CCF5-F17E-0245-A2CB-3A143DC2E579}" srcOrd="0" destOrd="0" presId="urn:microsoft.com/office/officeart/2005/8/layout/hProcess4"/>
    <dgm:cxn modelId="{271D01B9-F02E-6748-9E1B-AB30F2E63D25}" type="presParOf" srcId="{8670403F-CFDF-9747-9C94-A776DA5182BE}" destId="{EF557B8B-45C8-D848-B0F2-446A91531D6B}" srcOrd="1" destOrd="0" presId="urn:microsoft.com/office/officeart/2005/8/layout/hProcess4"/>
    <dgm:cxn modelId="{098B587A-BE85-114F-BF9A-07C388902E5D}" type="presParOf" srcId="{8670403F-CFDF-9747-9C94-A776DA5182BE}" destId="{93DE0006-6759-1B47-9342-11F66275D07C}" srcOrd="2" destOrd="0" presId="urn:microsoft.com/office/officeart/2005/8/layout/hProcess4"/>
    <dgm:cxn modelId="{E084468C-04FB-FA44-97C1-B1BE3FD05C51}" type="presParOf" srcId="{8670403F-CFDF-9747-9C94-A776DA5182BE}" destId="{AE5AFBEE-A181-9B44-AD58-440B7C9227EB}" srcOrd="3" destOrd="0" presId="urn:microsoft.com/office/officeart/2005/8/layout/hProcess4"/>
    <dgm:cxn modelId="{68BC35E1-157E-AB47-8056-AD42AA7088CC}" type="presParOf" srcId="{8670403F-CFDF-9747-9C94-A776DA5182BE}" destId="{1E1CACFF-3858-514F-969A-CD0D2FD02588}" srcOrd="4" destOrd="0" presId="urn:microsoft.com/office/officeart/2005/8/layout/hProcess4"/>
    <dgm:cxn modelId="{839EEDEF-0F05-8248-A36D-819A5082FB4C}" type="presParOf" srcId="{51236DFD-993A-F34E-9B32-4B07357BDA96}" destId="{567B8042-E92C-4944-A8D6-7C536D098C47}" srcOrd="3" destOrd="0" presId="urn:microsoft.com/office/officeart/2005/8/layout/hProcess4"/>
    <dgm:cxn modelId="{9A2AC8D9-F1D9-B347-BA05-71637C423948}" type="presParOf" srcId="{51236DFD-993A-F34E-9B32-4B07357BDA96}" destId="{8EFD2F11-A0E3-0842-8291-D09CCCCEBDA3}" srcOrd="4" destOrd="0" presId="urn:microsoft.com/office/officeart/2005/8/layout/hProcess4"/>
    <dgm:cxn modelId="{89BA2E35-C6C2-C74C-8D4D-8398061D79AF}" type="presParOf" srcId="{8EFD2F11-A0E3-0842-8291-D09CCCCEBDA3}" destId="{A6C72CB4-76C9-FC49-88AA-01B2D96122D9}" srcOrd="0" destOrd="0" presId="urn:microsoft.com/office/officeart/2005/8/layout/hProcess4"/>
    <dgm:cxn modelId="{F0220385-7FFB-5649-A709-204ED9182DC0}" type="presParOf" srcId="{8EFD2F11-A0E3-0842-8291-D09CCCCEBDA3}" destId="{93D95C9B-6B38-424C-8870-745257982898}" srcOrd="1" destOrd="0" presId="urn:microsoft.com/office/officeart/2005/8/layout/hProcess4"/>
    <dgm:cxn modelId="{67559A16-39BC-004E-9ECE-3028CF48D653}" type="presParOf" srcId="{8EFD2F11-A0E3-0842-8291-D09CCCCEBDA3}" destId="{DDD02C6D-7AB4-F746-BC38-AAB84C05438B}" srcOrd="2" destOrd="0" presId="urn:microsoft.com/office/officeart/2005/8/layout/hProcess4"/>
    <dgm:cxn modelId="{DC119370-C336-0940-AE08-3EBE5371B286}" type="presParOf" srcId="{8EFD2F11-A0E3-0842-8291-D09CCCCEBDA3}" destId="{F8394ADC-1D68-354A-B9D7-45952D6A3AED}" srcOrd="3" destOrd="0" presId="urn:microsoft.com/office/officeart/2005/8/layout/hProcess4"/>
    <dgm:cxn modelId="{8BB0E807-913D-564D-B242-BF7ED93D4843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 Four-Vectors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MC Event Generator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 Simulation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5D292F4F-F2DD-8649-A7D4-0A5D458D85EA}" type="presOf" srcId="{69529372-65E8-204B-8405-D4519267D354}" destId="{23FA27B4-8B66-9341-B268-579878324107}" srcOrd="1" destOrd="0" presId="urn:microsoft.com/office/officeart/2005/8/layout/hProcess4"/>
    <dgm:cxn modelId="{84C08732-E688-F941-AEA5-AFE761ACF225}" type="presOf" srcId="{E4C22D49-40C8-EC40-9465-A0E7A1CF92BC}" destId="{AE5AFBEE-A181-9B44-AD58-440B7C9227EB}" srcOrd="0" destOrd="0" presId="urn:microsoft.com/office/officeart/2005/8/layout/hProcess4"/>
    <dgm:cxn modelId="{67504303-DB13-C743-8AC1-3F1970D3FD3A}" type="presOf" srcId="{1E659CCB-B6D1-8F48-94DE-4C0A3B6CCD1C}" destId="{567B8042-E92C-4944-A8D6-7C536D098C47}" srcOrd="0" destOrd="0" presId="urn:microsoft.com/office/officeart/2005/8/layout/hProcess4"/>
    <dgm:cxn modelId="{10FA94D0-65D7-7F4B-8E00-B7D931E63554}" type="presOf" srcId="{43EFE5DE-7F1E-504D-AD53-F8643EEF8698}" destId="{F8394ADC-1D68-354A-B9D7-45952D6A3AED}" srcOrd="0" destOrd="0" presId="urn:microsoft.com/office/officeart/2005/8/layout/hProcess4"/>
    <dgm:cxn modelId="{CC83F945-E321-FE4B-958F-C14935A81337}" type="presOf" srcId="{3C84302A-7D13-EA4B-812D-ABAF04348A37}" destId="{48C40124-2C01-A347-8DF0-4B005A06347B}" srcOrd="0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91382679-0A72-7148-AB79-B4BE23F96B42}" type="presOf" srcId="{0FD931C1-BD09-ED43-8CCC-7EEB1DC20D6A}" destId="{F0506E42-7500-4F4F-98D9-B554EEB87B64}" srcOrd="0" destOrd="0" presId="urn:microsoft.com/office/officeart/2005/8/layout/hProcess4"/>
    <dgm:cxn modelId="{D5E4845B-6DCD-D54B-8BD6-26CA941257FF}" type="presOf" srcId="{1E508BB8-9C04-3644-8E79-C960D8B0588D}" destId="{DDD02C6D-7AB4-F746-BC38-AAB84C05438B}" srcOrd="1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1760D221-92AC-E744-B4E1-9AD30DA75A21}" type="presOf" srcId="{F88CC3A9-FF7A-3743-9656-C1FAE25A29BE}" destId="{93DE0006-6759-1B47-9342-11F66275D07C}" srcOrd="1" destOrd="0" presId="urn:microsoft.com/office/officeart/2005/8/layout/hProcess4"/>
    <dgm:cxn modelId="{23D5C343-C12D-DE47-96DA-C13C2BF158F4}" type="presOf" srcId="{F88CC3A9-FF7A-3743-9656-C1FAE25A29BE}" destId="{EF557B8B-45C8-D848-B0F2-446A91531D6B}" srcOrd="0" destOrd="0" presId="urn:microsoft.com/office/officeart/2005/8/layout/hProcess4"/>
    <dgm:cxn modelId="{BB3DF130-84E7-8F43-855D-57B07543C3AE}" type="presOf" srcId="{69529372-65E8-204B-8405-D4519267D354}" destId="{3357543A-5022-CF41-A021-50C8317368B8}" srcOrd="0" destOrd="0" presId="urn:microsoft.com/office/officeart/2005/8/layout/hProcess4"/>
    <dgm:cxn modelId="{FD74C231-51C6-C745-9A27-E54F5BED5C82}" type="presOf" srcId="{1E508BB8-9C04-3644-8E79-C960D8B0588D}" destId="{93D95C9B-6B38-424C-8870-745257982898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AC0B84D8-47B8-974A-9356-71703EB7CA8F}" type="presOf" srcId="{977E7AB0-0F1D-CA45-89A7-931641E73592}" destId="{B83513D5-8AFF-5243-8270-6BC8C6452972}" srcOrd="0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1A7CFCD5-C723-B04B-B14A-D9862297C354}" type="presParOf" srcId="{B83513D5-8AFF-5243-8270-6BC8C6452972}" destId="{83119CBB-C224-8F47-AF5C-2A6003B55477}" srcOrd="0" destOrd="0" presId="urn:microsoft.com/office/officeart/2005/8/layout/hProcess4"/>
    <dgm:cxn modelId="{4146AB80-96B4-CD4E-ADD7-C97F09F5314B}" type="presParOf" srcId="{B83513D5-8AFF-5243-8270-6BC8C6452972}" destId="{2523952A-C89E-064E-854B-F68BA3C32F2E}" srcOrd="1" destOrd="0" presId="urn:microsoft.com/office/officeart/2005/8/layout/hProcess4"/>
    <dgm:cxn modelId="{1B17890E-7AE8-E840-A2A8-D1CA925AA5C7}" type="presParOf" srcId="{B83513D5-8AFF-5243-8270-6BC8C6452972}" destId="{51236DFD-993A-F34E-9B32-4B07357BDA96}" srcOrd="2" destOrd="0" presId="urn:microsoft.com/office/officeart/2005/8/layout/hProcess4"/>
    <dgm:cxn modelId="{397C1ECD-AFBD-7343-AE86-0750484A58DB}" type="presParOf" srcId="{51236DFD-993A-F34E-9B32-4B07357BDA96}" destId="{61E47F6D-3995-B04F-ADE6-3DAFFD88D02C}" srcOrd="0" destOrd="0" presId="urn:microsoft.com/office/officeart/2005/8/layout/hProcess4"/>
    <dgm:cxn modelId="{9F02670D-634B-8C41-972B-5A8DC9B098BC}" type="presParOf" srcId="{61E47F6D-3995-B04F-ADE6-3DAFFD88D02C}" destId="{690E97F3-599D-EC4E-B0FD-A94730DF2647}" srcOrd="0" destOrd="0" presId="urn:microsoft.com/office/officeart/2005/8/layout/hProcess4"/>
    <dgm:cxn modelId="{A9B561D7-CBA0-374C-8453-99A32AA7B005}" type="presParOf" srcId="{61E47F6D-3995-B04F-ADE6-3DAFFD88D02C}" destId="{3357543A-5022-CF41-A021-50C8317368B8}" srcOrd="1" destOrd="0" presId="urn:microsoft.com/office/officeart/2005/8/layout/hProcess4"/>
    <dgm:cxn modelId="{C2E68B59-1196-0946-A212-FA04AC72CF44}" type="presParOf" srcId="{61E47F6D-3995-B04F-ADE6-3DAFFD88D02C}" destId="{23FA27B4-8B66-9341-B268-579878324107}" srcOrd="2" destOrd="0" presId="urn:microsoft.com/office/officeart/2005/8/layout/hProcess4"/>
    <dgm:cxn modelId="{A818D6B5-24BA-BB40-9C68-74836D3A15B0}" type="presParOf" srcId="{61E47F6D-3995-B04F-ADE6-3DAFFD88D02C}" destId="{F0506E42-7500-4F4F-98D9-B554EEB87B64}" srcOrd="3" destOrd="0" presId="urn:microsoft.com/office/officeart/2005/8/layout/hProcess4"/>
    <dgm:cxn modelId="{96EE37EE-566A-BE45-9BF8-A3ED83B320B9}" type="presParOf" srcId="{61E47F6D-3995-B04F-ADE6-3DAFFD88D02C}" destId="{5623A1DB-7DFC-0B40-A9DA-AF1CAA0C8599}" srcOrd="4" destOrd="0" presId="urn:microsoft.com/office/officeart/2005/8/layout/hProcess4"/>
    <dgm:cxn modelId="{80D9AFA3-5F43-BD48-8023-4BA453746B57}" type="presParOf" srcId="{51236DFD-993A-F34E-9B32-4B07357BDA96}" destId="{48C40124-2C01-A347-8DF0-4B005A06347B}" srcOrd="1" destOrd="0" presId="urn:microsoft.com/office/officeart/2005/8/layout/hProcess4"/>
    <dgm:cxn modelId="{C712D00D-CCBB-034E-A2AC-B53443D189D1}" type="presParOf" srcId="{51236DFD-993A-F34E-9B32-4B07357BDA96}" destId="{8670403F-CFDF-9747-9C94-A776DA5182BE}" srcOrd="2" destOrd="0" presId="urn:microsoft.com/office/officeart/2005/8/layout/hProcess4"/>
    <dgm:cxn modelId="{EDBEFE4B-68A7-D249-855E-0488A76CF741}" type="presParOf" srcId="{8670403F-CFDF-9747-9C94-A776DA5182BE}" destId="{0D61CCF5-F17E-0245-A2CB-3A143DC2E579}" srcOrd="0" destOrd="0" presId="urn:microsoft.com/office/officeart/2005/8/layout/hProcess4"/>
    <dgm:cxn modelId="{C7E5BC90-78AD-6C4C-97DD-BBCA135520DD}" type="presParOf" srcId="{8670403F-CFDF-9747-9C94-A776DA5182BE}" destId="{EF557B8B-45C8-D848-B0F2-446A91531D6B}" srcOrd="1" destOrd="0" presId="urn:microsoft.com/office/officeart/2005/8/layout/hProcess4"/>
    <dgm:cxn modelId="{99040F5F-4821-6E47-8630-F299D89F7572}" type="presParOf" srcId="{8670403F-CFDF-9747-9C94-A776DA5182BE}" destId="{93DE0006-6759-1B47-9342-11F66275D07C}" srcOrd="2" destOrd="0" presId="urn:microsoft.com/office/officeart/2005/8/layout/hProcess4"/>
    <dgm:cxn modelId="{D7902364-A2A8-7D4C-BDA0-5F22E2D5E940}" type="presParOf" srcId="{8670403F-CFDF-9747-9C94-A776DA5182BE}" destId="{AE5AFBEE-A181-9B44-AD58-440B7C9227EB}" srcOrd="3" destOrd="0" presId="urn:microsoft.com/office/officeart/2005/8/layout/hProcess4"/>
    <dgm:cxn modelId="{54DBA470-59DA-844A-9E55-D335AB01D7E0}" type="presParOf" srcId="{8670403F-CFDF-9747-9C94-A776DA5182BE}" destId="{1E1CACFF-3858-514F-969A-CD0D2FD02588}" srcOrd="4" destOrd="0" presId="urn:microsoft.com/office/officeart/2005/8/layout/hProcess4"/>
    <dgm:cxn modelId="{86D787E8-F78B-6544-AACD-79BE0C58F72E}" type="presParOf" srcId="{51236DFD-993A-F34E-9B32-4B07357BDA96}" destId="{567B8042-E92C-4944-A8D6-7C536D098C47}" srcOrd="3" destOrd="0" presId="urn:microsoft.com/office/officeart/2005/8/layout/hProcess4"/>
    <dgm:cxn modelId="{471A193B-1AF2-8A47-82B0-C5656A0328F2}" type="presParOf" srcId="{51236DFD-993A-F34E-9B32-4B07357BDA96}" destId="{8EFD2F11-A0E3-0842-8291-D09CCCCEBDA3}" srcOrd="4" destOrd="0" presId="urn:microsoft.com/office/officeart/2005/8/layout/hProcess4"/>
    <dgm:cxn modelId="{F5F453F8-D430-A443-ACDC-EAC146BF03DC}" type="presParOf" srcId="{8EFD2F11-A0E3-0842-8291-D09CCCCEBDA3}" destId="{A6C72CB4-76C9-FC49-88AA-01B2D96122D9}" srcOrd="0" destOrd="0" presId="urn:microsoft.com/office/officeart/2005/8/layout/hProcess4"/>
    <dgm:cxn modelId="{CCD3300F-F223-0448-83B1-FBDCA6E2CEDE}" type="presParOf" srcId="{8EFD2F11-A0E3-0842-8291-D09CCCCEBDA3}" destId="{93D95C9B-6B38-424C-8870-745257982898}" srcOrd="1" destOrd="0" presId="urn:microsoft.com/office/officeart/2005/8/layout/hProcess4"/>
    <dgm:cxn modelId="{F18FF922-7209-254D-9DAA-D36228BBCA40}" type="presParOf" srcId="{8EFD2F11-A0E3-0842-8291-D09CCCCEBDA3}" destId="{DDD02C6D-7AB4-F746-BC38-AAB84C05438B}" srcOrd="2" destOrd="0" presId="urn:microsoft.com/office/officeart/2005/8/layout/hProcess4"/>
    <dgm:cxn modelId="{83052B17-E422-3D48-93A2-3739B6DD1C47}" type="presParOf" srcId="{8EFD2F11-A0E3-0842-8291-D09CCCCEBDA3}" destId="{F8394ADC-1D68-354A-B9D7-45952D6A3AED}" srcOrd="3" destOrd="0" presId="urn:microsoft.com/office/officeart/2005/8/layout/hProcess4"/>
    <dgm:cxn modelId="{A1E779EE-6521-FD4F-B8FC-556B63F91A5B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Collider!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48F42CA0-1E23-D442-837C-AEF054014C8E}" type="presOf" srcId="{977E7AB0-0F1D-CA45-89A7-931641E73592}" destId="{B83513D5-8AFF-5243-8270-6BC8C6452972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7D4391EE-6EBA-A442-8705-F4299A612163}" type="presOf" srcId="{0FD931C1-BD09-ED43-8CCC-7EEB1DC20D6A}" destId="{F0506E42-7500-4F4F-98D9-B554EEB87B64}" srcOrd="0" destOrd="0" presId="urn:microsoft.com/office/officeart/2005/8/layout/hProcess4"/>
    <dgm:cxn modelId="{65825C64-5802-C841-8BAC-F730F28433EE}" type="presOf" srcId="{1E508BB8-9C04-3644-8E79-C960D8B0588D}" destId="{DDD02C6D-7AB4-F746-BC38-AAB84C05438B}" srcOrd="1" destOrd="0" presId="urn:microsoft.com/office/officeart/2005/8/layout/hProcess4"/>
    <dgm:cxn modelId="{4A44EE79-B385-CF48-81E8-FA8855C8A973}" type="presOf" srcId="{F88CC3A9-FF7A-3743-9656-C1FAE25A29BE}" destId="{EF557B8B-45C8-D848-B0F2-446A91531D6B}" srcOrd="0" destOrd="0" presId="urn:microsoft.com/office/officeart/2005/8/layout/hProcess4"/>
    <dgm:cxn modelId="{16D0D685-B329-954D-A3C5-8B8D3E283481}" type="presOf" srcId="{69529372-65E8-204B-8405-D4519267D354}" destId="{3357543A-5022-CF41-A021-50C8317368B8}" srcOrd="0" destOrd="0" presId="urn:microsoft.com/office/officeart/2005/8/layout/hProcess4"/>
    <dgm:cxn modelId="{3E8C8CD8-DDF6-3440-ACD3-2D97C9A15B10}" type="presOf" srcId="{69529372-65E8-204B-8405-D4519267D354}" destId="{23FA27B4-8B66-9341-B268-579878324107}" srcOrd="1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20C574BE-2106-0842-AE59-5D142716432F}" type="presOf" srcId="{3C84302A-7D13-EA4B-812D-ABAF04348A37}" destId="{48C40124-2C01-A347-8DF0-4B005A06347B}" srcOrd="0" destOrd="0" presId="urn:microsoft.com/office/officeart/2005/8/layout/hProcess4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4FCC03FD-D573-D84C-AB89-F218C8D97844}" type="presOf" srcId="{1E508BB8-9C04-3644-8E79-C960D8B0588D}" destId="{93D95C9B-6B38-424C-8870-745257982898}" srcOrd="0" destOrd="0" presId="urn:microsoft.com/office/officeart/2005/8/layout/hProcess4"/>
    <dgm:cxn modelId="{616B213A-91ED-4548-AACE-911D72F23BA9}" type="presOf" srcId="{E4C22D49-40C8-EC40-9465-A0E7A1CF92BC}" destId="{AE5AFBEE-A181-9B44-AD58-440B7C9227EB}" srcOrd="0" destOrd="0" presId="urn:microsoft.com/office/officeart/2005/8/layout/hProcess4"/>
    <dgm:cxn modelId="{AC4D7B69-0CAF-C743-9A00-5743E71811C5}" type="presOf" srcId="{43EFE5DE-7F1E-504D-AD53-F8643EEF8698}" destId="{F8394ADC-1D68-354A-B9D7-45952D6A3AED}" srcOrd="0" destOrd="0" presId="urn:microsoft.com/office/officeart/2005/8/layout/hProcess4"/>
    <dgm:cxn modelId="{DCDDE42D-47F4-314C-B9D8-5F9A66B5E570}" type="presOf" srcId="{F88CC3A9-FF7A-3743-9656-C1FAE25A29BE}" destId="{93DE0006-6759-1B47-9342-11F66275D07C}" srcOrd="1" destOrd="0" presId="urn:microsoft.com/office/officeart/2005/8/layout/hProcess4"/>
    <dgm:cxn modelId="{9F28B7F2-9160-C845-9BAC-0B8FEA6BD283}" type="presOf" srcId="{1E659CCB-B6D1-8F48-94DE-4C0A3B6CCD1C}" destId="{567B8042-E92C-4944-A8D6-7C536D098C47}" srcOrd="0" destOrd="0" presId="urn:microsoft.com/office/officeart/2005/8/layout/hProcess4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D4616825-56C0-EB4B-BD71-30A9105D7C24}" type="presParOf" srcId="{B83513D5-8AFF-5243-8270-6BC8C6452972}" destId="{83119CBB-C224-8F47-AF5C-2A6003B55477}" srcOrd="0" destOrd="0" presId="urn:microsoft.com/office/officeart/2005/8/layout/hProcess4"/>
    <dgm:cxn modelId="{94D8696F-C0F8-2743-AF5B-55E377A90774}" type="presParOf" srcId="{B83513D5-8AFF-5243-8270-6BC8C6452972}" destId="{2523952A-C89E-064E-854B-F68BA3C32F2E}" srcOrd="1" destOrd="0" presId="urn:microsoft.com/office/officeart/2005/8/layout/hProcess4"/>
    <dgm:cxn modelId="{4FF3DF7C-4DC6-E442-94C6-9015141BBA5B}" type="presParOf" srcId="{B83513D5-8AFF-5243-8270-6BC8C6452972}" destId="{51236DFD-993A-F34E-9B32-4B07357BDA96}" srcOrd="2" destOrd="0" presId="urn:microsoft.com/office/officeart/2005/8/layout/hProcess4"/>
    <dgm:cxn modelId="{465A854E-6ACD-9349-B7EB-5D65F627999D}" type="presParOf" srcId="{51236DFD-993A-F34E-9B32-4B07357BDA96}" destId="{61E47F6D-3995-B04F-ADE6-3DAFFD88D02C}" srcOrd="0" destOrd="0" presId="urn:microsoft.com/office/officeart/2005/8/layout/hProcess4"/>
    <dgm:cxn modelId="{9E1766A8-EAA9-354D-92BF-8A63E24B4DE2}" type="presParOf" srcId="{61E47F6D-3995-B04F-ADE6-3DAFFD88D02C}" destId="{690E97F3-599D-EC4E-B0FD-A94730DF2647}" srcOrd="0" destOrd="0" presId="urn:microsoft.com/office/officeart/2005/8/layout/hProcess4"/>
    <dgm:cxn modelId="{02128747-1A19-C547-AA68-E961A62A43EE}" type="presParOf" srcId="{61E47F6D-3995-B04F-ADE6-3DAFFD88D02C}" destId="{3357543A-5022-CF41-A021-50C8317368B8}" srcOrd="1" destOrd="0" presId="urn:microsoft.com/office/officeart/2005/8/layout/hProcess4"/>
    <dgm:cxn modelId="{701705F2-0140-0F4F-8067-EF86D5BEAF57}" type="presParOf" srcId="{61E47F6D-3995-B04F-ADE6-3DAFFD88D02C}" destId="{23FA27B4-8B66-9341-B268-579878324107}" srcOrd="2" destOrd="0" presId="urn:microsoft.com/office/officeart/2005/8/layout/hProcess4"/>
    <dgm:cxn modelId="{0249DC56-85B1-AC4F-9A02-97EBA9858F41}" type="presParOf" srcId="{61E47F6D-3995-B04F-ADE6-3DAFFD88D02C}" destId="{F0506E42-7500-4F4F-98D9-B554EEB87B64}" srcOrd="3" destOrd="0" presId="urn:microsoft.com/office/officeart/2005/8/layout/hProcess4"/>
    <dgm:cxn modelId="{387CD9A1-A398-1F43-95B5-CF5375213C71}" type="presParOf" srcId="{61E47F6D-3995-B04F-ADE6-3DAFFD88D02C}" destId="{5623A1DB-7DFC-0B40-A9DA-AF1CAA0C8599}" srcOrd="4" destOrd="0" presId="urn:microsoft.com/office/officeart/2005/8/layout/hProcess4"/>
    <dgm:cxn modelId="{A1F2E8AC-5813-9645-8371-E56807EE97B1}" type="presParOf" srcId="{51236DFD-993A-F34E-9B32-4B07357BDA96}" destId="{48C40124-2C01-A347-8DF0-4B005A06347B}" srcOrd="1" destOrd="0" presId="urn:microsoft.com/office/officeart/2005/8/layout/hProcess4"/>
    <dgm:cxn modelId="{158C7F8B-C8FC-C345-B371-18720F061E47}" type="presParOf" srcId="{51236DFD-993A-F34E-9B32-4B07357BDA96}" destId="{8670403F-CFDF-9747-9C94-A776DA5182BE}" srcOrd="2" destOrd="0" presId="urn:microsoft.com/office/officeart/2005/8/layout/hProcess4"/>
    <dgm:cxn modelId="{41C0AC54-1008-AE48-B1C9-1485CD96D030}" type="presParOf" srcId="{8670403F-CFDF-9747-9C94-A776DA5182BE}" destId="{0D61CCF5-F17E-0245-A2CB-3A143DC2E579}" srcOrd="0" destOrd="0" presId="urn:microsoft.com/office/officeart/2005/8/layout/hProcess4"/>
    <dgm:cxn modelId="{E8AAAC21-8592-3949-A55E-42F2D906398E}" type="presParOf" srcId="{8670403F-CFDF-9747-9C94-A776DA5182BE}" destId="{EF557B8B-45C8-D848-B0F2-446A91531D6B}" srcOrd="1" destOrd="0" presId="urn:microsoft.com/office/officeart/2005/8/layout/hProcess4"/>
    <dgm:cxn modelId="{346EFCB3-26D0-5F4B-9701-956108C621C4}" type="presParOf" srcId="{8670403F-CFDF-9747-9C94-A776DA5182BE}" destId="{93DE0006-6759-1B47-9342-11F66275D07C}" srcOrd="2" destOrd="0" presId="urn:microsoft.com/office/officeart/2005/8/layout/hProcess4"/>
    <dgm:cxn modelId="{47D32E75-9C0F-8547-9DA0-1CF7571893EA}" type="presParOf" srcId="{8670403F-CFDF-9747-9C94-A776DA5182BE}" destId="{AE5AFBEE-A181-9B44-AD58-440B7C9227EB}" srcOrd="3" destOrd="0" presId="urn:microsoft.com/office/officeart/2005/8/layout/hProcess4"/>
    <dgm:cxn modelId="{59A9FAD4-409E-1543-9DB6-7B75D14A79F1}" type="presParOf" srcId="{8670403F-CFDF-9747-9C94-A776DA5182BE}" destId="{1E1CACFF-3858-514F-969A-CD0D2FD02588}" srcOrd="4" destOrd="0" presId="urn:microsoft.com/office/officeart/2005/8/layout/hProcess4"/>
    <dgm:cxn modelId="{ABEC2B71-245F-4446-A20D-D2EE7506F96E}" type="presParOf" srcId="{51236DFD-993A-F34E-9B32-4B07357BDA96}" destId="{567B8042-E92C-4944-A8D6-7C536D098C47}" srcOrd="3" destOrd="0" presId="urn:microsoft.com/office/officeart/2005/8/layout/hProcess4"/>
    <dgm:cxn modelId="{49961F4B-3543-BB42-81E7-9CE7D0F4AF44}" type="presParOf" srcId="{51236DFD-993A-F34E-9B32-4B07357BDA96}" destId="{8EFD2F11-A0E3-0842-8291-D09CCCCEBDA3}" srcOrd="4" destOrd="0" presId="urn:microsoft.com/office/officeart/2005/8/layout/hProcess4"/>
    <dgm:cxn modelId="{609BB02F-97EA-7D46-A848-5F52BE3DA9EE}" type="presParOf" srcId="{8EFD2F11-A0E3-0842-8291-D09CCCCEBDA3}" destId="{A6C72CB4-76C9-FC49-88AA-01B2D96122D9}" srcOrd="0" destOrd="0" presId="urn:microsoft.com/office/officeart/2005/8/layout/hProcess4"/>
    <dgm:cxn modelId="{CB499729-7ACC-D64D-96F5-CE75C9BA4820}" type="presParOf" srcId="{8EFD2F11-A0E3-0842-8291-D09CCCCEBDA3}" destId="{93D95C9B-6B38-424C-8870-745257982898}" srcOrd="1" destOrd="0" presId="urn:microsoft.com/office/officeart/2005/8/layout/hProcess4"/>
    <dgm:cxn modelId="{51FE4118-045A-EA4C-A49D-3A9871061BB1}" type="presParOf" srcId="{8EFD2F11-A0E3-0842-8291-D09CCCCEBDA3}" destId="{DDD02C6D-7AB4-F746-BC38-AAB84C05438B}" srcOrd="2" destOrd="0" presId="urn:microsoft.com/office/officeart/2005/8/layout/hProcess4"/>
    <dgm:cxn modelId="{74F25A50-8AE8-5D44-B912-EFEE31F51F03}" type="presParOf" srcId="{8EFD2F11-A0E3-0842-8291-D09CCCCEBDA3}" destId="{F8394ADC-1D68-354A-B9D7-45952D6A3AED}" srcOrd="3" destOrd="0" presId="urn:microsoft.com/office/officeart/2005/8/layout/hProcess4"/>
    <dgm:cxn modelId="{26E578A2-8027-D14B-BB73-16DB1B96D94B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Collider!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355BE0EC-6937-694C-93C8-E86209B98A1F}" type="presOf" srcId="{1E659CCB-B6D1-8F48-94DE-4C0A3B6CCD1C}" destId="{567B8042-E92C-4944-A8D6-7C536D098C47}" srcOrd="0" destOrd="0" presId="urn:microsoft.com/office/officeart/2005/8/layout/hProcess4"/>
    <dgm:cxn modelId="{35B477A4-70C1-CD49-83E6-2662C522E886}" type="presOf" srcId="{69529372-65E8-204B-8405-D4519267D354}" destId="{23FA27B4-8B66-9341-B268-579878324107}" srcOrd="1" destOrd="0" presId="urn:microsoft.com/office/officeart/2005/8/layout/hProcess4"/>
    <dgm:cxn modelId="{F7390127-1CF9-2D4B-8445-23B0FE27A94F}" type="presOf" srcId="{43EFE5DE-7F1E-504D-AD53-F8643EEF8698}" destId="{F8394ADC-1D68-354A-B9D7-45952D6A3AED}" srcOrd="0" destOrd="0" presId="urn:microsoft.com/office/officeart/2005/8/layout/hProcess4"/>
    <dgm:cxn modelId="{1055CFA5-50AE-2443-88D4-E42DEAE4DBB4}" type="presOf" srcId="{3C84302A-7D13-EA4B-812D-ABAF04348A37}" destId="{48C40124-2C01-A347-8DF0-4B005A06347B}" srcOrd="0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6ED486B5-51B1-D948-93DE-16D83F3A8474}" type="presOf" srcId="{977E7AB0-0F1D-CA45-89A7-931641E73592}" destId="{B83513D5-8AFF-5243-8270-6BC8C6452972}" srcOrd="0" destOrd="0" presId="urn:microsoft.com/office/officeart/2005/8/layout/hProcess4"/>
    <dgm:cxn modelId="{3FA80D4F-02A8-B444-9448-4F98C937FFF9}" type="presOf" srcId="{F88CC3A9-FF7A-3743-9656-C1FAE25A29BE}" destId="{EF557B8B-45C8-D848-B0F2-446A91531D6B}" srcOrd="0" destOrd="0" presId="urn:microsoft.com/office/officeart/2005/8/layout/hProcess4"/>
    <dgm:cxn modelId="{D805B74B-8F81-B34F-B319-0EF411C08A90}" type="presOf" srcId="{1E508BB8-9C04-3644-8E79-C960D8B0588D}" destId="{93D95C9B-6B38-424C-8870-745257982898}" srcOrd="0" destOrd="0" presId="urn:microsoft.com/office/officeart/2005/8/layout/hProcess4"/>
    <dgm:cxn modelId="{06D8C205-F6E4-A84F-BE09-AB2E9144EC94}" type="presOf" srcId="{0FD931C1-BD09-ED43-8CCC-7EEB1DC20D6A}" destId="{F0506E42-7500-4F4F-98D9-B554EEB87B64}" srcOrd="0" destOrd="0" presId="urn:microsoft.com/office/officeart/2005/8/layout/hProcess4"/>
    <dgm:cxn modelId="{D76DB779-2C74-B34A-9298-448B07874FAA}" type="presOf" srcId="{69529372-65E8-204B-8405-D4519267D354}" destId="{3357543A-5022-CF41-A021-50C8317368B8}" srcOrd="0" destOrd="0" presId="urn:microsoft.com/office/officeart/2005/8/layout/hProcess4"/>
    <dgm:cxn modelId="{8BFD4D89-2077-E74B-9866-529EEF1B1900}" type="presOf" srcId="{E4C22D49-40C8-EC40-9465-A0E7A1CF92BC}" destId="{AE5AFBEE-A181-9B44-AD58-440B7C9227EB}" srcOrd="0" destOrd="0" presId="urn:microsoft.com/office/officeart/2005/8/layout/hProcess4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3F19931B-B843-4E4C-A89F-878A7C112E89}" type="presOf" srcId="{1E508BB8-9C04-3644-8E79-C960D8B0588D}" destId="{DDD02C6D-7AB4-F746-BC38-AAB84C05438B}" srcOrd="1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F70D72BA-288C-E847-BA94-ADE98521776B}" type="presOf" srcId="{F88CC3A9-FF7A-3743-9656-C1FAE25A29BE}" destId="{93DE0006-6759-1B47-9342-11F66275D07C}" srcOrd="1" destOrd="0" presId="urn:microsoft.com/office/officeart/2005/8/layout/hProcess4"/>
    <dgm:cxn modelId="{63BC028C-5C5A-274E-98DB-14477619E1AC}" type="presParOf" srcId="{B83513D5-8AFF-5243-8270-6BC8C6452972}" destId="{83119CBB-C224-8F47-AF5C-2A6003B55477}" srcOrd="0" destOrd="0" presId="urn:microsoft.com/office/officeart/2005/8/layout/hProcess4"/>
    <dgm:cxn modelId="{089BF6B0-A92E-0C40-B1CD-D3D06B9F4912}" type="presParOf" srcId="{B83513D5-8AFF-5243-8270-6BC8C6452972}" destId="{2523952A-C89E-064E-854B-F68BA3C32F2E}" srcOrd="1" destOrd="0" presId="urn:microsoft.com/office/officeart/2005/8/layout/hProcess4"/>
    <dgm:cxn modelId="{BBFCCB95-9858-0D4F-A0E1-671DC2A6522B}" type="presParOf" srcId="{B83513D5-8AFF-5243-8270-6BC8C6452972}" destId="{51236DFD-993A-F34E-9B32-4B07357BDA96}" srcOrd="2" destOrd="0" presId="urn:microsoft.com/office/officeart/2005/8/layout/hProcess4"/>
    <dgm:cxn modelId="{B1E2B319-BF83-064C-825D-5DE9AFDD382B}" type="presParOf" srcId="{51236DFD-993A-F34E-9B32-4B07357BDA96}" destId="{61E47F6D-3995-B04F-ADE6-3DAFFD88D02C}" srcOrd="0" destOrd="0" presId="urn:microsoft.com/office/officeart/2005/8/layout/hProcess4"/>
    <dgm:cxn modelId="{D2B53687-CCF2-494C-B5F0-9F39BB116336}" type="presParOf" srcId="{61E47F6D-3995-B04F-ADE6-3DAFFD88D02C}" destId="{690E97F3-599D-EC4E-B0FD-A94730DF2647}" srcOrd="0" destOrd="0" presId="urn:microsoft.com/office/officeart/2005/8/layout/hProcess4"/>
    <dgm:cxn modelId="{AA486596-CF94-C249-962F-1FD1D1D5F1D4}" type="presParOf" srcId="{61E47F6D-3995-B04F-ADE6-3DAFFD88D02C}" destId="{3357543A-5022-CF41-A021-50C8317368B8}" srcOrd="1" destOrd="0" presId="urn:microsoft.com/office/officeart/2005/8/layout/hProcess4"/>
    <dgm:cxn modelId="{B1413C25-77B8-E241-8488-1F4CF6EF7594}" type="presParOf" srcId="{61E47F6D-3995-B04F-ADE6-3DAFFD88D02C}" destId="{23FA27B4-8B66-9341-B268-579878324107}" srcOrd="2" destOrd="0" presId="urn:microsoft.com/office/officeart/2005/8/layout/hProcess4"/>
    <dgm:cxn modelId="{33D8ED8B-6FF1-AB49-BD21-DA5D7DDD5F80}" type="presParOf" srcId="{61E47F6D-3995-B04F-ADE6-3DAFFD88D02C}" destId="{F0506E42-7500-4F4F-98D9-B554EEB87B64}" srcOrd="3" destOrd="0" presId="urn:microsoft.com/office/officeart/2005/8/layout/hProcess4"/>
    <dgm:cxn modelId="{36EEF75C-A31C-1D41-A4F3-08BB50B56248}" type="presParOf" srcId="{61E47F6D-3995-B04F-ADE6-3DAFFD88D02C}" destId="{5623A1DB-7DFC-0B40-A9DA-AF1CAA0C8599}" srcOrd="4" destOrd="0" presId="urn:microsoft.com/office/officeart/2005/8/layout/hProcess4"/>
    <dgm:cxn modelId="{E30AC197-1AE9-DD43-9868-BD57DF6E0912}" type="presParOf" srcId="{51236DFD-993A-F34E-9B32-4B07357BDA96}" destId="{48C40124-2C01-A347-8DF0-4B005A06347B}" srcOrd="1" destOrd="0" presId="urn:microsoft.com/office/officeart/2005/8/layout/hProcess4"/>
    <dgm:cxn modelId="{ED25F18F-F0FF-2A46-A7D9-675F30E39651}" type="presParOf" srcId="{51236DFD-993A-F34E-9B32-4B07357BDA96}" destId="{8670403F-CFDF-9747-9C94-A776DA5182BE}" srcOrd="2" destOrd="0" presId="urn:microsoft.com/office/officeart/2005/8/layout/hProcess4"/>
    <dgm:cxn modelId="{35D302D5-BBC7-A040-A600-BBDD8F833447}" type="presParOf" srcId="{8670403F-CFDF-9747-9C94-A776DA5182BE}" destId="{0D61CCF5-F17E-0245-A2CB-3A143DC2E579}" srcOrd="0" destOrd="0" presId="urn:microsoft.com/office/officeart/2005/8/layout/hProcess4"/>
    <dgm:cxn modelId="{A69FB6A0-A5C0-D142-A748-FF01534850F5}" type="presParOf" srcId="{8670403F-CFDF-9747-9C94-A776DA5182BE}" destId="{EF557B8B-45C8-D848-B0F2-446A91531D6B}" srcOrd="1" destOrd="0" presId="urn:microsoft.com/office/officeart/2005/8/layout/hProcess4"/>
    <dgm:cxn modelId="{7812AA51-E4F8-1944-9ECA-EBA6ECBE74A8}" type="presParOf" srcId="{8670403F-CFDF-9747-9C94-A776DA5182BE}" destId="{93DE0006-6759-1B47-9342-11F66275D07C}" srcOrd="2" destOrd="0" presId="urn:microsoft.com/office/officeart/2005/8/layout/hProcess4"/>
    <dgm:cxn modelId="{272C6107-7FE8-2045-BBE3-A1F3BDAB4E0F}" type="presParOf" srcId="{8670403F-CFDF-9747-9C94-A776DA5182BE}" destId="{AE5AFBEE-A181-9B44-AD58-440B7C9227EB}" srcOrd="3" destOrd="0" presId="urn:microsoft.com/office/officeart/2005/8/layout/hProcess4"/>
    <dgm:cxn modelId="{0810BC3F-5B20-2043-A533-108EA5BF1005}" type="presParOf" srcId="{8670403F-CFDF-9747-9C94-A776DA5182BE}" destId="{1E1CACFF-3858-514F-969A-CD0D2FD02588}" srcOrd="4" destOrd="0" presId="urn:microsoft.com/office/officeart/2005/8/layout/hProcess4"/>
    <dgm:cxn modelId="{C7CBB045-F309-B04B-920E-CAFB4D1A4870}" type="presParOf" srcId="{51236DFD-993A-F34E-9B32-4B07357BDA96}" destId="{567B8042-E92C-4944-A8D6-7C536D098C47}" srcOrd="3" destOrd="0" presId="urn:microsoft.com/office/officeart/2005/8/layout/hProcess4"/>
    <dgm:cxn modelId="{2614D8CC-C4ED-3E4C-9BE5-ACF7CFD3AD0A}" type="presParOf" srcId="{51236DFD-993A-F34E-9B32-4B07357BDA96}" destId="{8EFD2F11-A0E3-0842-8291-D09CCCCEBDA3}" srcOrd="4" destOrd="0" presId="urn:microsoft.com/office/officeart/2005/8/layout/hProcess4"/>
    <dgm:cxn modelId="{F0723F61-32FE-0146-B0C0-C25602EA0C55}" type="presParOf" srcId="{8EFD2F11-A0E3-0842-8291-D09CCCCEBDA3}" destId="{A6C72CB4-76C9-FC49-88AA-01B2D96122D9}" srcOrd="0" destOrd="0" presId="urn:microsoft.com/office/officeart/2005/8/layout/hProcess4"/>
    <dgm:cxn modelId="{851BE04A-666F-F041-9888-7C9DD2F02AC7}" type="presParOf" srcId="{8EFD2F11-A0E3-0842-8291-D09CCCCEBDA3}" destId="{93D95C9B-6B38-424C-8870-745257982898}" srcOrd="1" destOrd="0" presId="urn:microsoft.com/office/officeart/2005/8/layout/hProcess4"/>
    <dgm:cxn modelId="{0E978FC1-812B-CF42-AE27-28656FF8F6D0}" type="presParOf" srcId="{8EFD2F11-A0E3-0842-8291-D09CCCCEBDA3}" destId="{DDD02C6D-7AB4-F746-BC38-AAB84C05438B}" srcOrd="2" destOrd="0" presId="urn:microsoft.com/office/officeart/2005/8/layout/hProcess4"/>
    <dgm:cxn modelId="{7BB6276F-DFB0-8948-9521-1385CB33178C}" type="presParOf" srcId="{8EFD2F11-A0E3-0842-8291-D09CCCCEBDA3}" destId="{F8394ADC-1D68-354A-B9D7-45952D6A3AED}" srcOrd="3" destOrd="0" presId="urn:microsoft.com/office/officeart/2005/8/layout/hProcess4"/>
    <dgm:cxn modelId="{A7C7963D-0743-304C-B5BB-CEDB07AC46AA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 Four-Vectors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MC Event Generator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 Simulation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F770FADD-DE75-8A43-BF5B-4D136054A835}" type="presOf" srcId="{1E508BB8-9C04-3644-8E79-C960D8B0588D}" destId="{93D95C9B-6B38-424C-8870-745257982898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E0E6AA73-A28F-F84F-837B-904676F63AB2}" type="presOf" srcId="{3C84302A-7D13-EA4B-812D-ABAF04348A37}" destId="{48C40124-2C01-A347-8DF0-4B005A06347B}" srcOrd="0" destOrd="0" presId="urn:microsoft.com/office/officeart/2005/8/layout/hProcess4"/>
    <dgm:cxn modelId="{B03459F4-0C2D-3D48-B278-255418988FFC}" type="presOf" srcId="{43EFE5DE-7F1E-504D-AD53-F8643EEF8698}" destId="{F8394ADC-1D68-354A-B9D7-45952D6A3AED}" srcOrd="0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7C7EA731-82FF-6D45-99AF-D729D6A48457}" type="presOf" srcId="{E4C22D49-40C8-EC40-9465-A0E7A1CF92BC}" destId="{AE5AFBEE-A181-9B44-AD58-440B7C9227EB}" srcOrd="0" destOrd="0" presId="urn:microsoft.com/office/officeart/2005/8/layout/hProcess4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88FF2DEF-FCBD-B54C-A4F0-7EF521FF102B}" type="presOf" srcId="{0FD931C1-BD09-ED43-8CCC-7EEB1DC20D6A}" destId="{F0506E42-7500-4F4F-98D9-B554EEB87B64}" srcOrd="0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D7DDD64E-BD26-694A-9DDD-D8115ADA8B74}" type="presOf" srcId="{69529372-65E8-204B-8405-D4519267D354}" destId="{3357543A-5022-CF41-A021-50C8317368B8}" srcOrd="0" destOrd="0" presId="urn:microsoft.com/office/officeart/2005/8/layout/hProcess4"/>
    <dgm:cxn modelId="{4E715915-616E-C242-B95E-3A69D5DBE2EF}" type="presOf" srcId="{1E508BB8-9C04-3644-8E79-C960D8B0588D}" destId="{DDD02C6D-7AB4-F746-BC38-AAB84C05438B}" srcOrd="1" destOrd="0" presId="urn:microsoft.com/office/officeart/2005/8/layout/hProcess4"/>
    <dgm:cxn modelId="{1282601B-2B45-4542-B924-10C82A82164A}" type="presOf" srcId="{69529372-65E8-204B-8405-D4519267D354}" destId="{23FA27B4-8B66-9341-B268-579878324107}" srcOrd="1" destOrd="0" presId="urn:microsoft.com/office/officeart/2005/8/layout/hProcess4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482A1FB1-4788-4947-B0BB-04A711778EDD}" type="presOf" srcId="{F88CC3A9-FF7A-3743-9656-C1FAE25A29BE}" destId="{93DE0006-6759-1B47-9342-11F66275D07C}" srcOrd="1" destOrd="0" presId="urn:microsoft.com/office/officeart/2005/8/layout/hProcess4"/>
    <dgm:cxn modelId="{B13409BE-7696-024D-A973-3C11833155DB}" type="presOf" srcId="{F88CC3A9-FF7A-3743-9656-C1FAE25A29BE}" destId="{EF557B8B-45C8-D848-B0F2-446A91531D6B}" srcOrd="0" destOrd="0" presId="urn:microsoft.com/office/officeart/2005/8/layout/hProcess4"/>
    <dgm:cxn modelId="{EC28D902-C3A5-9E46-ABCA-C347C127E835}" type="presOf" srcId="{1E659CCB-B6D1-8F48-94DE-4C0A3B6CCD1C}" destId="{567B8042-E92C-4944-A8D6-7C536D098C47}" srcOrd="0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A46FED38-72DB-FC4D-B826-00BFC91D96CD}" type="presOf" srcId="{977E7AB0-0F1D-CA45-89A7-931641E73592}" destId="{B83513D5-8AFF-5243-8270-6BC8C6452972}" srcOrd="0" destOrd="0" presId="urn:microsoft.com/office/officeart/2005/8/layout/hProcess4"/>
    <dgm:cxn modelId="{CF26141E-6F36-2F42-BD71-D0ACADBA74DD}" type="presParOf" srcId="{B83513D5-8AFF-5243-8270-6BC8C6452972}" destId="{83119CBB-C224-8F47-AF5C-2A6003B55477}" srcOrd="0" destOrd="0" presId="urn:microsoft.com/office/officeart/2005/8/layout/hProcess4"/>
    <dgm:cxn modelId="{1BEA4BAF-9F19-B047-BEBA-A9ED8499F58C}" type="presParOf" srcId="{B83513D5-8AFF-5243-8270-6BC8C6452972}" destId="{2523952A-C89E-064E-854B-F68BA3C32F2E}" srcOrd="1" destOrd="0" presId="urn:microsoft.com/office/officeart/2005/8/layout/hProcess4"/>
    <dgm:cxn modelId="{655B8B67-4033-2547-AB58-9DFF8F119295}" type="presParOf" srcId="{B83513D5-8AFF-5243-8270-6BC8C6452972}" destId="{51236DFD-993A-F34E-9B32-4B07357BDA96}" srcOrd="2" destOrd="0" presId="urn:microsoft.com/office/officeart/2005/8/layout/hProcess4"/>
    <dgm:cxn modelId="{E7E5D41F-4787-974F-8970-72BB6DB7D5DF}" type="presParOf" srcId="{51236DFD-993A-F34E-9B32-4B07357BDA96}" destId="{61E47F6D-3995-B04F-ADE6-3DAFFD88D02C}" srcOrd="0" destOrd="0" presId="urn:microsoft.com/office/officeart/2005/8/layout/hProcess4"/>
    <dgm:cxn modelId="{1F60BF97-167C-5441-8021-0B44C5B918FA}" type="presParOf" srcId="{61E47F6D-3995-B04F-ADE6-3DAFFD88D02C}" destId="{690E97F3-599D-EC4E-B0FD-A94730DF2647}" srcOrd="0" destOrd="0" presId="urn:microsoft.com/office/officeart/2005/8/layout/hProcess4"/>
    <dgm:cxn modelId="{EF2221D2-0AD7-C44F-9268-7A2085330909}" type="presParOf" srcId="{61E47F6D-3995-B04F-ADE6-3DAFFD88D02C}" destId="{3357543A-5022-CF41-A021-50C8317368B8}" srcOrd="1" destOrd="0" presId="urn:microsoft.com/office/officeart/2005/8/layout/hProcess4"/>
    <dgm:cxn modelId="{146052F5-8F06-0C45-8883-AFFB64679A18}" type="presParOf" srcId="{61E47F6D-3995-B04F-ADE6-3DAFFD88D02C}" destId="{23FA27B4-8B66-9341-B268-579878324107}" srcOrd="2" destOrd="0" presId="urn:microsoft.com/office/officeart/2005/8/layout/hProcess4"/>
    <dgm:cxn modelId="{198213BD-F048-234E-B4BC-861262CD6B89}" type="presParOf" srcId="{61E47F6D-3995-B04F-ADE6-3DAFFD88D02C}" destId="{F0506E42-7500-4F4F-98D9-B554EEB87B64}" srcOrd="3" destOrd="0" presId="urn:microsoft.com/office/officeart/2005/8/layout/hProcess4"/>
    <dgm:cxn modelId="{C3FDDD47-C359-BA49-AA42-97851154C5D7}" type="presParOf" srcId="{61E47F6D-3995-B04F-ADE6-3DAFFD88D02C}" destId="{5623A1DB-7DFC-0B40-A9DA-AF1CAA0C8599}" srcOrd="4" destOrd="0" presId="urn:microsoft.com/office/officeart/2005/8/layout/hProcess4"/>
    <dgm:cxn modelId="{08EAC2B9-0638-0845-A37A-F81986FDAE45}" type="presParOf" srcId="{51236DFD-993A-F34E-9B32-4B07357BDA96}" destId="{48C40124-2C01-A347-8DF0-4B005A06347B}" srcOrd="1" destOrd="0" presId="urn:microsoft.com/office/officeart/2005/8/layout/hProcess4"/>
    <dgm:cxn modelId="{4415F10B-5631-7F40-B2CC-97F1D73902C6}" type="presParOf" srcId="{51236DFD-993A-F34E-9B32-4B07357BDA96}" destId="{8670403F-CFDF-9747-9C94-A776DA5182BE}" srcOrd="2" destOrd="0" presId="urn:microsoft.com/office/officeart/2005/8/layout/hProcess4"/>
    <dgm:cxn modelId="{53FA8883-1DDD-3448-95E0-11766174AE62}" type="presParOf" srcId="{8670403F-CFDF-9747-9C94-A776DA5182BE}" destId="{0D61CCF5-F17E-0245-A2CB-3A143DC2E579}" srcOrd="0" destOrd="0" presId="urn:microsoft.com/office/officeart/2005/8/layout/hProcess4"/>
    <dgm:cxn modelId="{EADE0675-0CA8-F445-8B34-06491744A390}" type="presParOf" srcId="{8670403F-CFDF-9747-9C94-A776DA5182BE}" destId="{EF557B8B-45C8-D848-B0F2-446A91531D6B}" srcOrd="1" destOrd="0" presId="urn:microsoft.com/office/officeart/2005/8/layout/hProcess4"/>
    <dgm:cxn modelId="{9895B580-9EBD-0B4C-B17B-618CD5DDF752}" type="presParOf" srcId="{8670403F-CFDF-9747-9C94-A776DA5182BE}" destId="{93DE0006-6759-1B47-9342-11F66275D07C}" srcOrd="2" destOrd="0" presId="urn:microsoft.com/office/officeart/2005/8/layout/hProcess4"/>
    <dgm:cxn modelId="{00948CFD-2553-3E45-8C0B-3F88BAE5D584}" type="presParOf" srcId="{8670403F-CFDF-9747-9C94-A776DA5182BE}" destId="{AE5AFBEE-A181-9B44-AD58-440B7C9227EB}" srcOrd="3" destOrd="0" presId="urn:microsoft.com/office/officeart/2005/8/layout/hProcess4"/>
    <dgm:cxn modelId="{E0DC1383-590E-AB47-9767-DA19AE6F451E}" type="presParOf" srcId="{8670403F-CFDF-9747-9C94-A776DA5182BE}" destId="{1E1CACFF-3858-514F-969A-CD0D2FD02588}" srcOrd="4" destOrd="0" presId="urn:microsoft.com/office/officeart/2005/8/layout/hProcess4"/>
    <dgm:cxn modelId="{5F72B42D-3A44-9649-976C-E3AD8159035C}" type="presParOf" srcId="{51236DFD-993A-F34E-9B32-4B07357BDA96}" destId="{567B8042-E92C-4944-A8D6-7C536D098C47}" srcOrd="3" destOrd="0" presId="urn:microsoft.com/office/officeart/2005/8/layout/hProcess4"/>
    <dgm:cxn modelId="{D9F6FF06-AD0E-B342-9BB9-77B3EC685FBD}" type="presParOf" srcId="{51236DFD-993A-F34E-9B32-4B07357BDA96}" destId="{8EFD2F11-A0E3-0842-8291-D09CCCCEBDA3}" srcOrd="4" destOrd="0" presId="urn:microsoft.com/office/officeart/2005/8/layout/hProcess4"/>
    <dgm:cxn modelId="{93130188-4121-BD46-BC83-1AB2BA126537}" type="presParOf" srcId="{8EFD2F11-A0E3-0842-8291-D09CCCCEBDA3}" destId="{A6C72CB4-76C9-FC49-88AA-01B2D96122D9}" srcOrd="0" destOrd="0" presId="urn:microsoft.com/office/officeart/2005/8/layout/hProcess4"/>
    <dgm:cxn modelId="{E11A5A7F-A0D5-D341-9EDF-32C60920D6D0}" type="presParOf" srcId="{8EFD2F11-A0E3-0842-8291-D09CCCCEBDA3}" destId="{93D95C9B-6B38-424C-8870-745257982898}" srcOrd="1" destOrd="0" presId="urn:microsoft.com/office/officeart/2005/8/layout/hProcess4"/>
    <dgm:cxn modelId="{8AD94873-3C12-4041-9323-A804272D57BD}" type="presParOf" srcId="{8EFD2F11-A0E3-0842-8291-D09CCCCEBDA3}" destId="{DDD02C6D-7AB4-F746-BC38-AAB84C05438B}" srcOrd="2" destOrd="0" presId="urn:microsoft.com/office/officeart/2005/8/layout/hProcess4"/>
    <dgm:cxn modelId="{3DE5BC1E-09D6-B146-A1D8-23F0EEDEF6F4}" type="presParOf" srcId="{8EFD2F11-A0E3-0842-8291-D09CCCCEBDA3}" destId="{F8394ADC-1D68-354A-B9D7-45952D6A3AED}" srcOrd="3" destOrd="0" presId="urn:microsoft.com/office/officeart/2005/8/layout/hProcess4"/>
    <dgm:cxn modelId="{574D0003-DAED-9241-B230-ADA719FB90F5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Particles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Collider!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Digitized Readout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Detector &amp; Trigger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Data for Analysis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Event Reconstruction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1B983A9C-28C8-0A4E-8AE0-0A65789413F9}" type="presOf" srcId="{E4C22D49-40C8-EC40-9465-A0E7A1CF92BC}" destId="{AE5AFBEE-A181-9B44-AD58-440B7C9227EB}" srcOrd="0" destOrd="0" presId="urn:microsoft.com/office/officeart/2005/8/layout/hProcess4"/>
    <dgm:cxn modelId="{F4661AE4-B079-2E4F-AC03-DED0B7EE242F}" type="presOf" srcId="{977E7AB0-0F1D-CA45-89A7-931641E73592}" destId="{B83513D5-8AFF-5243-8270-6BC8C6452972}" srcOrd="0" destOrd="0" presId="urn:microsoft.com/office/officeart/2005/8/layout/hProcess4"/>
    <dgm:cxn modelId="{764B4364-2C2D-FB4A-A6D6-F34B7A662B8F}" type="presOf" srcId="{43EFE5DE-7F1E-504D-AD53-F8643EEF8698}" destId="{F8394ADC-1D68-354A-B9D7-45952D6A3AED}" srcOrd="0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21741773-C46F-4749-A81B-D3FF967A68E7}" type="presOf" srcId="{1E508BB8-9C04-3644-8E79-C960D8B0588D}" destId="{DDD02C6D-7AB4-F746-BC38-AAB84C05438B}" srcOrd="1" destOrd="0" presId="urn:microsoft.com/office/officeart/2005/8/layout/hProcess4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1020A4A8-55E8-3542-AAFB-B5D8BB8FA6CD}" type="presOf" srcId="{F88CC3A9-FF7A-3743-9656-C1FAE25A29BE}" destId="{93DE0006-6759-1B47-9342-11F66275D07C}" srcOrd="1" destOrd="0" presId="urn:microsoft.com/office/officeart/2005/8/layout/hProcess4"/>
    <dgm:cxn modelId="{FE30D431-636D-F446-914C-86A2DD717C13}" type="presOf" srcId="{69529372-65E8-204B-8405-D4519267D354}" destId="{23FA27B4-8B66-9341-B268-579878324107}" srcOrd="1" destOrd="0" presId="urn:microsoft.com/office/officeart/2005/8/layout/hProcess4"/>
    <dgm:cxn modelId="{9E2037EC-0D85-1B40-9BD2-A3BF68872993}" type="presOf" srcId="{3C84302A-7D13-EA4B-812D-ABAF04348A37}" destId="{48C40124-2C01-A347-8DF0-4B005A06347B}" srcOrd="0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9DD3C999-722D-394F-BFEC-4F2C81297406}" type="presOf" srcId="{0FD931C1-BD09-ED43-8CCC-7EEB1DC20D6A}" destId="{F0506E42-7500-4F4F-98D9-B554EEB87B64}" srcOrd="0" destOrd="0" presId="urn:microsoft.com/office/officeart/2005/8/layout/hProcess4"/>
    <dgm:cxn modelId="{198BCAF8-57D5-E646-A594-47EE4EC660AC}" type="presOf" srcId="{69529372-65E8-204B-8405-D4519267D354}" destId="{3357543A-5022-CF41-A021-50C8317368B8}" srcOrd="0" destOrd="0" presId="urn:microsoft.com/office/officeart/2005/8/layout/hProcess4"/>
    <dgm:cxn modelId="{5FB056D7-AD0C-8540-B545-3BBF955A6D23}" type="presOf" srcId="{1E508BB8-9C04-3644-8E79-C960D8B0588D}" destId="{93D95C9B-6B38-424C-8870-745257982898}" srcOrd="0" destOrd="0" presId="urn:microsoft.com/office/officeart/2005/8/layout/hProcess4"/>
    <dgm:cxn modelId="{723B2436-24C6-5A45-BE00-2D26CF3AC036}" type="presOf" srcId="{1E659CCB-B6D1-8F48-94DE-4C0A3B6CCD1C}" destId="{567B8042-E92C-4944-A8D6-7C536D098C47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E75984A4-340E-4B41-9D70-4B20C8B5BF36}" type="presOf" srcId="{F88CC3A9-FF7A-3743-9656-C1FAE25A29BE}" destId="{EF557B8B-45C8-D848-B0F2-446A91531D6B}" srcOrd="0" destOrd="0" presId="urn:microsoft.com/office/officeart/2005/8/layout/hProcess4"/>
    <dgm:cxn modelId="{96FBAA97-20DD-1345-85E0-344A3C07BE88}" type="presParOf" srcId="{B83513D5-8AFF-5243-8270-6BC8C6452972}" destId="{83119CBB-C224-8F47-AF5C-2A6003B55477}" srcOrd="0" destOrd="0" presId="urn:microsoft.com/office/officeart/2005/8/layout/hProcess4"/>
    <dgm:cxn modelId="{C2DADB2B-0B3E-6C43-B675-37936FA355E5}" type="presParOf" srcId="{B83513D5-8AFF-5243-8270-6BC8C6452972}" destId="{2523952A-C89E-064E-854B-F68BA3C32F2E}" srcOrd="1" destOrd="0" presId="urn:microsoft.com/office/officeart/2005/8/layout/hProcess4"/>
    <dgm:cxn modelId="{DB012D86-F0C1-1542-9CD1-D2253D17500B}" type="presParOf" srcId="{B83513D5-8AFF-5243-8270-6BC8C6452972}" destId="{51236DFD-993A-F34E-9B32-4B07357BDA96}" srcOrd="2" destOrd="0" presId="urn:microsoft.com/office/officeart/2005/8/layout/hProcess4"/>
    <dgm:cxn modelId="{A538438A-F926-7C43-B114-147DEE41B4F0}" type="presParOf" srcId="{51236DFD-993A-F34E-9B32-4B07357BDA96}" destId="{61E47F6D-3995-B04F-ADE6-3DAFFD88D02C}" srcOrd="0" destOrd="0" presId="urn:microsoft.com/office/officeart/2005/8/layout/hProcess4"/>
    <dgm:cxn modelId="{F6960FEE-EB2B-804F-9F37-DCB0ECDEF2DD}" type="presParOf" srcId="{61E47F6D-3995-B04F-ADE6-3DAFFD88D02C}" destId="{690E97F3-599D-EC4E-B0FD-A94730DF2647}" srcOrd="0" destOrd="0" presId="urn:microsoft.com/office/officeart/2005/8/layout/hProcess4"/>
    <dgm:cxn modelId="{51B09632-79CB-584A-8B3E-0357AC3353AF}" type="presParOf" srcId="{61E47F6D-3995-B04F-ADE6-3DAFFD88D02C}" destId="{3357543A-5022-CF41-A021-50C8317368B8}" srcOrd="1" destOrd="0" presId="urn:microsoft.com/office/officeart/2005/8/layout/hProcess4"/>
    <dgm:cxn modelId="{77193D44-9AF9-CB45-B9C3-B79B3B80822A}" type="presParOf" srcId="{61E47F6D-3995-B04F-ADE6-3DAFFD88D02C}" destId="{23FA27B4-8B66-9341-B268-579878324107}" srcOrd="2" destOrd="0" presId="urn:microsoft.com/office/officeart/2005/8/layout/hProcess4"/>
    <dgm:cxn modelId="{CEB68904-4335-C447-8925-BE0158258673}" type="presParOf" srcId="{61E47F6D-3995-B04F-ADE6-3DAFFD88D02C}" destId="{F0506E42-7500-4F4F-98D9-B554EEB87B64}" srcOrd="3" destOrd="0" presId="urn:microsoft.com/office/officeart/2005/8/layout/hProcess4"/>
    <dgm:cxn modelId="{9B7F78C6-43CC-4D40-92C6-1DE110D5A015}" type="presParOf" srcId="{61E47F6D-3995-B04F-ADE6-3DAFFD88D02C}" destId="{5623A1DB-7DFC-0B40-A9DA-AF1CAA0C8599}" srcOrd="4" destOrd="0" presId="urn:microsoft.com/office/officeart/2005/8/layout/hProcess4"/>
    <dgm:cxn modelId="{65042624-170C-C74A-94DB-6951629A4329}" type="presParOf" srcId="{51236DFD-993A-F34E-9B32-4B07357BDA96}" destId="{48C40124-2C01-A347-8DF0-4B005A06347B}" srcOrd="1" destOrd="0" presId="urn:microsoft.com/office/officeart/2005/8/layout/hProcess4"/>
    <dgm:cxn modelId="{5E71CDB9-2535-314E-859E-916172FDF18F}" type="presParOf" srcId="{51236DFD-993A-F34E-9B32-4B07357BDA96}" destId="{8670403F-CFDF-9747-9C94-A776DA5182BE}" srcOrd="2" destOrd="0" presId="urn:microsoft.com/office/officeart/2005/8/layout/hProcess4"/>
    <dgm:cxn modelId="{F7789E20-DBBB-9248-AE32-EBCD31EDB4DD}" type="presParOf" srcId="{8670403F-CFDF-9747-9C94-A776DA5182BE}" destId="{0D61CCF5-F17E-0245-A2CB-3A143DC2E579}" srcOrd="0" destOrd="0" presId="urn:microsoft.com/office/officeart/2005/8/layout/hProcess4"/>
    <dgm:cxn modelId="{22F027FF-FD46-0048-A980-B05EFBD0FD9D}" type="presParOf" srcId="{8670403F-CFDF-9747-9C94-A776DA5182BE}" destId="{EF557B8B-45C8-D848-B0F2-446A91531D6B}" srcOrd="1" destOrd="0" presId="urn:microsoft.com/office/officeart/2005/8/layout/hProcess4"/>
    <dgm:cxn modelId="{A24E1AE8-7A30-904B-B9C7-35F9379D167D}" type="presParOf" srcId="{8670403F-CFDF-9747-9C94-A776DA5182BE}" destId="{93DE0006-6759-1B47-9342-11F66275D07C}" srcOrd="2" destOrd="0" presId="urn:microsoft.com/office/officeart/2005/8/layout/hProcess4"/>
    <dgm:cxn modelId="{FB55DD55-BBB1-D347-83CE-768D01A2B78D}" type="presParOf" srcId="{8670403F-CFDF-9747-9C94-A776DA5182BE}" destId="{AE5AFBEE-A181-9B44-AD58-440B7C9227EB}" srcOrd="3" destOrd="0" presId="urn:microsoft.com/office/officeart/2005/8/layout/hProcess4"/>
    <dgm:cxn modelId="{6678BC13-0427-FA4E-8F23-1E047FFB20C2}" type="presParOf" srcId="{8670403F-CFDF-9747-9C94-A776DA5182BE}" destId="{1E1CACFF-3858-514F-969A-CD0D2FD02588}" srcOrd="4" destOrd="0" presId="urn:microsoft.com/office/officeart/2005/8/layout/hProcess4"/>
    <dgm:cxn modelId="{875A4DB7-3846-304B-8C92-9B66857DD03F}" type="presParOf" srcId="{51236DFD-993A-F34E-9B32-4B07357BDA96}" destId="{567B8042-E92C-4944-A8D6-7C536D098C47}" srcOrd="3" destOrd="0" presId="urn:microsoft.com/office/officeart/2005/8/layout/hProcess4"/>
    <dgm:cxn modelId="{C68832E2-BEAA-DA4A-9B3F-02E36AB75956}" type="presParOf" srcId="{51236DFD-993A-F34E-9B32-4B07357BDA96}" destId="{8EFD2F11-A0E3-0842-8291-D09CCCCEBDA3}" srcOrd="4" destOrd="0" presId="urn:microsoft.com/office/officeart/2005/8/layout/hProcess4"/>
    <dgm:cxn modelId="{8CA51C48-B142-4E48-8E01-E38F8E465891}" type="presParOf" srcId="{8EFD2F11-A0E3-0842-8291-D09CCCCEBDA3}" destId="{A6C72CB4-76C9-FC49-88AA-01B2D96122D9}" srcOrd="0" destOrd="0" presId="urn:microsoft.com/office/officeart/2005/8/layout/hProcess4"/>
    <dgm:cxn modelId="{02401A91-6AF7-B840-8B7C-3F887B423EED}" type="presParOf" srcId="{8EFD2F11-A0E3-0842-8291-D09CCCCEBDA3}" destId="{93D95C9B-6B38-424C-8870-745257982898}" srcOrd="1" destOrd="0" presId="urn:microsoft.com/office/officeart/2005/8/layout/hProcess4"/>
    <dgm:cxn modelId="{FD97AF51-4671-3B46-A268-05DE9DFE32EB}" type="presParOf" srcId="{8EFD2F11-A0E3-0842-8291-D09CCCCEBDA3}" destId="{DDD02C6D-7AB4-F746-BC38-AAB84C05438B}" srcOrd="2" destOrd="0" presId="urn:microsoft.com/office/officeart/2005/8/layout/hProcess4"/>
    <dgm:cxn modelId="{DC66E51E-5743-CE4B-AD93-C1CFCB3E9CCC}" type="presParOf" srcId="{8EFD2F11-A0E3-0842-8291-D09CCCCEBDA3}" destId="{F8394ADC-1D68-354A-B9D7-45952D6A3AED}" srcOrd="3" destOrd="0" presId="urn:microsoft.com/office/officeart/2005/8/layout/hProcess4"/>
    <dgm:cxn modelId="{38400B0C-5C5F-9746-8B68-6A423C917340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MC Event Generator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 Four-Vectors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 Simulation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Collider!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MC Event Generator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 Four-Vectors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 Simulation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Collider!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Collider!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MC Event Generator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 Four-Vectors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 Simulation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Collider!</a:t>
          </a:r>
          <a:endParaRPr lang="en-US" sz="23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Particles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Detector &amp; Trigger</a:t>
          </a:r>
          <a:endParaRPr lang="en-US" sz="23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Digitized Readout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smtClean="0"/>
            <a:t>Event Reconstruction</a:t>
          </a:r>
          <a:endParaRPr lang="en-US" sz="23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Data for Analysis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F05F-190A-8741-9EAF-D1290D1DF176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FDFD-F33E-2A4E-B342-D5BF0B69D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2D9C-82DB-5842-851D-1B06337E8B44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139D6-4DF1-074D-8A40-ECBDA599E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0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6038" y="877888"/>
            <a:ext cx="421798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Fundamental!!  </a:t>
            </a:r>
            <a:r>
              <a:rPr lang="en-US" dirty="0" smtClean="0">
                <a:sym typeface="Wingdings"/>
              </a:rPr>
              <a:t> Mass and the</a:t>
            </a:r>
            <a:r>
              <a:rPr lang="en-US" baseline="0" dirty="0" smtClean="0">
                <a:sym typeface="Wingdings"/>
              </a:rPr>
              <a:t> BEH field, Higgs boson.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3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6038" y="877888"/>
            <a:ext cx="421798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Fundamental!!  </a:t>
            </a:r>
            <a:r>
              <a:rPr lang="en-US" dirty="0" smtClean="0">
                <a:sym typeface="Wingdings"/>
              </a:rPr>
              <a:t> Mass and the</a:t>
            </a:r>
            <a:r>
              <a:rPr lang="en-US" baseline="0" dirty="0" smtClean="0">
                <a:sym typeface="Wingdings"/>
              </a:rPr>
              <a:t> BEH field, Higgs boson.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883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replaced by combination if</a:t>
            </a:r>
            <a:r>
              <a:rPr lang="en-US" baseline="0" dirty="0" smtClean="0"/>
              <a:t> 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43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replaced by combination if</a:t>
            </a:r>
            <a:r>
              <a:rPr lang="en-US" baseline="0" dirty="0" smtClean="0"/>
              <a:t> ready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43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replaced by combination if</a:t>
            </a:r>
            <a:r>
              <a:rPr lang="en-US" baseline="0" dirty="0" smtClean="0"/>
              <a:t> ready.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97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be replaced by combination if</a:t>
            </a:r>
            <a:r>
              <a:rPr lang="en-US" baseline="0" dirty="0" smtClean="0"/>
              <a:t> ready. Or CMS on right. Check two ATLAS plots together (small differences)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3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channels??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7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Which channels??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712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139D6-4DF1-074D-8A40-ECBDA599E7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79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3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emf"/><Relationship Id="rId15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84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JMB, VSOP Quy Nhon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ght-red.eps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92" y="-30161"/>
            <a:ext cx="3899708" cy="745917"/>
          </a:xfrm>
          <a:prstGeom prst="rect">
            <a:avLst/>
          </a:prstGeom>
        </p:spPr>
      </p:pic>
      <p:pic>
        <p:nvPicPr>
          <p:cNvPr id="12" name="Picture 11" descr="light-red.eps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20" r="42720"/>
          <a:stretch/>
        </p:blipFill>
        <p:spPr>
          <a:xfrm>
            <a:off x="-4103865" y="-30161"/>
            <a:ext cx="9546530" cy="745917"/>
          </a:xfrm>
          <a:prstGeom prst="rect">
            <a:avLst/>
          </a:prstGeom>
        </p:spPr>
      </p:pic>
      <p:pic>
        <p:nvPicPr>
          <p:cNvPr id="9" name="Picture 8" descr="mcnet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41"/>
            <a:ext cx="1730052" cy="8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microsoft.com/office/2007/relationships/hdphoto" Target="../media/hdphoto2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LHC Experimental Physics</a:t>
            </a:r>
            <a:br>
              <a:rPr lang="en-US" sz="3600" dirty="0" smtClean="0"/>
            </a:br>
            <a:r>
              <a:rPr lang="en-US" sz="3600" dirty="0" smtClean="0"/>
              <a:t>Lecture </a:t>
            </a:r>
            <a:r>
              <a:rPr lang="en-US" sz="3600" dirty="0"/>
              <a:t>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3622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Jon Butterworth</a:t>
            </a:r>
          </a:p>
          <a:p>
            <a:r>
              <a:rPr lang="en-US" dirty="0" smtClean="0"/>
              <a:t>University College London</a:t>
            </a:r>
          </a:p>
          <a:p>
            <a:r>
              <a:rPr lang="en-US" dirty="0" smtClean="0"/>
              <a:t>Vietnam School of Physics</a:t>
            </a:r>
          </a:p>
          <a:p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Nhon</a:t>
            </a:r>
            <a:endParaRPr lang="en-US" dirty="0" smtClean="0"/>
          </a:p>
          <a:p>
            <a:r>
              <a:rPr lang="en-US" dirty="0" smtClean="0"/>
              <a:t>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5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722"/>
            <a:ext cx="4195041" cy="5115442"/>
          </a:xfrm>
        </p:spPr>
        <p:txBody>
          <a:bodyPr/>
          <a:lstStyle/>
          <a:p>
            <a:r>
              <a:rPr lang="en-US" dirty="0" smtClean="0"/>
              <a:t>Couplings/decay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14" y="0"/>
            <a:ext cx="4284686" cy="63735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3955" y="5756832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arXiv:1412.8662</a:t>
            </a:r>
            <a:endParaRPr lang="en-US" dirty="0" smtClean="0"/>
          </a:p>
          <a:p>
            <a:r>
              <a:rPr lang="en-US" dirty="0" smtClean="0"/>
              <a:t>arXiv</a:t>
            </a:r>
            <a:r>
              <a:rPr lang="en-US" dirty="0"/>
              <a:t>:1507.04548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66" y="1632129"/>
            <a:ext cx="4316175" cy="412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89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0722"/>
            <a:ext cx="4195041" cy="5115442"/>
          </a:xfrm>
        </p:spPr>
        <p:txBody>
          <a:bodyPr/>
          <a:lstStyle/>
          <a:p>
            <a:r>
              <a:rPr lang="en-US" dirty="0" smtClean="0"/>
              <a:t>Couplings/decay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463955" y="5756832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arXiv:1412.8662</a:t>
            </a:r>
            <a:endParaRPr lang="en-US" dirty="0" smtClean="0"/>
          </a:p>
          <a:p>
            <a:r>
              <a:rPr lang="en-US" dirty="0" smtClean="0"/>
              <a:t>arXiv</a:t>
            </a:r>
            <a:r>
              <a:rPr lang="en-US" dirty="0"/>
              <a:t>:1507.04548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240" y="1455765"/>
            <a:ext cx="4482913" cy="43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4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0722"/>
            <a:ext cx="4195041" cy="5115442"/>
          </a:xfrm>
        </p:spPr>
        <p:txBody>
          <a:bodyPr/>
          <a:lstStyle/>
          <a:p>
            <a:r>
              <a:rPr lang="en-US" dirty="0" smtClean="0"/>
              <a:t>Couplings/decay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08" y="1611557"/>
            <a:ext cx="4437231" cy="425723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63955" y="5756832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arXiv:1412.8662</a:t>
            </a:r>
            <a:endParaRPr lang="en-US" dirty="0" smtClean="0"/>
          </a:p>
          <a:p>
            <a:r>
              <a:rPr lang="en-US" dirty="0" smtClean="0"/>
              <a:t>arXiv</a:t>
            </a:r>
            <a:r>
              <a:rPr lang="en-US" dirty="0"/>
              <a:t>:1507.04548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2240" y="1455765"/>
            <a:ext cx="4482913" cy="43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7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0722"/>
            <a:ext cx="4195041" cy="5115442"/>
          </a:xfrm>
        </p:spPr>
        <p:txBody>
          <a:bodyPr/>
          <a:lstStyle/>
          <a:p>
            <a:r>
              <a:rPr lang="en-US" dirty="0" smtClean="0"/>
              <a:t>Couplings/decay rates</a:t>
            </a:r>
          </a:p>
          <a:p>
            <a:r>
              <a:rPr lang="en-US" dirty="0" smtClean="0"/>
              <a:t>Mass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0799" y="830522"/>
            <a:ext cx="6553199" cy="4630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6146" y="3937796"/>
            <a:ext cx="7597856" cy="53690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146" y="5756832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arXiv:1503.07589</a:t>
            </a:r>
          </a:p>
        </p:txBody>
      </p:sp>
    </p:spTree>
    <p:extLst>
      <p:ext uri="{BB962C8B-B14F-4D97-AF65-F5344CB8AC3E}">
        <p14:creationId xmlns:p14="http://schemas.microsoft.com/office/powerpoint/2010/main" val="178609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0722"/>
            <a:ext cx="4195041" cy="2325145"/>
          </a:xfrm>
        </p:spPr>
        <p:txBody>
          <a:bodyPr/>
          <a:lstStyle/>
          <a:p>
            <a:r>
              <a:rPr lang="en-US" dirty="0" smtClean="0"/>
              <a:t>Couplings/decay rates</a:t>
            </a:r>
          </a:p>
          <a:p>
            <a:r>
              <a:rPr lang="en-US" dirty="0" smtClean="0"/>
              <a:t>Mass</a:t>
            </a:r>
          </a:p>
          <a:p>
            <a:r>
              <a:rPr lang="en-US" dirty="0" smtClean="0"/>
              <a:t>Differential and </a:t>
            </a:r>
            <a:r>
              <a:rPr lang="en-US" dirty="0" err="1" smtClean="0"/>
              <a:t>fiducial</a:t>
            </a:r>
            <a:r>
              <a:rPr lang="en-US" dirty="0" smtClean="0"/>
              <a:t> cross sections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14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779" y="715756"/>
            <a:ext cx="4127221" cy="3260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79049" y="3809001"/>
            <a:ext cx="2765676" cy="2788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93" y="3124212"/>
            <a:ext cx="3634074" cy="347301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944726" y="4519211"/>
            <a:ext cx="2164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CMS PAS HIG-14-</a:t>
            </a:r>
            <a:r>
              <a:rPr lang="en-US" dirty="0" smtClean="0"/>
              <a:t>028</a:t>
            </a:r>
          </a:p>
          <a:p>
            <a:r>
              <a:rPr lang="en-US" dirty="0"/>
              <a:t>arXiv:</a:t>
            </a:r>
            <a:r>
              <a:rPr lang="en-US" dirty="0" smtClean="0"/>
              <a:t>1407.4222</a:t>
            </a:r>
          </a:p>
          <a:p>
            <a:r>
              <a:rPr lang="en-US" dirty="0"/>
              <a:t>arXiv:</a:t>
            </a:r>
            <a:r>
              <a:rPr lang="en-US" dirty="0" smtClean="0"/>
              <a:t>1408.3226</a:t>
            </a:r>
          </a:p>
          <a:p>
            <a:r>
              <a:rPr lang="en-US" dirty="0"/>
              <a:t>arXiv:1504.05833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6317"/>
            <a:ext cx="4969753" cy="6614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All about that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88746"/>
            <a:ext cx="4195041" cy="43374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Couplings/decay rates</a:t>
            </a:r>
          </a:p>
          <a:p>
            <a:r>
              <a:rPr lang="en-US" dirty="0" smtClean="0"/>
              <a:t>Mass</a:t>
            </a:r>
          </a:p>
          <a:p>
            <a:r>
              <a:rPr lang="en-US" dirty="0" smtClean="0"/>
              <a:t>Differential and </a:t>
            </a:r>
            <a:r>
              <a:rPr lang="en-US" dirty="0" err="1" smtClean="0"/>
              <a:t>fiducial</a:t>
            </a:r>
            <a:r>
              <a:rPr lang="en-US" dirty="0" smtClean="0"/>
              <a:t> cross sections</a:t>
            </a:r>
          </a:p>
          <a:p>
            <a:r>
              <a:rPr lang="en-US" dirty="0" smtClean="0"/>
              <a:t>Spin, CP, etc…</a:t>
            </a:r>
          </a:p>
          <a:p>
            <a:r>
              <a:rPr lang="en-US" dirty="0" smtClean="0"/>
              <a:t>Searches for more bosons</a:t>
            </a:r>
          </a:p>
          <a:p>
            <a:r>
              <a:rPr lang="en-US" dirty="0" smtClean="0"/>
              <a:t>Di-Higgs searches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69753" y="723426"/>
            <a:ext cx="3878949" cy="3721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67352" y="4160335"/>
            <a:ext cx="3704896" cy="251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5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634393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/>
              <a:t>Higgs Discovery and Measurement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Measurements and Model Independence</a:t>
            </a:r>
          </a:p>
          <a:p>
            <a:r>
              <a:rPr lang="en-US" dirty="0" smtClean="0"/>
              <a:t>Searches and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Measurements</a:t>
            </a:r>
            <a:r>
              <a:rPr lang="en-US" dirty="0"/>
              <a:t> </a:t>
            </a:r>
            <a:r>
              <a:rPr lang="en-US" dirty="0" smtClean="0"/>
              <a:t>and Model Independence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3266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8075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Measurements, Model Independence &amp; Monte Carlo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0582"/>
            <a:ext cx="8229600" cy="4667605"/>
          </a:xfrm>
        </p:spPr>
        <p:txBody>
          <a:bodyPr>
            <a:normAutofit/>
          </a:bodyPr>
          <a:lstStyle/>
          <a:p>
            <a:r>
              <a:rPr lang="en-US" dirty="0"/>
              <a:t>What are event generators for?</a:t>
            </a:r>
            <a:endParaRPr lang="en-US" dirty="0" smtClean="0"/>
          </a:p>
          <a:p>
            <a:pPr lvl="1"/>
            <a:r>
              <a:rPr lang="en-US" dirty="0" smtClean="0"/>
              <a:t>Event generators and theory</a:t>
            </a:r>
          </a:p>
          <a:p>
            <a:pPr lvl="1"/>
            <a:r>
              <a:rPr lang="en-US" dirty="0"/>
              <a:t>Event generators and </a:t>
            </a:r>
            <a:r>
              <a:rPr lang="en-US" dirty="0" smtClean="0"/>
              <a:t>simulation</a:t>
            </a:r>
          </a:p>
          <a:p>
            <a:r>
              <a:rPr lang="en-US" dirty="0" smtClean="0"/>
              <a:t>What do we actually </a:t>
            </a:r>
            <a:r>
              <a:rPr lang="en-US" i="1" dirty="0" smtClean="0"/>
              <a:t>measure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The final state</a:t>
            </a:r>
          </a:p>
          <a:p>
            <a:pPr lvl="1"/>
            <a:r>
              <a:rPr lang="en-US" dirty="0"/>
              <a:t>“Truth” particle </a:t>
            </a:r>
            <a:r>
              <a:rPr lang="en-US" dirty="0" smtClean="0"/>
              <a:t>definitions</a:t>
            </a:r>
          </a:p>
          <a:p>
            <a:pPr lvl="1"/>
            <a:r>
              <a:rPr lang="en-US" dirty="0" err="1"/>
              <a:t>Fiducial</a:t>
            </a:r>
            <a:r>
              <a:rPr lang="en-US" dirty="0"/>
              <a:t> or </a:t>
            </a:r>
            <a:r>
              <a:rPr lang="en-US" dirty="0" smtClean="0"/>
              <a:t>not?</a:t>
            </a:r>
          </a:p>
          <a:p>
            <a:r>
              <a:rPr lang="en-US" dirty="0" smtClean="0"/>
              <a:t>Real Examples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3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031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Event Generators and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6192"/>
            <a:ext cx="8229600" cy="4907418"/>
          </a:xfrm>
        </p:spPr>
        <p:txBody>
          <a:bodyPr>
            <a:normAutofit/>
          </a:bodyPr>
          <a:lstStyle/>
          <a:p>
            <a:r>
              <a:rPr lang="en-US" dirty="0" smtClean="0"/>
              <a:t>Mainly, see Jean-Philippe’s lectures. But briefly:</a:t>
            </a:r>
          </a:p>
          <a:p>
            <a:pPr lvl="1"/>
            <a:r>
              <a:rPr lang="en-US" dirty="0" smtClean="0"/>
              <a:t>In a collider or fixed-target experiment, the underlying theory (typically short distance physics), is usually embedded in a more complex “event” </a:t>
            </a:r>
          </a:p>
          <a:p>
            <a:pPr lvl="1"/>
            <a:r>
              <a:rPr lang="en-US" dirty="0" smtClean="0"/>
              <a:t>This will include known and/or lower energy physics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4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634393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Higgs Discovery and Measurement</a:t>
            </a:r>
          </a:p>
          <a:p>
            <a:r>
              <a:rPr lang="en-US" dirty="0" smtClean="0"/>
              <a:t>Measurements and Model Independence</a:t>
            </a:r>
          </a:p>
          <a:p>
            <a:r>
              <a:rPr lang="en-US" dirty="0" smtClean="0"/>
              <a:t>Searches and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21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 descr="scetch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" y="0"/>
            <a:ext cx="9351449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9050" y="6356350"/>
            <a:ext cx="2444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©Frank Krauss/Sherpa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993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031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Event Generators and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6192"/>
            <a:ext cx="8229600" cy="4907418"/>
          </a:xfrm>
        </p:spPr>
        <p:txBody>
          <a:bodyPr>
            <a:normAutofit/>
          </a:bodyPr>
          <a:lstStyle/>
          <a:p>
            <a:r>
              <a:rPr lang="en-US" dirty="0" smtClean="0"/>
              <a:t>Event generators can embed state-of-the-art calculation or the short-distance physics in a realistic and complete collision, and predict the final state</a:t>
            </a:r>
          </a:p>
          <a:p>
            <a:r>
              <a:rPr lang="en-US" dirty="0" smtClean="0"/>
              <a:t>Different levels of precision and </a:t>
            </a:r>
            <a:r>
              <a:rPr lang="en-US" dirty="0" err="1" smtClean="0"/>
              <a:t>modelling</a:t>
            </a:r>
            <a:r>
              <a:rPr lang="en-US" dirty="0" smtClean="0"/>
              <a:t> can be combined and tested 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031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Event Generators and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88745"/>
            <a:ext cx="8229600" cy="4905902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“Simulation” in the experimental context usually means “detector simulation”</a:t>
            </a:r>
          </a:p>
          <a:p>
            <a:r>
              <a:rPr lang="en-US" dirty="0" smtClean="0"/>
              <a:t>Detailed software model of detector(s) in GEANT</a:t>
            </a:r>
          </a:p>
          <a:p>
            <a:r>
              <a:rPr lang="en-US" dirty="0" smtClean="0"/>
              <a:t>Particles (from the generator) propagate step-by-step through</a:t>
            </a:r>
          </a:p>
          <a:p>
            <a:pPr lvl="1"/>
            <a:r>
              <a:rPr lang="en-US" dirty="0" smtClean="0"/>
              <a:t>Electromagnetic fields: they can curve, radiate, pair-produce</a:t>
            </a:r>
          </a:p>
          <a:p>
            <a:pPr lvl="1"/>
            <a:r>
              <a:rPr lang="en-US" dirty="0" smtClean="0"/>
              <a:t>Material (with which they interact): scattering, absorption, more pair-production, energy loss…</a:t>
            </a:r>
          </a:p>
          <a:p>
            <a:pPr lvl="1"/>
            <a:r>
              <a:rPr lang="en-US" dirty="0" smtClean="0"/>
              <a:t>Time: That is, quasi-stable particles can be decayed (may include some short distance physics)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0319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Event Generators and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50582"/>
            <a:ext cx="8229600" cy="4667605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readout</a:t>
            </a:r>
          </a:p>
          <a:p>
            <a:pPr lvl="1"/>
            <a:r>
              <a:rPr lang="en-US" dirty="0" err="1" smtClean="0"/>
              <a:t>Digitisation</a:t>
            </a:r>
            <a:r>
              <a:rPr lang="en-US" dirty="0" smtClean="0"/>
              <a:t>, truncation, saturation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Pile up (in-time and out-of-time)</a:t>
            </a:r>
            <a:endParaRPr lang="en-US" dirty="0"/>
          </a:p>
          <a:p>
            <a:pPr lvl="1"/>
            <a:r>
              <a:rPr lang="en-US" dirty="0" smtClean="0"/>
              <a:t>Trigger readout simulated </a:t>
            </a:r>
            <a:r>
              <a:rPr lang="en-US" dirty="0" err="1" smtClean="0"/>
              <a:t>seperately</a:t>
            </a:r>
            <a:endParaRPr lang="en-US" dirty="0" smtClean="0"/>
          </a:p>
          <a:p>
            <a:r>
              <a:rPr lang="en-US" dirty="0" smtClean="0"/>
              <a:t>Provide “as data” input to reconstruction algorithms</a:t>
            </a:r>
          </a:p>
          <a:p>
            <a:r>
              <a:rPr lang="en-US" dirty="0" smtClean="0"/>
              <a:t>Retain knowledge of what “really” happened: MC truth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87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Simulation</a:t>
            </a:r>
            <a:r>
              <a:rPr lang="en-US" dirty="0" smtClean="0"/>
              <a:t> and Experiment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176591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5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861234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25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/>
              <a:t>Simulation and </a:t>
            </a:r>
            <a:r>
              <a:rPr lang="en-US" dirty="0" smtClean="0">
                <a:solidFill>
                  <a:srgbClr val="FF0000"/>
                </a:solidFill>
              </a:rPr>
              <a:t>Experiment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88973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26</a:t>
            </a:fld>
            <a:endParaRPr lang="en-US"/>
          </a:p>
        </p:txBody>
      </p:sp>
      <p:sp>
        <p:nvSpPr>
          <p:cNvPr id="9" name="Curved Up Arrow 8"/>
          <p:cNvSpPr/>
          <p:nvPr/>
        </p:nvSpPr>
        <p:spPr>
          <a:xfrm flipH="1">
            <a:off x="1313844" y="5284930"/>
            <a:ext cx="7080168" cy="10714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Simulation</a:t>
            </a:r>
            <a:r>
              <a:rPr lang="en-US" dirty="0" smtClean="0"/>
              <a:t> and Experiment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2341" y="5705656"/>
            <a:ext cx="287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Unfolding &amp; Data Correction: Test and evaluate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12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608811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27</a:t>
            </a:fld>
            <a:endParaRPr lang="en-US"/>
          </a:p>
        </p:txBody>
      </p:sp>
      <p:sp>
        <p:nvSpPr>
          <p:cNvPr id="8" name="Curved Up Arrow 7"/>
          <p:cNvSpPr/>
          <p:nvPr/>
        </p:nvSpPr>
        <p:spPr>
          <a:xfrm flipH="1">
            <a:off x="1313844" y="5284930"/>
            <a:ext cx="7080168" cy="10714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/>
              <a:t>Simulation and </a:t>
            </a:r>
            <a:r>
              <a:rPr lang="en-US" dirty="0" smtClean="0">
                <a:solidFill>
                  <a:srgbClr val="FF0000"/>
                </a:solidFill>
              </a:rPr>
              <a:t>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2341" y="5705656"/>
            <a:ext cx="287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Unfolding &amp; Data Correction: Make the measurement!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56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>
            <a:normAutofit/>
          </a:bodyPr>
          <a:lstStyle/>
          <a:p>
            <a:r>
              <a:rPr lang="en-US" dirty="0" smtClean="0"/>
              <a:t>What do we actually </a:t>
            </a:r>
            <a:r>
              <a:rPr lang="en-US" i="1" dirty="0" smtClean="0"/>
              <a:t>measure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1068"/>
          </a:xfrm>
        </p:spPr>
        <p:txBody>
          <a:bodyPr>
            <a:normAutofit/>
          </a:bodyPr>
          <a:lstStyle/>
          <a:p>
            <a:r>
              <a:rPr lang="en-US" dirty="0" smtClean="0"/>
              <a:t>The final state!</a:t>
            </a:r>
          </a:p>
          <a:p>
            <a:pPr lvl="1"/>
            <a:r>
              <a:rPr lang="en-US" dirty="0" smtClean="0"/>
              <a:t>Quantum mechanics says so</a:t>
            </a:r>
          </a:p>
          <a:p>
            <a:r>
              <a:rPr lang="en-US" dirty="0" smtClean="0"/>
              <a:t>Clearly we can’t, even in principle, tell the difference between amplitudes with identical final states</a:t>
            </a:r>
          </a:p>
          <a:p>
            <a:r>
              <a:rPr lang="en-US" dirty="0" smtClean="0"/>
              <a:t>If your measurement can’t be defined in such terms, you should worry!</a:t>
            </a:r>
          </a:p>
          <a:p>
            <a:pPr lvl="1"/>
            <a:r>
              <a:rPr lang="en-US" dirty="0" smtClean="0"/>
              <a:t>Model dependence</a:t>
            </a:r>
          </a:p>
          <a:p>
            <a:pPr lvl="1"/>
            <a:r>
              <a:rPr lang="en-US" dirty="0" smtClean="0"/>
              <a:t>Physical meaning!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Tension between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“universal measurement” with meaning beyond that particular experiment and “universal measurement” with meaning beyond that </a:t>
            </a:r>
            <a:r>
              <a:rPr lang="en-US" dirty="0" err="1" smtClean="0"/>
              <a:t>particukar</a:t>
            </a:r>
            <a:r>
              <a:rPr lang="en-US" dirty="0" smtClean="0"/>
              <a:t> theory</a:t>
            </a:r>
          </a:p>
          <a:p>
            <a:r>
              <a:rPr lang="en-US" dirty="0" smtClean="0"/>
              <a:t>“We counted charged particles in this particular region of phase space with these particular beams and this particular detector”</a:t>
            </a:r>
          </a:p>
          <a:p>
            <a:r>
              <a:rPr lang="en-US" dirty="0" smtClean="0"/>
              <a:t>“We extracted the top mass under the assumption that this particular version of this MC is true”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0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_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62"/>
            <a:ext cx="9144000" cy="627291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1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>
            <a:normAutofit/>
          </a:bodyPr>
          <a:lstStyle/>
          <a:p>
            <a:r>
              <a:rPr lang="en-US" dirty="0" smtClean="0"/>
              <a:t>What do we actually </a:t>
            </a:r>
            <a:r>
              <a:rPr lang="en-US" i="1" dirty="0" smtClean="0"/>
              <a:t>measure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Experimentalists: don’t publish a paper in which all the results are valid only in a particular theory or model</a:t>
            </a:r>
          </a:p>
          <a:p>
            <a:r>
              <a:rPr lang="en-US" dirty="0" smtClean="0"/>
              <a:t>Theorists: don’t trust them if they do (even if it is </a:t>
            </a:r>
            <a:r>
              <a:rPr lang="en-US" i="1" dirty="0" smtClean="0"/>
              <a:t>your</a:t>
            </a:r>
            <a:r>
              <a:rPr lang="en-US" dirty="0" smtClean="0"/>
              <a:t> theory or model!)</a:t>
            </a:r>
          </a:p>
          <a:p>
            <a:r>
              <a:rPr lang="en-US" dirty="0" smtClean="0"/>
              <a:t>At least the first stage of a measurement or search should be stated, in terms of “truth” final-state particle definitions where possible (and if it’s not possible… why not?)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5" y="569099"/>
            <a:ext cx="9006025" cy="1143961"/>
          </a:xfrm>
        </p:spPr>
        <p:txBody>
          <a:bodyPr>
            <a:normAutofit/>
          </a:bodyPr>
          <a:lstStyle/>
          <a:p>
            <a:r>
              <a:rPr lang="en-US" sz="3600" dirty="0"/>
              <a:t>What is your final state</a:t>
            </a:r>
            <a:r>
              <a:rPr lang="en-US" sz="3600" dirty="0" smtClean="0"/>
              <a:t>?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42" y="1533798"/>
            <a:ext cx="8683298" cy="482255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Quarks, gluons? (top?)</a:t>
            </a:r>
          </a:p>
          <a:p>
            <a:r>
              <a:rPr lang="en-US" dirty="0" smtClean="0"/>
              <a:t>W, Z, H?</a:t>
            </a:r>
          </a:p>
          <a:p>
            <a:r>
              <a:rPr lang="en-US" dirty="0" err="1"/>
              <a:t>Taus</a:t>
            </a:r>
            <a:r>
              <a:rPr lang="en-US" dirty="0" smtClean="0"/>
              <a:t>?</a:t>
            </a:r>
          </a:p>
          <a:p>
            <a:r>
              <a:rPr lang="en-US" dirty="0" smtClean="0"/>
              <a:t>Hadrons? (lifetime cut? Do they propagate in B-field? In material?)</a:t>
            </a:r>
          </a:p>
          <a:p>
            <a:r>
              <a:rPr lang="en-US" dirty="0"/>
              <a:t>Jets (what are the input objects?</a:t>
            </a:r>
            <a:r>
              <a:rPr lang="en-US" dirty="0" smtClean="0"/>
              <a:t>)</a:t>
            </a:r>
          </a:p>
          <a:p>
            <a:r>
              <a:rPr lang="en-US" dirty="0"/>
              <a:t>Neutrinos? All of them? Missing </a:t>
            </a:r>
            <a:r>
              <a:rPr lang="en-US" dirty="0" smtClean="0"/>
              <a:t>E</a:t>
            </a:r>
            <a:r>
              <a:rPr lang="en-US" baseline="-25000" dirty="0" smtClean="0"/>
              <a:t>T</a:t>
            </a:r>
            <a:endParaRPr lang="en-US" dirty="0" smtClean="0"/>
          </a:p>
          <a:p>
            <a:r>
              <a:rPr lang="en-US" dirty="0" smtClean="0"/>
              <a:t>Photons? Isolated photons?</a:t>
            </a:r>
          </a:p>
          <a:p>
            <a:r>
              <a:rPr lang="en-US" dirty="0" smtClean="0"/>
              <a:t>Electrons, </a:t>
            </a:r>
            <a:r>
              <a:rPr lang="en-US" dirty="0" err="1" smtClean="0"/>
              <a:t>muons</a:t>
            </a:r>
            <a:r>
              <a:rPr lang="en-US" dirty="0" smtClean="0"/>
              <a:t>? (what about FSR?)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53" y="753666"/>
            <a:ext cx="8572547" cy="130208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When is a lepton a lepton plus some photons?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53" y="1985500"/>
            <a:ext cx="4122018" cy="3445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271" y="2379678"/>
            <a:ext cx="4690589" cy="27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1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5" y="569099"/>
            <a:ext cx="9006025" cy="1143961"/>
          </a:xfrm>
        </p:spPr>
        <p:txBody>
          <a:bodyPr>
            <a:normAutofit/>
          </a:bodyPr>
          <a:lstStyle/>
          <a:p>
            <a:r>
              <a:rPr lang="en-US" sz="3600" dirty="0"/>
              <a:t>What is your final state</a:t>
            </a:r>
            <a:r>
              <a:rPr lang="en-US" sz="3600" dirty="0" smtClean="0"/>
              <a:t>?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42" y="1533798"/>
            <a:ext cx="8683298" cy="482255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Quarks, gluons</a:t>
            </a:r>
            <a:r>
              <a:rPr lang="en-US" dirty="0" smtClean="0"/>
              <a:t>? (top?)</a:t>
            </a:r>
          </a:p>
          <a:p>
            <a:r>
              <a:rPr lang="en-US" dirty="0" smtClean="0"/>
              <a:t>W, </a:t>
            </a:r>
            <a:r>
              <a:rPr lang="en-US" dirty="0" smtClean="0">
                <a:solidFill>
                  <a:srgbClr val="FF0000"/>
                </a:solidFill>
              </a:rPr>
              <a:t>Z</a:t>
            </a:r>
            <a:r>
              <a:rPr lang="en-US" dirty="0" smtClean="0"/>
              <a:t>, H?</a:t>
            </a:r>
          </a:p>
          <a:p>
            <a:r>
              <a:rPr lang="en-US" dirty="0" err="1">
                <a:solidFill>
                  <a:srgbClr val="008000"/>
                </a:solidFill>
              </a:rPr>
              <a:t>Taus</a:t>
            </a:r>
            <a:r>
              <a:rPr lang="en-US" dirty="0" smtClean="0"/>
              <a:t>?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Hadrons</a:t>
            </a:r>
            <a:r>
              <a:rPr lang="en-US" dirty="0" smtClean="0"/>
              <a:t>? (lifetime cut? Do they propagate in B-field? In material?)</a:t>
            </a:r>
          </a:p>
          <a:p>
            <a:r>
              <a:rPr lang="en-US" dirty="0">
                <a:solidFill>
                  <a:srgbClr val="008000"/>
                </a:solidFill>
              </a:rPr>
              <a:t>Jets</a:t>
            </a:r>
            <a:r>
              <a:rPr lang="en-US" dirty="0"/>
              <a:t> (what are the input objects?</a:t>
            </a:r>
            <a:r>
              <a:rPr lang="en-US" dirty="0" smtClean="0"/>
              <a:t>)</a:t>
            </a:r>
          </a:p>
          <a:p>
            <a:r>
              <a:rPr lang="en-US" dirty="0"/>
              <a:t>Neutrinos? All of them? </a:t>
            </a:r>
            <a:r>
              <a:rPr lang="en-US" dirty="0">
                <a:solidFill>
                  <a:srgbClr val="008000"/>
                </a:solidFill>
              </a:rPr>
              <a:t>Missing </a:t>
            </a:r>
            <a:r>
              <a:rPr lang="en-US" dirty="0" smtClean="0">
                <a:solidFill>
                  <a:srgbClr val="008000"/>
                </a:solidFill>
              </a:rPr>
              <a:t>E</a:t>
            </a:r>
            <a:r>
              <a:rPr lang="en-US" baseline="-25000" dirty="0" smtClean="0">
                <a:solidFill>
                  <a:srgbClr val="008000"/>
                </a:solidFill>
              </a:rPr>
              <a:t>T</a:t>
            </a:r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/>
              <a:t>Photons? </a:t>
            </a:r>
            <a:r>
              <a:rPr lang="en-US" dirty="0" smtClean="0">
                <a:solidFill>
                  <a:srgbClr val="008000"/>
                </a:solidFill>
              </a:rPr>
              <a:t>Isolated photons</a:t>
            </a:r>
            <a:r>
              <a:rPr lang="en-US" dirty="0" smtClean="0"/>
              <a:t>?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Electrons, </a:t>
            </a:r>
            <a:r>
              <a:rPr lang="en-US" dirty="0" err="1" smtClean="0">
                <a:solidFill>
                  <a:srgbClr val="008000"/>
                </a:solidFill>
              </a:rPr>
              <a:t>muons</a:t>
            </a:r>
            <a:r>
              <a:rPr lang="en-US" dirty="0" smtClean="0"/>
              <a:t>? (what about FSR?)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0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5" y="569099"/>
            <a:ext cx="9006025" cy="1143961"/>
          </a:xfrm>
        </p:spPr>
        <p:txBody>
          <a:bodyPr/>
          <a:lstStyle/>
          <a:p>
            <a:r>
              <a:rPr lang="en-US" sz="3500" dirty="0"/>
              <a:t>Important considerations (for searches too)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42" y="1533798"/>
            <a:ext cx="8683298" cy="4705329"/>
          </a:xfrm>
        </p:spPr>
        <p:txBody>
          <a:bodyPr>
            <a:normAutofit/>
          </a:bodyPr>
          <a:lstStyle/>
          <a:p>
            <a:r>
              <a:rPr lang="en-US" dirty="0" smtClean="0"/>
              <a:t>What is your final state?</a:t>
            </a:r>
          </a:p>
          <a:p>
            <a:pPr lvl="1"/>
            <a:r>
              <a:rPr lang="en-US" dirty="0" smtClean="0"/>
              <a:t>A common choice is place a lifetime cut at 10ps, and where necessary to draw further distinction, draw the line at </a:t>
            </a:r>
            <a:r>
              <a:rPr lang="en-US" dirty="0" err="1" smtClean="0"/>
              <a:t>hadronisation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table objects (hadrons, leptons, photons) can be combined algorithmically to give well-defined objects (jets, dressed leptons, isolated photons, missing E</a:t>
            </a:r>
            <a:r>
              <a:rPr lang="en-US" baseline="-25000" dirty="0" smtClean="0"/>
              <a:t>T</a:t>
            </a:r>
            <a:r>
              <a:rPr lang="en-US" dirty="0" smtClean="0"/>
              <a:t>…)</a:t>
            </a:r>
          </a:p>
          <a:p>
            <a:pPr lvl="1"/>
            <a:r>
              <a:rPr lang="en-US" dirty="0" smtClean="0"/>
              <a:t>Remember, this is about defining “truth”, i.e. what we correct back to, within some systematic uncertainty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0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226352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35</a:t>
            </a:fld>
            <a:endParaRPr lang="en-US"/>
          </a:p>
        </p:txBody>
      </p:sp>
      <p:sp>
        <p:nvSpPr>
          <p:cNvPr id="8" name="Curved Up Arrow 7"/>
          <p:cNvSpPr/>
          <p:nvPr/>
        </p:nvSpPr>
        <p:spPr>
          <a:xfrm flipH="1">
            <a:off x="1313844" y="5284930"/>
            <a:ext cx="7080168" cy="10714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/>
              <a:t>Simulation and </a:t>
            </a:r>
            <a:r>
              <a:rPr lang="en-US" dirty="0" smtClean="0">
                <a:solidFill>
                  <a:srgbClr val="FF0000"/>
                </a:solidFill>
              </a:rPr>
              <a:t>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2341" y="5705656"/>
            <a:ext cx="287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Unfolding &amp; Data Correction: Make the measurement!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5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/>
          <a:lstStyle/>
          <a:p>
            <a:r>
              <a:rPr lang="en-US" dirty="0" smtClean="0"/>
              <a:t>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we know what our detector is doing</a:t>
            </a:r>
          </a:p>
          <a:p>
            <a:pPr lvl="1"/>
            <a:r>
              <a:rPr lang="en-US" dirty="0" smtClean="0"/>
              <a:t>(and so can account for it, and to some extent reverse it)</a:t>
            </a:r>
          </a:p>
          <a:p>
            <a:r>
              <a:rPr lang="en-US" dirty="0"/>
              <a:t>Recent examples… (13 </a:t>
            </a:r>
            <a:r>
              <a:rPr lang="en-US" dirty="0" err="1"/>
              <a:t>TeV</a:t>
            </a:r>
            <a:r>
              <a:rPr lang="en-US" dirty="0"/>
              <a:t>!)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95" y="1332733"/>
            <a:ext cx="4787984" cy="502361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Calibration &amp; uncertainty </a:t>
            </a:r>
            <a:r>
              <a:rPr lang="en-US" dirty="0"/>
              <a:t>e</a:t>
            </a:r>
            <a:r>
              <a:rPr lang="en-US" dirty="0" smtClean="0"/>
              <a:t>stimated with 2012 data</a:t>
            </a:r>
          </a:p>
          <a:p>
            <a:pPr lvl="1"/>
            <a:r>
              <a:rPr lang="en-US" dirty="0" smtClean="0"/>
              <a:t>Uncertainty: ~1-6%, depends on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and </a:t>
            </a:r>
            <a:r>
              <a:rPr lang="en-US" dirty="0" err="1" smtClean="0"/>
              <a:t>η</a:t>
            </a:r>
            <a:endParaRPr lang="en-US" dirty="0" smtClean="0"/>
          </a:p>
          <a:p>
            <a:r>
              <a:rPr lang="en-US" dirty="0" smtClean="0"/>
              <a:t>Uses</a:t>
            </a:r>
          </a:p>
          <a:p>
            <a:pPr lvl="1"/>
            <a:r>
              <a:rPr lang="en-US" dirty="0" smtClean="0"/>
              <a:t>Test beam input</a:t>
            </a:r>
          </a:p>
          <a:p>
            <a:pPr lvl="1"/>
            <a:r>
              <a:rPr lang="en-US" dirty="0" smtClean="0"/>
              <a:t>in-situ energy-balance (tracks; electrons, </a:t>
            </a:r>
            <a:r>
              <a:rPr lang="en-US" dirty="0" err="1" smtClean="0"/>
              <a:t>muons</a:t>
            </a:r>
            <a:r>
              <a:rPr lang="en-US" dirty="0" smtClean="0"/>
              <a:t>, photons for central region, central jets </a:t>
            </a:r>
            <a:r>
              <a:rPr lang="en-US" dirty="0" err="1" smtClean="0"/>
              <a:t>vs</a:t>
            </a:r>
            <a:r>
              <a:rPr lang="en-US" dirty="0" smtClean="0"/>
              <a:t> forward jets)</a:t>
            </a:r>
          </a:p>
          <a:p>
            <a:pPr lvl="1"/>
            <a:r>
              <a:rPr lang="en-US" dirty="0" smtClean="0"/>
              <a:t>Used to improve detector software model</a:t>
            </a:r>
          </a:p>
          <a:p>
            <a:r>
              <a:rPr lang="en-US" dirty="0" smtClean="0"/>
              <a:t>Tested </a:t>
            </a:r>
            <a:r>
              <a:rPr lang="en-US" dirty="0" err="1"/>
              <a:t>vs</a:t>
            </a:r>
            <a:r>
              <a:rPr lang="en-US" dirty="0"/>
              <a:t> MC for 2015 data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6029-7EA0-DE44-A9B3-B5A3CF110D5B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7672" y="2098291"/>
            <a:ext cx="4746328" cy="32868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59298" y="3906884"/>
            <a:ext cx="173083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ATL-PHYS-PUB-2015-027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Jet Energy Scale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978700" y="6356349"/>
            <a:ext cx="23031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ATL-PHYS-PUB-2015-015</a:t>
            </a:r>
          </a:p>
          <a:p>
            <a:endParaRPr lang="en-US" sz="14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95" y="1645054"/>
            <a:ext cx="3880292" cy="3472557"/>
          </a:xfrm>
        </p:spPr>
        <p:txBody>
          <a:bodyPr>
            <a:norm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r>
              <a:rPr lang="en-US" baseline="30000" dirty="0" smtClean="0"/>
              <a:t> </a:t>
            </a:r>
            <a:r>
              <a:rPr lang="en-US" dirty="0" smtClean="0"/>
              <a:t>Resolution</a:t>
            </a:r>
          </a:p>
          <a:p>
            <a:pPr lvl="1"/>
            <a:r>
              <a:rPr lang="en-US" dirty="0" smtClean="0"/>
              <a:t>measured in minimum bias </a:t>
            </a:r>
            <a:r>
              <a:rPr lang="en-US" dirty="0"/>
              <a:t>&amp;</a:t>
            </a:r>
            <a:r>
              <a:rPr lang="en-US" dirty="0" smtClean="0"/>
              <a:t> Z candidate events</a:t>
            </a:r>
          </a:p>
          <a:p>
            <a:pPr lvl="1"/>
            <a:r>
              <a:rPr lang="en-US" dirty="0" smtClean="0"/>
              <a:t>Good agreement between data and MC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6029-7EA0-DE44-A9B3-B5A3CF110D5B}" type="slidenum">
              <a:rPr lang="en-US" smtClean="0"/>
              <a:t>38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0963" y="1645054"/>
            <a:ext cx="5459172" cy="39176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59298" y="3906884"/>
            <a:ext cx="1730837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/>
              <a:t>ATL-PHYS-PUB-2015-027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846" y="375650"/>
            <a:ext cx="8229600" cy="1143000"/>
          </a:xfrm>
        </p:spPr>
        <p:txBody>
          <a:bodyPr/>
          <a:lstStyle/>
          <a:p>
            <a:r>
              <a:rPr lang="en-US" dirty="0" err="1"/>
              <a:t>E</a:t>
            </a:r>
            <a:r>
              <a:rPr lang="en-US" baseline="-25000" dirty="0" err="1"/>
              <a:t>T</a:t>
            </a:r>
            <a:r>
              <a:rPr lang="en-US" baseline="30000" dirty="0" err="1"/>
              <a:t>miss</a:t>
            </a:r>
            <a:r>
              <a:rPr lang="en-US" baseline="30000" dirty="0"/>
              <a:t> </a:t>
            </a:r>
            <a:r>
              <a:rPr lang="en-US" dirty="0"/>
              <a:t>Resolution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78700" y="6094739"/>
            <a:ext cx="23897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ATL-PHYS-PUB-2015-015</a:t>
            </a:r>
          </a:p>
          <a:p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9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274638"/>
            <a:ext cx="706883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Electrons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" y="1356139"/>
            <a:ext cx="4170630" cy="53653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Z and  J/psi</a:t>
            </a:r>
            <a:r>
              <a:rPr lang="en-US" dirty="0"/>
              <a:t> </a:t>
            </a:r>
            <a:r>
              <a:rPr lang="en-US" dirty="0" smtClean="0"/>
              <a:t>peaks  used to evaluate electron energy scale &amp; resolution</a:t>
            </a:r>
          </a:p>
          <a:p>
            <a:r>
              <a:rPr lang="en-US" dirty="0" smtClean="0"/>
              <a:t>Electron identification </a:t>
            </a:r>
          </a:p>
          <a:p>
            <a:pPr lvl="1"/>
            <a:r>
              <a:rPr lang="en-US" dirty="0"/>
              <a:t>B</a:t>
            </a:r>
            <a:r>
              <a:rPr lang="en-US" dirty="0" smtClean="0"/>
              <a:t>ased on many variables combined in likelihood (details of detector)</a:t>
            </a:r>
          </a:p>
          <a:p>
            <a:pPr lvl="1"/>
            <a:r>
              <a:rPr lang="en-US" dirty="0" smtClean="0"/>
              <a:t>Efficiencies 75% - 95%</a:t>
            </a:r>
          </a:p>
          <a:p>
            <a:pPr lvl="1"/>
            <a:r>
              <a:rPr lang="en-US" dirty="0" smtClean="0"/>
              <a:t>Differences between data </a:t>
            </a:r>
            <a:r>
              <a:rPr lang="en-US" dirty="0"/>
              <a:t>&amp;</a:t>
            </a:r>
            <a:r>
              <a:rPr lang="en-US" dirty="0" smtClean="0"/>
              <a:t> MC corrected by </a:t>
            </a:r>
            <a:r>
              <a:rPr lang="en-US" i="1" dirty="0" smtClean="0"/>
              <a:t>in-situ </a:t>
            </a:r>
            <a:r>
              <a:rPr lang="en-US" dirty="0" smtClean="0"/>
              <a:t>calibration</a:t>
            </a:r>
          </a:p>
          <a:p>
            <a:pPr lvl="1"/>
            <a:r>
              <a:rPr lang="en-US" dirty="0" smtClean="0"/>
              <a:t>Uncertainty ~2%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6029-7EA0-DE44-A9B3-B5A3CF110D5B}" type="slidenum">
              <a:rPr lang="en-US" smtClean="0"/>
              <a:t>39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119" y="3275679"/>
            <a:ext cx="3150882" cy="2245144"/>
          </a:xfrm>
          <a:prstGeom prst="rect">
            <a:avLst/>
          </a:prstGeom>
        </p:spPr>
      </p:pic>
      <p:pic>
        <p:nvPicPr>
          <p:cNvPr id="9" name="Picture 8" descr="jpsiee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19" y="734674"/>
            <a:ext cx="3733759" cy="2541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0869" y="4465019"/>
            <a:ext cx="2462290" cy="2392981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736600"/>
            <a:ext cx="8128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Eff_MediumMuons_Pt_ZandJPsi_noCrack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254" y="1089139"/>
            <a:ext cx="4522633" cy="3254381"/>
          </a:xfrm>
          <a:prstGeom prst="rect">
            <a:avLst/>
          </a:prstGeom>
        </p:spPr>
      </p:pic>
      <p:pic>
        <p:nvPicPr>
          <p:cNvPr id="10" name="Picture 9" descr="fig_1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87" y="3966867"/>
            <a:ext cx="4094762" cy="2939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Muons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0" y="4199217"/>
            <a:ext cx="5280527" cy="264078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High reconstruction </a:t>
            </a:r>
            <a:r>
              <a:rPr lang="en-US" dirty="0"/>
              <a:t>efficiency </a:t>
            </a:r>
            <a:endParaRPr lang="en-US" dirty="0" smtClean="0"/>
          </a:p>
          <a:p>
            <a:pPr lvl="1"/>
            <a:r>
              <a:rPr lang="en-US" dirty="0" smtClean="0"/>
              <a:t>Well </a:t>
            </a:r>
            <a:r>
              <a:rPr lang="en-US" dirty="0"/>
              <a:t>modeled by </a:t>
            </a:r>
            <a:r>
              <a:rPr lang="en-US" dirty="0" smtClean="0"/>
              <a:t>simulation</a:t>
            </a:r>
          </a:p>
          <a:p>
            <a:pPr lvl="1"/>
            <a:r>
              <a:rPr lang="en-US" dirty="0" smtClean="0"/>
              <a:t>Uncertainty &lt;1% for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&gt;20 </a:t>
            </a:r>
            <a:r>
              <a:rPr lang="en-US" dirty="0" err="1" smtClean="0"/>
              <a:t>GeV</a:t>
            </a:r>
            <a:endParaRPr lang="en-US" dirty="0"/>
          </a:p>
          <a:p>
            <a:r>
              <a:rPr lang="en-US" dirty="0" smtClean="0"/>
              <a:t>Momentum </a:t>
            </a:r>
            <a:r>
              <a:rPr lang="en-US" dirty="0"/>
              <a:t>scale already understood with precision of 0.2% </a:t>
            </a:r>
          </a:p>
          <a:p>
            <a:pPr lvl="1"/>
            <a:r>
              <a:rPr lang="en-US" dirty="0"/>
              <a:t>Resolution also understood to within 5% in this p range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F6029-7EA0-DE44-A9B3-B5A3CF110D5B}" type="slidenum">
              <a:rPr lang="en-US" smtClean="0"/>
              <a:t>40</a:t>
            </a:fld>
            <a:endParaRPr lang="en-US"/>
          </a:p>
        </p:txBody>
      </p:sp>
      <p:pic>
        <p:nvPicPr>
          <p:cNvPr id="14" name="Picture 13" descr="fig_13.ep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88" y="1259944"/>
            <a:ext cx="4094761" cy="29392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70294" y="6536809"/>
            <a:ext cx="2503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ATL-PHYS-PUB-2015-037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0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515261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41</a:t>
            </a:fld>
            <a:endParaRPr lang="en-US"/>
          </a:p>
        </p:txBody>
      </p:sp>
      <p:sp>
        <p:nvSpPr>
          <p:cNvPr id="9" name="Curved Up Arrow 8"/>
          <p:cNvSpPr/>
          <p:nvPr/>
        </p:nvSpPr>
        <p:spPr>
          <a:xfrm flipH="1">
            <a:off x="1313844" y="5284930"/>
            <a:ext cx="7080168" cy="10714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Simulation</a:t>
            </a:r>
            <a:r>
              <a:rPr lang="en-US" dirty="0" smtClean="0"/>
              <a:t> and Experiment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912341" y="5705656"/>
            <a:ext cx="287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Unfolding &amp; Data Correction: Test and evaluate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68494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42</a:t>
            </a:fld>
            <a:endParaRPr lang="en-US"/>
          </a:p>
        </p:txBody>
      </p:sp>
      <p:sp>
        <p:nvSpPr>
          <p:cNvPr id="8" name="Curved Up Arrow 7"/>
          <p:cNvSpPr/>
          <p:nvPr/>
        </p:nvSpPr>
        <p:spPr>
          <a:xfrm flipH="1">
            <a:off x="1313844" y="5284930"/>
            <a:ext cx="7080168" cy="1071420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49846" y="581222"/>
            <a:ext cx="8229600" cy="1143000"/>
          </a:xfrm>
        </p:spPr>
        <p:txBody>
          <a:bodyPr/>
          <a:lstStyle/>
          <a:p>
            <a:r>
              <a:rPr lang="en-US" dirty="0" smtClean="0"/>
              <a:t>Simulation and </a:t>
            </a:r>
            <a:r>
              <a:rPr lang="en-US" dirty="0" smtClean="0">
                <a:solidFill>
                  <a:srgbClr val="FF0000"/>
                </a:solidFill>
              </a:rPr>
              <a:t>Experiment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12341" y="5705656"/>
            <a:ext cx="2875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Unfolding &amp; Data Correction: Make the measurement!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18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>
            <a:normAutofit/>
          </a:bodyPr>
          <a:lstStyle/>
          <a:p>
            <a:r>
              <a:rPr lang="en-US" dirty="0" err="1" smtClean="0"/>
              <a:t>Fiducial</a:t>
            </a:r>
            <a:r>
              <a:rPr lang="en-US" dirty="0" smtClean="0"/>
              <a:t> or not?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Difference between “efficiency corrections” or “unfolding”, and “acceptance corrections”.</a:t>
            </a:r>
          </a:p>
          <a:p>
            <a:pPr lvl="1"/>
            <a:r>
              <a:rPr lang="en-US" dirty="0" smtClean="0"/>
              <a:t>The first two generally mean correction for detector effects, which no one but the experimentalists can do.</a:t>
            </a:r>
          </a:p>
          <a:p>
            <a:pPr lvl="1"/>
            <a:r>
              <a:rPr lang="en-US" dirty="0" smtClean="0"/>
              <a:t>The third means extrapolating into kinematic regions which have not been measured at all</a:t>
            </a:r>
            <a:endParaRPr lang="en-US" dirty="0"/>
          </a:p>
          <a:p>
            <a:r>
              <a:rPr lang="en-US" dirty="0" smtClean="0"/>
              <a:t>Beware of the third, especially as we go to higher energies…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9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9261" b="33141"/>
          <a:stretch/>
        </p:blipFill>
        <p:spPr>
          <a:xfrm>
            <a:off x="0" y="1"/>
            <a:ext cx="2819316" cy="4880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559" y="5062795"/>
            <a:ext cx="2463347" cy="511854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Unfold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1" b="33141"/>
          <a:stretch/>
        </p:blipFill>
        <p:spPr>
          <a:xfrm>
            <a:off x="0" y="1"/>
            <a:ext cx="2819316" cy="488061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05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61" b="33141"/>
          <a:stretch/>
        </p:blipFill>
        <p:spPr>
          <a:xfrm>
            <a:off x="0" y="1"/>
            <a:ext cx="2819316" cy="48806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9559" y="5062795"/>
            <a:ext cx="2463347" cy="942741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Increase acceptance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0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131289" cy="7299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95167" y="1010984"/>
            <a:ext cx="2463347" cy="942741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Increase acceptance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9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131289" cy="7299802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9171870" cy="2121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9918" y="3821111"/>
            <a:ext cx="2463347" cy="511854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Extrapolate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55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131289" cy="7299802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9171870" cy="2121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9918" y="3821111"/>
            <a:ext cx="2463347" cy="511854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Extrapolate</a:t>
            </a:r>
          </a:p>
        </p:txBody>
      </p:sp>
      <p:pic>
        <p:nvPicPr>
          <p:cNvPr id="10" name="Picture 9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9"/>
          <a:stretch/>
        </p:blipFill>
        <p:spPr>
          <a:xfrm>
            <a:off x="7071398" y="0"/>
            <a:ext cx="2100471" cy="7299802"/>
          </a:xfrm>
          <a:prstGeom prst="rect">
            <a:avLst/>
          </a:prstGeom>
        </p:spPr>
      </p:pic>
      <p:pic>
        <p:nvPicPr>
          <p:cNvPr id="11" name="Picture 10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9" t="30600"/>
          <a:stretch/>
        </p:blipFill>
        <p:spPr>
          <a:xfrm>
            <a:off x="5003085" y="2056612"/>
            <a:ext cx="2100471" cy="5066069"/>
          </a:xfrm>
          <a:prstGeom prst="rect">
            <a:avLst/>
          </a:prstGeom>
        </p:spPr>
      </p:pic>
      <p:pic>
        <p:nvPicPr>
          <p:cNvPr id="12" name="Picture 11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99" t="29062"/>
          <a:stretch/>
        </p:blipFill>
        <p:spPr>
          <a:xfrm>
            <a:off x="3093992" y="2056613"/>
            <a:ext cx="2100471" cy="51783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1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ZZ4l_animated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066" y="436569"/>
            <a:ext cx="7835934" cy="642143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131289" cy="7299802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9171870" cy="2121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9918" y="3821111"/>
            <a:ext cx="2463347" cy="942741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But how reliably?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0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870" cy="72998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/>
          <a:lstStyle/>
          <a:p>
            <a:r>
              <a:rPr lang="en-US" dirty="0" smtClean="0"/>
              <a:t>Concept of a “</a:t>
            </a:r>
            <a:r>
              <a:rPr lang="en-US" dirty="0" err="1" smtClean="0"/>
              <a:t>fiducial</a:t>
            </a:r>
            <a:r>
              <a:rPr lang="en-US" dirty="0" smtClean="0"/>
              <a:t>” cross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Defines a region in which acceptance is ~100%</a:t>
            </a:r>
          </a:p>
          <a:p>
            <a:r>
              <a:rPr lang="en-US" dirty="0" smtClean="0"/>
              <a:t>Implies that some kinematic cuts must be implemented in whatever theory the data are compared to (easy for MC, less so for some high-order  calculations)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9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0"/>
          <a:stretch/>
        </p:blipFill>
        <p:spPr>
          <a:xfrm>
            <a:off x="0" y="0"/>
            <a:ext cx="3131289" cy="7299802"/>
          </a:xfrm>
          <a:prstGeom prst="rect">
            <a:avLst/>
          </a:prstGeom>
        </p:spPr>
      </p:pic>
      <p:pic>
        <p:nvPicPr>
          <p:cNvPr id="8" name="Picture 7" descr="IMG96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38"/>
          <a:stretch/>
        </p:blipFill>
        <p:spPr>
          <a:xfrm>
            <a:off x="0" y="0"/>
            <a:ext cx="9171870" cy="212147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48245" y="3821111"/>
            <a:ext cx="4680359" cy="1804516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Inaccessible. Removed by kinematics cuts, and not part of the </a:t>
            </a:r>
            <a:r>
              <a:rPr lang="en-US" sz="2800" dirty="0" err="1">
                <a:latin typeface="Helvetica"/>
                <a:cs typeface="Helvetica"/>
              </a:rPr>
              <a:t>fiducial</a:t>
            </a:r>
            <a:r>
              <a:rPr lang="en-US" sz="2800" dirty="0">
                <a:latin typeface="Helvetica"/>
                <a:cs typeface="Helvetica"/>
              </a:rPr>
              <a:t> cross section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0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/>
          <a:lstStyle/>
          <a:p>
            <a:r>
              <a:rPr lang="en-US" dirty="0" smtClean="0"/>
              <a:t>Concept of a “</a:t>
            </a:r>
            <a:r>
              <a:rPr lang="en-US" dirty="0" err="1" smtClean="0"/>
              <a:t>fiducial</a:t>
            </a:r>
            <a:r>
              <a:rPr lang="en-US" dirty="0" smtClean="0"/>
              <a:t>” cross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Defines a region in which acceptance is ~100%</a:t>
            </a:r>
          </a:p>
          <a:p>
            <a:r>
              <a:rPr lang="en-US" dirty="0"/>
              <a:t>Implies that some kinematic cuts must be implemented in whatever theory the data are compared to (easy for MC, less so for some high-order  calculations)</a:t>
            </a:r>
          </a:p>
          <a:p>
            <a:r>
              <a:rPr lang="en-US" dirty="0" smtClean="0"/>
              <a:t>Ideally of course, build an experiment which covers all the phase space of interest…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colorTemperature colorTemp="9109"/>
                    </a14:imgEffect>
                    <a14:imgEffect>
                      <a14:saturation sat="99000"/>
                    </a14:imgEffect>
                    <a14:imgEffect>
                      <a14:brightnessContrast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870" cy="72998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2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9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1870" cy="72998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/>
          <a:lstStyle/>
          <a:p>
            <a:r>
              <a:rPr lang="en-US" dirty="0" smtClean="0"/>
              <a:t>Concept of a “</a:t>
            </a:r>
            <a:r>
              <a:rPr lang="en-US" dirty="0" err="1" smtClean="0"/>
              <a:t>fiducial</a:t>
            </a:r>
            <a:r>
              <a:rPr lang="en-US" dirty="0" smtClean="0"/>
              <a:t>” cross section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Defines a region in which acceptance is ~100%</a:t>
            </a:r>
          </a:p>
          <a:p>
            <a:r>
              <a:rPr lang="en-US" dirty="0" smtClean="0"/>
              <a:t>Implies that some kinematic cuts must be implemented in whatever theory is compared to (easy for MC, less so for some high-order  calculations)</a:t>
            </a:r>
          </a:p>
          <a:p>
            <a:r>
              <a:rPr lang="en-US" dirty="0" smtClean="0"/>
              <a:t>Ideally of course, build an experiment which covers all the phase space of interest…</a:t>
            </a:r>
          </a:p>
          <a:p>
            <a:r>
              <a:rPr lang="en-US" dirty="0" err="1" smtClean="0"/>
              <a:t>Fiducial</a:t>
            </a:r>
            <a:r>
              <a:rPr lang="en-US" dirty="0" smtClean="0"/>
              <a:t> cross section should be defined in terms of the “ideal” or “true” final state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58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901" y="2257444"/>
            <a:ext cx="8560131" cy="29663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NB This has always been true, but becomes more relevant the more phase space you open. Hence at LHC, this now impacts electroweak-scale objects much more than it did at LEP or </a:t>
            </a:r>
            <a:r>
              <a:rPr lang="en-US" dirty="0" err="1" smtClean="0"/>
              <a:t>Tevatron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57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7854"/>
            <a:ext cx="4808877" cy="4525963"/>
          </a:xfrm>
        </p:spPr>
        <p:txBody>
          <a:bodyPr/>
          <a:lstStyle/>
          <a:p>
            <a:r>
              <a:rPr lang="en-US" dirty="0" smtClean="0"/>
              <a:t>Electron-proton collider, proton energy 820 </a:t>
            </a:r>
            <a:r>
              <a:rPr lang="en-US" dirty="0" err="1" smtClean="0"/>
              <a:t>GeV</a:t>
            </a:r>
            <a:r>
              <a:rPr lang="en-US" dirty="0" smtClean="0"/>
              <a:t>, electron energy 27 </a:t>
            </a:r>
            <a:r>
              <a:rPr lang="en-US" dirty="0" err="1" smtClean="0"/>
              <a:t>GeV</a:t>
            </a:r>
            <a:r>
              <a:rPr lang="en-US" dirty="0" smtClean="0"/>
              <a:t> 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Mean photon energy ~10 </a:t>
            </a:r>
            <a:r>
              <a:rPr lang="en-US" dirty="0" err="1" smtClean="0">
                <a:sym typeface="Wingdings"/>
              </a:rPr>
              <a:t>GeV</a:t>
            </a:r>
            <a:r>
              <a:rPr lang="en-US" dirty="0" smtClean="0">
                <a:sym typeface="Wingdings"/>
              </a:rPr>
              <a:t>. </a:t>
            </a:r>
          </a:p>
          <a:p>
            <a:pPr lvl="1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Photon proton CM energy ~100 to 300 </a:t>
            </a:r>
            <a:r>
              <a:rPr lang="en-US" dirty="0" err="1" smtClean="0">
                <a:sym typeface="Wingdings"/>
              </a:rPr>
              <a:t>GeV</a:t>
            </a:r>
            <a:endParaRPr lang="en-US" dirty="0">
              <a:sym typeface="Wingdings"/>
            </a:endParaRPr>
          </a:p>
          <a:p>
            <a:pPr lvl="1">
              <a:buFont typeface="Wingdings" charset="0"/>
              <a:buChar char="à"/>
            </a:pPr>
            <a:r>
              <a:rPr lang="en-US" dirty="0" smtClean="0"/>
              <a:t>Kinematics highly boosted in the proton direction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16596"/>
            <a:ext cx="9006024" cy="114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Real example: ZEUS charm photoproduction</a:t>
            </a:r>
            <a:endParaRPr lang="en-US" dirty="0"/>
          </a:p>
        </p:txBody>
      </p:sp>
      <p:pic>
        <p:nvPicPr>
          <p:cNvPr id="2" name="Picture 1" descr="photopro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296260"/>
            <a:ext cx="2273157" cy="2695677"/>
          </a:xfrm>
          <a:prstGeom prst="rect">
            <a:avLst/>
          </a:prstGeom>
        </p:spPr>
      </p:pic>
      <p:pic>
        <p:nvPicPr>
          <p:cNvPr id="8" name="Picture 7" descr="photoprod-re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11" y="3840007"/>
            <a:ext cx="2887213" cy="301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gs_S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76200" cmpd="sng">
            <a:noFill/>
          </a:ln>
        </p:spPr>
      </p:pic>
      <p:sp>
        <p:nvSpPr>
          <p:cNvPr id="2" name="Rectangle 1"/>
          <p:cNvSpPr/>
          <p:nvPr/>
        </p:nvSpPr>
        <p:spPr>
          <a:xfrm>
            <a:off x="4346222" y="1157111"/>
            <a:ext cx="1382889" cy="47131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29177" y="3104447"/>
            <a:ext cx="2317045" cy="762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68243" y="4117624"/>
            <a:ext cx="2317045" cy="15691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9112" y="869246"/>
            <a:ext cx="903110" cy="156915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26926" y="296332"/>
            <a:ext cx="256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Pre 2012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60558"/>
            <a:ext cx="3291007" cy="455326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Tagging of charm via D* decay</a:t>
            </a:r>
          </a:p>
          <a:p>
            <a:pPr marL="457200" lvl="1" indent="0">
              <a:buNone/>
            </a:pPr>
            <a:r>
              <a:rPr lang="en-US" dirty="0" smtClean="0">
                <a:sym typeface="Wingdings"/>
              </a:rPr>
              <a:t>Highly dependent on track reconstruction, which has limited rapidity and </a:t>
            </a:r>
            <a:r>
              <a:rPr lang="en-US" dirty="0" err="1" smtClean="0">
                <a:sym typeface="Wingdings"/>
              </a:rPr>
              <a:t>p</a:t>
            </a:r>
            <a:r>
              <a:rPr lang="en-US" baseline="-25000" dirty="0" err="1" smtClean="0">
                <a:sym typeface="Wingdings"/>
              </a:rPr>
              <a:t>T</a:t>
            </a:r>
            <a:r>
              <a:rPr lang="en-US" dirty="0" smtClean="0">
                <a:sym typeface="Wingdings"/>
              </a:rPr>
              <a:t> coverage.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60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716596"/>
            <a:ext cx="9006024" cy="114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Real example: ZEUS charm photoproduction</a:t>
            </a:r>
            <a:endParaRPr lang="en-US" dirty="0"/>
          </a:p>
        </p:txBody>
      </p:sp>
      <p:pic>
        <p:nvPicPr>
          <p:cNvPr id="2" name="Picture 1" descr="3dzeus_c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151" y="1573162"/>
            <a:ext cx="5997298" cy="463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2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 descr="her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730"/>
            <a:ext cx="9144000" cy="542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8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6596"/>
            <a:ext cx="9006024" cy="11439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example: ZEUS charm </a:t>
            </a:r>
            <a:r>
              <a:rPr lang="en-US" dirty="0" err="1" smtClean="0"/>
              <a:t>photoproduction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62</a:t>
            </a:fld>
            <a:endParaRPr lang="en-US"/>
          </a:p>
        </p:txBody>
      </p:sp>
      <p:pic>
        <p:nvPicPr>
          <p:cNvPr id="4" name="Picture 3" descr="hera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9267"/>
            <a:ext cx="9144000" cy="358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1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6596"/>
            <a:ext cx="9006024" cy="11439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example: ZEUS charm </a:t>
            </a:r>
            <a:r>
              <a:rPr lang="en-US" dirty="0" err="1" smtClean="0"/>
              <a:t>photoproduction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52" y="2087694"/>
            <a:ext cx="3475198" cy="391717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Large energy extrapolation</a:t>
            </a:r>
          </a:p>
          <a:p>
            <a:r>
              <a:rPr lang="en-US" dirty="0" smtClean="0"/>
              <a:t>Tiny acceptance </a:t>
            </a:r>
            <a:r>
              <a:rPr lang="en-US" dirty="0" smtClean="0">
                <a:sym typeface="Wingdings"/>
              </a:rPr>
              <a:t> ~1.4%</a:t>
            </a:r>
            <a:r>
              <a:rPr lang="en-US" dirty="0">
                <a:sym typeface="Wingdings"/>
              </a:rPr>
              <a:t> </a:t>
            </a:r>
            <a:r>
              <a:rPr lang="en-US" dirty="0" smtClean="0"/>
              <a:t>(and into tricky regions such a</a:t>
            </a:r>
            <a:r>
              <a:rPr lang="en-US" dirty="0"/>
              <a:t>s</a:t>
            </a:r>
            <a:r>
              <a:rPr lang="en-US" dirty="0" smtClean="0"/>
              <a:t>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r>
              <a:rPr lang="en-US" dirty="0" smtClean="0"/>
              <a:t> and high rapidity, hence high uncertainty)</a:t>
            </a:r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63</a:t>
            </a:fld>
            <a:endParaRPr lang="en-US"/>
          </a:p>
        </p:txBody>
      </p:sp>
      <p:pic>
        <p:nvPicPr>
          <p:cNvPr id="10" name="Picture 9" descr="charm-gp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50" y="1469393"/>
            <a:ext cx="6254142" cy="45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8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gs_SM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26926" y="296332"/>
            <a:ext cx="256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Post 2012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92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</a:t>
            </a:r>
            <a:r>
              <a:rPr lang="en-US" dirty="0"/>
              <a:t>H</a:t>
            </a:r>
            <a:r>
              <a:rPr lang="en-US" dirty="0" smtClean="0"/>
              <a:t>iggs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70" y="1392765"/>
            <a:ext cx="4541241" cy="50965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84866" y="1257595"/>
            <a:ext cx="6959134" cy="4917678"/>
          </a:xfrm>
          <a:prstGeom prst="rect">
            <a:avLst/>
          </a:prstGeom>
        </p:spPr>
      </p:pic>
      <p:pic>
        <p:nvPicPr>
          <p:cNvPr id="11" name="Picture 10" descr="ews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4523654"/>
            <a:ext cx="1652156" cy="2197821"/>
          </a:xfrm>
          <a:prstGeom prst="rect">
            <a:avLst/>
          </a:prstGeom>
          <a:ln>
            <a:solidFill>
              <a:srgbClr val="0000FF"/>
            </a:solidFill>
          </a:ln>
          <a:effectLst>
            <a:glow rad="101600">
              <a:srgbClr val="FF0000">
                <a:alpha val="75000"/>
              </a:srgb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475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722"/>
            <a:ext cx="4195041" cy="5115442"/>
          </a:xfrm>
        </p:spPr>
        <p:txBody>
          <a:bodyPr/>
          <a:lstStyle/>
          <a:p>
            <a:r>
              <a:rPr lang="en-US" dirty="0" smtClean="0"/>
              <a:t>Couplings/decay 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314" y="0"/>
            <a:ext cx="4284686" cy="63735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63955" y="5756832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arXiv:1412.8662</a:t>
            </a:r>
            <a:endParaRPr lang="en-US" dirty="0" smtClean="0"/>
          </a:p>
          <a:p>
            <a:r>
              <a:rPr lang="en-US" dirty="0" smtClean="0"/>
              <a:t>arXiv</a:t>
            </a:r>
            <a:r>
              <a:rPr lang="en-US" dirty="0"/>
              <a:t>:1507.04548</a:t>
            </a:r>
          </a:p>
        </p:txBody>
      </p:sp>
    </p:spTree>
    <p:extLst>
      <p:ext uri="{BB962C8B-B14F-4D97-AF65-F5344CB8AC3E}">
        <p14:creationId xmlns:p14="http://schemas.microsoft.com/office/powerpoint/2010/main" val="17711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20209</TotalTime>
  <Words>2319</Words>
  <Application>Microsoft Macintosh PowerPoint</Application>
  <PresentationFormat>On-screen Show (4:3)</PresentationFormat>
  <Paragraphs>450</Paragraphs>
  <Slides>63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LHC Experimental Physics Lecture 6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Higgs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 about that Higgs</vt:lpstr>
      <vt:lpstr>Outline</vt:lpstr>
      <vt:lpstr>Measurements and Model Independence</vt:lpstr>
      <vt:lpstr>Measurements, Model Independence &amp; Monte Carlo</vt:lpstr>
      <vt:lpstr>Event Generators and Theory</vt:lpstr>
      <vt:lpstr>PowerPoint Presentation</vt:lpstr>
      <vt:lpstr>Event Generators and Theory</vt:lpstr>
      <vt:lpstr>Event Generators and Simulation</vt:lpstr>
      <vt:lpstr>Event Generators and Simulation</vt:lpstr>
      <vt:lpstr>Simulation and Experiment</vt:lpstr>
      <vt:lpstr>Simulation and Experiment</vt:lpstr>
      <vt:lpstr>Simulation and Experiment</vt:lpstr>
      <vt:lpstr>Simulation and Experiment</vt:lpstr>
      <vt:lpstr>What do we actually measure?</vt:lpstr>
      <vt:lpstr>Tension between</vt:lpstr>
      <vt:lpstr>What do we actually measure?</vt:lpstr>
      <vt:lpstr>What is your final state?</vt:lpstr>
      <vt:lpstr>When is a lepton a lepton plus some photons?</vt:lpstr>
      <vt:lpstr>What is your final state?</vt:lpstr>
      <vt:lpstr>Important considerations (for searches too)</vt:lpstr>
      <vt:lpstr>Simulation and Experiment</vt:lpstr>
      <vt:lpstr>Calibration</vt:lpstr>
      <vt:lpstr>Jet Energy Scale</vt:lpstr>
      <vt:lpstr>ETmiss Resolution </vt:lpstr>
      <vt:lpstr>Electrons</vt:lpstr>
      <vt:lpstr>Muons</vt:lpstr>
      <vt:lpstr>Simulation and Experiment</vt:lpstr>
      <vt:lpstr>Simulation and Experiment</vt:lpstr>
      <vt:lpstr>Fiducial or not?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of a “fiducial” cross section</vt:lpstr>
      <vt:lpstr>PowerPoint Presentation</vt:lpstr>
      <vt:lpstr>Concept of a “fiducial” cross section</vt:lpstr>
      <vt:lpstr>PowerPoint Presentation</vt:lpstr>
      <vt:lpstr>PowerPoint Presentation</vt:lpstr>
      <vt:lpstr>Concept of a “fiducial” cross section</vt:lpstr>
      <vt:lpstr>NB This has always been true, but becomes more relevant the more phase space you open. Hence at LHC, this now impacts electroweak-scale objects much more than it did at LEP or Tevatron</vt:lpstr>
      <vt:lpstr>PowerPoint Presentation</vt:lpstr>
      <vt:lpstr>PowerPoint Presentation</vt:lpstr>
      <vt:lpstr>PowerPoint Presentation</vt:lpstr>
      <vt:lpstr>Real example: ZEUS charm photoproduction</vt:lpstr>
      <vt:lpstr>Real example: ZEUS charm photoproduction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Butterworth</dc:creator>
  <cp:lastModifiedBy>Jonathan Butterworth</cp:lastModifiedBy>
  <cp:revision>267</cp:revision>
  <dcterms:created xsi:type="dcterms:W3CDTF">2015-04-11T13:53:50Z</dcterms:created>
  <dcterms:modified xsi:type="dcterms:W3CDTF">2016-09-05T03:22:57Z</dcterms:modified>
</cp:coreProperties>
</file>