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8"/>
  </p:notesMasterIdLst>
  <p:sldIdLst>
    <p:sldId id="308" r:id="rId2"/>
    <p:sldId id="366" r:id="rId3"/>
    <p:sldId id="367" r:id="rId4"/>
    <p:sldId id="361" r:id="rId5"/>
    <p:sldId id="358" r:id="rId6"/>
    <p:sldId id="359" r:id="rId7"/>
    <p:sldId id="360" r:id="rId8"/>
    <p:sldId id="363" r:id="rId9"/>
    <p:sldId id="364" r:id="rId10"/>
    <p:sldId id="365" r:id="rId11"/>
    <p:sldId id="368" r:id="rId12"/>
    <p:sldId id="345" r:id="rId13"/>
    <p:sldId id="373" r:id="rId14"/>
    <p:sldId id="375" r:id="rId15"/>
    <p:sldId id="369" r:id="rId16"/>
    <p:sldId id="347" r:id="rId17"/>
    <p:sldId id="332" r:id="rId18"/>
    <p:sldId id="354" r:id="rId19"/>
    <p:sldId id="350" r:id="rId20"/>
    <p:sldId id="355" r:id="rId21"/>
    <p:sldId id="374" r:id="rId22"/>
    <p:sldId id="362" r:id="rId23"/>
    <p:sldId id="340" r:id="rId24"/>
    <p:sldId id="370" r:id="rId25"/>
    <p:sldId id="371" r:id="rId26"/>
    <p:sldId id="344" r:id="rId27"/>
  </p:sldIdLst>
  <p:sldSz cx="9144000" cy="6858000" type="screen4x3"/>
  <p:notesSz cx="6858000" cy="9144000"/>
  <p:defaultTextStyle>
    <a:defPPr>
      <a:defRPr lang="en-US"/>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9" algn="l" defTabSz="457154" rtl="0" eaLnBrk="1" latinLnBrk="0" hangingPunct="1">
      <a:defRPr sz="1800" kern="1200">
        <a:solidFill>
          <a:schemeClr val="tx1"/>
        </a:solidFill>
        <a:latin typeface="+mn-lt"/>
        <a:ea typeface="+mn-ea"/>
        <a:cs typeface="+mn-cs"/>
      </a:defRPr>
    </a:lvl3pPr>
    <a:lvl4pPr marL="1371463" algn="l" defTabSz="457154" rtl="0" eaLnBrk="1" latinLnBrk="0" hangingPunct="1">
      <a:defRPr sz="1800" kern="1200">
        <a:solidFill>
          <a:schemeClr val="tx1"/>
        </a:solidFill>
        <a:latin typeface="+mn-lt"/>
        <a:ea typeface="+mn-ea"/>
        <a:cs typeface="+mn-cs"/>
      </a:defRPr>
    </a:lvl4pPr>
    <a:lvl5pPr marL="1828617" algn="l" defTabSz="457154" rtl="0" eaLnBrk="1" latinLnBrk="0" hangingPunct="1">
      <a:defRPr sz="1800" kern="1200">
        <a:solidFill>
          <a:schemeClr val="tx1"/>
        </a:solidFill>
        <a:latin typeface="+mn-lt"/>
        <a:ea typeface="+mn-ea"/>
        <a:cs typeface="+mn-cs"/>
      </a:defRPr>
    </a:lvl5pPr>
    <a:lvl6pPr marL="2285771" algn="l" defTabSz="457154" rtl="0" eaLnBrk="1" latinLnBrk="0" hangingPunct="1">
      <a:defRPr sz="1800" kern="1200">
        <a:solidFill>
          <a:schemeClr val="tx1"/>
        </a:solidFill>
        <a:latin typeface="+mn-lt"/>
        <a:ea typeface="+mn-ea"/>
        <a:cs typeface="+mn-cs"/>
      </a:defRPr>
    </a:lvl6pPr>
    <a:lvl7pPr marL="2742926" algn="l" defTabSz="457154" rtl="0" eaLnBrk="1" latinLnBrk="0" hangingPunct="1">
      <a:defRPr sz="1800" kern="1200">
        <a:solidFill>
          <a:schemeClr val="tx1"/>
        </a:solidFill>
        <a:latin typeface="+mn-lt"/>
        <a:ea typeface="+mn-ea"/>
        <a:cs typeface="+mn-cs"/>
      </a:defRPr>
    </a:lvl7pPr>
    <a:lvl8pPr marL="3200080" algn="l" defTabSz="457154" rtl="0" eaLnBrk="1" latinLnBrk="0" hangingPunct="1">
      <a:defRPr sz="1800" kern="1200">
        <a:solidFill>
          <a:schemeClr val="tx1"/>
        </a:solidFill>
        <a:latin typeface="+mn-lt"/>
        <a:ea typeface="+mn-ea"/>
        <a:cs typeface="+mn-cs"/>
      </a:defRPr>
    </a:lvl8pPr>
    <a:lvl9pPr marL="3657234" algn="l" defTabSz="457154"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63" autoAdjust="0"/>
    <p:restoredTop sz="96880" autoAdjust="0"/>
  </p:normalViewPr>
  <p:slideViewPr>
    <p:cSldViewPr snapToGrid="0" snapToObjects="1">
      <p:cViewPr varScale="1">
        <p:scale>
          <a:sx n="77" d="100"/>
          <a:sy n="77" d="100"/>
        </p:scale>
        <p:origin x="-2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100" d="100"/>
          <a:sy n="100" d="100"/>
        </p:scale>
        <p:origin x="-336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3E2CC0-D517-6844-8CC7-DCFCE0959387}" type="datetimeFigureOut">
              <a:rPr lang="en-US" smtClean="0"/>
              <a:pPr/>
              <a:t>3/14/16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4EEC30-89C2-1D4A-931E-7B66676FEAEB}" type="slidenum">
              <a:rPr lang="en-GB" smtClean="0"/>
              <a:pPr/>
              <a:t>‹#›</a:t>
            </a:fld>
            <a:endParaRPr lang="en-GB"/>
          </a:p>
        </p:txBody>
      </p:sp>
    </p:spTree>
    <p:extLst>
      <p:ext uri="{BB962C8B-B14F-4D97-AF65-F5344CB8AC3E}">
        <p14:creationId xmlns:p14="http://schemas.microsoft.com/office/powerpoint/2010/main" val="2221024043"/>
      </p:ext>
    </p:extLst>
  </p:cSld>
  <p:clrMap bg1="lt1" tx1="dk1" bg2="lt2" tx2="dk2" accent1="accent1" accent2="accent2" accent3="accent3" accent4="accent4" accent5="accent5" accent6="accent6" hlink="hlink" folHlink="folHlink"/>
  <p:notesStyle>
    <a:lvl1pPr marL="0" algn="l" defTabSz="457154" rtl="0" eaLnBrk="1" latinLnBrk="0" hangingPunct="1">
      <a:defRPr sz="1200" kern="1200">
        <a:solidFill>
          <a:schemeClr val="tx1"/>
        </a:solidFill>
        <a:latin typeface="+mn-lt"/>
        <a:ea typeface="+mn-ea"/>
        <a:cs typeface="+mn-cs"/>
      </a:defRPr>
    </a:lvl1pPr>
    <a:lvl2pPr marL="457154" algn="l" defTabSz="457154" rtl="0" eaLnBrk="1" latinLnBrk="0" hangingPunct="1">
      <a:defRPr sz="1200" kern="1200">
        <a:solidFill>
          <a:schemeClr val="tx1"/>
        </a:solidFill>
        <a:latin typeface="+mn-lt"/>
        <a:ea typeface="+mn-ea"/>
        <a:cs typeface="+mn-cs"/>
      </a:defRPr>
    </a:lvl2pPr>
    <a:lvl3pPr marL="914309" algn="l" defTabSz="457154" rtl="0" eaLnBrk="1" latinLnBrk="0" hangingPunct="1">
      <a:defRPr sz="1200" kern="1200">
        <a:solidFill>
          <a:schemeClr val="tx1"/>
        </a:solidFill>
        <a:latin typeface="+mn-lt"/>
        <a:ea typeface="+mn-ea"/>
        <a:cs typeface="+mn-cs"/>
      </a:defRPr>
    </a:lvl3pPr>
    <a:lvl4pPr marL="1371463" algn="l" defTabSz="457154" rtl="0" eaLnBrk="1" latinLnBrk="0" hangingPunct="1">
      <a:defRPr sz="1200" kern="1200">
        <a:solidFill>
          <a:schemeClr val="tx1"/>
        </a:solidFill>
        <a:latin typeface="+mn-lt"/>
        <a:ea typeface="+mn-ea"/>
        <a:cs typeface="+mn-cs"/>
      </a:defRPr>
    </a:lvl4pPr>
    <a:lvl5pPr marL="1828617" algn="l" defTabSz="457154" rtl="0" eaLnBrk="1" latinLnBrk="0" hangingPunct="1">
      <a:defRPr sz="1200" kern="1200">
        <a:solidFill>
          <a:schemeClr val="tx1"/>
        </a:solidFill>
        <a:latin typeface="+mn-lt"/>
        <a:ea typeface="+mn-ea"/>
        <a:cs typeface="+mn-cs"/>
      </a:defRPr>
    </a:lvl5pPr>
    <a:lvl6pPr marL="2285771" algn="l" defTabSz="457154" rtl="0" eaLnBrk="1" latinLnBrk="0" hangingPunct="1">
      <a:defRPr sz="1200" kern="1200">
        <a:solidFill>
          <a:schemeClr val="tx1"/>
        </a:solidFill>
        <a:latin typeface="+mn-lt"/>
        <a:ea typeface="+mn-ea"/>
        <a:cs typeface="+mn-cs"/>
      </a:defRPr>
    </a:lvl6pPr>
    <a:lvl7pPr marL="2742926" algn="l" defTabSz="457154" rtl="0" eaLnBrk="1" latinLnBrk="0" hangingPunct="1">
      <a:defRPr sz="1200" kern="1200">
        <a:solidFill>
          <a:schemeClr val="tx1"/>
        </a:solidFill>
        <a:latin typeface="+mn-lt"/>
        <a:ea typeface="+mn-ea"/>
        <a:cs typeface="+mn-cs"/>
      </a:defRPr>
    </a:lvl7pPr>
    <a:lvl8pPr marL="3200080" algn="l" defTabSz="457154" rtl="0" eaLnBrk="1" latinLnBrk="0" hangingPunct="1">
      <a:defRPr sz="1200" kern="1200">
        <a:solidFill>
          <a:schemeClr val="tx1"/>
        </a:solidFill>
        <a:latin typeface="+mn-lt"/>
        <a:ea typeface="+mn-ea"/>
        <a:cs typeface="+mn-cs"/>
      </a:defRPr>
    </a:lvl8pPr>
    <a:lvl9pPr marL="3657234" algn="l" defTabSz="4571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E787C775-60E4-49FF-8787-E7A98CAC8A47}" type="slidenum">
              <a:rPr lang="fr-FR" smtClean="0"/>
              <a:t>4</a:t>
            </a:fld>
            <a:endParaRPr lang="fr-FR"/>
          </a:p>
        </p:txBody>
      </p:sp>
    </p:spTree>
    <p:extLst>
      <p:ext uri="{BB962C8B-B14F-4D97-AF65-F5344CB8AC3E}">
        <p14:creationId xmlns:p14="http://schemas.microsoft.com/office/powerpoint/2010/main" val="756050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E787C775-60E4-49FF-8787-E7A98CAC8A47}" type="slidenum">
              <a:rPr lang="fr-FR" smtClean="0"/>
              <a:t>6</a:t>
            </a:fld>
            <a:endParaRPr lang="fr-FR"/>
          </a:p>
        </p:txBody>
      </p:sp>
    </p:spTree>
    <p:extLst>
      <p:ext uri="{BB962C8B-B14F-4D97-AF65-F5344CB8AC3E}">
        <p14:creationId xmlns:p14="http://schemas.microsoft.com/office/powerpoint/2010/main" val="646874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FD29ED8-C242-DD43-A806-D91017461E52}" type="slidenum">
              <a:rPr lang="en-US"/>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FD29ED8-C242-DD43-A806-D91017461E52}" type="slidenum">
              <a:rPr lang="en-US"/>
              <a:pPr/>
              <a:t>23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FD29ED8-C242-DD43-A806-D91017461E52}" type="slidenum">
              <a:rPr lang="en-US"/>
              <a:pPr/>
              <a:t>24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FD29ED8-C242-DD43-A806-D91017461E52}" type="slidenum">
              <a:rPr lang="en-US"/>
              <a:pPr/>
              <a:t>25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1CF208A-CF17-074F-A04F-20DD5EF6CEDE}" type="slidenum">
              <a:rPr lang="en-US"/>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1274" y="2626302"/>
            <a:ext cx="7481455" cy="1752600"/>
          </a:xfrm>
          <a:prstGeom prst="rect">
            <a:avLst/>
          </a:prstGeom>
        </p:spPr>
        <p:txBody>
          <a:bodyPr lIns="0" tIns="0" rIns="0" bIns="0">
            <a:normAutofit/>
          </a:bodyPr>
          <a:lstStyle>
            <a:lvl1pPr marL="0" indent="0" algn="l">
              <a:buNone/>
              <a:defRPr sz="2900" b="1">
                <a:solidFill>
                  <a:schemeClr val="tx1">
                    <a:tint val="75000"/>
                  </a:schemeClr>
                </a:solidFill>
                <a:latin typeface="Arial"/>
                <a:cs typeface="Arial"/>
              </a:defRPr>
            </a:lvl1pPr>
            <a:lvl2pPr marL="457108" indent="0" algn="ctr">
              <a:buNone/>
              <a:defRPr>
                <a:solidFill>
                  <a:schemeClr val="tx1">
                    <a:tint val="75000"/>
                  </a:schemeClr>
                </a:solidFill>
              </a:defRPr>
            </a:lvl2pPr>
            <a:lvl3pPr marL="914218" indent="0" algn="ctr">
              <a:buNone/>
              <a:defRPr>
                <a:solidFill>
                  <a:schemeClr val="tx1">
                    <a:tint val="75000"/>
                  </a:schemeClr>
                </a:solidFill>
              </a:defRPr>
            </a:lvl3pPr>
            <a:lvl4pPr marL="1371326" indent="0" algn="ctr">
              <a:buNone/>
              <a:defRPr>
                <a:solidFill>
                  <a:schemeClr val="tx1">
                    <a:tint val="75000"/>
                  </a:schemeClr>
                </a:solidFill>
              </a:defRPr>
            </a:lvl4pPr>
            <a:lvl5pPr marL="1828434" indent="0" algn="ctr">
              <a:buNone/>
              <a:defRPr>
                <a:solidFill>
                  <a:schemeClr val="tx1">
                    <a:tint val="75000"/>
                  </a:schemeClr>
                </a:solidFill>
              </a:defRPr>
            </a:lvl5pPr>
            <a:lvl6pPr marL="2285542" indent="0" algn="ctr">
              <a:buNone/>
              <a:defRPr>
                <a:solidFill>
                  <a:schemeClr val="tx1">
                    <a:tint val="75000"/>
                  </a:schemeClr>
                </a:solidFill>
              </a:defRPr>
            </a:lvl6pPr>
            <a:lvl7pPr marL="2742652" indent="0" algn="ctr">
              <a:buNone/>
              <a:defRPr>
                <a:solidFill>
                  <a:schemeClr val="tx1">
                    <a:tint val="75000"/>
                  </a:schemeClr>
                </a:solidFill>
              </a:defRPr>
            </a:lvl7pPr>
            <a:lvl8pPr marL="3199760" indent="0" algn="ctr">
              <a:buNone/>
              <a:defRPr>
                <a:solidFill>
                  <a:schemeClr val="tx1">
                    <a:tint val="75000"/>
                  </a:schemeClr>
                </a:solidFill>
              </a:defRPr>
            </a:lvl8pPr>
            <a:lvl9pPr marL="3656868" indent="0" algn="ctr">
              <a:buNone/>
              <a:defRPr>
                <a:solidFill>
                  <a:schemeClr val="tx1">
                    <a:tint val="75000"/>
                  </a:schemeClr>
                </a:solidFill>
              </a:defRPr>
            </a:lvl9pPr>
          </a:lstStyle>
          <a:p>
            <a:r>
              <a:rPr lang="en-US" smtClean="0"/>
              <a:t>Click to edit Master subtitle style</a:t>
            </a:r>
            <a:endParaRPr lang="en-US" dirty="0"/>
          </a:p>
        </p:txBody>
      </p:sp>
      <p:sp>
        <p:nvSpPr>
          <p:cNvPr id="9" name="Slide Number Placeholder 5"/>
          <p:cNvSpPr>
            <a:spLocks noGrp="1"/>
          </p:cNvSpPr>
          <p:nvPr>
            <p:ph type="sldNum" sz="quarter" idx="4"/>
          </p:nvPr>
        </p:nvSpPr>
        <p:spPr>
          <a:xfrm>
            <a:off x="831273" y="6356350"/>
            <a:ext cx="2133600" cy="365125"/>
          </a:xfrm>
          <a:prstGeom prst="rect">
            <a:avLst/>
          </a:prstGeom>
        </p:spPr>
        <p:txBody>
          <a:bodyPr vert="horz" lIns="0" tIns="0" rIns="0" bIns="0" rtlCol="0" anchor="ctr"/>
          <a:lstStyle>
            <a:lvl1pPr algn="l">
              <a:defRPr sz="1100">
                <a:solidFill>
                  <a:srgbClr val="692A36"/>
                </a:solidFill>
                <a:latin typeface="Arial"/>
                <a:cs typeface="Arial"/>
              </a:defRPr>
            </a:lvl1pPr>
          </a:lstStyle>
          <a:p>
            <a:fld id="{AAB6FA28-7AEC-3F43-9C2D-3DB969CFEC6A}" type="slidenum">
              <a:rPr lang="en-US" smtClean="0"/>
              <a:pPr/>
              <a:t>‹#›</a:t>
            </a:fld>
            <a:endParaRPr lang="en-US"/>
          </a:p>
        </p:txBody>
      </p:sp>
      <p:sp>
        <p:nvSpPr>
          <p:cNvPr id="11" name="Date Placeholder 3"/>
          <p:cNvSpPr>
            <a:spLocks noGrp="1"/>
          </p:cNvSpPr>
          <p:nvPr>
            <p:ph type="dt" sz="half" idx="2"/>
          </p:nvPr>
        </p:nvSpPr>
        <p:spPr>
          <a:xfrm>
            <a:off x="4502727" y="6356350"/>
            <a:ext cx="1759527" cy="365125"/>
          </a:xfrm>
          <a:prstGeom prst="rect">
            <a:avLst/>
          </a:prstGeom>
        </p:spPr>
        <p:txBody>
          <a:bodyPr vert="horz" lIns="0" tIns="0" rIns="0" bIns="0" rtlCol="0" anchor="ctr"/>
          <a:lstStyle>
            <a:lvl1pPr algn="l">
              <a:defRPr sz="1100">
                <a:solidFill>
                  <a:srgbClr val="692A36"/>
                </a:solidFill>
                <a:latin typeface="Arial"/>
                <a:cs typeface="Arial"/>
              </a:defRPr>
            </a:lvl1pPr>
          </a:lstStyle>
          <a:p>
            <a:fld id="{928A06DB-3402-C948-AB0B-3C05CB271BC8}" type="datetimeFigureOut">
              <a:rPr lang="en-US" smtClean="0"/>
              <a:pPr/>
              <a:t>3/14/16</a:t>
            </a:fld>
            <a:endParaRPr lang="en-US"/>
          </a:p>
        </p:txBody>
      </p:sp>
      <p:sp>
        <p:nvSpPr>
          <p:cNvPr id="12" name="Footer Placeholder 4"/>
          <p:cNvSpPr>
            <a:spLocks noGrp="1"/>
          </p:cNvSpPr>
          <p:nvPr>
            <p:ph type="ftr" sz="quarter" idx="3"/>
          </p:nvPr>
        </p:nvSpPr>
        <p:spPr>
          <a:xfrm>
            <a:off x="6477001" y="6356350"/>
            <a:ext cx="1639455" cy="365125"/>
          </a:xfrm>
          <a:prstGeom prst="rect">
            <a:avLst/>
          </a:prstGeom>
        </p:spPr>
        <p:txBody>
          <a:bodyPr vert="horz" lIns="0" tIns="0" rIns="0" bIns="0" rtlCol="0" anchor="ctr"/>
          <a:lstStyle>
            <a:lvl1pPr algn="l">
              <a:defRPr sz="1100">
                <a:solidFill>
                  <a:srgbClr val="692A36"/>
                </a:solidFill>
                <a:latin typeface="Arial"/>
                <a:cs typeface="Aria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9273" y="-23091"/>
            <a:ext cx="9282545" cy="6961909"/>
          </a:xfrm>
          <a:prstGeom prst="rect">
            <a:avLst/>
          </a:prstGeom>
          <a:solidFill>
            <a:srgbClr val="692A36"/>
          </a:solid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lIns="91431" tIns="45715" rIns="91431" bIns="45715"/>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16/02/01</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Global CM Program</a:t>
            </a:r>
            <a:endParaRPr kumimoji="1" lang="ja-JP" altLang="en-US"/>
          </a:p>
        </p:txBody>
      </p:sp>
      <p:sp>
        <p:nvSpPr>
          <p:cNvPr id="6" name="スライド番号プレースホルダー 5"/>
          <p:cNvSpPr>
            <a:spLocks noGrp="1"/>
          </p:cNvSpPr>
          <p:nvPr>
            <p:ph type="sldNum" sz="quarter" idx="12"/>
          </p:nvPr>
        </p:nvSpPr>
        <p:spPr>
          <a:xfrm>
            <a:off x="831273" y="6356350"/>
            <a:ext cx="2133600" cy="365125"/>
          </a:xfrm>
          <a:prstGeom prst="rect">
            <a:avLst/>
          </a:prstGeom>
        </p:spPr>
        <p:txBody>
          <a:bodyPr/>
          <a:lstStyle/>
          <a:p>
            <a:fld id="{9C3EFD4F-31C6-D540-BA64-364CC0630888}" type="slidenum">
              <a:rPr kumimoji="1" lang="ja-JP" altLang="en-US" smtClean="0"/>
              <a:t>‹#›</a:t>
            </a:fld>
            <a:endParaRPr kumimoji="1" lang="ja-JP" altLang="en-US"/>
          </a:p>
        </p:txBody>
      </p:sp>
    </p:spTree>
    <p:extLst>
      <p:ext uri="{BB962C8B-B14F-4D97-AF65-F5344CB8AC3E}">
        <p14:creationId xmlns:p14="http://schemas.microsoft.com/office/powerpoint/2010/main" val="4099679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1274" y="1789547"/>
            <a:ext cx="7481455" cy="3844636"/>
          </a:xfrm>
          <a:prstGeom prst="rect">
            <a:avLst/>
          </a:prstGeom>
        </p:spPr>
        <p:txBody>
          <a:bodyPr lIns="0" rIns="0"/>
          <a:lstStyle>
            <a:lvl2pPr marL="415554" indent="-415554">
              <a:defRPr sz="2200">
                <a:latin typeface="Arial"/>
                <a:cs typeface="Arial"/>
              </a:defRPr>
            </a:lvl2pPr>
            <a:lvl3pPr marL="731547" indent="-315995">
              <a:defRPr sz="1800">
                <a:latin typeface="Arial"/>
                <a:cs typeface="Arial"/>
              </a:defRPr>
            </a:lvl3pPr>
            <a:lvl4pPr marL="1038883" indent="-307337">
              <a:buFont typeface="Lucida Grande"/>
              <a:buChar char="‒"/>
              <a:defRPr sz="1600">
                <a:latin typeface="Arial"/>
                <a:cs typeface="Arial"/>
              </a:defRPr>
            </a:lvl4pPr>
            <a:lvl5pPr marL="1246659" indent="-207776">
              <a:defRPr sz="1600">
                <a:latin typeface="Arial"/>
                <a:cs typeface="Arial"/>
              </a:defRPr>
            </a:lvl5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831273" y="6356350"/>
            <a:ext cx="2133600" cy="365125"/>
          </a:xfrm>
          <a:prstGeom prst="rect">
            <a:avLst/>
          </a:prstGeom>
        </p:spPr>
        <p:txBody>
          <a:bodyPr vert="horz" lIns="0" tIns="0" rIns="0" bIns="0" rtlCol="0" anchor="ctr"/>
          <a:lstStyle>
            <a:lvl1pPr algn="l">
              <a:defRPr sz="1100">
                <a:solidFill>
                  <a:srgbClr val="692A36"/>
                </a:solidFill>
                <a:latin typeface="Arial"/>
                <a:cs typeface="Arial"/>
              </a:defRPr>
            </a:lvl1pPr>
          </a:lstStyle>
          <a:p>
            <a:fld id="{AAB6FA28-7AEC-3F43-9C2D-3DB969CFEC6A}" type="slidenum">
              <a:rPr lang="en-US" smtClean="0"/>
              <a:pPr/>
              <a:t>‹#›</a:t>
            </a:fld>
            <a:endParaRPr lang="en-US"/>
          </a:p>
        </p:txBody>
      </p:sp>
      <p:sp>
        <p:nvSpPr>
          <p:cNvPr id="11" name="Title 1"/>
          <p:cNvSpPr>
            <a:spLocks noGrp="1"/>
          </p:cNvSpPr>
          <p:nvPr>
            <p:ph type="title"/>
          </p:nvPr>
        </p:nvSpPr>
        <p:spPr>
          <a:xfrm>
            <a:off x="831274" y="1023699"/>
            <a:ext cx="7481455" cy="500303"/>
          </a:xfrm>
          <a:prstGeom prst="rect">
            <a:avLst/>
          </a:prstGeom>
        </p:spPr>
        <p:txBody>
          <a:bodyPr vert="horz" lIns="0" tIns="0" rIns="0" bIns="0"/>
          <a:lstStyle>
            <a:lvl1pPr algn="l">
              <a:defRPr sz="2700" b="1">
                <a:latin typeface="Arial"/>
                <a:cs typeface="Arial"/>
              </a:defRPr>
            </a:lvl1pPr>
          </a:lstStyle>
          <a:p>
            <a:r>
              <a:rPr lang="en-US" smtClean="0"/>
              <a:t>Click to edit Master title style</a:t>
            </a:r>
            <a:endParaRPr lang="en-US" dirty="0"/>
          </a:p>
        </p:txBody>
      </p:sp>
      <p:sp>
        <p:nvSpPr>
          <p:cNvPr id="13" name="Date Placeholder 3"/>
          <p:cNvSpPr>
            <a:spLocks noGrp="1"/>
          </p:cNvSpPr>
          <p:nvPr>
            <p:ph type="dt" sz="half" idx="2"/>
          </p:nvPr>
        </p:nvSpPr>
        <p:spPr>
          <a:xfrm>
            <a:off x="4502727" y="6356350"/>
            <a:ext cx="1759527" cy="365125"/>
          </a:xfrm>
          <a:prstGeom prst="rect">
            <a:avLst/>
          </a:prstGeom>
        </p:spPr>
        <p:txBody>
          <a:bodyPr vert="horz" lIns="0" tIns="0" rIns="0" bIns="0" rtlCol="0" anchor="ctr"/>
          <a:lstStyle>
            <a:lvl1pPr algn="l">
              <a:defRPr sz="1100">
                <a:solidFill>
                  <a:srgbClr val="692A36"/>
                </a:solidFill>
                <a:latin typeface="Arial"/>
                <a:cs typeface="Arial"/>
              </a:defRPr>
            </a:lvl1pPr>
          </a:lstStyle>
          <a:p>
            <a:fld id="{928A06DB-3402-C948-AB0B-3C05CB271BC8}" type="datetimeFigureOut">
              <a:rPr lang="en-US" smtClean="0"/>
              <a:pPr/>
              <a:t>3/14/16</a:t>
            </a:fld>
            <a:endParaRPr lang="en-US"/>
          </a:p>
        </p:txBody>
      </p:sp>
      <p:sp>
        <p:nvSpPr>
          <p:cNvPr id="14" name="Footer Placeholder 4"/>
          <p:cNvSpPr>
            <a:spLocks noGrp="1"/>
          </p:cNvSpPr>
          <p:nvPr>
            <p:ph type="ftr" sz="quarter" idx="3"/>
          </p:nvPr>
        </p:nvSpPr>
        <p:spPr>
          <a:xfrm>
            <a:off x="6477001" y="6356350"/>
            <a:ext cx="1639455" cy="365125"/>
          </a:xfrm>
          <a:prstGeom prst="rect">
            <a:avLst/>
          </a:prstGeom>
        </p:spPr>
        <p:txBody>
          <a:bodyPr vert="horz" lIns="0" tIns="0" rIns="0" bIns="0" rtlCol="0" anchor="ctr"/>
          <a:lstStyle>
            <a:lvl1pPr algn="l">
              <a:defRPr sz="1100">
                <a:solidFill>
                  <a:srgbClr val="692A36"/>
                </a:solidFill>
                <a:latin typeface="Arial"/>
                <a:cs typeface="Arial"/>
              </a:defRPr>
            </a:lvl1pPr>
          </a:lstStyle>
          <a:p>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274" y="2906715"/>
            <a:ext cx="7516091" cy="1500187"/>
          </a:xfrm>
          <a:prstGeom prst="rect">
            <a:avLst/>
          </a:prstGeom>
        </p:spPr>
        <p:txBody>
          <a:bodyPr lIns="0" rIns="0" anchor="b">
            <a:normAutofit/>
          </a:bodyPr>
          <a:lstStyle>
            <a:lvl1pPr marL="0" indent="0">
              <a:buNone/>
              <a:defRPr sz="2200">
                <a:solidFill>
                  <a:schemeClr val="tx1">
                    <a:tint val="75000"/>
                  </a:schemeClr>
                </a:solidFill>
                <a:latin typeface="Arial"/>
                <a:cs typeface="Arial"/>
              </a:defRPr>
            </a:lvl1pPr>
            <a:lvl2pPr marL="457108" indent="0">
              <a:buNone/>
              <a:defRPr sz="1800">
                <a:solidFill>
                  <a:schemeClr val="tx1">
                    <a:tint val="75000"/>
                  </a:schemeClr>
                </a:solidFill>
              </a:defRPr>
            </a:lvl2pPr>
            <a:lvl3pPr marL="914218" indent="0">
              <a:buNone/>
              <a:defRPr sz="1600">
                <a:solidFill>
                  <a:schemeClr val="tx1">
                    <a:tint val="75000"/>
                  </a:schemeClr>
                </a:solidFill>
              </a:defRPr>
            </a:lvl3pPr>
            <a:lvl4pPr marL="1371326" indent="0">
              <a:buNone/>
              <a:defRPr sz="1400">
                <a:solidFill>
                  <a:schemeClr val="tx1">
                    <a:tint val="75000"/>
                  </a:schemeClr>
                </a:solidFill>
              </a:defRPr>
            </a:lvl4pPr>
            <a:lvl5pPr marL="1828434" indent="0">
              <a:buNone/>
              <a:defRPr sz="1400">
                <a:solidFill>
                  <a:schemeClr val="tx1">
                    <a:tint val="75000"/>
                  </a:schemeClr>
                </a:solidFill>
              </a:defRPr>
            </a:lvl5pPr>
            <a:lvl6pPr marL="2285542" indent="0">
              <a:buNone/>
              <a:defRPr sz="1400">
                <a:solidFill>
                  <a:schemeClr val="tx1">
                    <a:tint val="75000"/>
                  </a:schemeClr>
                </a:solidFill>
              </a:defRPr>
            </a:lvl6pPr>
            <a:lvl7pPr marL="2742652" indent="0">
              <a:buNone/>
              <a:defRPr sz="1400">
                <a:solidFill>
                  <a:schemeClr val="tx1">
                    <a:tint val="75000"/>
                  </a:schemeClr>
                </a:solidFill>
              </a:defRPr>
            </a:lvl7pPr>
            <a:lvl8pPr marL="3199760" indent="0">
              <a:buNone/>
              <a:defRPr sz="1400">
                <a:solidFill>
                  <a:schemeClr val="tx1">
                    <a:tint val="75000"/>
                  </a:schemeClr>
                </a:solidFill>
              </a:defRPr>
            </a:lvl8pPr>
            <a:lvl9pPr marL="3656868"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4"/>
          </p:nvPr>
        </p:nvSpPr>
        <p:spPr>
          <a:xfrm>
            <a:off x="831273" y="6356350"/>
            <a:ext cx="2133600" cy="365125"/>
          </a:xfrm>
          <a:prstGeom prst="rect">
            <a:avLst/>
          </a:prstGeom>
        </p:spPr>
        <p:txBody>
          <a:bodyPr vert="horz" lIns="0" tIns="0" rIns="0" bIns="0" rtlCol="0" anchor="ctr"/>
          <a:lstStyle>
            <a:lvl1pPr algn="l">
              <a:defRPr sz="1100">
                <a:solidFill>
                  <a:srgbClr val="692A36"/>
                </a:solidFill>
                <a:latin typeface="Arial"/>
                <a:cs typeface="Arial"/>
              </a:defRPr>
            </a:lvl1pPr>
          </a:lstStyle>
          <a:p>
            <a:fld id="{AAB6FA28-7AEC-3F43-9C2D-3DB969CFEC6A}" type="slidenum">
              <a:rPr lang="en-US" smtClean="0"/>
              <a:pPr/>
              <a:t>‹#›</a:t>
            </a:fld>
            <a:endParaRPr lang="en-US"/>
          </a:p>
        </p:txBody>
      </p:sp>
      <p:sp>
        <p:nvSpPr>
          <p:cNvPr id="7" name="Title 1"/>
          <p:cNvSpPr>
            <a:spLocks noGrp="1"/>
          </p:cNvSpPr>
          <p:nvPr>
            <p:ph type="title"/>
          </p:nvPr>
        </p:nvSpPr>
        <p:spPr>
          <a:xfrm>
            <a:off x="831274" y="1023698"/>
            <a:ext cx="7481455" cy="1308485"/>
          </a:xfrm>
          <a:prstGeom prst="rect">
            <a:avLst/>
          </a:prstGeom>
        </p:spPr>
        <p:txBody>
          <a:bodyPr vert="horz" lIns="0" tIns="0" rIns="0" bIns="0"/>
          <a:lstStyle>
            <a:lvl1pPr algn="l">
              <a:defRPr sz="2700" b="1">
                <a:latin typeface="Arial"/>
                <a:cs typeface="Arial"/>
              </a:defRPr>
            </a:lvl1pPr>
          </a:lstStyle>
          <a:p>
            <a:r>
              <a:rPr lang="en-US" smtClean="0"/>
              <a:t>Click to edit Master title style</a:t>
            </a:r>
            <a:endParaRPr lang="en-US" dirty="0"/>
          </a:p>
        </p:txBody>
      </p:sp>
      <p:sp>
        <p:nvSpPr>
          <p:cNvPr id="9" name="Date Placeholder 3"/>
          <p:cNvSpPr>
            <a:spLocks noGrp="1"/>
          </p:cNvSpPr>
          <p:nvPr>
            <p:ph type="dt" sz="half" idx="2"/>
          </p:nvPr>
        </p:nvSpPr>
        <p:spPr>
          <a:xfrm>
            <a:off x="4502727" y="6356350"/>
            <a:ext cx="1759527" cy="365125"/>
          </a:xfrm>
          <a:prstGeom prst="rect">
            <a:avLst/>
          </a:prstGeom>
        </p:spPr>
        <p:txBody>
          <a:bodyPr vert="horz" lIns="0" tIns="0" rIns="0" bIns="0" rtlCol="0" anchor="ctr"/>
          <a:lstStyle>
            <a:lvl1pPr algn="l">
              <a:defRPr sz="1100">
                <a:solidFill>
                  <a:srgbClr val="692A36"/>
                </a:solidFill>
                <a:latin typeface="Arial"/>
                <a:cs typeface="Arial"/>
              </a:defRPr>
            </a:lvl1pPr>
          </a:lstStyle>
          <a:p>
            <a:fld id="{928A06DB-3402-C948-AB0B-3C05CB271BC8}" type="datetimeFigureOut">
              <a:rPr lang="en-US" smtClean="0"/>
              <a:pPr/>
              <a:t>3/14/16</a:t>
            </a:fld>
            <a:endParaRPr lang="en-US"/>
          </a:p>
        </p:txBody>
      </p:sp>
      <p:sp>
        <p:nvSpPr>
          <p:cNvPr id="10" name="Footer Placeholder 4"/>
          <p:cNvSpPr>
            <a:spLocks noGrp="1"/>
          </p:cNvSpPr>
          <p:nvPr>
            <p:ph type="ftr" sz="quarter" idx="3"/>
          </p:nvPr>
        </p:nvSpPr>
        <p:spPr>
          <a:xfrm>
            <a:off x="6477001" y="6356350"/>
            <a:ext cx="1639455" cy="365125"/>
          </a:xfrm>
          <a:prstGeom prst="rect">
            <a:avLst/>
          </a:prstGeom>
        </p:spPr>
        <p:txBody>
          <a:bodyPr vert="horz" lIns="0" tIns="0" rIns="0" bIns="0" rtlCol="0" anchor="ctr"/>
          <a:lstStyle>
            <a:lvl1pPr algn="l">
              <a:defRPr sz="1100">
                <a:solidFill>
                  <a:srgbClr val="692A36"/>
                </a:solidFill>
                <a:latin typeface="Arial"/>
                <a:cs typeface="Arial"/>
              </a:defRPr>
            </a:lvl1pPr>
          </a:lstStyle>
          <a:p>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1274" y="1023699"/>
            <a:ext cx="7481455" cy="500303"/>
          </a:xfrm>
          <a:prstGeom prst="rect">
            <a:avLst/>
          </a:prstGeom>
        </p:spPr>
        <p:txBody>
          <a:bodyPr vert="horz" lIns="0" tIns="0" rIns="0" bIns="0"/>
          <a:lstStyle>
            <a:lvl1pPr algn="l">
              <a:defRPr sz="2700" b="1">
                <a:latin typeface="Arial"/>
                <a:cs typeface="Arial"/>
              </a:defRPr>
            </a:lvl1pPr>
          </a:lstStyle>
          <a:p>
            <a:r>
              <a:rPr lang="en-US" smtClean="0"/>
              <a:t>Click to edit Master title style</a:t>
            </a:r>
            <a:endParaRPr lang="en-US" dirty="0"/>
          </a:p>
        </p:txBody>
      </p:sp>
      <p:sp>
        <p:nvSpPr>
          <p:cNvPr id="8" name="Slide Number Placeholder 5"/>
          <p:cNvSpPr>
            <a:spLocks noGrp="1"/>
          </p:cNvSpPr>
          <p:nvPr>
            <p:ph type="sldNum" sz="quarter" idx="4"/>
          </p:nvPr>
        </p:nvSpPr>
        <p:spPr>
          <a:xfrm>
            <a:off x="831273" y="6356350"/>
            <a:ext cx="2133600" cy="365125"/>
          </a:xfrm>
          <a:prstGeom prst="rect">
            <a:avLst/>
          </a:prstGeom>
        </p:spPr>
        <p:txBody>
          <a:bodyPr vert="horz" lIns="0" tIns="0" rIns="0" bIns="0" rtlCol="0" anchor="ctr"/>
          <a:lstStyle>
            <a:lvl1pPr algn="l">
              <a:defRPr sz="1100">
                <a:solidFill>
                  <a:srgbClr val="692A36"/>
                </a:solidFill>
                <a:latin typeface="Arial"/>
                <a:cs typeface="Arial"/>
              </a:defRPr>
            </a:lvl1pPr>
          </a:lstStyle>
          <a:p>
            <a:fld id="{AAB6FA28-7AEC-3F43-9C2D-3DB969CFEC6A}" type="slidenum">
              <a:rPr lang="en-US" smtClean="0"/>
              <a:pPr/>
              <a:t>‹#›</a:t>
            </a:fld>
            <a:endParaRPr lang="en-US"/>
          </a:p>
        </p:txBody>
      </p:sp>
      <p:sp>
        <p:nvSpPr>
          <p:cNvPr id="10" name="Date Placeholder 3"/>
          <p:cNvSpPr>
            <a:spLocks noGrp="1"/>
          </p:cNvSpPr>
          <p:nvPr>
            <p:ph type="dt" sz="half" idx="2"/>
          </p:nvPr>
        </p:nvSpPr>
        <p:spPr>
          <a:xfrm>
            <a:off x="4502727" y="6356350"/>
            <a:ext cx="1759527" cy="365125"/>
          </a:xfrm>
          <a:prstGeom prst="rect">
            <a:avLst/>
          </a:prstGeom>
        </p:spPr>
        <p:txBody>
          <a:bodyPr vert="horz" lIns="0" tIns="0" rIns="0" bIns="0" rtlCol="0" anchor="ctr"/>
          <a:lstStyle>
            <a:lvl1pPr algn="l">
              <a:defRPr sz="1100">
                <a:solidFill>
                  <a:srgbClr val="692A36"/>
                </a:solidFill>
                <a:latin typeface="Arial"/>
                <a:cs typeface="Arial"/>
              </a:defRPr>
            </a:lvl1pPr>
          </a:lstStyle>
          <a:p>
            <a:fld id="{928A06DB-3402-C948-AB0B-3C05CB271BC8}" type="datetimeFigureOut">
              <a:rPr lang="en-US" smtClean="0"/>
              <a:pPr/>
              <a:t>3/14/16</a:t>
            </a:fld>
            <a:endParaRPr lang="en-US"/>
          </a:p>
        </p:txBody>
      </p:sp>
      <p:sp>
        <p:nvSpPr>
          <p:cNvPr id="11" name="Footer Placeholder 4"/>
          <p:cNvSpPr>
            <a:spLocks noGrp="1"/>
          </p:cNvSpPr>
          <p:nvPr>
            <p:ph type="ftr" sz="quarter" idx="3"/>
          </p:nvPr>
        </p:nvSpPr>
        <p:spPr>
          <a:xfrm>
            <a:off x="6477001" y="6356350"/>
            <a:ext cx="1639455" cy="365125"/>
          </a:xfrm>
          <a:prstGeom prst="rect">
            <a:avLst/>
          </a:prstGeom>
        </p:spPr>
        <p:txBody>
          <a:bodyPr vert="horz" lIns="0" tIns="0" rIns="0" bIns="0" rtlCol="0" anchor="ctr"/>
          <a:lstStyle>
            <a:lvl1pPr algn="l">
              <a:defRPr sz="1100">
                <a:solidFill>
                  <a:srgbClr val="692A36"/>
                </a:solidFill>
                <a:latin typeface="Arial"/>
                <a:cs typeface="Arial"/>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Content Placeholder 2"/>
          <p:cNvSpPr>
            <a:spLocks noGrp="1"/>
          </p:cNvSpPr>
          <p:nvPr>
            <p:ph idx="13" hasCustomPrompt="1"/>
          </p:nvPr>
        </p:nvSpPr>
        <p:spPr>
          <a:xfrm>
            <a:off x="845127" y="1847274"/>
            <a:ext cx="3574473" cy="3891587"/>
          </a:xfrm>
          <a:prstGeom prst="rect">
            <a:avLst/>
          </a:prstGeom>
        </p:spPr>
        <p:txBody>
          <a:bodyPr lIns="0" rIns="0"/>
          <a:lstStyle>
            <a:lvl2pPr marL="415554" indent="-415554">
              <a:defRPr sz="2200">
                <a:latin typeface="Arial"/>
                <a:cs typeface="Arial"/>
              </a:defRPr>
            </a:lvl2pPr>
            <a:lvl3pPr marL="833993" indent="-310223">
              <a:defRPr sz="1800">
                <a:latin typeface="Arial"/>
                <a:cs typeface="Arial"/>
              </a:defRPr>
            </a:lvl3pPr>
            <a:lvl4pPr marL="1092271" indent="-261164">
              <a:buFont typeface="Lucida Grande"/>
              <a:buChar char="‒"/>
              <a:defRPr sz="1600">
                <a:latin typeface="Arial"/>
                <a:cs typeface="Arial"/>
              </a:defRPr>
            </a:lvl4pPr>
            <a:lvl5pPr marL="1354877" indent="-207776">
              <a:defRPr sz="1600">
                <a:latin typeface="Arial"/>
                <a:cs typeface="Arial"/>
              </a:defRPr>
            </a:lvl5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4" hasCustomPrompt="1"/>
          </p:nvPr>
        </p:nvSpPr>
        <p:spPr>
          <a:xfrm>
            <a:off x="4726710" y="1847274"/>
            <a:ext cx="3574473" cy="3891587"/>
          </a:xfrm>
          <a:prstGeom prst="rect">
            <a:avLst/>
          </a:prstGeom>
        </p:spPr>
        <p:txBody>
          <a:bodyPr lIns="0" rIns="0"/>
          <a:lstStyle>
            <a:lvl2pPr marL="415554" indent="-415554">
              <a:defRPr sz="2200">
                <a:latin typeface="Arial"/>
                <a:cs typeface="Arial"/>
              </a:defRPr>
            </a:lvl2pPr>
            <a:lvl3pPr marL="731547" indent="-315995">
              <a:defRPr sz="1800">
                <a:latin typeface="Arial"/>
                <a:cs typeface="Arial"/>
              </a:defRPr>
            </a:lvl3pPr>
            <a:lvl4pPr marL="1038883" indent="-307337">
              <a:buFont typeface="Lucida Grande"/>
              <a:buChar char="‒"/>
              <a:defRPr sz="1600">
                <a:latin typeface="Arial"/>
                <a:cs typeface="Arial"/>
              </a:defRPr>
            </a:lvl4pPr>
            <a:lvl5pPr marL="1246659" indent="-207776" defTabSz="334752">
              <a:defRPr sz="1600">
                <a:latin typeface="Arial"/>
                <a:cs typeface="Arial"/>
              </a:defRPr>
            </a:lvl5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831274" y="1023699"/>
            <a:ext cx="7481455" cy="500303"/>
          </a:xfrm>
          <a:prstGeom prst="rect">
            <a:avLst/>
          </a:prstGeom>
        </p:spPr>
        <p:txBody>
          <a:bodyPr vert="horz" lIns="0" tIns="0" rIns="0" bIns="0"/>
          <a:lstStyle>
            <a:lvl1pPr algn="l">
              <a:defRPr sz="2700" b="1">
                <a:latin typeface="Arial"/>
                <a:cs typeface="Arial"/>
              </a:defRPr>
            </a:lvl1pPr>
          </a:lstStyle>
          <a:p>
            <a:r>
              <a:rPr lang="en-US" smtClean="0"/>
              <a:t>Click to edit Master title style</a:t>
            </a:r>
            <a:endParaRPr lang="en-US" dirty="0"/>
          </a:p>
        </p:txBody>
      </p:sp>
      <p:sp>
        <p:nvSpPr>
          <p:cNvPr id="14" name="Slide Number Placeholder 5"/>
          <p:cNvSpPr>
            <a:spLocks noGrp="1"/>
          </p:cNvSpPr>
          <p:nvPr>
            <p:ph type="sldNum" sz="quarter" idx="4"/>
          </p:nvPr>
        </p:nvSpPr>
        <p:spPr>
          <a:xfrm>
            <a:off x="831273" y="6356350"/>
            <a:ext cx="2133600" cy="365125"/>
          </a:xfrm>
          <a:prstGeom prst="rect">
            <a:avLst/>
          </a:prstGeom>
        </p:spPr>
        <p:txBody>
          <a:bodyPr vert="horz" lIns="0" tIns="0" rIns="0" bIns="0" rtlCol="0" anchor="ctr"/>
          <a:lstStyle>
            <a:lvl1pPr algn="l">
              <a:defRPr sz="1100">
                <a:solidFill>
                  <a:srgbClr val="692A36"/>
                </a:solidFill>
                <a:latin typeface="Arial"/>
                <a:cs typeface="Arial"/>
              </a:defRPr>
            </a:lvl1pPr>
          </a:lstStyle>
          <a:p>
            <a:fld id="{AAB6FA28-7AEC-3F43-9C2D-3DB969CFEC6A}" type="slidenum">
              <a:rPr lang="en-US" smtClean="0"/>
              <a:pPr/>
              <a:t>‹#›</a:t>
            </a:fld>
            <a:endParaRPr lang="en-US"/>
          </a:p>
        </p:txBody>
      </p:sp>
      <p:sp>
        <p:nvSpPr>
          <p:cNvPr id="16" name="Date Placeholder 3"/>
          <p:cNvSpPr>
            <a:spLocks noGrp="1"/>
          </p:cNvSpPr>
          <p:nvPr>
            <p:ph type="dt" sz="half" idx="2"/>
          </p:nvPr>
        </p:nvSpPr>
        <p:spPr>
          <a:xfrm>
            <a:off x="4502727" y="6356350"/>
            <a:ext cx="1759527" cy="365125"/>
          </a:xfrm>
          <a:prstGeom prst="rect">
            <a:avLst/>
          </a:prstGeom>
        </p:spPr>
        <p:txBody>
          <a:bodyPr vert="horz" lIns="0" tIns="0" rIns="0" bIns="0" rtlCol="0" anchor="ctr"/>
          <a:lstStyle>
            <a:lvl1pPr algn="l">
              <a:defRPr sz="1100">
                <a:solidFill>
                  <a:srgbClr val="692A36"/>
                </a:solidFill>
                <a:latin typeface="Arial"/>
                <a:cs typeface="Arial"/>
              </a:defRPr>
            </a:lvl1pPr>
          </a:lstStyle>
          <a:p>
            <a:fld id="{928A06DB-3402-C948-AB0B-3C05CB271BC8}" type="datetimeFigureOut">
              <a:rPr lang="en-US" smtClean="0"/>
              <a:pPr/>
              <a:t>3/14/16</a:t>
            </a:fld>
            <a:endParaRPr lang="en-US"/>
          </a:p>
        </p:txBody>
      </p:sp>
      <p:sp>
        <p:nvSpPr>
          <p:cNvPr id="17" name="Footer Placeholder 4"/>
          <p:cNvSpPr>
            <a:spLocks noGrp="1"/>
          </p:cNvSpPr>
          <p:nvPr>
            <p:ph type="ftr" sz="quarter" idx="3"/>
          </p:nvPr>
        </p:nvSpPr>
        <p:spPr>
          <a:xfrm>
            <a:off x="6477001" y="6356350"/>
            <a:ext cx="1639455" cy="365125"/>
          </a:xfrm>
          <a:prstGeom prst="rect">
            <a:avLst/>
          </a:prstGeom>
        </p:spPr>
        <p:txBody>
          <a:bodyPr vert="horz" lIns="0" tIns="0" rIns="0" bIns="0" rtlCol="0" anchor="ctr"/>
          <a:lstStyle>
            <a:lvl1pPr algn="l">
              <a:defRPr sz="1100">
                <a:solidFill>
                  <a:srgbClr val="692A36"/>
                </a:solidFill>
                <a:latin typeface="Arial"/>
                <a:cs typeface="Arial"/>
              </a:defRPr>
            </a:lvl1pPr>
          </a:lstStyle>
          <a:p>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274" y="1699672"/>
            <a:ext cx="3671455" cy="470428"/>
          </a:xfrm>
          <a:prstGeom prst="rect">
            <a:avLst/>
          </a:prstGeom>
        </p:spPr>
        <p:txBody>
          <a:bodyPr lIns="0" tIns="0" rIns="0" bIns="0" anchor="b">
            <a:normAutofit/>
          </a:bodyPr>
          <a:lstStyle>
            <a:lvl1pPr marL="0" indent="0">
              <a:buNone/>
              <a:defRPr sz="1800" b="1">
                <a:latin typeface="Arial"/>
                <a:cs typeface="Arial"/>
              </a:defRPr>
            </a:lvl1pPr>
            <a:lvl2pPr marL="457108" indent="0">
              <a:buNone/>
              <a:defRPr sz="2000" b="1"/>
            </a:lvl2pPr>
            <a:lvl3pPr marL="914218" indent="0">
              <a:buNone/>
              <a:defRPr sz="1800" b="1"/>
            </a:lvl3pPr>
            <a:lvl4pPr marL="1371326" indent="0">
              <a:buNone/>
              <a:defRPr sz="1600" b="1"/>
            </a:lvl4pPr>
            <a:lvl5pPr marL="1828434" indent="0">
              <a:buNone/>
              <a:defRPr sz="1600" b="1"/>
            </a:lvl5pPr>
            <a:lvl6pPr marL="2285542" indent="0">
              <a:buNone/>
              <a:defRPr sz="1600" b="1"/>
            </a:lvl6pPr>
            <a:lvl7pPr marL="2742652" indent="0">
              <a:buNone/>
              <a:defRPr sz="1600" b="1"/>
            </a:lvl7pPr>
            <a:lvl8pPr marL="3199760" indent="0">
              <a:buNone/>
              <a:defRPr sz="1600" b="1"/>
            </a:lvl8pPr>
            <a:lvl9pPr marL="3656868"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702848" y="1699697"/>
            <a:ext cx="3609880" cy="470405"/>
          </a:xfrm>
          <a:prstGeom prst="rect">
            <a:avLst/>
          </a:prstGeom>
        </p:spPr>
        <p:txBody>
          <a:bodyPr lIns="0" tIns="0" rIns="0" bIns="0" anchor="b">
            <a:normAutofit/>
          </a:bodyPr>
          <a:lstStyle>
            <a:lvl1pPr marL="0" indent="0" algn="l">
              <a:buNone/>
              <a:defRPr sz="1800" b="1">
                <a:latin typeface="Arial"/>
                <a:cs typeface="Arial"/>
              </a:defRPr>
            </a:lvl1pPr>
            <a:lvl2pPr marL="457108" indent="0">
              <a:buNone/>
              <a:defRPr sz="2000" b="1"/>
            </a:lvl2pPr>
            <a:lvl3pPr marL="914218" indent="0">
              <a:buNone/>
              <a:defRPr sz="1800" b="1"/>
            </a:lvl3pPr>
            <a:lvl4pPr marL="1371326" indent="0">
              <a:buNone/>
              <a:defRPr sz="1600" b="1"/>
            </a:lvl4pPr>
            <a:lvl5pPr marL="1828434" indent="0">
              <a:buNone/>
              <a:defRPr sz="1600" b="1"/>
            </a:lvl5pPr>
            <a:lvl6pPr marL="2285542" indent="0">
              <a:buNone/>
              <a:defRPr sz="1600" b="1"/>
            </a:lvl6pPr>
            <a:lvl7pPr marL="2742652" indent="0">
              <a:buNone/>
              <a:defRPr sz="1600" b="1"/>
            </a:lvl7pPr>
            <a:lvl8pPr marL="3199760" indent="0">
              <a:buNone/>
              <a:defRPr sz="1600" b="1"/>
            </a:lvl8pPr>
            <a:lvl9pPr marL="3656868" indent="0">
              <a:buNone/>
              <a:defRPr sz="1600" b="1"/>
            </a:lvl9pPr>
          </a:lstStyle>
          <a:p>
            <a:pPr lvl="0"/>
            <a:r>
              <a:rPr lang="en-US" smtClean="0"/>
              <a:t>Click to edit Master text styles</a:t>
            </a:r>
          </a:p>
        </p:txBody>
      </p:sp>
      <p:sp>
        <p:nvSpPr>
          <p:cNvPr id="10" name="Content Placeholder 2"/>
          <p:cNvSpPr>
            <a:spLocks noGrp="1"/>
          </p:cNvSpPr>
          <p:nvPr>
            <p:ph idx="13" hasCustomPrompt="1"/>
          </p:nvPr>
        </p:nvSpPr>
        <p:spPr>
          <a:xfrm>
            <a:off x="831274" y="2332183"/>
            <a:ext cx="3671455" cy="3502120"/>
          </a:xfrm>
          <a:prstGeom prst="rect">
            <a:avLst/>
          </a:prstGeom>
        </p:spPr>
        <p:txBody>
          <a:bodyPr lIns="0" rIns="0"/>
          <a:lstStyle>
            <a:lvl2pPr marL="415554" indent="-415554">
              <a:defRPr sz="2200">
                <a:latin typeface="Arial"/>
                <a:cs typeface="Arial"/>
              </a:defRPr>
            </a:lvl2pPr>
            <a:lvl3pPr marL="833993" indent="-310223">
              <a:defRPr sz="1800">
                <a:latin typeface="Arial"/>
                <a:cs typeface="Arial"/>
              </a:defRPr>
            </a:lvl3pPr>
            <a:lvl4pPr marL="1092271" indent="-261164">
              <a:buFont typeface="Lucida Grande"/>
              <a:buChar char="‒"/>
              <a:defRPr sz="1600">
                <a:latin typeface="Arial"/>
                <a:cs typeface="Arial"/>
              </a:defRPr>
            </a:lvl4pPr>
            <a:lvl5pPr marL="1354877" indent="-207776">
              <a:defRPr sz="1600">
                <a:latin typeface="Arial"/>
                <a:cs typeface="Arial"/>
              </a:defRPr>
            </a:lvl5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4" hasCustomPrompt="1"/>
          </p:nvPr>
        </p:nvSpPr>
        <p:spPr>
          <a:xfrm>
            <a:off x="4702848" y="2332184"/>
            <a:ext cx="3609880" cy="3502119"/>
          </a:xfrm>
          <a:prstGeom prst="rect">
            <a:avLst/>
          </a:prstGeom>
        </p:spPr>
        <p:txBody>
          <a:bodyPr lIns="0" rIns="0"/>
          <a:lstStyle>
            <a:lvl2pPr marL="415554" indent="-415554">
              <a:defRPr sz="2200">
                <a:latin typeface="Arial"/>
                <a:cs typeface="Arial"/>
              </a:defRPr>
            </a:lvl2pPr>
            <a:lvl3pPr marL="731547" indent="-315995">
              <a:defRPr sz="1800">
                <a:latin typeface="Arial"/>
                <a:cs typeface="Arial"/>
              </a:defRPr>
            </a:lvl3pPr>
            <a:lvl4pPr marL="1038883" indent="-307337">
              <a:buFont typeface="Lucida Grande"/>
              <a:buChar char="‒"/>
              <a:defRPr sz="1600">
                <a:latin typeface="Arial"/>
                <a:cs typeface="Arial"/>
              </a:defRPr>
            </a:lvl4pPr>
            <a:lvl5pPr marL="1246659" indent="-207776" defTabSz="334752">
              <a:defRPr sz="1600">
                <a:latin typeface="Arial"/>
                <a:cs typeface="Arial"/>
              </a:defRPr>
            </a:lvl5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5"/>
          <p:cNvSpPr>
            <a:spLocks noGrp="1"/>
          </p:cNvSpPr>
          <p:nvPr>
            <p:ph type="sldNum" sz="quarter" idx="4"/>
          </p:nvPr>
        </p:nvSpPr>
        <p:spPr>
          <a:xfrm>
            <a:off x="831273" y="6356350"/>
            <a:ext cx="2133600" cy="365125"/>
          </a:xfrm>
          <a:prstGeom prst="rect">
            <a:avLst/>
          </a:prstGeom>
        </p:spPr>
        <p:txBody>
          <a:bodyPr vert="horz" lIns="0" tIns="0" rIns="0" bIns="0" rtlCol="0" anchor="ctr"/>
          <a:lstStyle>
            <a:lvl1pPr algn="l">
              <a:defRPr sz="1100">
                <a:solidFill>
                  <a:srgbClr val="692A36"/>
                </a:solidFill>
                <a:latin typeface="Arial"/>
                <a:cs typeface="Arial"/>
              </a:defRPr>
            </a:lvl1pPr>
          </a:lstStyle>
          <a:p>
            <a:fld id="{AAB6FA28-7AEC-3F43-9C2D-3DB969CFEC6A}" type="slidenum">
              <a:rPr lang="en-US" smtClean="0"/>
              <a:pPr/>
              <a:t>‹#›</a:t>
            </a:fld>
            <a:endParaRPr lang="en-US"/>
          </a:p>
        </p:txBody>
      </p:sp>
      <p:sp>
        <p:nvSpPr>
          <p:cNvPr id="15" name="Title 1"/>
          <p:cNvSpPr>
            <a:spLocks noGrp="1"/>
          </p:cNvSpPr>
          <p:nvPr>
            <p:ph type="title"/>
          </p:nvPr>
        </p:nvSpPr>
        <p:spPr>
          <a:xfrm>
            <a:off x="831274" y="1023699"/>
            <a:ext cx="7481455" cy="500303"/>
          </a:xfrm>
          <a:prstGeom prst="rect">
            <a:avLst/>
          </a:prstGeom>
        </p:spPr>
        <p:txBody>
          <a:bodyPr vert="horz" lIns="0" tIns="0" rIns="0" bIns="0"/>
          <a:lstStyle>
            <a:lvl1pPr algn="l">
              <a:defRPr sz="2700" b="1">
                <a:latin typeface="Arial"/>
                <a:cs typeface="Arial"/>
              </a:defRPr>
            </a:lvl1pPr>
          </a:lstStyle>
          <a:p>
            <a:r>
              <a:rPr lang="en-US" smtClean="0"/>
              <a:t>Click to edit Master title style</a:t>
            </a:r>
            <a:endParaRPr lang="en-US" dirty="0"/>
          </a:p>
        </p:txBody>
      </p:sp>
      <p:sp>
        <p:nvSpPr>
          <p:cNvPr id="17" name="Date Placeholder 3"/>
          <p:cNvSpPr>
            <a:spLocks noGrp="1"/>
          </p:cNvSpPr>
          <p:nvPr>
            <p:ph type="dt" sz="half" idx="2"/>
          </p:nvPr>
        </p:nvSpPr>
        <p:spPr>
          <a:xfrm>
            <a:off x="4502727" y="6356350"/>
            <a:ext cx="1759527" cy="365125"/>
          </a:xfrm>
          <a:prstGeom prst="rect">
            <a:avLst/>
          </a:prstGeom>
        </p:spPr>
        <p:txBody>
          <a:bodyPr vert="horz" lIns="0" tIns="0" rIns="0" bIns="0" rtlCol="0" anchor="ctr"/>
          <a:lstStyle>
            <a:lvl1pPr algn="l">
              <a:defRPr sz="1100">
                <a:solidFill>
                  <a:srgbClr val="692A36"/>
                </a:solidFill>
                <a:latin typeface="Arial"/>
                <a:cs typeface="Arial"/>
              </a:defRPr>
            </a:lvl1pPr>
          </a:lstStyle>
          <a:p>
            <a:fld id="{928A06DB-3402-C948-AB0B-3C05CB271BC8}" type="datetimeFigureOut">
              <a:rPr lang="en-US" smtClean="0"/>
              <a:pPr/>
              <a:t>3/14/16</a:t>
            </a:fld>
            <a:endParaRPr lang="en-US"/>
          </a:p>
        </p:txBody>
      </p:sp>
      <p:sp>
        <p:nvSpPr>
          <p:cNvPr id="18" name="Footer Placeholder 4"/>
          <p:cNvSpPr>
            <a:spLocks noGrp="1"/>
          </p:cNvSpPr>
          <p:nvPr>
            <p:ph type="ftr" sz="quarter" idx="15"/>
          </p:nvPr>
        </p:nvSpPr>
        <p:spPr>
          <a:xfrm>
            <a:off x="6477001" y="6356350"/>
            <a:ext cx="1639455" cy="365125"/>
          </a:xfrm>
          <a:prstGeom prst="rect">
            <a:avLst/>
          </a:prstGeom>
        </p:spPr>
        <p:txBody>
          <a:bodyPr vert="horz" lIns="0" tIns="0" rIns="0" bIns="0" rtlCol="0" anchor="ctr"/>
          <a:lstStyle>
            <a:lvl1pPr algn="l">
              <a:defRPr sz="1100">
                <a:solidFill>
                  <a:srgbClr val="692A36"/>
                </a:solidFill>
                <a:latin typeface="Arial"/>
                <a:cs typeface="Arial"/>
              </a:defRPr>
            </a:lvl1pPr>
          </a:lstStyle>
          <a:p>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831273" y="6356350"/>
            <a:ext cx="2133600" cy="365125"/>
          </a:xfrm>
          <a:prstGeom prst="rect">
            <a:avLst/>
          </a:prstGeom>
        </p:spPr>
        <p:txBody>
          <a:bodyPr vert="horz" lIns="0" tIns="0" rIns="0" bIns="0" rtlCol="0" anchor="ctr"/>
          <a:lstStyle>
            <a:lvl1pPr algn="l">
              <a:defRPr sz="1100">
                <a:solidFill>
                  <a:srgbClr val="692A36"/>
                </a:solidFill>
                <a:latin typeface="Arial"/>
                <a:cs typeface="Arial"/>
              </a:defRPr>
            </a:lvl1pPr>
          </a:lstStyle>
          <a:p>
            <a:fld id="{AAB6FA28-7AEC-3F43-9C2D-3DB969CFEC6A}" type="slidenum">
              <a:rPr lang="en-US" smtClean="0"/>
              <a:pPr/>
              <a:t>‹#›</a:t>
            </a:fld>
            <a:endParaRPr lang="en-US"/>
          </a:p>
        </p:txBody>
      </p:sp>
      <p:sp>
        <p:nvSpPr>
          <p:cNvPr id="9" name="Date Placeholder 3"/>
          <p:cNvSpPr>
            <a:spLocks noGrp="1"/>
          </p:cNvSpPr>
          <p:nvPr>
            <p:ph type="dt" sz="half" idx="2"/>
          </p:nvPr>
        </p:nvSpPr>
        <p:spPr>
          <a:xfrm>
            <a:off x="4502727" y="6356350"/>
            <a:ext cx="1759527" cy="365125"/>
          </a:xfrm>
          <a:prstGeom prst="rect">
            <a:avLst/>
          </a:prstGeom>
        </p:spPr>
        <p:txBody>
          <a:bodyPr vert="horz" lIns="0" tIns="0" rIns="0" bIns="0" rtlCol="0" anchor="ctr"/>
          <a:lstStyle>
            <a:lvl1pPr algn="l">
              <a:defRPr sz="1100">
                <a:solidFill>
                  <a:srgbClr val="692A36"/>
                </a:solidFill>
                <a:latin typeface="Arial"/>
                <a:cs typeface="Arial"/>
              </a:defRPr>
            </a:lvl1pPr>
          </a:lstStyle>
          <a:p>
            <a:fld id="{928A06DB-3402-C948-AB0B-3C05CB271BC8}" type="datetimeFigureOut">
              <a:rPr lang="en-US" smtClean="0"/>
              <a:pPr/>
              <a:t>3/14/16</a:t>
            </a:fld>
            <a:endParaRPr lang="en-US"/>
          </a:p>
        </p:txBody>
      </p:sp>
      <p:sp>
        <p:nvSpPr>
          <p:cNvPr id="10" name="Footer Placeholder 4"/>
          <p:cNvSpPr>
            <a:spLocks noGrp="1"/>
          </p:cNvSpPr>
          <p:nvPr>
            <p:ph type="ftr" sz="quarter" idx="3"/>
          </p:nvPr>
        </p:nvSpPr>
        <p:spPr>
          <a:xfrm>
            <a:off x="6477001" y="6356350"/>
            <a:ext cx="1639455" cy="365125"/>
          </a:xfrm>
          <a:prstGeom prst="rect">
            <a:avLst/>
          </a:prstGeom>
        </p:spPr>
        <p:txBody>
          <a:bodyPr vert="horz" lIns="0" tIns="0" rIns="0" bIns="0" rtlCol="0" anchor="ctr"/>
          <a:lstStyle>
            <a:lvl1pPr algn="l">
              <a:defRPr sz="1100">
                <a:solidFill>
                  <a:srgbClr val="692A36"/>
                </a:solidFill>
                <a:latin typeface="Arial"/>
                <a:cs typeface="Arial"/>
              </a:defRPr>
            </a:lvl1pPr>
          </a:lstStyle>
          <a:p>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1274" y="1031394"/>
            <a:ext cx="2634241" cy="654242"/>
          </a:xfrm>
          <a:prstGeom prst="rect">
            <a:avLst/>
          </a:prstGeom>
        </p:spPr>
        <p:txBody>
          <a:bodyPr lIns="0" tIns="0" rIns="0" bIns="0" anchor="b"/>
          <a:lstStyle>
            <a:lvl1pPr algn="l">
              <a:defRPr sz="1500" b="1">
                <a:latin typeface="Arial"/>
                <a:cs typeface="Arial"/>
              </a:defRPr>
            </a:lvl1pPr>
          </a:lstStyle>
          <a:p>
            <a:r>
              <a:rPr lang="en-US" smtClean="0"/>
              <a:t>Click to edit Master title style</a:t>
            </a:r>
            <a:endParaRPr lang="en-US" dirty="0"/>
          </a:p>
        </p:txBody>
      </p:sp>
      <p:sp>
        <p:nvSpPr>
          <p:cNvPr id="3" name="Content Placeholder 2"/>
          <p:cNvSpPr>
            <a:spLocks noGrp="1"/>
          </p:cNvSpPr>
          <p:nvPr>
            <p:ph idx="1"/>
          </p:nvPr>
        </p:nvSpPr>
        <p:spPr>
          <a:xfrm>
            <a:off x="3575052" y="1031394"/>
            <a:ext cx="4737677" cy="4733636"/>
          </a:xfrm>
          <a:prstGeom prst="rect">
            <a:avLst/>
          </a:prstGeom>
        </p:spPr>
        <p:txBody>
          <a:bodyPr/>
          <a:lstStyle>
            <a:lvl1pPr>
              <a:defRPr sz="2700" baseline="0"/>
            </a:lvl1pPr>
            <a:lvl2pPr>
              <a:defRPr sz="22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1272" y="1831879"/>
            <a:ext cx="2634242" cy="3933151"/>
          </a:xfrm>
          <a:prstGeom prst="rect">
            <a:avLst/>
          </a:prstGeom>
        </p:spPr>
        <p:txBody>
          <a:bodyPr>
            <a:normAutofit/>
          </a:bodyPr>
          <a:lstStyle>
            <a:lvl1pPr marL="0" indent="0">
              <a:buNone/>
              <a:defRPr sz="1300" b="1"/>
            </a:lvl1pPr>
            <a:lvl2pPr marL="457108" indent="0">
              <a:buNone/>
              <a:defRPr sz="1200"/>
            </a:lvl2pPr>
            <a:lvl3pPr marL="914218" indent="0">
              <a:buNone/>
              <a:defRPr sz="1000"/>
            </a:lvl3pPr>
            <a:lvl4pPr marL="1371326" indent="0">
              <a:buNone/>
              <a:defRPr sz="900"/>
            </a:lvl4pPr>
            <a:lvl5pPr marL="1828434" indent="0">
              <a:buNone/>
              <a:defRPr sz="900"/>
            </a:lvl5pPr>
            <a:lvl6pPr marL="2285542" indent="0">
              <a:buNone/>
              <a:defRPr sz="900"/>
            </a:lvl6pPr>
            <a:lvl7pPr marL="2742652" indent="0">
              <a:buNone/>
              <a:defRPr sz="900"/>
            </a:lvl7pPr>
            <a:lvl8pPr marL="3199760" indent="0">
              <a:buNone/>
              <a:defRPr sz="900"/>
            </a:lvl8pPr>
            <a:lvl9pPr marL="3656868" indent="0">
              <a:buNone/>
              <a:defRPr sz="900"/>
            </a:lvl9pPr>
          </a:lstStyle>
          <a:p>
            <a:pPr lvl="0"/>
            <a:r>
              <a:rPr lang="en-US" smtClean="0"/>
              <a:t>Click to edit Master text styles</a:t>
            </a:r>
          </a:p>
        </p:txBody>
      </p:sp>
      <p:sp>
        <p:nvSpPr>
          <p:cNvPr id="10" name="Slide Number Placeholder 5"/>
          <p:cNvSpPr>
            <a:spLocks noGrp="1"/>
          </p:cNvSpPr>
          <p:nvPr>
            <p:ph type="sldNum" sz="quarter" idx="4"/>
          </p:nvPr>
        </p:nvSpPr>
        <p:spPr>
          <a:xfrm>
            <a:off x="831273" y="6356350"/>
            <a:ext cx="2133600" cy="365125"/>
          </a:xfrm>
          <a:prstGeom prst="rect">
            <a:avLst/>
          </a:prstGeom>
        </p:spPr>
        <p:txBody>
          <a:bodyPr vert="horz" lIns="0" tIns="0" rIns="0" bIns="0" rtlCol="0" anchor="ctr"/>
          <a:lstStyle>
            <a:lvl1pPr algn="l">
              <a:defRPr sz="1100">
                <a:solidFill>
                  <a:srgbClr val="692A36"/>
                </a:solidFill>
                <a:latin typeface="Arial"/>
                <a:cs typeface="Arial"/>
              </a:defRPr>
            </a:lvl1pPr>
          </a:lstStyle>
          <a:p>
            <a:fld id="{AAB6FA28-7AEC-3F43-9C2D-3DB969CFEC6A}" type="slidenum">
              <a:rPr lang="en-US" smtClean="0"/>
              <a:pPr/>
              <a:t>‹#›</a:t>
            </a:fld>
            <a:endParaRPr lang="en-US"/>
          </a:p>
        </p:txBody>
      </p:sp>
      <p:sp>
        <p:nvSpPr>
          <p:cNvPr id="12" name="Date Placeholder 3"/>
          <p:cNvSpPr>
            <a:spLocks noGrp="1"/>
          </p:cNvSpPr>
          <p:nvPr>
            <p:ph type="dt" sz="half" idx="10"/>
          </p:nvPr>
        </p:nvSpPr>
        <p:spPr>
          <a:xfrm>
            <a:off x="4502727" y="6356350"/>
            <a:ext cx="1759527" cy="365125"/>
          </a:xfrm>
          <a:prstGeom prst="rect">
            <a:avLst/>
          </a:prstGeom>
        </p:spPr>
        <p:txBody>
          <a:bodyPr vert="horz" lIns="0" tIns="0" rIns="0" bIns="0" rtlCol="0" anchor="ctr"/>
          <a:lstStyle>
            <a:lvl1pPr algn="l">
              <a:defRPr sz="1100">
                <a:solidFill>
                  <a:srgbClr val="692A36"/>
                </a:solidFill>
                <a:latin typeface="Arial"/>
                <a:cs typeface="Arial"/>
              </a:defRPr>
            </a:lvl1pPr>
          </a:lstStyle>
          <a:p>
            <a:fld id="{928A06DB-3402-C948-AB0B-3C05CB271BC8}" type="datetimeFigureOut">
              <a:rPr lang="en-US" smtClean="0"/>
              <a:pPr/>
              <a:t>3/14/16</a:t>
            </a:fld>
            <a:endParaRPr lang="en-US"/>
          </a:p>
        </p:txBody>
      </p:sp>
      <p:sp>
        <p:nvSpPr>
          <p:cNvPr id="13" name="Footer Placeholder 4"/>
          <p:cNvSpPr>
            <a:spLocks noGrp="1"/>
          </p:cNvSpPr>
          <p:nvPr>
            <p:ph type="ftr" sz="quarter" idx="3"/>
          </p:nvPr>
        </p:nvSpPr>
        <p:spPr>
          <a:xfrm>
            <a:off x="6477001" y="6356350"/>
            <a:ext cx="1639455" cy="365125"/>
          </a:xfrm>
          <a:prstGeom prst="rect">
            <a:avLst/>
          </a:prstGeom>
        </p:spPr>
        <p:txBody>
          <a:bodyPr vert="horz" lIns="0" tIns="0" rIns="0" bIns="0" rtlCol="0" anchor="ctr"/>
          <a:lstStyle>
            <a:lvl1pPr algn="l">
              <a:defRPr sz="1100">
                <a:solidFill>
                  <a:srgbClr val="692A36"/>
                </a:solidFill>
                <a:latin typeface="Arial"/>
                <a:cs typeface="Arial"/>
              </a:defRPr>
            </a:lvl1pPr>
          </a:lstStyle>
          <a:p>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72061"/>
            <a:ext cx="5486400" cy="566738"/>
          </a:xfrm>
          <a:prstGeom prst="rect">
            <a:avLst/>
          </a:prstGeom>
        </p:spPr>
        <p:txBody>
          <a:bodyPr lIns="0" tIns="0" rIns="0" bIns="0" anchor="b"/>
          <a:lstStyle>
            <a:lvl1pPr algn="l">
              <a:defRPr sz="2200" b="1">
                <a:latin typeface="Arial"/>
                <a:cs typeface="Aria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915941"/>
            <a:ext cx="5486400" cy="3540606"/>
          </a:xfrm>
          <a:prstGeom prst="rect">
            <a:avLst/>
          </a:prstGeom>
        </p:spPr>
        <p:txBody>
          <a:bodyPr/>
          <a:lstStyle>
            <a:lvl1pPr marL="0" indent="0">
              <a:buNone/>
              <a:defRPr sz="3200"/>
            </a:lvl1pPr>
            <a:lvl2pPr marL="457108" indent="0">
              <a:buNone/>
              <a:defRPr sz="2800"/>
            </a:lvl2pPr>
            <a:lvl3pPr marL="914218" indent="0">
              <a:buNone/>
              <a:defRPr sz="2400"/>
            </a:lvl3pPr>
            <a:lvl4pPr marL="1371326" indent="0">
              <a:buNone/>
              <a:defRPr sz="2000"/>
            </a:lvl4pPr>
            <a:lvl5pPr marL="1828434" indent="0">
              <a:buNone/>
              <a:defRPr sz="2000"/>
            </a:lvl5pPr>
            <a:lvl6pPr marL="2285542" indent="0">
              <a:buNone/>
              <a:defRPr sz="2000"/>
            </a:lvl6pPr>
            <a:lvl7pPr marL="2742652" indent="0">
              <a:buNone/>
              <a:defRPr sz="2000"/>
            </a:lvl7pPr>
            <a:lvl8pPr marL="3199760" indent="0">
              <a:buNone/>
              <a:defRPr sz="2000"/>
            </a:lvl8pPr>
            <a:lvl9pPr marL="3656868"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238799"/>
            <a:ext cx="5486400" cy="804862"/>
          </a:xfrm>
          <a:prstGeom prst="rect">
            <a:avLst/>
          </a:prstGeom>
        </p:spPr>
        <p:txBody>
          <a:bodyPr lIns="0" tIns="0" rIns="0" bIns="0">
            <a:normAutofit/>
          </a:bodyPr>
          <a:lstStyle>
            <a:lvl1pPr marL="0" indent="0">
              <a:buNone/>
              <a:defRPr sz="1300">
                <a:latin typeface="Arial"/>
                <a:cs typeface="Arial"/>
              </a:defRPr>
            </a:lvl1pPr>
            <a:lvl2pPr marL="457108" indent="0">
              <a:buNone/>
              <a:defRPr sz="1200"/>
            </a:lvl2pPr>
            <a:lvl3pPr marL="914218" indent="0">
              <a:buNone/>
              <a:defRPr sz="1000"/>
            </a:lvl3pPr>
            <a:lvl4pPr marL="1371326" indent="0">
              <a:buNone/>
              <a:defRPr sz="900"/>
            </a:lvl4pPr>
            <a:lvl5pPr marL="1828434" indent="0">
              <a:buNone/>
              <a:defRPr sz="900"/>
            </a:lvl5pPr>
            <a:lvl6pPr marL="2285542" indent="0">
              <a:buNone/>
              <a:defRPr sz="900"/>
            </a:lvl6pPr>
            <a:lvl7pPr marL="2742652" indent="0">
              <a:buNone/>
              <a:defRPr sz="900"/>
            </a:lvl7pPr>
            <a:lvl8pPr marL="3199760" indent="0">
              <a:buNone/>
              <a:defRPr sz="900"/>
            </a:lvl8pPr>
            <a:lvl9pPr marL="3656868" indent="0">
              <a:buNone/>
              <a:defRPr sz="900"/>
            </a:lvl9pPr>
          </a:lstStyle>
          <a:p>
            <a:pPr lvl="0"/>
            <a:r>
              <a:rPr lang="en-US" smtClean="0"/>
              <a:t>Click to edit Master text styles</a:t>
            </a:r>
          </a:p>
        </p:txBody>
      </p:sp>
      <p:sp>
        <p:nvSpPr>
          <p:cNvPr id="10" name="Slide Number Placeholder 5"/>
          <p:cNvSpPr>
            <a:spLocks noGrp="1"/>
          </p:cNvSpPr>
          <p:nvPr>
            <p:ph type="sldNum" sz="quarter" idx="4"/>
          </p:nvPr>
        </p:nvSpPr>
        <p:spPr>
          <a:xfrm>
            <a:off x="831273" y="6356350"/>
            <a:ext cx="2133600" cy="365125"/>
          </a:xfrm>
          <a:prstGeom prst="rect">
            <a:avLst/>
          </a:prstGeom>
        </p:spPr>
        <p:txBody>
          <a:bodyPr vert="horz" lIns="0" tIns="0" rIns="0" bIns="0" rtlCol="0" anchor="ctr"/>
          <a:lstStyle>
            <a:lvl1pPr algn="l">
              <a:defRPr sz="1100">
                <a:solidFill>
                  <a:srgbClr val="692A36"/>
                </a:solidFill>
                <a:latin typeface="Arial"/>
                <a:cs typeface="Arial"/>
              </a:defRPr>
            </a:lvl1pPr>
          </a:lstStyle>
          <a:p>
            <a:fld id="{AAB6FA28-7AEC-3F43-9C2D-3DB969CFEC6A}" type="slidenum">
              <a:rPr lang="en-US" smtClean="0"/>
              <a:pPr/>
              <a:t>‹#›</a:t>
            </a:fld>
            <a:endParaRPr lang="en-US"/>
          </a:p>
        </p:txBody>
      </p:sp>
      <p:sp>
        <p:nvSpPr>
          <p:cNvPr id="12" name="Date Placeholder 3"/>
          <p:cNvSpPr>
            <a:spLocks noGrp="1"/>
          </p:cNvSpPr>
          <p:nvPr>
            <p:ph type="dt" sz="half" idx="10"/>
          </p:nvPr>
        </p:nvSpPr>
        <p:spPr>
          <a:xfrm>
            <a:off x="4502727" y="6356350"/>
            <a:ext cx="1759527" cy="365125"/>
          </a:xfrm>
          <a:prstGeom prst="rect">
            <a:avLst/>
          </a:prstGeom>
        </p:spPr>
        <p:txBody>
          <a:bodyPr vert="horz" lIns="0" tIns="0" rIns="0" bIns="0" rtlCol="0" anchor="ctr"/>
          <a:lstStyle>
            <a:lvl1pPr algn="l">
              <a:defRPr sz="1100">
                <a:solidFill>
                  <a:srgbClr val="692A36"/>
                </a:solidFill>
                <a:latin typeface="Arial"/>
                <a:cs typeface="Arial"/>
              </a:defRPr>
            </a:lvl1pPr>
          </a:lstStyle>
          <a:p>
            <a:fld id="{928A06DB-3402-C948-AB0B-3C05CB271BC8}" type="datetimeFigureOut">
              <a:rPr lang="en-US" smtClean="0"/>
              <a:pPr/>
              <a:t>3/14/16</a:t>
            </a:fld>
            <a:endParaRPr lang="en-US"/>
          </a:p>
        </p:txBody>
      </p:sp>
      <p:sp>
        <p:nvSpPr>
          <p:cNvPr id="13" name="Footer Placeholder 4"/>
          <p:cNvSpPr>
            <a:spLocks noGrp="1"/>
          </p:cNvSpPr>
          <p:nvPr>
            <p:ph type="ftr" sz="quarter" idx="3"/>
          </p:nvPr>
        </p:nvSpPr>
        <p:spPr>
          <a:xfrm>
            <a:off x="6477001" y="6356350"/>
            <a:ext cx="1639455" cy="365125"/>
          </a:xfrm>
          <a:prstGeom prst="rect">
            <a:avLst/>
          </a:prstGeom>
        </p:spPr>
        <p:txBody>
          <a:bodyPr vert="horz" lIns="0" tIns="0" rIns="0" bIns="0" rtlCol="0" anchor="ctr"/>
          <a:lstStyle>
            <a:lvl1pPr algn="l">
              <a:defRPr sz="1100">
                <a:solidFill>
                  <a:srgbClr val="692A36"/>
                </a:solidFill>
                <a:latin typeface="Arial"/>
                <a:cs typeface="Arial"/>
              </a:defRPr>
            </a:lvl1pPr>
          </a:lstStyle>
          <a:p>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4" Type="http://schemas.openxmlformats.org/officeDocument/2006/relationships/image" Target="../media/image2.emf"/><Relationship Id="rId15"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02727" y="6356350"/>
            <a:ext cx="1759527" cy="365125"/>
          </a:xfrm>
          <a:prstGeom prst="rect">
            <a:avLst/>
          </a:prstGeom>
        </p:spPr>
        <p:txBody>
          <a:bodyPr vert="horz" lIns="0" tIns="0" rIns="0" bIns="0" rtlCol="0" anchor="ctr"/>
          <a:lstStyle>
            <a:lvl1pPr algn="l">
              <a:defRPr sz="1100">
                <a:solidFill>
                  <a:srgbClr val="692A36"/>
                </a:solidFill>
                <a:latin typeface="Arial"/>
                <a:cs typeface="Arial"/>
              </a:defRPr>
            </a:lvl1pPr>
          </a:lstStyle>
          <a:p>
            <a:fld id="{928A06DB-3402-C948-AB0B-3C05CB271BC8}" type="datetimeFigureOut">
              <a:rPr lang="en-US" smtClean="0"/>
              <a:pPr/>
              <a:t>3/14/16</a:t>
            </a:fld>
            <a:endParaRPr lang="en-US"/>
          </a:p>
        </p:txBody>
      </p:sp>
      <p:sp>
        <p:nvSpPr>
          <p:cNvPr id="5" name="Footer Placeholder 4"/>
          <p:cNvSpPr>
            <a:spLocks noGrp="1"/>
          </p:cNvSpPr>
          <p:nvPr>
            <p:ph type="ftr" sz="quarter" idx="3"/>
          </p:nvPr>
        </p:nvSpPr>
        <p:spPr>
          <a:xfrm>
            <a:off x="11546" y="6381498"/>
            <a:ext cx="1639455" cy="365125"/>
          </a:xfrm>
          <a:prstGeom prst="rect">
            <a:avLst/>
          </a:prstGeom>
        </p:spPr>
        <p:txBody>
          <a:bodyPr vert="horz" lIns="0" tIns="0" rIns="0" bIns="0" rtlCol="0" anchor="ctr"/>
          <a:lstStyle>
            <a:lvl1pPr algn="l">
              <a:defRPr sz="1100">
                <a:solidFill>
                  <a:srgbClr val="692A36"/>
                </a:solidFill>
                <a:latin typeface="Arial"/>
                <a:cs typeface="Arial"/>
              </a:defRPr>
            </a:lvl1pPr>
          </a:lstStyle>
          <a:p>
            <a:r>
              <a:rPr lang="en-US" dirty="0" smtClean="0"/>
              <a:t>LC Days, Paris 2016</a:t>
            </a:r>
          </a:p>
          <a:p>
            <a:r>
              <a:rPr lang="en-US" dirty="0" smtClean="0"/>
              <a:t>Mike Harrison</a:t>
            </a:r>
            <a:endParaRPr lang="en-US" dirty="0"/>
          </a:p>
        </p:txBody>
      </p:sp>
      <p:sp>
        <p:nvSpPr>
          <p:cNvPr id="9" name="Text Placeholder 8"/>
          <p:cNvSpPr>
            <a:spLocks noGrp="1"/>
          </p:cNvSpPr>
          <p:nvPr>
            <p:ph type="body" idx="1"/>
          </p:nvPr>
        </p:nvSpPr>
        <p:spPr>
          <a:xfrm>
            <a:off x="831273" y="1039091"/>
            <a:ext cx="7481166" cy="4525818"/>
          </a:xfrm>
          <a:prstGeom prst="rect">
            <a:avLst/>
          </a:prstGeom>
        </p:spPr>
        <p:txBody>
          <a:bodyPr vert="horz" lIns="0" tIns="0" rIns="0" bIns="0" rtlCol="0">
            <a:normAutofit/>
          </a:bodyPr>
          <a:lstStyle/>
          <a:p>
            <a:pPr lvl="0"/>
            <a:r>
              <a:rPr lang="en-US" dirty="0" smtClean="0"/>
              <a:t>Click to edit Master title style</a:t>
            </a:r>
          </a:p>
          <a:p>
            <a:pPr lvl="0"/>
            <a:r>
              <a:rPr lang="en-US" dirty="0" smtClean="0"/>
              <a:t>Second level</a:t>
            </a:r>
          </a:p>
          <a:p>
            <a:pPr lvl="2"/>
            <a:r>
              <a:rPr lang="en-US" dirty="0" smtClean="0"/>
              <a:t>Third level</a:t>
            </a:r>
          </a:p>
        </p:txBody>
      </p:sp>
      <p:pic>
        <p:nvPicPr>
          <p:cNvPr id="10" name="Picture 9"/>
          <p:cNvPicPr>
            <a:picLocks noChangeAspect="1"/>
          </p:cNvPicPr>
          <p:nvPr/>
        </p:nvPicPr>
        <p:blipFill>
          <a:blip r:embed="rId13"/>
          <a:stretch>
            <a:fillRect/>
          </a:stretch>
        </p:blipFill>
        <p:spPr>
          <a:xfrm>
            <a:off x="197490" y="2"/>
            <a:ext cx="3576837" cy="671706"/>
          </a:xfrm>
          <a:prstGeom prst="rect">
            <a:avLst/>
          </a:prstGeom>
        </p:spPr>
      </p:pic>
      <p:pic>
        <p:nvPicPr>
          <p:cNvPr id="11" name="Picture 10"/>
          <p:cNvPicPr>
            <a:picLocks noChangeAspect="1"/>
          </p:cNvPicPr>
          <p:nvPr/>
        </p:nvPicPr>
        <p:blipFill>
          <a:blip r:embed="rId14"/>
          <a:stretch>
            <a:fillRect/>
          </a:stretch>
        </p:blipFill>
        <p:spPr>
          <a:xfrm>
            <a:off x="831274" y="633145"/>
            <a:ext cx="7481455" cy="34636"/>
          </a:xfrm>
          <a:prstGeom prst="rect">
            <a:avLst/>
          </a:prstGeom>
        </p:spPr>
      </p:pic>
      <p:pic>
        <p:nvPicPr>
          <p:cNvPr id="12" name="Picture 11"/>
          <p:cNvPicPr>
            <a:picLocks noChangeAspect="1"/>
          </p:cNvPicPr>
          <p:nvPr/>
        </p:nvPicPr>
        <p:blipFill>
          <a:blip r:embed="rId15"/>
          <a:stretch>
            <a:fillRect/>
          </a:stretch>
        </p:blipFill>
        <p:spPr>
          <a:xfrm>
            <a:off x="831274" y="6217227"/>
            <a:ext cx="7481455" cy="34636"/>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702" r:id="rId11"/>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ctr" defTabSz="457108" rtl="0" eaLnBrk="1" latinLnBrk="0" hangingPunct="1">
        <a:spcBef>
          <a:spcPct val="0"/>
        </a:spcBef>
        <a:buNone/>
        <a:defRPr sz="4400" kern="1200">
          <a:solidFill>
            <a:schemeClr val="tx1"/>
          </a:solidFill>
          <a:latin typeface="+mj-lt"/>
          <a:ea typeface="+mj-ea"/>
          <a:cs typeface="+mj-cs"/>
        </a:defRPr>
      </a:lvl1pPr>
    </p:titleStyle>
    <p:bodyStyle>
      <a:lvl1pPr marL="342832" indent="-342832" algn="l" defTabSz="457108" rtl="0" eaLnBrk="1" latinLnBrk="0" hangingPunct="1">
        <a:spcBef>
          <a:spcPct val="20000"/>
        </a:spcBef>
        <a:buFont typeface="Arial"/>
        <a:buNone/>
        <a:defRPr sz="2700" b="1" kern="1200">
          <a:solidFill>
            <a:schemeClr val="tx1"/>
          </a:solidFill>
          <a:latin typeface="Arial"/>
          <a:ea typeface="+mn-ea"/>
          <a:cs typeface="Arial"/>
        </a:defRPr>
      </a:lvl1pPr>
      <a:lvl2pPr marL="742802" indent="-285692" algn="l" defTabSz="457108" rtl="0" eaLnBrk="1" latinLnBrk="0" hangingPunct="1">
        <a:spcBef>
          <a:spcPct val="20000"/>
        </a:spcBef>
        <a:buFont typeface="Arial"/>
        <a:buChar char="•"/>
        <a:defRPr sz="3600" kern="1200">
          <a:solidFill>
            <a:schemeClr val="tx1"/>
          </a:solidFill>
          <a:latin typeface="+mn-lt"/>
          <a:ea typeface="+mn-ea"/>
          <a:cs typeface="+mn-cs"/>
        </a:defRPr>
      </a:lvl2pPr>
      <a:lvl3pPr marL="1142772" indent="-228554" algn="l" defTabSz="457108" rtl="0" eaLnBrk="1" latinLnBrk="0" hangingPunct="1">
        <a:spcBef>
          <a:spcPct val="20000"/>
        </a:spcBef>
        <a:buFont typeface="Lucida Grande"/>
        <a:buChar char="‒"/>
        <a:defRPr sz="1600" kern="1200">
          <a:solidFill>
            <a:schemeClr val="tx1"/>
          </a:solidFill>
          <a:latin typeface="Arial"/>
          <a:ea typeface="+mn-ea"/>
          <a:cs typeface="Arial"/>
        </a:defRPr>
      </a:lvl3pPr>
      <a:lvl4pPr marL="1599880" indent="-228554" algn="l" defTabSz="457108" rtl="0" eaLnBrk="1" latinLnBrk="0" hangingPunct="1">
        <a:spcBef>
          <a:spcPct val="20000"/>
        </a:spcBef>
        <a:buFont typeface="Arial"/>
        <a:buChar char="–"/>
        <a:defRPr sz="2000" kern="1200">
          <a:solidFill>
            <a:schemeClr val="tx1"/>
          </a:solidFill>
          <a:latin typeface="+mn-lt"/>
          <a:ea typeface="+mn-ea"/>
          <a:cs typeface="+mn-cs"/>
        </a:defRPr>
      </a:lvl4pPr>
      <a:lvl5pPr marL="2056988" indent="-228554" algn="l" defTabSz="457108" rtl="0" eaLnBrk="1" latinLnBrk="0" hangingPunct="1">
        <a:spcBef>
          <a:spcPct val="20000"/>
        </a:spcBef>
        <a:buFont typeface="Arial"/>
        <a:buChar char="»"/>
        <a:defRPr sz="2000" kern="1200">
          <a:solidFill>
            <a:schemeClr val="tx1"/>
          </a:solidFill>
          <a:latin typeface="+mn-lt"/>
          <a:ea typeface="+mn-ea"/>
          <a:cs typeface="+mn-cs"/>
        </a:defRPr>
      </a:lvl5pPr>
      <a:lvl6pPr marL="2514098" indent="-228554" algn="l" defTabSz="457108" rtl="0" eaLnBrk="1" latinLnBrk="0" hangingPunct="1">
        <a:spcBef>
          <a:spcPct val="20000"/>
        </a:spcBef>
        <a:buFont typeface="Arial"/>
        <a:buChar char="•"/>
        <a:defRPr sz="2000" kern="1200">
          <a:solidFill>
            <a:schemeClr val="tx1"/>
          </a:solidFill>
          <a:latin typeface="+mn-lt"/>
          <a:ea typeface="+mn-ea"/>
          <a:cs typeface="+mn-cs"/>
        </a:defRPr>
      </a:lvl6pPr>
      <a:lvl7pPr marL="2971206" indent="-228554" algn="l" defTabSz="457108" rtl="0" eaLnBrk="1" latinLnBrk="0" hangingPunct="1">
        <a:spcBef>
          <a:spcPct val="20000"/>
        </a:spcBef>
        <a:buFont typeface="Arial"/>
        <a:buChar char="•"/>
        <a:defRPr sz="2000" kern="1200">
          <a:solidFill>
            <a:schemeClr val="tx1"/>
          </a:solidFill>
          <a:latin typeface="+mn-lt"/>
          <a:ea typeface="+mn-ea"/>
          <a:cs typeface="+mn-cs"/>
        </a:defRPr>
      </a:lvl7pPr>
      <a:lvl8pPr marL="3428314" indent="-228554" algn="l" defTabSz="457108" rtl="0" eaLnBrk="1" latinLnBrk="0" hangingPunct="1">
        <a:spcBef>
          <a:spcPct val="20000"/>
        </a:spcBef>
        <a:buFont typeface="Arial"/>
        <a:buChar char="•"/>
        <a:defRPr sz="2000" kern="1200">
          <a:solidFill>
            <a:schemeClr val="tx1"/>
          </a:solidFill>
          <a:latin typeface="+mn-lt"/>
          <a:ea typeface="+mn-ea"/>
          <a:cs typeface="+mn-cs"/>
        </a:defRPr>
      </a:lvl8pPr>
      <a:lvl9pPr marL="3885422" indent="-228554" algn="l" defTabSz="45710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08" rtl="0" eaLnBrk="1" latinLnBrk="0" hangingPunct="1">
        <a:defRPr sz="1800" kern="1200">
          <a:solidFill>
            <a:schemeClr val="tx1"/>
          </a:solidFill>
          <a:latin typeface="+mn-lt"/>
          <a:ea typeface="+mn-ea"/>
          <a:cs typeface="+mn-cs"/>
        </a:defRPr>
      </a:lvl1pPr>
      <a:lvl2pPr marL="457108" algn="l" defTabSz="457108" rtl="0" eaLnBrk="1" latinLnBrk="0" hangingPunct="1">
        <a:defRPr sz="1800" kern="1200">
          <a:solidFill>
            <a:schemeClr val="tx1"/>
          </a:solidFill>
          <a:latin typeface="+mn-lt"/>
          <a:ea typeface="+mn-ea"/>
          <a:cs typeface="+mn-cs"/>
        </a:defRPr>
      </a:lvl2pPr>
      <a:lvl3pPr marL="914218" algn="l" defTabSz="457108" rtl="0" eaLnBrk="1" latinLnBrk="0" hangingPunct="1">
        <a:defRPr sz="1800" kern="1200">
          <a:solidFill>
            <a:schemeClr val="tx1"/>
          </a:solidFill>
          <a:latin typeface="+mn-lt"/>
          <a:ea typeface="+mn-ea"/>
          <a:cs typeface="+mn-cs"/>
        </a:defRPr>
      </a:lvl3pPr>
      <a:lvl4pPr marL="1371326" algn="l" defTabSz="457108" rtl="0" eaLnBrk="1" latinLnBrk="0" hangingPunct="1">
        <a:defRPr sz="1800" kern="1200">
          <a:solidFill>
            <a:schemeClr val="tx1"/>
          </a:solidFill>
          <a:latin typeface="+mn-lt"/>
          <a:ea typeface="+mn-ea"/>
          <a:cs typeface="+mn-cs"/>
        </a:defRPr>
      </a:lvl4pPr>
      <a:lvl5pPr marL="1828434" algn="l" defTabSz="457108" rtl="0" eaLnBrk="1" latinLnBrk="0" hangingPunct="1">
        <a:defRPr sz="1800" kern="1200">
          <a:solidFill>
            <a:schemeClr val="tx1"/>
          </a:solidFill>
          <a:latin typeface="+mn-lt"/>
          <a:ea typeface="+mn-ea"/>
          <a:cs typeface="+mn-cs"/>
        </a:defRPr>
      </a:lvl5pPr>
      <a:lvl6pPr marL="2285542" algn="l" defTabSz="457108" rtl="0" eaLnBrk="1" latinLnBrk="0" hangingPunct="1">
        <a:defRPr sz="1800" kern="1200">
          <a:solidFill>
            <a:schemeClr val="tx1"/>
          </a:solidFill>
          <a:latin typeface="+mn-lt"/>
          <a:ea typeface="+mn-ea"/>
          <a:cs typeface="+mn-cs"/>
        </a:defRPr>
      </a:lvl6pPr>
      <a:lvl7pPr marL="2742652" algn="l" defTabSz="457108" rtl="0" eaLnBrk="1" latinLnBrk="0" hangingPunct="1">
        <a:defRPr sz="1800" kern="1200">
          <a:solidFill>
            <a:schemeClr val="tx1"/>
          </a:solidFill>
          <a:latin typeface="+mn-lt"/>
          <a:ea typeface="+mn-ea"/>
          <a:cs typeface="+mn-cs"/>
        </a:defRPr>
      </a:lvl7pPr>
      <a:lvl8pPr marL="3199760" algn="l" defTabSz="457108" rtl="0" eaLnBrk="1" latinLnBrk="0" hangingPunct="1">
        <a:defRPr sz="1800" kern="1200">
          <a:solidFill>
            <a:schemeClr val="tx1"/>
          </a:solidFill>
          <a:latin typeface="+mn-lt"/>
          <a:ea typeface="+mn-ea"/>
          <a:cs typeface="+mn-cs"/>
        </a:defRPr>
      </a:lvl8pPr>
      <a:lvl9pPr marL="3656868" algn="l" defTabSz="45710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5" Type="http://schemas.openxmlformats.org/officeDocument/2006/relationships/oleObject" Target="file:///\\localhost\Users\yamamotoakira\Akira-MacBook\Akira-HD-1105\ILC\ML-SC-Quad\!OLE_LINK5" TargetMode="External"/><Relationship Id="rId6" Type="http://schemas.openxmlformats.org/officeDocument/2006/relationships/image" Target="../media/image11.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7.jpeg"/><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31578" y="1498095"/>
            <a:ext cx="5463047" cy="2185204"/>
          </a:xfrm>
          <a:prstGeom prst="rect">
            <a:avLst/>
          </a:prstGeom>
          <a:noFill/>
        </p:spPr>
        <p:txBody>
          <a:bodyPr wrap="square" lIns="91431" tIns="45715" rIns="91431" bIns="45715" rtlCol="0">
            <a:spAutoFit/>
          </a:bodyPr>
          <a:lstStyle/>
          <a:p>
            <a:pPr algn="ctr"/>
            <a:r>
              <a:rPr lang="en-US" sz="3200" dirty="0"/>
              <a:t>ILC </a:t>
            </a:r>
            <a:r>
              <a:rPr lang="en-US" sz="3200" dirty="0" smtClean="0"/>
              <a:t>Design Status &amp; Goals</a:t>
            </a:r>
            <a:endParaRPr lang="en-US" sz="3200" dirty="0"/>
          </a:p>
          <a:p>
            <a:pPr algn="ctr"/>
            <a:endParaRPr lang="en-US" sz="3200" dirty="0"/>
          </a:p>
          <a:p>
            <a:pPr algn="ctr"/>
            <a:r>
              <a:rPr lang="en-US" sz="2400" dirty="0"/>
              <a:t>Design Update</a:t>
            </a:r>
          </a:p>
          <a:p>
            <a:pPr algn="ctr"/>
            <a:endParaRPr lang="en-US" sz="2400" dirty="0" smtClean="0"/>
          </a:p>
          <a:p>
            <a:pPr algn="ctr"/>
            <a:r>
              <a:rPr lang="en-US" sz="2400" dirty="0" smtClean="0"/>
              <a:t>Mike </a:t>
            </a:r>
            <a:r>
              <a:rPr lang="en-US" sz="2400" dirty="0"/>
              <a:t>Harrison</a:t>
            </a:r>
          </a:p>
        </p:txBody>
      </p:sp>
      <p:sp>
        <p:nvSpPr>
          <p:cNvPr id="4" name="Date Placeholder 3"/>
          <p:cNvSpPr>
            <a:spLocks noGrp="1"/>
          </p:cNvSpPr>
          <p:nvPr>
            <p:ph type="dt" sz="half" idx="4294967295"/>
          </p:nvPr>
        </p:nvSpPr>
        <p:spPr>
          <a:xfrm>
            <a:off x="381000" y="6400800"/>
            <a:ext cx="2438400" cy="457200"/>
          </a:xfrm>
          <a:prstGeom prst="rect">
            <a:avLst/>
          </a:prstGeom>
        </p:spPr>
        <p:txBody>
          <a:bodyPr lIns="91422" tIns="45711" rIns="91422" bIns="45711"/>
          <a:lstStyle/>
          <a:p>
            <a:r>
              <a:rPr lang="en-US" sz="1200" dirty="0" smtClean="0">
                <a:solidFill>
                  <a:schemeClr val="tx1"/>
                </a:solidFill>
                <a:latin typeface="+mn-lt"/>
              </a:rPr>
              <a:t>LC Days, Paris 2016</a:t>
            </a:r>
            <a:endParaRPr lang="en-US" sz="1200" dirty="0">
              <a:solidFill>
                <a:schemeClr val="tx1"/>
              </a:solidFill>
              <a:latin typeface="+mn-lt"/>
            </a:endParaRPr>
          </a:p>
          <a:p>
            <a:r>
              <a:rPr lang="en-US" sz="1200" dirty="0">
                <a:solidFill>
                  <a:schemeClr val="tx1"/>
                </a:solidFill>
                <a:latin typeface="+mn-lt"/>
              </a:rPr>
              <a:t>Mike Harrison</a:t>
            </a:r>
          </a:p>
        </p:txBody>
      </p:sp>
    </p:spTree>
    <p:extLst>
      <p:ext uri="{BB962C8B-B14F-4D97-AF65-F5344CB8AC3E}">
        <p14:creationId xmlns:p14="http://schemas.microsoft.com/office/powerpoint/2010/main" val="332345032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7618" y="75879"/>
            <a:ext cx="7980944" cy="544512"/>
          </a:xfrm>
          <a:solidFill>
            <a:srgbClr val="FFFFFF"/>
          </a:solidFill>
        </p:spPr>
        <p:txBody>
          <a:bodyPr anchor="ctr"/>
          <a:lstStyle/>
          <a:p>
            <a:r>
              <a:rPr lang="en-US" altLang="ja-JP" sz="2800" dirty="0"/>
              <a:t>Changes approved in the last 12 </a:t>
            </a:r>
            <a:r>
              <a:rPr lang="en-US" altLang="ja-JP" sz="2800" dirty="0" smtClean="0"/>
              <a:t>months: CR 004-Collision point timing adjustment</a:t>
            </a:r>
            <a:endParaRPr kumimoji="1" lang="ja-JP" altLang="en-US" sz="2800" dirty="0"/>
          </a:p>
        </p:txBody>
      </p:sp>
      <p:pic>
        <p:nvPicPr>
          <p:cNvPr id="4" name="image3.png"/>
          <p:cNvPicPr>
            <a:picLocks noGrp="1"/>
          </p:cNvPicPr>
          <p:nvPr>
            <p:ph idx="1"/>
          </p:nvPr>
        </p:nvPicPr>
        <p:blipFill>
          <a:blip r:embed="rId2" cstate="email">
            <a:extLst>
              <a:ext uri="{28A0092B-C50C-407E-A947-70E740481C1C}">
                <a14:useLocalDpi xmlns:a14="http://schemas.microsoft.com/office/drawing/2010/main"/>
              </a:ext>
            </a:extLst>
          </a:blip>
          <a:srcRect t="-24691" b="-24691"/>
          <a:stretch>
            <a:fillRect/>
          </a:stretch>
        </p:blipFill>
        <p:spPr>
          <a:xfrm>
            <a:off x="52913" y="1039090"/>
            <a:ext cx="9048094" cy="5046619"/>
          </a:xfrm>
          <a:prstGeom prst="rect">
            <a:avLst/>
          </a:prstGeom>
        </p:spPr>
      </p:pic>
      <p:sp>
        <p:nvSpPr>
          <p:cNvPr id="5" name="テキスト ボックス 4"/>
          <p:cNvSpPr txBox="1"/>
          <p:nvPr/>
        </p:nvSpPr>
        <p:spPr>
          <a:xfrm>
            <a:off x="381000" y="770496"/>
            <a:ext cx="8340745" cy="461665"/>
          </a:xfrm>
          <a:prstGeom prst="rect">
            <a:avLst/>
          </a:prstGeom>
          <a:noFill/>
        </p:spPr>
        <p:txBody>
          <a:bodyPr wrap="none" rtlCol="0">
            <a:spAutoFit/>
          </a:bodyPr>
          <a:lstStyle/>
          <a:p>
            <a:r>
              <a:rPr lang="en-US" altLang="ja-JP" sz="2400" dirty="0"/>
              <a:t>for both </a:t>
            </a:r>
            <a:r>
              <a:rPr lang="en-US" altLang="ja-JP" sz="2400" dirty="0" err="1">
                <a:solidFill>
                  <a:srgbClr val="3366FF"/>
                </a:solidFill>
              </a:rPr>
              <a:t>e+e</a:t>
            </a:r>
            <a:r>
              <a:rPr lang="en-US" altLang="ja-JP" sz="2400" dirty="0">
                <a:solidFill>
                  <a:srgbClr val="3366FF"/>
                </a:solidFill>
              </a:rPr>
              <a:t>- timing </a:t>
            </a:r>
            <a:r>
              <a:rPr lang="en-US" altLang="ja-JP" sz="2400" dirty="0"/>
              <a:t>and more </a:t>
            </a:r>
            <a:r>
              <a:rPr lang="en-US" altLang="ja-JP" sz="2400" dirty="0" smtClean="0">
                <a:solidFill>
                  <a:srgbClr val="3366FF"/>
                </a:solidFill>
              </a:rPr>
              <a:t>gradient/energy flexibility 500 </a:t>
            </a:r>
            <a:r>
              <a:rPr lang="en-US" altLang="ja-JP" sz="2400" dirty="0" err="1">
                <a:solidFill>
                  <a:srgbClr val="3366FF"/>
                </a:solidFill>
              </a:rPr>
              <a:t>GeV</a:t>
            </a:r>
            <a:r>
              <a:rPr lang="ja-JP" altLang="ja-JP" sz="2400" dirty="0">
                <a:solidFill>
                  <a:srgbClr val="3366FF"/>
                </a:solidFill>
              </a:rPr>
              <a:t> </a:t>
            </a:r>
            <a:endParaRPr kumimoji="1" lang="ja-JP" altLang="en-US" sz="2400" dirty="0">
              <a:solidFill>
                <a:srgbClr val="3366FF"/>
              </a:solidFill>
            </a:endParaRPr>
          </a:p>
        </p:txBody>
      </p:sp>
      <p:sp>
        <p:nvSpPr>
          <p:cNvPr id="6" name="円/楕円 5"/>
          <p:cNvSpPr/>
          <p:nvPr/>
        </p:nvSpPr>
        <p:spPr>
          <a:xfrm>
            <a:off x="3187999" y="3902792"/>
            <a:ext cx="2896977" cy="1561117"/>
          </a:xfrm>
          <a:prstGeom prst="ellipse">
            <a:avLst/>
          </a:prstGeom>
          <a:noFill/>
          <a:ln w="28575" cmpd="sng">
            <a:solidFill>
              <a:srgbClr val="FF66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Date Placeholder 3"/>
          <p:cNvSpPr>
            <a:spLocks noGrp="1"/>
          </p:cNvSpPr>
          <p:nvPr>
            <p:ph type="dt" sz="half" idx="4294967295"/>
          </p:nvPr>
        </p:nvSpPr>
        <p:spPr>
          <a:xfrm>
            <a:off x="381000" y="6400800"/>
            <a:ext cx="2438400" cy="457200"/>
          </a:xfrm>
          <a:prstGeom prst="rect">
            <a:avLst/>
          </a:prstGeom>
        </p:spPr>
        <p:txBody>
          <a:bodyPr lIns="91422" tIns="45711" rIns="91422" bIns="45711"/>
          <a:lstStyle/>
          <a:p>
            <a:r>
              <a:rPr lang="en-US" sz="1200" dirty="0" smtClean="0">
                <a:solidFill>
                  <a:schemeClr val="tx1"/>
                </a:solidFill>
                <a:latin typeface="+mn-lt"/>
              </a:rPr>
              <a:t>LC Days, Paris 2016</a:t>
            </a:r>
            <a:endParaRPr lang="en-US" sz="1200" dirty="0">
              <a:solidFill>
                <a:schemeClr val="tx1"/>
              </a:solidFill>
              <a:latin typeface="+mn-lt"/>
            </a:endParaRPr>
          </a:p>
          <a:p>
            <a:r>
              <a:rPr lang="en-US" sz="1200" dirty="0">
                <a:solidFill>
                  <a:schemeClr val="tx1"/>
                </a:solidFill>
                <a:latin typeface="+mn-lt"/>
              </a:rPr>
              <a:t>Mike Harrison</a:t>
            </a:r>
          </a:p>
        </p:txBody>
      </p:sp>
    </p:spTree>
    <p:extLst>
      <p:ext uri="{BB962C8B-B14F-4D97-AF65-F5344CB8AC3E}">
        <p14:creationId xmlns:p14="http://schemas.microsoft.com/office/powerpoint/2010/main" val="32680650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16469" y="964500"/>
            <a:ext cx="8470331" cy="5161663"/>
          </a:xfrm>
        </p:spPr>
        <p:txBody>
          <a:bodyPr>
            <a:normAutofit/>
          </a:bodyPr>
          <a:lstStyle/>
          <a:p>
            <a:pPr lvl="2"/>
            <a:r>
              <a:rPr lang="en-US" altLang="ja-JP" sz="2000" dirty="0" smtClean="0"/>
              <a:t>Generic tunnel X-section CR will be </a:t>
            </a:r>
            <a:r>
              <a:rPr lang="en-US" altLang="ja-JP" sz="2000" dirty="0" err="1" smtClean="0"/>
              <a:t>finalised</a:t>
            </a:r>
            <a:r>
              <a:rPr lang="en-US" altLang="ja-JP" sz="2000" dirty="0" smtClean="0"/>
              <a:t> (CR 012)</a:t>
            </a:r>
          </a:p>
          <a:p>
            <a:pPr lvl="2"/>
            <a:r>
              <a:rPr lang="en-US" altLang="ja-JP" sz="2000" dirty="0" smtClean="0"/>
              <a:t>The tunnel penetrations &amp; RTML turnaround will be started </a:t>
            </a:r>
            <a:endParaRPr lang="en-US" altLang="ja-JP" sz="2000" dirty="0"/>
          </a:p>
          <a:p>
            <a:pPr lvl="2"/>
            <a:r>
              <a:rPr lang="en-US" altLang="ja-JP" sz="2000" dirty="0" smtClean="0"/>
              <a:t>The </a:t>
            </a:r>
            <a:r>
              <a:rPr lang="en-US" altLang="ja-JP" sz="2000" dirty="0"/>
              <a:t>cryogenic conceptual design will be completed </a:t>
            </a:r>
            <a:r>
              <a:rPr lang="en-US" altLang="ja-JP" sz="2000" dirty="0" smtClean="0"/>
              <a:t>(</a:t>
            </a:r>
            <a:r>
              <a:rPr lang="en-US" altLang="ja-JP" sz="2000" dirty="0"/>
              <a:t>via CR </a:t>
            </a:r>
            <a:r>
              <a:rPr lang="en-US" altLang="ja-JP" sz="2000" dirty="0" smtClean="0"/>
              <a:t>009)</a:t>
            </a:r>
          </a:p>
          <a:p>
            <a:pPr lvl="2"/>
            <a:r>
              <a:rPr lang="en-US" altLang="ja-JP" sz="2000" dirty="0" smtClean="0"/>
              <a:t>Positron source layout compatibility with conventional electron driven source (CR 011)</a:t>
            </a:r>
            <a:endParaRPr lang="en-US" altLang="ja-JP" sz="2000" dirty="0"/>
          </a:p>
          <a:p>
            <a:pPr lvl="2"/>
            <a:r>
              <a:rPr lang="en-US" altLang="ja-JP" sz="2000" dirty="0" smtClean="0"/>
              <a:t>Next up is the central region layout (new WG, Kaoru Chair)</a:t>
            </a:r>
          </a:p>
          <a:p>
            <a:pPr lvl="3"/>
            <a:r>
              <a:rPr lang="en-US" altLang="ja-JP" dirty="0" smtClean="0">
                <a:solidFill>
                  <a:srgbClr val="008000"/>
                </a:solidFill>
                <a:latin typeface="Arial"/>
                <a:cs typeface="Arial"/>
              </a:rPr>
              <a:t>positron area -&gt; Masao et al.</a:t>
            </a:r>
          </a:p>
          <a:p>
            <a:pPr lvl="3"/>
            <a:r>
              <a:rPr lang="en-US" altLang="ja-JP" dirty="0" smtClean="0">
                <a:solidFill>
                  <a:srgbClr val="008000"/>
                </a:solidFill>
                <a:latin typeface="Arial"/>
                <a:cs typeface="Arial"/>
              </a:rPr>
              <a:t>The IP is “done”</a:t>
            </a:r>
          </a:p>
          <a:p>
            <a:pPr lvl="3"/>
            <a:r>
              <a:rPr lang="en-US" altLang="ja-JP" dirty="0" smtClean="0">
                <a:solidFill>
                  <a:srgbClr val="008000"/>
                </a:solidFill>
                <a:latin typeface="Arial"/>
                <a:cs typeface="Arial"/>
              </a:rPr>
              <a:t>Need the BDS, and beam lines/tunnel/dumps integration</a:t>
            </a:r>
          </a:p>
          <a:p>
            <a:pPr lvl="3"/>
            <a:endParaRPr lang="en-US" altLang="ja-JP" dirty="0">
              <a:solidFill>
                <a:srgbClr val="008000"/>
              </a:solidFill>
            </a:endParaRPr>
          </a:p>
          <a:p>
            <a:pPr marL="914400" lvl="2" indent="0">
              <a:buNone/>
            </a:pPr>
            <a:r>
              <a:rPr lang="en-US" altLang="ja-JP" sz="2000" dirty="0" smtClean="0"/>
              <a:t>No DR (Injection/extraction ??), No electron source, No RTML &amp; turnaround</a:t>
            </a:r>
          </a:p>
          <a:p>
            <a:pPr lvl="2"/>
            <a:endParaRPr lang="en-US" altLang="ja-JP" sz="2000" dirty="0" smtClean="0">
              <a:solidFill>
                <a:srgbClr val="008000"/>
              </a:solidFill>
            </a:endParaRPr>
          </a:p>
          <a:p>
            <a:pPr lvl="2"/>
            <a:endParaRPr lang="en-US" altLang="ja-JP" sz="2000" dirty="0" smtClean="0"/>
          </a:p>
          <a:p>
            <a:pPr lvl="2"/>
            <a:endParaRPr kumimoji="1" lang="en-US" altLang="ja-JP" sz="2000" dirty="0" smtClean="0"/>
          </a:p>
          <a:p>
            <a:pPr lvl="1"/>
            <a:endParaRPr kumimoji="1" lang="ja-JP" altLang="en-US" sz="2000" dirty="0"/>
          </a:p>
        </p:txBody>
      </p:sp>
      <p:sp>
        <p:nvSpPr>
          <p:cNvPr id="4" name="Title 1"/>
          <p:cNvSpPr txBox="1">
            <a:spLocks/>
          </p:cNvSpPr>
          <p:nvPr/>
        </p:nvSpPr>
        <p:spPr>
          <a:xfrm>
            <a:off x="3340945" y="7630"/>
            <a:ext cx="5657557" cy="544512"/>
          </a:xfrm>
          <a:prstGeom prst="rect">
            <a:avLst/>
          </a:prstGeom>
          <a:noFill/>
        </p:spPr>
        <p:txBody>
          <a:bodyPr anchor="ctr">
            <a:noAutofit/>
          </a:bodyPr>
          <a:lstStyle>
            <a:lvl1pPr algn="ctr" defTabSz="457154" rtl="0" eaLnBrk="1" latinLnBrk="0" hangingPunct="1">
              <a:spcBef>
                <a:spcPct val="0"/>
              </a:spcBef>
              <a:buNone/>
              <a:defRPr sz="4400" kern="1200">
                <a:solidFill>
                  <a:schemeClr val="tx1"/>
                </a:solidFill>
                <a:latin typeface="+mj-lt"/>
                <a:ea typeface="+mj-ea"/>
                <a:cs typeface="+mj-cs"/>
              </a:defRPr>
            </a:lvl1pPr>
          </a:lstStyle>
          <a:p>
            <a:pPr>
              <a:defRPr/>
            </a:pPr>
            <a:r>
              <a:rPr lang="en-US" sz="3200" dirty="0" smtClean="0">
                <a:latin typeface="+mn-lt"/>
              </a:rPr>
              <a:t>ILC Goals for the next 6 months</a:t>
            </a:r>
            <a:endParaRPr lang="en-GB" sz="3200" dirty="0">
              <a:latin typeface="+mn-lt"/>
            </a:endParaRPr>
          </a:p>
        </p:txBody>
      </p:sp>
      <p:sp>
        <p:nvSpPr>
          <p:cNvPr id="5" name="Date Placeholder 3"/>
          <p:cNvSpPr>
            <a:spLocks noGrp="1"/>
          </p:cNvSpPr>
          <p:nvPr>
            <p:ph type="dt" sz="half" idx="4294967295"/>
          </p:nvPr>
        </p:nvSpPr>
        <p:spPr>
          <a:xfrm>
            <a:off x="381000" y="6400800"/>
            <a:ext cx="2438400" cy="457200"/>
          </a:xfrm>
          <a:prstGeom prst="rect">
            <a:avLst/>
          </a:prstGeom>
        </p:spPr>
        <p:txBody>
          <a:bodyPr lIns="91431" tIns="45715" rIns="91431" bIns="45715"/>
          <a:lstStyle/>
          <a:p>
            <a:r>
              <a:rPr lang="en-US" sz="1200" dirty="0" smtClean="0">
                <a:solidFill>
                  <a:prstClr val="black"/>
                </a:solidFill>
                <a:latin typeface="Calibri"/>
              </a:rPr>
              <a:t>LCWS15 Nov 2015</a:t>
            </a:r>
          </a:p>
          <a:p>
            <a:r>
              <a:rPr lang="en-US" sz="1200" dirty="0">
                <a:solidFill>
                  <a:prstClr val="black"/>
                </a:solidFill>
                <a:latin typeface="Calibri"/>
              </a:rPr>
              <a:t>Mike Harrison</a:t>
            </a:r>
          </a:p>
        </p:txBody>
      </p:sp>
    </p:spTree>
    <p:extLst>
      <p:ext uri="{BB962C8B-B14F-4D97-AF65-F5344CB8AC3E}">
        <p14:creationId xmlns:p14="http://schemas.microsoft.com/office/powerpoint/2010/main" val="447568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4683" y="772421"/>
            <a:ext cx="7824943" cy="1107985"/>
          </a:xfrm>
          <a:prstGeom prst="rect">
            <a:avLst/>
          </a:prstGeom>
          <a:noFill/>
        </p:spPr>
        <p:txBody>
          <a:bodyPr wrap="square" lIns="91431" tIns="45715" rIns="91431" bIns="45715" rtlCol="0">
            <a:spAutoFit/>
          </a:bodyPr>
          <a:lstStyle/>
          <a:p>
            <a:r>
              <a:rPr lang="en-US" sz="2400" dirty="0" smtClean="0"/>
              <a:t>Cryogenic layout moves compressors &amp; storage to the surface.  Still considering the 4.5K cold box</a:t>
            </a:r>
          </a:p>
          <a:p>
            <a:endParaRPr lang="en-US" dirty="0"/>
          </a:p>
        </p:txBody>
      </p:sp>
      <p:sp>
        <p:nvSpPr>
          <p:cNvPr id="6" name="タイトル 1"/>
          <p:cNvSpPr txBox="1">
            <a:spLocks/>
          </p:cNvSpPr>
          <p:nvPr/>
        </p:nvSpPr>
        <p:spPr>
          <a:xfrm>
            <a:off x="4577155" y="-19733"/>
            <a:ext cx="4109645" cy="760526"/>
          </a:xfrm>
          <a:prstGeom prst="rect">
            <a:avLst/>
          </a:prstGeom>
        </p:spPr>
        <p:txBody>
          <a:bodyPr/>
          <a:lstStyle>
            <a:lvl1pPr algn="ctr" defTabSz="457108" rtl="0" eaLnBrk="1" latinLnBrk="0" hangingPunct="1">
              <a:spcBef>
                <a:spcPct val="0"/>
              </a:spcBef>
              <a:buNone/>
              <a:defRPr sz="4400" kern="1200">
                <a:solidFill>
                  <a:schemeClr val="tx1"/>
                </a:solidFill>
                <a:latin typeface="+mj-lt"/>
                <a:ea typeface="+mj-ea"/>
                <a:cs typeface="+mj-cs"/>
              </a:defRPr>
            </a:lvl1pPr>
          </a:lstStyle>
          <a:p>
            <a:pPr algn="l"/>
            <a:r>
              <a:rPr kumimoji="1" lang="en-US" altLang="ja-JP" sz="3200" dirty="0" smtClean="0"/>
              <a:t>Design Update: CR-009</a:t>
            </a:r>
            <a:endParaRPr kumimoji="1" lang="ja-JP" altLang="en-US" sz="3200" dirty="0"/>
          </a:p>
        </p:txBody>
      </p:sp>
      <p:pic>
        <p:nvPicPr>
          <p:cNvPr id="2" name="Picture 1" descr="Screen Shot 2016-02-08 at 12.51.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274" y="1511074"/>
            <a:ext cx="6553124" cy="4749783"/>
          </a:xfrm>
          <a:prstGeom prst="rect">
            <a:avLst/>
          </a:prstGeom>
        </p:spPr>
      </p:pic>
      <p:sp>
        <p:nvSpPr>
          <p:cNvPr id="7" name="Date Placeholder 3"/>
          <p:cNvSpPr>
            <a:spLocks noGrp="1"/>
          </p:cNvSpPr>
          <p:nvPr>
            <p:ph type="dt" sz="half" idx="4294967295"/>
          </p:nvPr>
        </p:nvSpPr>
        <p:spPr>
          <a:xfrm>
            <a:off x="381000" y="6400800"/>
            <a:ext cx="2438400" cy="457200"/>
          </a:xfrm>
          <a:prstGeom prst="rect">
            <a:avLst/>
          </a:prstGeom>
        </p:spPr>
        <p:txBody>
          <a:bodyPr lIns="91422" tIns="45711" rIns="91422" bIns="45711"/>
          <a:lstStyle/>
          <a:p>
            <a:r>
              <a:rPr lang="en-US" sz="1200" dirty="0" smtClean="0">
                <a:solidFill>
                  <a:schemeClr val="tx1"/>
                </a:solidFill>
                <a:latin typeface="+mn-lt"/>
              </a:rPr>
              <a:t>LC Days, Paris 2016</a:t>
            </a:r>
            <a:endParaRPr lang="en-US" sz="1200" dirty="0">
              <a:solidFill>
                <a:schemeClr val="tx1"/>
              </a:solidFill>
              <a:latin typeface="+mn-lt"/>
            </a:endParaRPr>
          </a:p>
          <a:p>
            <a:r>
              <a:rPr lang="en-US" sz="1200" dirty="0">
                <a:solidFill>
                  <a:schemeClr val="tx1"/>
                </a:solidFill>
                <a:latin typeface="+mn-lt"/>
              </a:rPr>
              <a:t>Mike Harrison</a:t>
            </a:r>
          </a:p>
        </p:txBody>
      </p:sp>
    </p:spTree>
    <p:extLst>
      <p:ext uri="{BB962C8B-B14F-4D97-AF65-F5344CB8AC3E}">
        <p14:creationId xmlns:p14="http://schemas.microsoft.com/office/powerpoint/2010/main" val="352940156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4683" y="772421"/>
            <a:ext cx="7824943" cy="1107985"/>
          </a:xfrm>
          <a:prstGeom prst="rect">
            <a:avLst/>
          </a:prstGeom>
          <a:noFill/>
        </p:spPr>
        <p:txBody>
          <a:bodyPr wrap="square" lIns="91431" tIns="45715" rIns="91431" bIns="45715" rtlCol="0">
            <a:spAutoFit/>
          </a:bodyPr>
          <a:lstStyle/>
          <a:p>
            <a:r>
              <a:rPr lang="en-US" sz="2400" dirty="0" smtClean="0"/>
              <a:t>Change Requests 011 creates 1.1 km free space for a possible e-driven source</a:t>
            </a:r>
          </a:p>
          <a:p>
            <a:endParaRPr lang="en-US" dirty="0"/>
          </a:p>
        </p:txBody>
      </p:sp>
      <p:sp>
        <p:nvSpPr>
          <p:cNvPr id="4" name="Date Placeholder 3"/>
          <p:cNvSpPr>
            <a:spLocks noGrp="1"/>
          </p:cNvSpPr>
          <p:nvPr>
            <p:ph type="dt" sz="half" idx="4294967295"/>
          </p:nvPr>
        </p:nvSpPr>
        <p:spPr>
          <a:xfrm>
            <a:off x="381000" y="6400800"/>
            <a:ext cx="2438400" cy="457200"/>
          </a:xfrm>
          <a:prstGeom prst="rect">
            <a:avLst/>
          </a:prstGeom>
        </p:spPr>
        <p:txBody>
          <a:bodyPr lIns="91422" tIns="45711" rIns="91422" bIns="45711"/>
          <a:lstStyle/>
          <a:p>
            <a:r>
              <a:rPr lang="en-US" sz="1200" dirty="0">
                <a:solidFill>
                  <a:schemeClr val="tx1"/>
                </a:solidFill>
                <a:latin typeface="+mn-lt"/>
              </a:rPr>
              <a:t>LCB J-PARC, Feb 2016</a:t>
            </a:r>
          </a:p>
          <a:p>
            <a:r>
              <a:rPr lang="en-US" sz="1200" dirty="0">
                <a:solidFill>
                  <a:schemeClr val="tx1"/>
                </a:solidFill>
                <a:latin typeface="+mn-lt"/>
              </a:rPr>
              <a:t>Mike Harrison</a:t>
            </a:r>
          </a:p>
        </p:txBody>
      </p:sp>
      <p:sp>
        <p:nvSpPr>
          <p:cNvPr id="6" name="タイトル 1"/>
          <p:cNvSpPr txBox="1">
            <a:spLocks/>
          </p:cNvSpPr>
          <p:nvPr/>
        </p:nvSpPr>
        <p:spPr>
          <a:xfrm>
            <a:off x="4577155" y="-19733"/>
            <a:ext cx="4109645" cy="760526"/>
          </a:xfrm>
          <a:prstGeom prst="rect">
            <a:avLst/>
          </a:prstGeom>
        </p:spPr>
        <p:txBody>
          <a:bodyPr/>
          <a:lstStyle>
            <a:lvl1pPr algn="ctr" defTabSz="457108" rtl="0" eaLnBrk="1" latinLnBrk="0" hangingPunct="1">
              <a:spcBef>
                <a:spcPct val="0"/>
              </a:spcBef>
              <a:buNone/>
              <a:defRPr sz="4400" kern="1200">
                <a:solidFill>
                  <a:schemeClr val="tx1"/>
                </a:solidFill>
                <a:latin typeface="+mj-lt"/>
                <a:ea typeface="+mj-ea"/>
                <a:cs typeface="+mj-cs"/>
              </a:defRPr>
            </a:lvl1pPr>
          </a:lstStyle>
          <a:p>
            <a:pPr algn="l"/>
            <a:r>
              <a:rPr kumimoji="1" lang="en-US" altLang="ja-JP" sz="3200" dirty="0" smtClean="0"/>
              <a:t>Design Update: CR-011</a:t>
            </a:r>
            <a:endParaRPr kumimoji="1" lang="ja-JP" altLang="en-US" sz="3200" dirty="0"/>
          </a:p>
        </p:txBody>
      </p:sp>
      <p:pic>
        <p:nvPicPr>
          <p:cNvPr id="7" name="Picture 6" descr="Screen Shot 2016-02-08 at 12.57.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683" y="1511075"/>
            <a:ext cx="7798257" cy="4427321"/>
          </a:xfrm>
          <a:prstGeom prst="rect">
            <a:avLst/>
          </a:prstGeom>
        </p:spPr>
      </p:pic>
      <p:pic>
        <p:nvPicPr>
          <p:cNvPr id="2" name="Picture 1" descr="Screen Shot 2016-02-23 at 8.18.2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1921"/>
            <a:ext cx="9144000" cy="2727158"/>
          </a:xfrm>
          <a:prstGeom prst="rect">
            <a:avLst/>
          </a:prstGeom>
        </p:spPr>
      </p:pic>
    </p:spTree>
    <p:extLst>
      <p:ext uri="{BB962C8B-B14F-4D97-AF65-F5344CB8AC3E}">
        <p14:creationId xmlns:p14="http://schemas.microsoft.com/office/powerpoint/2010/main" val="149252570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10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4294967295"/>
          </p:nvPr>
        </p:nvSpPr>
        <p:spPr>
          <a:xfrm>
            <a:off x="381000" y="6400800"/>
            <a:ext cx="2438400" cy="457200"/>
          </a:xfrm>
          <a:prstGeom prst="rect">
            <a:avLst/>
          </a:prstGeom>
        </p:spPr>
        <p:txBody>
          <a:bodyPr lIns="91431" tIns="45715" rIns="91431" bIns="45715"/>
          <a:lstStyle/>
          <a:p>
            <a:r>
              <a:rPr lang="en-US" sz="1200" dirty="0" smtClean="0">
                <a:solidFill>
                  <a:prstClr val="black"/>
                </a:solidFill>
                <a:latin typeface="Calibri"/>
              </a:rPr>
              <a:t>LCWS15 Nov 2015</a:t>
            </a:r>
          </a:p>
          <a:p>
            <a:r>
              <a:rPr lang="en-US" sz="1200" dirty="0">
                <a:solidFill>
                  <a:prstClr val="black"/>
                </a:solidFill>
                <a:latin typeface="Calibri"/>
              </a:rPr>
              <a:t>Mike Harrison</a:t>
            </a:r>
          </a:p>
        </p:txBody>
      </p:sp>
      <p:sp>
        <p:nvSpPr>
          <p:cNvPr id="6" name="Title 1"/>
          <p:cNvSpPr txBox="1">
            <a:spLocks/>
          </p:cNvSpPr>
          <p:nvPr/>
        </p:nvSpPr>
        <p:spPr>
          <a:xfrm>
            <a:off x="3518960" y="54391"/>
            <a:ext cx="5390578" cy="544512"/>
          </a:xfrm>
          <a:prstGeom prst="rect">
            <a:avLst/>
          </a:prstGeom>
          <a:noFill/>
        </p:spPr>
        <p:txBody>
          <a:bodyPr anchor="ctr">
            <a:noAutofit/>
          </a:bodyPr>
          <a:lstStyle>
            <a:lvl1pPr algn="ctr" defTabSz="457154" rtl="0" eaLnBrk="1" latinLnBrk="0" hangingPunct="1">
              <a:spcBef>
                <a:spcPct val="0"/>
              </a:spcBef>
              <a:buNone/>
              <a:defRPr sz="4400" kern="1200">
                <a:solidFill>
                  <a:schemeClr val="tx1"/>
                </a:solidFill>
                <a:latin typeface="+mj-lt"/>
                <a:ea typeface="+mj-ea"/>
                <a:cs typeface="+mj-cs"/>
              </a:defRPr>
            </a:lvl1pPr>
          </a:lstStyle>
          <a:p>
            <a:pPr>
              <a:defRPr/>
            </a:pPr>
            <a:r>
              <a:rPr lang="en-US" sz="3200" dirty="0" smtClean="0">
                <a:latin typeface="+mn-lt"/>
              </a:rPr>
              <a:t>Main Linac Tunnel X-section</a:t>
            </a:r>
            <a:endParaRPr lang="en-GB" sz="3200" b="1" dirty="0">
              <a:latin typeface="+mn-lt"/>
            </a:endParaRPr>
          </a:p>
        </p:txBody>
      </p:sp>
      <p:sp>
        <p:nvSpPr>
          <p:cNvPr id="2" name="TextBox 1"/>
          <p:cNvSpPr txBox="1"/>
          <p:nvPr/>
        </p:nvSpPr>
        <p:spPr>
          <a:xfrm>
            <a:off x="836022" y="993320"/>
            <a:ext cx="7572439" cy="3785652"/>
          </a:xfrm>
          <a:prstGeom prst="rect">
            <a:avLst/>
          </a:prstGeom>
          <a:noFill/>
        </p:spPr>
        <p:txBody>
          <a:bodyPr wrap="square" rtlCol="0">
            <a:spAutoFit/>
          </a:bodyPr>
          <a:lstStyle/>
          <a:p>
            <a:r>
              <a:rPr lang="en-US" sz="2400" dirty="0" smtClean="0"/>
              <a:t>Based principally on reliability considerations the TDR ML was scoped for beam-on personnel access i.e. replace klystrons &amp; modulators when necessary without shutting down.</a:t>
            </a:r>
          </a:p>
          <a:p>
            <a:r>
              <a:rPr lang="en-US" sz="2400" dirty="0" smtClean="0"/>
              <a:t>Safety considerations, worst case scenario, resulted in a 3.5m wide shield wall.  This looked excessive to many people.</a:t>
            </a:r>
          </a:p>
          <a:p>
            <a:r>
              <a:rPr lang="en-US" sz="2400" dirty="0" smtClean="0"/>
              <a:t>We therefore decided to allow for power-on access but not beam-on.  This re-introduced downtime </a:t>
            </a:r>
            <a:r>
              <a:rPr lang="en-US" sz="2400" smtClean="0"/>
              <a:t>hence MTBF as </a:t>
            </a:r>
            <a:r>
              <a:rPr lang="en-US" sz="2400" dirty="0" smtClean="0"/>
              <a:t>an issue</a:t>
            </a:r>
            <a:endParaRPr lang="en-US" sz="2400" dirty="0"/>
          </a:p>
        </p:txBody>
      </p:sp>
    </p:spTree>
    <p:extLst>
      <p:ext uri="{BB962C8B-B14F-4D97-AF65-F5344CB8AC3E}">
        <p14:creationId xmlns:p14="http://schemas.microsoft.com/office/powerpoint/2010/main" val="344121196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2"/>
          <p:cNvSpPr>
            <a:spLocks noGrp="1"/>
          </p:cNvSpPr>
          <p:nvPr>
            <p:ph type="sldNum" sz="quarter" idx="4294967295"/>
          </p:nvPr>
        </p:nvSpPr>
        <p:spPr bwMode="auto">
          <a:xfrm>
            <a:off x="8217477" y="6355773"/>
            <a:ext cx="432955"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119" tIns="41559" rIns="83119" bIns="41559"/>
          <a:lstStyle>
            <a:lvl1pPr>
              <a:defRPr sz="2700" b="1">
                <a:solidFill>
                  <a:schemeClr val="tx1"/>
                </a:solidFill>
                <a:latin typeface="Arial" charset="0"/>
                <a:ea typeface="ＭＳ Ｐゴシック" charset="0"/>
                <a:cs typeface="Arial" charset="0"/>
              </a:defRPr>
            </a:lvl1pPr>
            <a:lvl2pPr marL="675342" indent="-259747">
              <a:defRPr sz="3600">
                <a:solidFill>
                  <a:schemeClr val="tx1"/>
                </a:solidFill>
                <a:latin typeface="Calibri" charset="0"/>
                <a:ea typeface="ＭＳ Ｐゴシック" charset="0"/>
              </a:defRPr>
            </a:lvl2pPr>
            <a:lvl3pPr marL="1038987" indent="-207797">
              <a:defRPr sz="2200">
                <a:solidFill>
                  <a:schemeClr val="tx1"/>
                </a:solidFill>
                <a:latin typeface="Arial" charset="0"/>
                <a:ea typeface="Arial" charset="0"/>
                <a:cs typeface="Arial" charset="0"/>
              </a:defRPr>
            </a:lvl3pPr>
            <a:lvl4pPr marL="1454582" indent="-207797">
              <a:defRPr sz="2000">
                <a:solidFill>
                  <a:schemeClr val="tx1"/>
                </a:solidFill>
                <a:latin typeface="Calibri" charset="0"/>
                <a:ea typeface="ＭＳ Ｐゴシック" charset="0"/>
                <a:cs typeface="ＭＳ Ｐゴシック" charset="0"/>
              </a:defRPr>
            </a:lvl4pPr>
            <a:lvl5pPr marL="1870177" indent="-207797">
              <a:defRPr sz="2000">
                <a:solidFill>
                  <a:schemeClr val="tx1"/>
                </a:solidFill>
                <a:latin typeface="Calibri" charset="0"/>
                <a:ea typeface="ＭＳ Ｐゴシック" charset="0"/>
                <a:cs typeface="Arial" charset="0"/>
              </a:defRPr>
            </a:lvl5pPr>
            <a:lvl6pPr marL="2285771" indent="-207797" defTabSz="456000" eaLnBrk="0" fontAlgn="base" hangingPunct="0">
              <a:spcAft>
                <a:spcPct val="0"/>
              </a:spcAft>
              <a:buFont typeface="Arial" charset="0"/>
              <a:buChar char="»"/>
              <a:defRPr sz="2000">
                <a:solidFill>
                  <a:schemeClr val="tx1"/>
                </a:solidFill>
                <a:latin typeface="Calibri" charset="0"/>
                <a:ea typeface="ＭＳ Ｐゴシック" charset="0"/>
                <a:cs typeface="Arial" charset="0"/>
              </a:defRPr>
            </a:lvl6pPr>
            <a:lvl7pPr marL="2701366" indent="-207797" defTabSz="456000" eaLnBrk="0" fontAlgn="base" hangingPunct="0">
              <a:spcAft>
                <a:spcPct val="0"/>
              </a:spcAft>
              <a:buFont typeface="Arial" charset="0"/>
              <a:buChar char="»"/>
              <a:defRPr sz="2000">
                <a:solidFill>
                  <a:schemeClr val="tx1"/>
                </a:solidFill>
                <a:latin typeface="Calibri" charset="0"/>
                <a:ea typeface="ＭＳ Ｐゴシック" charset="0"/>
                <a:cs typeface="Arial" charset="0"/>
              </a:defRPr>
            </a:lvl7pPr>
            <a:lvl8pPr marL="3116961" indent="-207797" defTabSz="456000" eaLnBrk="0" fontAlgn="base" hangingPunct="0">
              <a:spcAft>
                <a:spcPct val="0"/>
              </a:spcAft>
              <a:buFont typeface="Arial" charset="0"/>
              <a:buChar char="»"/>
              <a:defRPr sz="2000">
                <a:solidFill>
                  <a:schemeClr val="tx1"/>
                </a:solidFill>
                <a:latin typeface="Calibri" charset="0"/>
                <a:ea typeface="ＭＳ Ｐゴシック" charset="0"/>
                <a:cs typeface="Arial" charset="0"/>
              </a:defRPr>
            </a:lvl8pPr>
            <a:lvl9pPr marL="3532556" indent="-207797" defTabSz="456000" eaLnBrk="0" fontAlgn="base" hangingPunct="0">
              <a:spcAft>
                <a:spcPct val="0"/>
              </a:spcAft>
              <a:buFont typeface="Arial" charset="0"/>
              <a:buChar char="»"/>
              <a:defRPr sz="2000">
                <a:solidFill>
                  <a:schemeClr val="tx1"/>
                </a:solidFill>
                <a:latin typeface="Calibri" charset="0"/>
                <a:ea typeface="ＭＳ Ｐゴシック" charset="0"/>
                <a:cs typeface="Arial" charset="0"/>
              </a:defRPr>
            </a:lvl9pPr>
          </a:lstStyle>
          <a:p>
            <a:fld id="{3498E2BF-8A25-1A41-AB3C-5C881F3C380A}" type="slidenum">
              <a:rPr lang="en-US" sz="1100">
                <a:solidFill>
                  <a:srgbClr val="630822"/>
                </a:solidFill>
              </a:rPr>
              <a:pPr/>
              <a:t>15</a:t>
            </a:fld>
            <a:endParaRPr lang="en-US" sz="1100" dirty="0">
              <a:solidFill>
                <a:srgbClr val="630822"/>
              </a:solidFill>
            </a:endParaRPr>
          </a:p>
        </p:txBody>
      </p:sp>
      <p:sp>
        <p:nvSpPr>
          <p:cNvPr id="2" name="TextBox 1"/>
          <p:cNvSpPr txBox="1"/>
          <p:nvPr/>
        </p:nvSpPr>
        <p:spPr>
          <a:xfrm>
            <a:off x="4155016" y="47258"/>
            <a:ext cx="3881391" cy="584776"/>
          </a:xfrm>
          <a:prstGeom prst="rect">
            <a:avLst/>
          </a:prstGeom>
          <a:noFill/>
        </p:spPr>
        <p:txBody>
          <a:bodyPr wrap="none" rtlCol="0">
            <a:spAutoFit/>
          </a:bodyPr>
          <a:lstStyle/>
          <a:p>
            <a:r>
              <a:rPr lang="en-US" sz="3200" dirty="0" smtClean="0"/>
              <a:t>Design Update CR 012</a:t>
            </a:r>
          </a:p>
        </p:txBody>
      </p:sp>
      <p:sp>
        <p:nvSpPr>
          <p:cNvPr id="7" name="Date Placeholder 3"/>
          <p:cNvSpPr>
            <a:spLocks noGrp="1"/>
          </p:cNvSpPr>
          <p:nvPr>
            <p:ph type="dt" sz="half" idx="4294967295"/>
          </p:nvPr>
        </p:nvSpPr>
        <p:spPr>
          <a:xfrm>
            <a:off x="381000" y="6400800"/>
            <a:ext cx="2438400" cy="457200"/>
          </a:xfrm>
          <a:prstGeom prst="rect">
            <a:avLst/>
          </a:prstGeom>
        </p:spPr>
        <p:txBody>
          <a:bodyPr lIns="91422" tIns="45711" rIns="91422" bIns="45711"/>
          <a:lstStyle/>
          <a:p>
            <a:r>
              <a:rPr lang="en-US" sz="1200" dirty="0" smtClean="0">
                <a:solidFill>
                  <a:schemeClr val="tx1"/>
                </a:solidFill>
                <a:latin typeface="+mn-lt"/>
              </a:rPr>
              <a:t>LC Days, Paris 2016</a:t>
            </a:r>
            <a:endParaRPr lang="en-US" sz="1200" dirty="0">
              <a:solidFill>
                <a:schemeClr val="tx1"/>
              </a:solidFill>
              <a:latin typeface="+mn-lt"/>
            </a:endParaRPr>
          </a:p>
          <a:p>
            <a:r>
              <a:rPr lang="en-US" sz="1200" dirty="0">
                <a:solidFill>
                  <a:schemeClr val="tx1"/>
                </a:solidFill>
                <a:latin typeface="+mn-lt"/>
              </a:rPr>
              <a:t>Mike Harrison</a:t>
            </a:r>
          </a:p>
        </p:txBody>
      </p:sp>
      <p:pic>
        <p:nvPicPr>
          <p:cNvPr id="4" name="Picture 3" descr="Screen Shot 2016-03-10 at 3.04.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63" y="757926"/>
            <a:ext cx="8154345" cy="5987814"/>
          </a:xfrm>
          <a:prstGeom prst="rect">
            <a:avLst/>
          </a:prstGeom>
        </p:spPr>
      </p:pic>
    </p:spTree>
    <p:extLst>
      <p:ext uri="{BB962C8B-B14F-4D97-AF65-F5344CB8AC3E}">
        <p14:creationId xmlns:p14="http://schemas.microsoft.com/office/powerpoint/2010/main" val="38229404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4577155" y="-19733"/>
            <a:ext cx="4109645" cy="760526"/>
          </a:xfrm>
          <a:prstGeom prst="rect">
            <a:avLst/>
          </a:prstGeom>
        </p:spPr>
        <p:txBody>
          <a:bodyPr/>
          <a:lstStyle>
            <a:lvl1pPr algn="ctr" defTabSz="457108" rtl="0" eaLnBrk="1" latinLnBrk="0" hangingPunct="1">
              <a:spcBef>
                <a:spcPct val="0"/>
              </a:spcBef>
              <a:buNone/>
              <a:defRPr sz="4400" kern="1200">
                <a:solidFill>
                  <a:schemeClr val="tx1"/>
                </a:solidFill>
                <a:latin typeface="+mj-lt"/>
                <a:ea typeface="+mj-ea"/>
                <a:cs typeface="+mj-cs"/>
              </a:defRPr>
            </a:lvl1pPr>
          </a:lstStyle>
          <a:p>
            <a:pPr algn="l"/>
            <a:r>
              <a:rPr kumimoji="1" lang="en-US" altLang="ja-JP" sz="3200" dirty="0" smtClean="0"/>
              <a:t>Design Update: CR-012</a:t>
            </a:r>
            <a:endParaRPr kumimoji="1" lang="ja-JP" altLang="en-US" sz="3200" dirty="0"/>
          </a:p>
        </p:txBody>
      </p:sp>
      <p:pic>
        <p:nvPicPr>
          <p:cNvPr id="2" name="Picture 1" descr="Screen Shot 2016-02-08 at 2.13.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0793"/>
            <a:ext cx="9144000" cy="3041286"/>
          </a:xfrm>
          <a:prstGeom prst="rect">
            <a:avLst/>
          </a:prstGeom>
        </p:spPr>
      </p:pic>
      <p:sp>
        <p:nvSpPr>
          <p:cNvPr id="3" name="TextBox 2"/>
          <p:cNvSpPr txBox="1"/>
          <p:nvPr/>
        </p:nvSpPr>
        <p:spPr>
          <a:xfrm>
            <a:off x="644268" y="4085813"/>
            <a:ext cx="4792101" cy="1938992"/>
          </a:xfrm>
          <a:prstGeom prst="rect">
            <a:avLst/>
          </a:prstGeom>
          <a:noFill/>
        </p:spPr>
        <p:txBody>
          <a:bodyPr wrap="none" rtlCol="0">
            <a:spAutoFit/>
          </a:bodyPr>
          <a:lstStyle/>
          <a:p>
            <a:r>
              <a:rPr lang="en-US" sz="2400" dirty="0" smtClean="0"/>
              <a:t>Issues under scrutiny:</a:t>
            </a:r>
          </a:p>
          <a:p>
            <a:pPr marL="342900" indent="-342900">
              <a:buFont typeface="Arial"/>
              <a:buChar char="•"/>
            </a:pPr>
            <a:r>
              <a:rPr lang="en-US" sz="2400" dirty="0"/>
              <a:t>	</a:t>
            </a:r>
            <a:r>
              <a:rPr lang="en-US" sz="2400" dirty="0" smtClean="0"/>
              <a:t>dark current  worst case scenario</a:t>
            </a:r>
          </a:p>
          <a:p>
            <a:pPr marL="342900" indent="-342900">
              <a:buFont typeface="Arial"/>
              <a:buChar char="•"/>
            </a:pPr>
            <a:r>
              <a:rPr lang="en-US" sz="2400" dirty="0"/>
              <a:t>	</a:t>
            </a:r>
            <a:r>
              <a:rPr lang="en-US" sz="2400" dirty="0" smtClean="0"/>
              <a:t>uptime ( HLRF MTBF)</a:t>
            </a:r>
          </a:p>
          <a:p>
            <a:pPr marL="342900" indent="-342900">
              <a:buFont typeface="Arial"/>
              <a:buChar char="•"/>
            </a:pPr>
            <a:r>
              <a:rPr lang="en-US" sz="2400" dirty="0"/>
              <a:t>	</a:t>
            </a:r>
            <a:r>
              <a:rPr lang="en-US" sz="2400" dirty="0" smtClean="0"/>
              <a:t>utility layout in tunnel</a:t>
            </a:r>
          </a:p>
          <a:p>
            <a:pPr marL="342900" indent="-342900">
              <a:buFont typeface="Arial"/>
              <a:buChar char="•"/>
            </a:pPr>
            <a:r>
              <a:rPr lang="en-US" sz="2400" dirty="0"/>
              <a:t>	</a:t>
            </a:r>
            <a:r>
              <a:rPr lang="en-US" sz="2400" dirty="0" smtClean="0"/>
              <a:t>crossover points design</a:t>
            </a:r>
            <a:endParaRPr lang="en-US" sz="2400" dirty="0"/>
          </a:p>
        </p:txBody>
      </p:sp>
      <p:sp>
        <p:nvSpPr>
          <p:cNvPr id="8" name="TextBox 7"/>
          <p:cNvSpPr txBox="1"/>
          <p:nvPr/>
        </p:nvSpPr>
        <p:spPr>
          <a:xfrm>
            <a:off x="5859549" y="4101958"/>
            <a:ext cx="3061806" cy="1200328"/>
          </a:xfrm>
          <a:prstGeom prst="rect">
            <a:avLst/>
          </a:prstGeom>
          <a:noFill/>
        </p:spPr>
        <p:txBody>
          <a:bodyPr wrap="none" rtlCol="0">
            <a:spAutoFit/>
          </a:bodyPr>
          <a:lstStyle/>
          <a:p>
            <a:r>
              <a:rPr lang="en-US" sz="2400" dirty="0" smtClean="0"/>
              <a:t>Proposal for 1.5 m wall </a:t>
            </a:r>
          </a:p>
          <a:p>
            <a:r>
              <a:rPr lang="en-US" sz="2400" dirty="0" smtClean="0"/>
              <a:t>With “2m” tunnel</a:t>
            </a:r>
          </a:p>
          <a:p>
            <a:r>
              <a:rPr lang="en-US" sz="2400" dirty="0" smtClean="0"/>
              <a:t>Cost saving ~$130M</a:t>
            </a:r>
            <a:endParaRPr lang="en-US" sz="2400" dirty="0"/>
          </a:p>
        </p:txBody>
      </p:sp>
      <p:sp>
        <p:nvSpPr>
          <p:cNvPr id="7" name="Date Placeholder 3"/>
          <p:cNvSpPr>
            <a:spLocks noGrp="1"/>
          </p:cNvSpPr>
          <p:nvPr>
            <p:ph type="dt" sz="half" idx="4294967295"/>
          </p:nvPr>
        </p:nvSpPr>
        <p:spPr>
          <a:xfrm>
            <a:off x="381000" y="6400800"/>
            <a:ext cx="2438400" cy="457200"/>
          </a:xfrm>
          <a:prstGeom prst="rect">
            <a:avLst/>
          </a:prstGeom>
        </p:spPr>
        <p:txBody>
          <a:bodyPr lIns="91422" tIns="45711" rIns="91422" bIns="45711"/>
          <a:lstStyle/>
          <a:p>
            <a:r>
              <a:rPr lang="en-US" sz="1200" dirty="0" smtClean="0">
                <a:solidFill>
                  <a:schemeClr val="tx1"/>
                </a:solidFill>
                <a:latin typeface="+mn-lt"/>
              </a:rPr>
              <a:t>LC Days, Paris 2016</a:t>
            </a:r>
            <a:endParaRPr lang="en-US" sz="1200" dirty="0">
              <a:solidFill>
                <a:schemeClr val="tx1"/>
              </a:solidFill>
              <a:latin typeface="+mn-lt"/>
            </a:endParaRPr>
          </a:p>
          <a:p>
            <a:r>
              <a:rPr lang="en-US" sz="1200" dirty="0">
                <a:solidFill>
                  <a:schemeClr val="tx1"/>
                </a:solidFill>
                <a:latin typeface="+mn-lt"/>
              </a:rPr>
              <a:t>Mike Harrison</a:t>
            </a:r>
          </a:p>
        </p:txBody>
      </p:sp>
    </p:spTree>
    <p:extLst>
      <p:ext uri="{BB962C8B-B14F-4D97-AF65-F5344CB8AC3E}">
        <p14:creationId xmlns:p14="http://schemas.microsoft.com/office/powerpoint/2010/main" val="420843874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10481" y="73618"/>
            <a:ext cx="4748729" cy="687740"/>
          </a:xfrm>
        </p:spPr>
        <p:txBody>
          <a:bodyPr/>
          <a:lstStyle/>
          <a:p>
            <a:pPr algn="l"/>
            <a:r>
              <a:rPr kumimoji="1" lang="en-US" altLang="ja-JP" sz="2800" dirty="0" smtClean="0"/>
              <a:t>Central Region Working Group</a:t>
            </a:r>
            <a:endParaRPr kumimoji="1" lang="ja-JP" altLang="en-US" sz="2800" dirty="0"/>
          </a:p>
        </p:txBody>
      </p:sp>
      <p:sp>
        <p:nvSpPr>
          <p:cNvPr id="3" name="コンテンツ プレースホルダー 2"/>
          <p:cNvSpPr>
            <a:spLocks noGrp="1"/>
          </p:cNvSpPr>
          <p:nvPr>
            <p:ph idx="1"/>
          </p:nvPr>
        </p:nvSpPr>
        <p:spPr>
          <a:xfrm>
            <a:off x="194821" y="761358"/>
            <a:ext cx="8764389" cy="5350517"/>
          </a:xfrm>
        </p:spPr>
        <p:txBody>
          <a:bodyPr>
            <a:noAutofit/>
          </a:bodyPr>
          <a:lstStyle/>
          <a:p>
            <a:r>
              <a:rPr kumimoji="1" lang="en-US" altLang="ja-JP" sz="2000" b="0" dirty="0" smtClean="0">
                <a:latin typeface="+mn-lt"/>
              </a:rPr>
              <a:t>Chaired by Kaoru </a:t>
            </a:r>
            <a:r>
              <a:rPr kumimoji="1" lang="en-US" altLang="ja-JP" sz="2000" b="0" dirty="0" err="1" smtClean="0">
                <a:latin typeface="+mn-lt"/>
              </a:rPr>
              <a:t>Yokoya</a:t>
            </a:r>
            <a:r>
              <a:rPr kumimoji="1" lang="en-US" altLang="ja-JP" sz="2000" b="0" dirty="0" smtClean="0">
                <a:latin typeface="+mn-lt"/>
              </a:rPr>
              <a:t>: </a:t>
            </a:r>
            <a:r>
              <a:rPr kumimoji="1" lang="en-US" altLang="ja-JP" sz="2000" b="0" dirty="0" err="1" smtClean="0">
                <a:latin typeface="+mn-lt"/>
              </a:rPr>
              <a:t>Okugi</a:t>
            </a:r>
            <a:r>
              <a:rPr kumimoji="1" lang="en-US" altLang="ja-JP" sz="2000" b="0" dirty="0" smtClean="0">
                <a:latin typeface="+mn-lt"/>
              </a:rPr>
              <a:t>, </a:t>
            </a:r>
            <a:r>
              <a:rPr kumimoji="1" lang="en-US" altLang="ja-JP" sz="2000" b="0" dirty="0" err="1" smtClean="0">
                <a:latin typeface="+mn-lt"/>
              </a:rPr>
              <a:t>Kuriki</a:t>
            </a:r>
            <a:r>
              <a:rPr kumimoji="1" lang="en-US" altLang="ja-JP" sz="2000" b="0" dirty="0" smtClean="0">
                <a:latin typeface="+mn-lt"/>
              </a:rPr>
              <a:t>, Miyahara, Paterson, White, List &amp; </a:t>
            </a:r>
            <a:r>
              <a:rPr kumimoji="1" lang="en-US" altLang="ja-JP" sz="2000" b="0" dirty="0" err="1" smtClean="0">
                <a:latin typeface="+mn-lt"/>
              </a:rPr>
              <a:t>Sanuki</a:t>
            </a:r>
            <a:endParaRPr kumimoji="1" lang="en-US" altLang="ja-JP" sz="2000" b="0" dirty="0" smtClean="0">
              <a:latin typeface="+mn-lt"/>
            </a:endParaRPr>
          </a:p>
          <a:p>
            <a:endParaRPr kumimoji="1" lang="en-US" altLang="ja-JP" sz="2000" b="0" dirty="0" smtClean="0">
              <a:latin typeface="+mn-lt"/>
            </a:endParaRPr>
          </a:p>
          <a:p>
            <a:r>
              <a:rPr kumimoji="1" lang="en-US" altLang="ja-JP" sz="2000" b="0" dirty="0">
                <a:latin typeface="+mn-lt"/>
              </a:rPr>
              <a:t>	</a:t>
            </a:r>
            <a:r>
              <a:rPr kumimoji="1" lang="en-US" altLang="ja-JP" sz="2000" b="0" i="1" dirty="0" smtClean="0">
                <a:latin typeface="+mn-lt"/>
              </a:rPr>
              <a:t>“</a:t>
            </a:r>
            <a:r>
              <a:rPr lang="en-US" sz="2000" b="0" i="1" dirty="0">
                <a:latin typeface="+mn-lt"/>
              </a:rPr>
              <a:t>is charged to develop a conceptual design for the central region of the ILC at a level of detail consistent with a change request and sufficient to define the CFS features of this area of the machine.  The central region is defined to be that part of the machine downstream of the two main linacs.  It includes :</a:t>
            </a:r>
          </a:p>
          <a:p>
            <a:pPr lvl="1"/>
            <a:r>
              <a:rPr lang="en-US" sz="2000" b="0" i="1" dirty="0"/>
              <a:t>the e- source, </a:t>
            </a:r>
          </a:p>
          <a:p>
            <a:pPr lvl="1"/>
            <a:r>
              <a:rPr lang="en-US" sz="2000" b="0" i="1" dirty="0"/>
              <a:t>the undulator driven e+ source, </a:t>
            </a:r>
          </a:p>
          <a:p>
            <a:pPr lvl="1"/>
            <a:r>
              <a:rPr lang="en-US" sz="2000" b="0" i="1" dirty="0"/>
              <a:t>the damping ring transfer lines (but not the damping rings), </a:t>
            </a:r>
          </a:p>
          <a:p>
            <a:pPr lvl="1"/>
            <a:r>
              <a:rPr lang="en-US" sz="2000" b="0" i="1" dirty="0"/>
              <a:t>RTML, </a:t>
            </a:r>
          </a:p>
          <a:p>
            <a:pPr lvl="1"/>
            <a:r>
              <a:rPr lang="en-US" sz="2000" b="0" i="1" dirty="0"/>
              <a:t>the beam delivery system including associated hardware (dumps, collimators, spoilers etc..) and </a:t>
            </a:r>
          </a:p>
          <a:p>
            <a:pPr lvl="1"/>
            <a:r>
              <a:rPr lang="en-US" sz="2000" b="0" i="1" dirty="0"/>
              <a:t>the interaction region.  </a:t>
            </a:r>
            <a:endParaRPr lang="en-US" sz="2000" b="0" i="1" dirty="0" smtClean="0"/>
          </a:p>
          <a:p>
            <a:r>
              <a:rPr lang="en-US" sz="1100" b="0" i="1" dirty="0"/>
              <a:t>	</a:t>
            </a:r>
            <a:r>
              <a:rPr lang="is-IS" sz="2000" b="0" i="1" dirty="0" smtClean="0">
                <a:latin typeface="+mn-lt"/>
              </a:rPr>
              <a:t>….......</a:t>
            </a:r>
            <a:r>
              <a:rPr lang="en-US" sz="2000" b="0" i="1" dirty="0">
                <a:latin typeface="+mn-lt"/>
              </a:rPr>
              <a:t> You should plan towards having a working concept for the ECFA workshop in Santander, in June 2016</a:t>
            </a:r>
            <a:r>
              <a:rPr lang="en-US" sz="2000" b="0" dirty="0" smtClean="0">
                <a:latin typeface="+mn-lt"/>
              </a:rPr>
              <a:t>.”</a:t>
            </a:r>
            <a:endParaRPr lang="en-US" sz="2000" b="0" dirty="0">
              <a:latin typeface="+mn-lt"/>
            </a:endParaRPr>
          </a:p>
          <a:p>
            <a:endParaRPr lang="en-US" sz="2000" b="0" i="1" dirty="0">
              <a:latin typeface="+mn-lt"/>
            </a:endParaRPr>
          </a:p>
          <a:p>
            <a:endParaRPr kumimoji="1" lang="ja-JP" altLang="en-US" sz="4000" b="0" dirty="0">
              <a:latin typeface="+mn-lt"/>
            </a:endParaRPr>
          </a:p>
        </p:txBody>
      </p:sp>
      <p:sp>
        <p:nvSpPr>
          <p:cNvPr id="6" name="スライド番号プレースホルダー 5"/>
          <p:cNvSpPr>
            <a:spLocks noGrp="1"/>
          </p:cNvSpPr>
          <p:nvPr>
            <p:ph type="sldNum" sz="quarter" idx="12"/>
          </p:nvPr>
        </p:nvSpPr>
        <p:spPr>
          <a:xfrm>
            <a:off x="8225012" y="6356350"/>
            <a:ext cx="573766" cy="365125"/>
          </a:xfrm>
        </p:spPr>
        <p:txBody>
          <a:bodyPr/>
          <a:lstStyle/>
          <a:p>
            <a:fld id="{9C3EFD4F-31C6-D540-BA64-364CC0630888}" type="slidenum">
              <a:rPr kumimoji="1" lang="ja-JP" altLang="en-US" smtClean="0"/>
              <a:t>17</a:t>
            </a:fld>
            <a:endParaRPr kumimoji="1" lang="ja-JP" altLang="en-US" dirty="0"/>
          </a:p>
        </p:txBody>
      </p:sp>
      <p:sp>
        <p:nvSpPr>
          <p:cNvPr id="8" name="Date Placeholder 3"/>
          <p:cNvSpPr>
            <a:spLocks noGrp="1"/>
          </p:cNvSpPr>
          <p:nvPr>
            <p:ph type="dt" sz="half" idx="4294967295"/>
          </p:nvPr>
        </p:nvSpPr>
        <p:spPr>
          <a:xfrm>
            <a:off x="381000" y="6400800"/>
            <a:ext cx="2438400" cy="457200"/>
          </a:xfrm>
          <a:prstGeom prst="rect">
            <a:avLst/>
          </a:prstGeom>
        </p:spPr>
        <p:txBody>
          <a:bodyPr lIns="91422" tIns="45711" rIns="91422" bIns="45711"/>
          <a:lstStyle/>
          <a:p>
            <a:r>
              <a:rPr lang="en-US" sz="1200" dirty="0" smtClean="0">
                <a:solidFill>
                  <a:schemeClr val="tx1"/>
                </a:solidFill>
                <a:latin typeface="+mn-lt"/>
              </a:rPr>
              <a:t>LC Days, Paris 2016</a:t>
            </a:r>
            <a:endParaRPr lang="en-US" sz="1200" dirty="0">
              <a:solidFill>
                <a:schemeClr val="tx1"/>
              </a:solidFill>
              <a:latin typeface="+mn-lt"/>
            </a:endParaRPr>
          </a:p>
          <a:p>
            <a:r>
              <a:rPr lang="en-US" sz="1200" dirty="0">
                <a:solidFill>
                  <a:schemeClr val="tx1"/>
                </a:solidFill>
                <a:latin typeface="+mn-lt"/>
              </a:rPr>
              <a:t>Mike Harrison</a:t>
            </a:r>
          </a:p>
        </p:txBody>
      </p:sp>
    </p:spTree>
    <p:extLst>
      <p:ext uri="{BB962C8B-B14F-4D97-AF65-F5344CB8AC3E}">
        <p14:creationId xmlns:p14="http://schemas.microsoft.com/office/powerpoint/2010/main" val="1464134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2313634" y="5535241"/>
            <a:ext cx="4947837" cy="725540"/>
          </a:xfrm>
        </p:spPr>
        <p:txBody>
          <a:bodyPr>
            <a:normAutofit/>
          </a:bodyPr>
          <a:lstStyle/>
          <a:p>
            <a:r>
              <a:rPr lang="en-GB" sz="1800" b="0" dirty="0" smtClean="0"/>
              <a:t>Initial XFEL temperature dependence results.  Testing on-going</a:t>
            </a:r>
            <a:endParaRPr lang="en-GB" sz="1800" b="0" baseline="-25000" dirty="0" smtClean="0">
              <a:latin typeface="Times New Roman"/>
              <a:cs typeface="Times New Roman"/>
            </a:endParaRPr>
          </a:p>
          <a:p>
            <a:endParaRPr lang="en-GB" sz="1800" b="0" dirty="0"/>
          </a:p>
        </p:txBody>
      </p:sp>
      <p:pic>
        <p:nvPicPr>
          <p:cNvPr id="3" name="Picture 2" descr="QvE_All_new_uncertainiti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217" y="902473"/>
            <a:ext cx="8128000" cy="4381500"/>
          </a:xfrm>
          <a:prstGeom prst="rect">
            <a:avLst/>
          </a:prstGeom>
        </p:spPr>
      </p:pic>
      <p:sp>
        <p:nvSpPr>
          <p:cNvPr id="5" name="Date Placeholder 3"/>
          <p:cNvSpPr>
            <a:spLocks noGrp="1"/>
          </p:cNvSpPr>
          <p:nvPr>
            <p:ph type="dt" sz="half" idx="4294967295"/>
          </p:nvPr>
        </p:nvSpPr>
        <p:spPr>
          <a:xfrm>
            <a:off x="381000" y="6400800"/>
            <a:ext cx="2438400" cy="457200"/>
          </a:xfrm>
          <a:prstGeom prst="rect">
            <a:avLst/>
          </a:prstGeom>
        </p:spPr>
        <p:txBody>
          <a:bodyPr lIns="91422" tIns="45711" rIns="91422" bIns="45711"/>
          <a:lstStyle/>
          <a:p>
            <a:r>
              <a:rPr lang="en-US" sz="1200" dirty="0" smtClean="0">
                <a:solidFill>
                  <a:schemeClr val="tx1"/>
                </a:solidFill>
                <a:latin typeface="+mn-lt"/>
              </a:rPr>
              <a:t>LC Days, Paris 2016</a:t>
            </a:r>
            <a:endParaRPr lang="en-US" sz="1200" dirty="0">
              <a:solidFill>
                <a:schemeClr val="tx1"/>
              </a:solidFill>
              <a:latin typeface="+mn-lt"/>
            </a:endParaRPr>
          </a:p>
          <a:p>
            <a:r>
              <a:rPr lang="en-US" sz="1200" dirty="0">
                <a:solidFill>
                  <a:schemeClr val="tx1"/>
                </a:solidFill>
                <a:latin typeface="+mn-lt"/>
              </a:rPr>
              <a:t>Mike Harrison</a:t>
            </a:r>
          </a:p>
        </p:txBody>
      </p:sp>
      <p:sp>
        <p:nvSpPr>
          <p:cNvPr id="7" name="Title 3"/>
          <p:cNvSpPr txBox="1">
            <a:spLocks/>
          </p:cNvSpPr>
          <p:nvPr/>
        </p:nvSpPr>
        <p:spPr>
          <a:xfrm>
            <a:off x="3857309" y="105663"/>
            <a:ext cx="7267388" cy="337950"/>
          </a:xfrm>
          <a:prstGeom prst="rect">
            <a:avLst/>
          </a:prstGeom>
        </p:spPr>
        <p:txBody>
          <a:bodyPr lIns="91431" tIns="45715" rIns="91431" bIns="45715"/>
          <a:lstStyle>
            <a:lvl1pPr algn="ctr" defTabSz="457108" rtl="0" eaLnBrk="1" latinLnBrk="0" hangingPunct="1">
              <a:spcBef>
                <a:spcPct val="0"/>
              </a:spcBef>
              <a:buNone/>
              <a:defRPr sz="4400" kern="1200">
                <a:solidFill>
                  <a:schemeClr val="tx1"/>
                </a:solidFill>
                <a:latin typeface="+mj-lt"/>
                <a:ea typeface="+mj-ea"/>
                <a:cs typeface="+mj-cs"/>
              </a:defRPr>
            </a:lvl1pPr>
          </a:lstStyle>
          <a:p>
            <a:pPr algn="l"/>
            <a:r>
              <a:rPr lang="en-GB" sz="2400" smtClean="0"/>
              <a:t>Operating Temperature 2K v’s 1.8K</a:t>
            </a:r>
            <a:endParaRPr lang="en-GB" sz="2400" dirty="0"/>
          </a:p>
        </p:txBody>
      </p:sp>
    </p:spTree>
    <p:extLst>
      <p:ext uri="{BB962C8B-B14F-4D97-AF65-F5344CB8AC3E}">
        <p14:creationId xmlns:p14="http://schemas.microsoft.com/office/powerpoint/2010/main" val="284214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57309" y="105663"/>
            <a:ext cx="7267388" cy="337950"/>
          </a:xfrm>
        </p:spPr>
        <p:txBody>
          <a:bodyPr/>
          <a:lstStyle/>
          <a:p>
            <a:pPr algn="l"/>
            <a:r>
              <a:rPr lang="en-GB" sz="2400" dirty="0" smtClean="0"/>
              <a:t>Operating Temperature 2K v’s 1.8K</a:t>
            </a:r>
            <a:endParaRPr lang="en-GB" sz="2400" dirty="0"/>
          </a:p>
        </p:txBody>
      </p:sp>
      <p:sp>
        <p:nvSpPr>
          <p:cNvPr id="13" name="Content Placeholder 12"/>
          <p:cNvSpPr>
            <a:spLocks noGrp="1"/>
          </p:cNvSpPr>
          <p:nvPr>
            <p:ph idx="1"/>
          </p:nvPr>
        </p:nvSpPr>
        <p:spPr>
          <a:xfrm>
            <a:off x="50531" y="1886548"/>
            <a:ext cx="2272738" cy="1991653"/>
          </a:xfrm>
        </p:spPr>
        <p:txBody>
          <a:bodyPr>
            <a:normAutofit/>
          </a:bodyPr>
          <a:lstStyle/>
          <a:p>
            <a:r>
              <a:rPr lang="en-GB" sz="1800" b="0" dirty="0" smtClean="0"/>
              <a:t>15 cavities </a:t>
            </a:r>
            <a:r>
              <a:rPr lang="en-GB" sz="1800" b="0" dirty="0" smtClean="0">
                <a:latin typeface="+mn-lt"/>
              </a:rPr>
              <a:t>available</a:t>
            </a:r>
            <a:r>
              <a:rPr lang="en-GB" sz="1800" b="0" dirty="0" smtClean="0"/>
              <a:t> for further R&amp;D</a:t>
            </a:r>
          </a:p>
          <a:p>
            <a:endParaRPr lang="en-GB" sz="1800" b="0" dirty="0"/>
          </a:p>
          <a:p>
            <a:r>
              <a:rPr lang="en-GB" sz="1800" b="0" dirty="0" smtClean="0"/>
              <a:t>Proposed to re-test down to 1.8K</a:t>
            </a:r>
          </a:p>
          <a:p>
            <a:endParaRPr lang="en-GB" sz="1800" b="0" baseline="-25000" dirty="0" smtClean="0">
              <a:latin typeface="Times New Roman"/>
              <a:cs typeface="Times New Roman"/>
            </a:endParaRPr>
          </a:p>
          <a:p>
            <a:endParaRPr lang="en-GB" sz="1800" b="0" dirty="0"/>
          </a:p>
        </p:txBody>
      </p:sp>
      <p:grpSp>
        <p:nvGrpSpPr>
          <p:cNvPr id="12" name="Group 11"/>
          <p:cNvGrpSpPr/>
          <p:nvPr/>
        </p:nvGrpSpPr>
        <p:grpSpPr>
          <a:xfrm>
            <a:off x="2323269" y="1046614"/>
            <a:ext cx="6585151" cy="3956512"/>
            <a:chOff x="1129481" y="1649770"/>
            <a:chExt cx="6534738" cy="4519534"/>
          </a:xfrm>
        </p:grpSpPr>
        <p:pic>
          <p:nvPicPr>
            <p:cNvPr id="5" name="Picture 4"/>
            <p:cNvPicPr>
              <a:picLocks noChangeAspect="1"/>
            </p:cNvPicPr>
            <p:nvPr/>
          </p:nvPicPr>
          <p:blipFill>
            <a:blip r:embed="rId2"/>
            <a:stretch>
              <a:fillRect/>
            </a:stretch>
          </p:blipFill>
          <p:spPr>
            <a:xfrm>
              <a:off x="1129481" y="1649770"/>
              <a:ext cx="6534738" cy="4519534"/>
            </a:xfrm>
            <a:prstGeom prst="rect">
              <a:avLst/>
            </a:prstGeom>
          </p:spPr>
        </p:pic>
        <p:sp>
          <p:nvSpPr>
            <p:cNvPr id="6" name="Oval 5"/>
            <p:cNvSpPr/>
            <p:nvPr/>
          </p:nvSpPr>
          <p:spPr>
            <a:xfrm>
              <a:off x="4557022" y="3805770"/>
              <a:ext cx="142089" cy="14208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Box 6"/>
            <p:cNvSpPr txBox="1"/>
            <p:nvPr/>
          </p:nvSpPr>
          <p:spPr>
            <a:xfrm>
              <a:off x="3851405" y="3800403"/>
              <a:ext cx="687658" cy="276999"/>
            </a:xfrm>
            <a:prstGeom prst="rect">
              <a:avLst/>
            </a:prstGeom>
            <a:noFill/>
          </p:spPr>
          <p:txBody>
            <a:bodyPr wrap="none" rtlCol="0">
              <a:spAutoFit/>
            </a:bodyPr>
            <a:lstStyle/>
            <a:p>
              <a:r>
                <a:rPr lang="en-GB" sz="1200" dirty="0" smtClean="0">
                  <a:solidFill>
                    <a:srgbClr val="FF0000"/>
                  </a:solidFill>
                </a:rPr>
                <a:t>ILC spec</a:t>
              </a:r>
              <a:endParaRPr lang="en-GB" sz="1200" dirty="0">
                <a:solidFill>
                  <a:srgbClr val="FF0000"/>
                </a:solidFill>
              </a:endParaRPr>
            </a:p>
          </p:txBody>
        </p:sp>
        <p:sp>
          <p:nvSpPr>
            <p:cNvPr id="8" name="TextBox 7"/>
            <p:cNvSpPr txBox="1"/>
            <p:nvPr/>
          </p:nvSpPr>
          <p:spPr>
            <a:xfrm>
              <a:off x="2007083" y="1786815"/>
              <a:ext cx="1073619" cy="369332"/>
            </a:xfrm>
            <a:prstGeom prst="rect">
              <a:avLst/>
            </a:prstGeom>
            <a:noFill/>
          </p:spPr>
          <p:txBody>
            <a:bodyPr wrap="none" rtlCol="0">
              <a:spAutoFit/>
            </a:bodyPr>
            <a:lstStyle/>
            <a:p>
              <a:r>
                <a:rPr lang="en-GB" dirty="0" smtClean="0"/>
                <a:t>test at 2K</a:t>
              </a:r>
              <a:endParaRPr lang="en-GB" dirty="0"/>
            </a:p>
          </p:txBody>
        </p:sp>
        <p:sp>
          <p:nvSpPr>
            <p:cNvPr id="9" name="TextBox 8"/>
            <p:cNvSpPr txBox="1"/>
            <p:nvPr/>
          </p:nvSpPr>
          <p:spPr>
            <a:xfrm>
              <a:off x="2891899" y="5063733"/>
              <a:ext cx="1246092" cy="261610"/>
            </a:xfrm>
            <a:prstGeom prst="rect">
              <a:avLst/>
            </a:prstGeom>
            <a:noFill/>
          </p:spPr>
          <p:txBody>
            <a:bodyPr wrap="none" rtlCol="0">
              <a:spAutoFit/>
            </a:bodyPr>
            <a:lstStyle/>
            <a:p>
              <a:r>
                <a:rPr lang="en-GB" sz="1100" dirty="0" smtClean="0">
                  <a:solidFill>
                    <a:schemeClr val="bg1">
                      <a:lumMod val="50000"/>
                    </a:schemeClr>
                  </a:solidFill>
                </a:rPr>
                <a:t>200 W power limit</a:t>
              </a:r>
              <a:endParaRPr lang="en-GB" sz="1100" dirty="0">
                <a:solidFill>
                  <a:schemeClr val="bg1">
                    <a:lumMod val="50000"/>
                  </a:schemeClr>
                </a:solidFill>
              </a:endParaRPr>
            </a:p>
          </p:txBody>
        </p:sp>
        <p:cxnSp>
          <p:nvCxnSpPr>
            <p:cNvPr id="11" name="Straight Arrow Connector 10"/>
            <p:cNvCxnSpPr/>
            <p:nvPr/>
          </p:nvCxnSpPr>
          <p:spPr>
            <a:xfrm flipH="1" flipV="1">
              <a:off x="3080702" y="4884299"/>
              <a:ext cx="80900" cy="223839"/>
            </a:xfrm>
            <a:prstGeom prst="straightConnector1">
              <a:avLst/>
            </a:prstGeom>
            <a:ln w="12700" cmpd="sng">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2" name="TextBox 1"/>
          <p:cNvSpPr txBox="1"/>
          <p:nvPr/>
        </p:nvSpPr>
        <p:spPr>
          <a:xfrm>
            <a:off x="544242" y="5382967"/>
            <a:ext cx="7337052" cy="923330"/>
          </a:xfrm>
          <a:prstGeom prst="rect">
            <a:avLst/>
          </a:prstGeom>
          <a:noFill/>
        </p:spPr>
        <p:txBody>
          <a:bodyPr wrap="none" rtlCol="0">
            <a:spAutoFit/>
          </a:bodyPr>
          <a:lstStyle/>
          <a:p>
            <a:r>
              <a:rPr lang="en-GB" dirty="0"/>
              <a:t>Look for improvements in </a:t>
            </a:r>
            <a:r>
              <a:rPr lang="en-GB" i="1" dirty="0">
                <a:latin typeface="Times New Roman"/>
                <a:cs typeface="Times New Roman"/>
              </a:rPr>
              <a:t>Q</a:t>
            </a:r>
            <a:r>
              <a:rPr lang="en-GB" baseline="-25000" dirty="0">
                <a:latin typeface="Times New Roman"/>
                <a:cs typeface="Times New Roman"/>
              </a:rPr>
              <a:t>0</a:t>
            </a:r>
            <a:r>
              <a:rPr lang="en-GB" dirty="0"/>
              <a:t> and </a:t>
            </a:r>
            <a:r>
              <a:rPr lang="en-GB" i="1" dirty="0" err="1">
                <a:latin typeface="Times New Roman"/>
                <a:cs typeface="Times New Roman"/>
              </a:rPr>
              <a:t>E</a:t>
            </a:r>
            <a:r>
              <a:rPr lang="en-GB" baseline="-25000" dirty="0" err="1">
                <a:latin typeface="Times New Roman"/>
                <a:cs typeface="Times New Roman"/>
              </a:rPr>
              <a:t>quench</a:t>
            </a:r>
            <a:r>
              <a:rPr lang="en-GB" baseline="-25000" dirty="0">
                <a:latin typeface="Times New Roman"/>
                <a:cs typeface="Times New Roman"/>
              </a:rPr>
              <a:t> </a:t>
            </a:r>
            <a:r>
              <a:rPr lang="en-GB" dirty="0"/>
              <a:t>i.e. </a:t>
            </a:r>
            <a:r>
              <a:rPr lang="en-GB" dirty="0" smtClean="0"/>
              <a:t>increase gradient </a:t>
            </a:r>
            <a:r>
              <a:rPr lang="en-GB" dirty="0"/>
              <a:t>and/or </a:t>
            </a:r>
            <a:r>
              <a:rPr lang="en-GB" dirty="0" smtClean="0"/>
              <a:t>reduce </a:t>
            </a:r>
          </a:p>
          <a:p>
            <a:r>
              <a:rPr lang="en-GB" dirty="0" smtClean="0"/>
              <a:t>cryogenic </a:t>
            </a:r>
            <a:r>
              <a:rPr lang="en-GB" dirty="0"/>
              <a:t>load</a:t>
            </a:r>
            <a:endParaRPr lang="en-GB" baseline="-25000" dirty="0">
              <a:latin typeface="Times New Roman"/>
              <a:cs typeface="Times New Roman"/>
            </a:endParaRPr>
          </a:p>
          <a:p>
            <a:endParaRPr lang="en-US" dirty="0"/>
          </a:p>
        </p:txBody>
      </p:sp>
      <p:sp>
        <p:nvSpPr>
          <p:cNvPr id="14" name="Date Placeholder 3"/>
          <p:cNvSpPr>
            <a:spLocks noGrp="1"/>
          </p:cNvSpPr>
          <p:nvPr>
            <p:ph type="dt" sz="half" idx="4294967295"/>
          </p:nvPr>
        </p:nvSpPr>
        <p:spPr>
          <a:xfrm>
            <a:off x="381000" y="6400800"/>
            <a:ext cx="2438400" cy="457200"/>
          </a:xfrm>
          <a:prstGeom prst="rect">
            <a:avLst/>
          </a:prstGeom>
        </p:spPr>
        <p:txBody>
          <a:bodyPr lIns="91422" tIns="45711" rIns="91422" bIns="45711"/>
          <a:lstStyle/>
          <a:p>
            <a:r>
              <a:rPr lang="en-US" sz="1200" dirty="0" smtClean="0">
                <a:solidFill>
                  <a:schemeClr val="tx1"/>
                </a:solidFill>
                <a:latin typeface="+mn-lt"/>
              </a:rPr>
              <a:t>LC Days, Paris 2016</a:t>
            </a:r>
            <a:endParaRPr lang="en-US" sz="1200" dirty="0">
              <a:solidFill>
                <a:schemeClr val="tx1"/>
              </a:solidFill>
              <a:latin typeface="+mn-lt"/>
            </a:endParaRPr>
          </a:p>
          <a:p>
            <a:r>
              <a:rPr lang="en-US" sz="1200" dirty="0">
                <a:solidFill>
                  <a:schemeClr val="tx1"/>
                </a:solidFill>
                <a:latin typeface="+mn-lt"/>
              </a:rPr>
              <a:t>Mike Harrison</a:t>
            </a:r>
          </a:p>
        </p:txBody>
      </p:sp>
    </p:spTree>
    <p:extLst>
      <p:ext uri="{BB962C8B-B14F-4D97-AF65-F5344CB8AC3E}">
        <p14:creationId xmlns:p14="http://schemas.microsoft.com/office/powerpoint/2010/main" val="154333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009292" y="28478"/>
            <a:ext cx="4889501" cy="544512"/>
          </a:xfrm>
          <a:prstGeom prst="rect">
            <a:avLst/>
          </a:prstGeom>
          <a:noFill/>
        </p:spPr>
        <p:txBody>
          <a:bodyPr anchor="ctr">
            <a:noAutofit/>
          </a:bodyPr>
          <a:lstStyle>
            <a:lvl1pPr algn="ctr" defTabSz="457154" rtl="0" eaLnBrk="1" latinLnBrk="0" hangingPunct="1">
              <a:spcBef>
                <a:spcPct val="0"/>
              </a:spcBef>
              <a:buNone/>
              <a:defRPr sz="4400" kern="1200">
                <a:solidFill>
                  <a:schemeClr val="tx1"/>
                </a:solidFill>
                <a:latin typeface="+mj-lt"/>
                <a:ea typeface="+mj-ea"/>
                <a:cs typeface="+mj-cs"/>
              </a:defRPr>
            </a:lvl1pPr>
          </a:lstStyle>
          <a:p>
            <a:pPr>
              <a:defRPr/>
            </a:pPr>
            <a:r>
              <a:rPr lang="en-US" sz="3200" dirty="0" smtClean="0">
                <a:latin typeface="+mn-lt"/>
              </a:rPr>
              <a:t>Linear Collider Outlook</a:t>
            </a:r>
            <a:endParaRPr lang="en-GB" sz="3200" dirty="0">
              <a:latin typeface="+mn-lt"/>
            </a:endParaRPr>
          </a:p>
        </p:txBody>
      </p:sp>
      <p:sp>
        <p:nvSpPr>
          <p:cNvPr id="2" name="TextBox 1"/>
          <p:cNvSpPr txBox="1"/>
          <p:nvPr/>
        </p:nvSpPr>
        <p:spPr>
          <a:xfrm>
            <a:off x="836022" y="993320"/>
            <a:ext cx="7889436" cy="5262979"/>
          </a:xfrm>
          <a:prstGeom prst="rect">
            <a:avLst/>
          </a:prstGeom>
          <a:noFill/>
        </p:spPr>
        <p:txBody>
          <a:bodyPr wrap="square" rtlCol="0">
            <a:spAutoFit/>
          </a:bodyPr>
          <a:lstStyle/>
          <a:p>
            <a:r>
              <a:rPr lang="en-US" sz="2400" dirty="0" smtClean="0"/>
              <a:t>In the immediate term future the resources are expected to remain more or less constant.  I suspect this will not change until decisions are taken in Japan and communicated  with the rest of the world.</a:t>
            </a:r>
          </a:p>
          <a:p>
            <a:endParaRPr lang="en-US" sz="2400" dirty="0"/>
          </a:p>
          <a:p>
            <a:r>
              <a:rPr lang="en-US" sz="2400" dirty="0" smtClean="0"/>
              <a:t>When will this happen ?  It is possible that something may happen in calendar 2016.  This is probably the earliest.  More likely 2017 sometime.</a:t>
            </a:r>
          </a:p>
          <a:p>
            <a:endParaRPr lang="en-US" sz="2400" dirty="0"/>
          </a:p>
          <a:p>
            <a:r>
              <a:rPr lang="en-US" sz="2400" dirty="0" smtClean="0"/>
              <a:t>What could change this state of affairs?  International negotiations &amp; LHC physics results to name two such items.</a:t>
            </a:r>
            <a:endParaRPr lang="en-US" sz="2400" dirty="0"/>
          </a:p>
          <a:p>
            <a:endParaRPr lang="en-US" sz="2400" dirty="0" smtClean="0"/>
          </a:p>
          <a:p>
            <a:r>
              <a:rPr lang="en-US" sz="2400" dirty="0" smtClean="0"/>
              <a:t>This is not a very well defined situation.  How do we proceed to the best effect ?</a:t>
            </a:r>
            <a:endParaRPr lang="en-US" sz="2400" dirty="0"/>
          </a:p>
        </p:txBody>
      </p:sp>
      <p:sp>
        <p:nvSpPr>
          <p:cNvPr id="5" name="Date Placeholder 3"/>
          <p:cNvSpPr>
            <a:spLocks noGrp="1"/>
          </p:cNvSpPr>
          <p:nvPr>
            <p:ph type="dt" sz="half" idx="4294967295"/>
          </p:nvPr>
        </p:nvSpPr>
        <p:spPr>
          <a:xfrm>
            <a:off x="381000" y="6400800"/>
            <a:ext cx="2438400" cy="457200"/>
          </a:xfrm>
          <a:prstGeom prst="rect">
            <a:avLst/>
          </a:prstGeom>
        </p:spPr>
        <p:txBody>
          <a:bodyPr lIns="91422" tIns="45711" rIns="91422" bIns="45711"/>
          <a:lstStyle/>
          <a:p>
            <a:r>
              <a:rPr lang="en-US" sz="1200" dirty="0" smtClean="0">
                <a:solidFill>
                  <a:schemeClr val="tx1"/>
                </a:solidFill>
                <a:latin typeface="+mn-lt"/>
              </a:rPr>
              <a:t>LC Days, Paris 2016</a:t>
            </a:r>
            <a:endParaRPr lang="en-US" sz="1200" dirty="0">
              <a:solidFill>
                <a:schemeClr val="tx1"/>
              </a:solidFill>
              <a:latin typeface="+mn-lt"/>
            </a:endParaRPr>
          </a:p>
          <a:p>
            <a:r>
              <a:rPr lang="en-US" sz="1200" dirty="0">
                <a:solidFill>
                  <a:schemeClr val="tx1"/>
                </a:solidFill>
                <a:latin typeface="+mn-lt"/>
              </a:rPr>
              <a:t>Mike Harrison</a:t>
            </a:r>
          </a:p>
        </p:txBody>
      </p:sp>
    </p:spTree>
    <p:extLst>
      <p:ext uri="{BB962C8B-B14F-4D97-AF65-F5344CB8AC3E}">
        <p14:creationId xmlns:p14="http://schemas.microsoft.com/office/powerpoint/2010/main" val="411177669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2113" y="698500"/>
            <a:ext cx="5951916" cy="4222208"/>
          </a:xfrm>
          <a:prstGeom prst="rect">
            <a:avLst/>
          </a:prstGeom>
        </p:spPr>
      </p:pic>
      <p:pic>
        <p:nvPicPr>
          <p:cNvPr id="3" name="Picture 2"/>
          <p:cNvPicPr>
            <a:picLocks noChangeAspect="1"/>
          </p:cNvPicPr>
          <p:nvPr/>
        </p:nvPicPr>
        <p:blipFill>
          <a:blip r:embed="rId3"/>
          <a:stretch>
            <a:fillRect/>
          </a:stretch>
        </p:blipFill>
        <p:spPr>
          <a:xfrm>
            <a:off x="5362481" y="4720629"/>
            <a:ext cx="3256035" cy="1873473"/>
          </a:xfrm>
          <a:prstGeom prst="rect">
            <a:avLst/>
          </a:prstGeom>
        </p:spPr>
      </p:pic>
      <p:sp>
        <p:nvSpPr>
          <p:cNvPr id="2" name="TextBox 1"/>
          <p:cNvSpPr txBox="1"/>
          <p:nvPr/>
        </p:nvSpPr>
        <p:spPr>
          <a:xfrm>
            <a:off x="464543" y="4939263"/>
            <a:ext cx="4632180" cy="1323439"/>
          </a:xfrm>
          <a:prstGeom prst="rect">
            <a:avLst/>
          </a:prstGeom>
          <a:noFill/>
        </p:spPr>
        <p:txBody>
          <a:bodyPr wrap="square" rtlCol="0">
            <a:spAutoFit/>
          </a:bodyPr>
          <a:lstStyle/>
          <a:p>
            <a:r>
              <a:rPr lang="en-US" sz="2000" dirty="0" smtClean="0"/>
              <a:t>RI cavities only i.e. ILC processing cycle</a:t>
            </a:r>
          </a:p>
          <a:p>
            <a:r>
              <a:rPr lang="en-US" sz="2000" dirty="0" smtClean="0"/>
              <a:t> with EP</a:t>
            </a:r>
          </a:p>
          <a:p>
            <a:r>
              <a:rPr lang="en-US" sz="2000" dirty="0" smtClean="0"/>
              <a:t>Will likely exceed ILC gradient specs with ~20% reprocessing as in the TDR</a:t>
            </a:r>
            <a:endParaRPr lang="en-US" sz="2000" dirty="0"/>
          </a:p>
        </p:txBody>
      </p:sp>
      <p:sp>
        <p:nvSpPr>
          <p:cNvPr id="5" name="TextBox 4"/>
          <p:cNvSpPr txBox="1"/>
          <p:nvPr/>
        </p:nvSpPr>
        <p:spPr>
          <a:xfrm>
            <a:off x="3904014" y="37584"/>
            <a:ext cx="5006499" cy="830997"/>
          </a:xfrm>
          <a:prstGeom prst="rect">
            <a:avLst/>
          </a:prstGeom>
          <a:noFill/>
        </p:spPr>
        <p:txBody>
          <a:bodyPr wrap="none" rtlCol="0">
            <a:spAutoFit/>
          </a:bodyPr>
          <a:lstStyle/>
          <a:p>
            <a:r>
              <a:rPr lang="en-US" sz="2400" dirty="0" smtClean="0"/>
              <a:t>XFEL Final Cavity Data - </a:t>
            </a:r>
            <a:r>
              <a:rPr lang="en-US" sz="2400" dirty="0"/>
              <a:t>RI cavities only</a:t>
            </a:r>
          </a:p>
          <a:p>
            <a:endParaRPr lang="en-US" sz="2400" dirty="0"/>
          </a:p>
        </p:txBody>
      </p:sp>
      <p:sp>
        <p:nvSpPr>
          <p:cNvPr id="6" name="Date Placeholder 3"/>
          <p:cNvSpPr>
            <a:spLocks noGrp="1"/>
          </p:cNvSpPr>
          <p:nvPr>
            <p:ph type="dt" sz="half" idx="4294967295"/>
          </p:nvPr>
        </p:nvSpPr>
        <p:spPr>
          <a:xfrm>
            <a:off x="381000" y="6400800"/>
            <a:ext cx="2438400" cy="457200"/>
          </a:xfrm>
          <a:prstGeom prst="rect">
            <a:avLst/>
          </a:prstGeom>
        </p:spPr>
        <p:txBody>
          <a:bodyPr lIns="91422" tIns="45711" rIns="91422" bIns="45711"/>
          <a:lstStyle/>
          <a:p>
            <a:r>
              <a:rPr lang="en-US" sz="1200" dirty="0" smtClean="0">
                <a:solidFill>
                  <a:schemeClr val="tx1"/>
                </a:solidFill>
                <a:latin typeface="+mn-lt"/>
              </a:rPr>
              <a:t>LC Days, Paris 2016</a:t>
            </a:r>
            <a:endParaRPr lang="en-US" sz="1200" dirty="0">
              <a:solidFill>
                <a:schemeClr val="tx1"/>
              </a:solidFill>
              <a:latin typeface="+mn-lt"/>
            </a:endParaRPr>
          </a:p>
          <a:p>
            <a:r>
              <a:rPr lang="en-US" sz="1200" dirty="0">
                <a:solidFill>
                  <a:schemeClr val="tx1"/>
                </a:solidFill>
                <a:latin typeface="+mn-lt"/>
              </a:rPr>
              <a:t>Mike Harrison</a:t>
            </a:r>
          </a:p>
        </p:txBody>
      </p:sp>
    </p:spTree>
    <p:extLst>
      <p:ext uri="{BB962C8B-B14F-4D97-AF65-F5344CB8AC3E}">
        <p14:creationId xmlns:p14="http://schemas.microsoft.com/office/powerpoint/2010/main" val="943657744"/>
      </p:ext>
    </p:extLst>
  </p:cSld>
  <p:clrMapOvr>
    <a:masterClrMapping/>
  </p:clrMapOvr>
  <p:transition xmlns:p14="http://schemas.microsoft.com/office/powerpoint/2010/mai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2432" y="23691"/>
            <a:ext cx="7886700" cy="496741"/>
          </a:xfrm>
        </p:spPr>
        <p:txBody>
          <a:bodyPr>
            <a:noAutofit/>
          </a:bodyPr>
          <a:lstStyle/>
          <a:p>
            <a:r>
              <a:rPr kumimoji="1" lang="en-US" altLang="ja-JP" sz="3200" dirty="0" smtClean="0"/>
              <a:t>Low Energy Operation: 200 Gev and below</a:t>
            </a:r>
            <a:endParaRPr kumimoji="1" lang="ja-JP" altLang="en-US" sz="3200" dirty="0"/>
          </a:p>
        </p:txBody>
      </p:sp>
      <p:sp>
        <p:nvSpPr>
          <p:cNvPr id="3" name="コンテンツ プレースホルダー 2"/>
          <p:cNvSpPr>
            <a:spLocks noGrp="1"/>
          </p:cNvSpPr>
          <p:nvPr>
            <p:ph idx="1"/>
          </p:nvPr>
        </p:nvSpPr>
        <p:spPr>
          <a:xfrm>
            <a:off x="564450" y="725718"/>
            <a:ext cx="7886700" cy="683522"/>
          </a:xfrm>
        </p:spPr>
        <p:txBody>
          <a:bodyPr>
            <a:normAutofit/>
          </a:bodyPr>
          <a:lstStyle/>
          <a:p>
            <a:r>
              <a:rPr kumimoji="1" lang="en-US" altLang="ja-JP" sz="2400" b="0" dirty="0" smtClean="0"/>
              <a:t>Sp</a:t>
            </a:r>
            <a:r>
              <a:rPr lang="en-US" altLang="ja-JP" sz="2400" b="0" dirty="0" smtClean="0"/>
              <a:t>ace for the red elements should be reserved</a:t>
            </a:r>
            <a:endParaRPr kumimoji="1" lang="ja-JP" altLang="en-US" sz="2400" b="0" dirty="0"/>
          </a:p>
        </p:txBody>
      </p:sp>
      <p:grpSp>
        <p:nvGrpSpPr>
          <p:cNvPr id="4" name="グループ化 3"/>
          <p:cNvGrpSpPr/>
          <p:nvPr/>
        </p:nvGrpSpPr>
        <p:grpSpPr>
          <a:xfrm>
            <a:off x="254000" y="1255167"/>
            <a:ext cx="8908472" cy="2291976"/>
            <a:chOff x="0" y="3380509"/>
            <a:chExt cx="8908472" cy="2291976"/>
          </a:xfrm>
        </p:grpSpPr>
        <p:cxnSp>
          <p:nvCxnSpPr>
            <p:cNvPr id="5" name="直線コネクタ 4"/>
            <p:cNvCxnSpPr/>
            <p:nvPr/>
          </p:nvCxnSpPr>
          <p:spPr>
            <a:xfrm>
              <a:off x="628650" y="3920836"/>
              <a:ext cx="34861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4211782" y="3893127"/>
              <a:ext cx="2272145"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3311236" y="3796145"/>
              <a:ext cx="387928" cy="2770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大波 8"/>
            <p:cNvSpPr/>
            <p:nvPr/>
          </p:nvSpPr>
          <p:spPr>
            <a:xfrm rot="1527801">
              <a:off x="3689188" y="4026586"/>
              <a:ext cx="1638606" cy="463541"/>
            </a:xfrm>
            <a:prstGeom prst="wave">
              <a:avLst>
                <a:gd name="adj1" fmla="val 20000"/>
                <a:gd name="adj2" fmla="val 16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a:off x="5165436" y="4599709"/>
              <a:ext cx="211974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1787236" y="3796145"/>
              <a:ext cx="1413164" cy="27709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373908" y="3796145"/>
              <a:ext cx="288638" cy="2770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17814" y="3796145"/>
              <a:ext cx="756804" cy="27709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6483927" y="3696854"/>
              <a:ext cx="45719" cy="376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6687126" y="3754003"/>
              <a:ext cx="872837" cy="2620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a:stCxn id="15" idx="1"/>
            </p:cNvCxnSpPr>
            <p:nvPr/>
          </p:nvCxnSpPr>
          <p:spPr>
            <a:xfrm flipV="1">
              <a:off x="6483927" y="3885044"/>
              <a:ext cx="1842655"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曲線コネクタ 19"/>
            <p:cNvCxnSpPr/>
            <p:nvPr/>
          </p:nvCxnSpPr>
          <p:spPr>
            <a:xfrm>
              <a:off x="3305060" y="3934690"/>
              <a:ext cx="1702896" cy="1302328"/>
            </a:xfrm>
            <a:prstGeom prst="curvedConnector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5007956" y="5264727"/>
              <a:ext cx="1993815" cy="0"/>
            </a:xfrm>
            <a:prstGeom prst="line">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7405254" y="4405745"/>
              <a:ext cx="1110096" cy="369332"/>
            </a:xfrm>
            <a:prstGeom prst="rect">
              <a:avLst/>
            </a:prstGeom>
            <a:noFill/>
          </p:spPr>
          <p:txBody>
            <a:bodyPr wrap="square" rtlCol="0">
              <a:spAutoFit/>
            </a:bodyPr>
            <a:lstStyle/>
            <a:p>
              <a:r>
                <a:rPr kumimoji="1" lang="en-US" altLang="ja-JP" dirty="0" smtClean="0"/>
                <a:t>To BDS</a:t>
              </a:r>
              <a:endParaRPr kumimoji="1" lang="ja-JP" altLang="en-US" dirty="0"/>
            </a:p>
          </p:txBody>
        </p:sp>
        <p:sp>
          <p:nvSpPr>
            <p:cNvPr id="25" name="テキスト ボックス 24"/>
            <p:cNvSpPr txBox="1"/>
            <p:nvPr/>
          </p:nvSpPr>
          <p:spPr>
            <a:xfrm>
              <a:off x="7038397" y="5040744"/>
              <a:ext cx="1870075" cy="369332"/>
            </a:xfrm>
            <a:prstGeom prst="rect">
              <a:avLst/>
            </a:prstGeom>
            <a:noFill/>
          </p:spPr>
          <p:txBody>
            <a:bodyPr wrap="square" rtlCol="0">
              <a:spAutoFit/>
            </a:bodyPr>
            <a:lstStyle/>
            <a:p>
              <a:r>
                <a:rPr kumimoji="1" lang="en-US" altLang="ja-JP" dirty="0" smtClean="0"/>
                <a:t>To tune-up dump</a:t>
              </a:r>
              <a:endParaRPr kumimoji="1" lang="ja-JP" altLang="en-US" dirty="0"/>
            </a:p>
          </p:txBody>
        </p:sp>
        <p:cxnSp>
          <p:nvCxnSpPr>
            <p:cNvPr id="27" name="直線矢印コネクタ 26"/>
            <p:cNvCxnSpPr>
              <a:endCxn id="13" idx="2"/>
            </p:cNvCxnSpPr>
            <p:nvPr/>
          </p:nvCxnSpPr>
          <p:spPr>
            <a:xfrm flipV="1">
              <a:off x="1216428" y="4073236"/>
              <a:ext cx="301799" cy="33250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449965" y="4401004"/>
              <a:ext cx="1782041" cy="369332"/>
            </a:xfrm>
            <a:prstGeom prst="rect">
              <a:avLst/>
            </a:prstGeom>
            <a:noFill/>
          </p:spPr>
          <p:txBody>
            <a:bodyPr wrap="square" rtlCol="0">
              <a:spAutoFit/>
            </a:bodyPr>
            <a:lstStyle/>
            <a:p>
              <a:r>
                <a:rPr kumimoji="1" lang="en-US" altLang="ja-JP" dirty="0" smtClean="0"/>
                <a:t>Pulsed V-bend</a:t>
              </a:r>
              <a:endParaRPr kumimoji="1" lang="ja-JP" altLang="en-US" dirty="0"/>
            </a:p>
          </p:txBody>
        </p:sp>
        <p:cxnSp>
          <p:nvCxnSpPr>
            <p:cNvPr id="30" name="直線矢印コネクタ 29"/>
            <p:cNvCxnSpPr/>
            <p:nvPr/>
          </p:nvCxnSpPr>
          <p:spPr>
            <a:xfrm flipV="1">
              <a:off x="2654300" y="3971637"/>
              <a:ext cx="921327" cy="111298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1585192" y="5140036"/>
              <a:ext cx="1719868" cy="369332"/>
            </a:xfrm>
            <a:prstGeom prst="rect">
              <a:avLst/>
            </a:prstGeom>
            <a:noFill/>
          </p:spPr>
          <p:txBody>
            <a:bodyPr wrap="square" rtlCol="0">
              <a:spAutoFit/>
            </a:bodyPr>
            <a:lstStyle/>
            <a:p>
              <a:r>
                <a:rPr kumimoji="1" lang="en-US" altLang="ja-JP" dirty="0" smtClean="0"/>
                <a:t>Pulsed H-bend</a:t>
              </a:r>
              <a:endParaRPr kumimoji="1" lang="ja-JP" altLang="en-US" dirty="0"/>
            </a:p>
          </p:txBody>
        </p:sp>
        <p:sp>
          <p:nvSpPr>
            <p:cNvPr id="33" name="テキスト ボックス 32"/>
            <p:cNvSpPr txBox="1"/>
            <p:nvPr/>
          </p:nvSpPr>
          <p:spPr>
            <a:xfrm>
              <a:off x="2022764" y="3380509"/>
              <a:ext cx="1282296" cy="369332"/>
            </a:xfrm>
            <a:prstGeom prst="rect">
              <a:avLst/>
            </a:prstGeom>
            <a:noFill/>
          </p:spPr>
          <p:txBody>
            <a:bodyPr wrap="square" rtlCol="0">
              <a:spAutoFit/>
            </a:bodyPr>
            <a:lstStyle/>
            <a:p>
              <a:r>
                <a:rPr kumimoji="1" lang="en-US" altLang="ja-JP" dirty="0" err="1" smtClean="0"/>
                <a:t>undulator</a:t>
              </a:r>
              <a:endParaRPr kumimoji="1" lang="ja-JP" altLang="en-US" dirty="0"/>
            </a:p>
          </p:txBody>
        </p:sp>
        <p:sp>
          <p:nvSpPr>
            <p:cNvPr id="34" name="テキスト ボックス 33"/>
            <p:cNvSpPr txBox="1"/>
            <p:nvPr/>
          </p:nvSpPr>
          <p:spPr>
            <a:xfrm>
              <a:off x="0" y="3412960"/>
              <a:ext cx="1328189" cy="369332"/>
            </a:xfrm>
            <a:prstGeom prst="rect">
              <a:avLst/>
            </a:prstGeom>
            <a:noFill/>
          </p:spPr>
          <p:txBody>
            <a:bodyPr wrap="square" rtlCol="0">
              <a:spAutoFit/>
            </a:bodyPr>
            <a:lstStyle/>
            <a:p>
              <a:r>
                <a:rPr lang="en-US" altLang="ja-JP" dirty="0"/>
                <a:t>e</a:t>
              </a:r>
              <a:r>
                <a:rPr kumimoji="1" lang="en-US" altLang="ja-JP" dirty="0" smtClean="0"/>
                <a:t>-</a:t>
              </a:r>
              <a:r>
                <a:rPr kumimoji="1" lang="en-US" altLang="ja-JP" dirty="0" err="1" smtClean="0"/>
                <a:t>Linac</a:t>
              </a:r>
              <a:r>
                <a:rPr kumimoji="1" lang="en-US" altLang="ja-JP" dirty="0" smtClean="0"/>
                <a:t> end</a:t>
              </a:r>
              <a:endParaRPr kumimoji="1" lang="ja-JP" altLang="en-US" dirty="0"/>
            </a:p>
          </p:txBody>
        </p:sp>
        <p:sp>
          <p:nvSpPr>
            <p:cNvPr id="35" name="テキスト ボックス 34"/>
            <p:cNvSpPr txBox="1"/>
            <p:nvPr/>
          </p:nvSpPr>
          <p:spPr>
            <a:xfrm rot="1308382">
              <a:off x="3563960" y="5303153"/>
              <a:ext cx="2845263" cy="369332"/>
            </a:xfrm>
            <a:prstGeom prst="rect">
              <a:avLst/>
            </a:prstGeom>
            <a:noFill/>
          </p:spPr>
          <p:txBody>
            <a:bodyPr wrap="square" rtlCol="0">
              <a:spAutoFit/>
            </a:bodyPr>
            <a:lstStyle/>
            <a:p>
              <a:r>
                <a:rPr kumimoji="1" lang="en-US" altLang="ja-JP" dirty="0" smtClean="0"/>
                <a:t>Dog-leg for spent electron</a:t>
              </a:r>
              <a:endParaRPr kumimoji="1" lang="ja-JP" altLang="en-US" dirty="0"/>
            </a:p>
          </p:txBody>
        </p:sp>
        <p:sp>
          <p:nvSpPr>
            <p:cNvPr id="36" name="テキスト ボックス 35"/>
            <p:cNvSpPr txBox="1"/>
            <p:nvPr/>
          </p:nvSpPr>
          <p:spPr>
            <a:xfrm rot="1912511">
              <a:off x="4524388" y="3986435"/>
              <a:ext cx="1895903" cy="646331"/>
            </a:xfrm>
            <a:prstGeom prst="rect">
              <a:avLst/>
            </a:prstGeom>
            <a:noFill/>
          </p:spPr>
          <p:txBody>
            <a:bodyPr wrap="square" rtlCol="0">
              <a:spAutoFit/>
            </a:bodyPr>
            <a:lstStyle/>
            <a:p>
              <a:r>
                <a:rPr kumimoji="1" lang="en-US" altLang="ja-JP" dirty="0" smtClean="0"/>
                <a:t>Dog-leg for colliding electron</a:t>
              </a:r>
              <a:endParaRPr kumimoji="1" lang="ja-JP" altLang="en-US" dirty="0"/>
            </a:p>
          </p:txBody>
        </p:sp>
      </p:grpSp>
      <p:sp>
        <p:nvSpPr>
          <p:cNvPr id="31" name="コンテンツ プレースホルダー 2"/>
          <p:cNvSpPr txBox="1">
            <a:spLocks/>
          </p:cNvSpPr>
          <p:nvPr/>
        </p:nvSpPr>
        <p:spPr>
          <a:xfrm>
            <a:off x="467158" y="3908714"/>
            <a:ext cx="7886700" cy="236496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smtClean="0"/>
              <a:t>If IP is considered to be the fixed point</a:t>
            </a:r>
          </a:p>
          <a:p>
            <a:r>
              <a:rPr lang="en-US" altLang="ja-JP" dirty="0" err="1" smtClean="0"/>
              <a:t>Undulator</a:t>
            </a:r>
            <a:r>
              <a:rPr lang="en-US" altLang="ja-JP" dirty="0" smtClean="0"/>
              <a:t> must  be shifted upstream by ~30m</a:t>
            </a:r>
          </a:p>
          <a:p>
            <a:r>
              <a:rPr lang="en-US" altLang="ja-JP" dirty="0" smtClean="0"/>
              <a:t>Whether the space for </a:t>
            </a:r>
            <a:r>
              <a:rPr lang="en-US" altLang="ja-JP" dirty="0" err="1" smtClean="0"/>
              <a:t>linac</a:t>
            </a:r>
            <a:r>
              <a:rPr lang="en-US" altLang="ja-JP" dirty="0" smtClean="0"/>
              <a:t> extension (1.5km) be decreased by ~(30+5) m or not can be decided any time</a:t>
            </a:r>
          </a:p>
          <a:p>
            <a:r>
              <a:rPr lang="en-US" altLang="ja-JP" dirty="0" smtClean="0"/>
              <a:t>Field of pulsed magnet (5Hz, 1ms flat-top)</a:t>
            </a:r>
          </a:p>
          <a:p>
            <a:pPr lvl="1"/>
            <a:r>
              <a:rPr lang="en-US" altLang="ja-JP" dirty="0" smtClean="0"/>
              <a:t>1Tesla seems to be OK, but may be too strong</a:t>
            </a:r>
            <a:endParaRPr lang="ja-JP" altLang="en-US" dirty="0"/>
          </a:p>
        </p:txBody>
      </p:sp>
      <p:sp>
        <p:nvSpPr>
          <p:cNvPr id="37" name="Date Placeholder 3"/>
          <p:cNvSpPr>
            <a:spLocks noGrp="1"/>
          </p:cNvSpPr>
          <p:nvPr>
            <p:ph type="dt" sz="half" idx="4294967295"/>
          </p:nvPr>
        </p:nvSpPr>
        <p:spPr>
          <a:xfrm>
            <a:off x="381000" y="6400800"/>
            <a:ext cx="2438400" cy="457200"/>
          </a:xfrm>
          <a:prstGeom prst="rect">
            <a:avLst/>
          </a:prstGeom>
        </p:spPr>
        <p:txBody>
          <a:bodyPr lIns="91422" tIns="45711" rIns="91422" bIns="45711"/>
          <a:lstStyle/>
          <a:p>
            <a:r>
              <a:rPr lang="en-US" sz="1200" dirty="0" smtClean="0">
                <a:solidFill>
                  <a:schemeClr val="tx1"/>
                </a:solidFill>
                <a:latin typeface="+mn-lt"/>
              </a:rPr>
              <a:t>LC Days, Paris 2016</a:t>
            </a:r>
            <a:endParaRPr lang="en-US" sz="1200" dirty="0">
              <a:solidFill>
                <a:schemeClr val="tx1"/>
              </a:solidFill>
              <a:latin typeface="+mn-lt"/>
            </a:endParaRPr>
          </a:p>
          <a:p>
            <a:r>
              <a:rPr lang="en-US" sz="1200" dirty="0">
                <a:solidFill>
                  <a:schemeClr val="tx1"/>
                </a:solidFill>
                <a:latin typeface="+mn-lt"/>
              </a:rPr>
              <a:t>Mike Harrison</a:t>
            </a:r>
          </a:p>
        </p:txBody>
      </p:sp>
    </p:spTree>
    <p:extLst>
      <p:ext uri="{BB962C8B-B14F-4D97-AF65-F5344CB8AC3E}">
        <p14:creationId xmlns:p14="http://schemas.microsoft.com/office/powerpoint/2010/main" val="17392541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4068" y="1036430"/>
            <a:ext cx="8413044" cy="5509200"/>
          </a:xfrm>
          <a:prstGeom prst="rect">
            <a:avLst/>
          </a:prstGeom>
          <a:noFill/>
        </p:spPr>
        <p:txBody>
          <a:bodyPr wrap="square" rtlCol="0">
            <a:spAutoFit/>
          </a:bodyPr>
          <a:lstStyle/>
          <a:p>
            <a:r>
              <a:rPr lang="en-US" sz="2400" dirty="0" smtClean="0"/>
              <a:t>The issues involve:</a:t>
            </a:r>
          </a:p>
          <a:p>
            <a:endParaRPr lang="en-US" sz="2400" dirty="0"/>
          </a:p>
          <a:p>
            <a:pPr marL="342900" indent="-342900">
              <a:buFont typeface="Arial"/>
              <a:buChar char="•"/>
            </a:pPr>
            <a:r>
              <a:rPr lang="en-US" sz="2400" dirty="0" smtClean="0"/>
              <a:t>	Beam brightness (size &amp; intensity)</a:t>
            </a:r>
          </a:p>
          <a:p>
            <a:pPr marL="342900" indent="-342900">
              <a:buFont typeface="Arial"/>
              <a:buChar char="•"/>
            </a:pPr>
            <a:r>
              <a:rPr lang="en-US" sz="2400" dirty="0"/>
              <a:t>	</a:t>
            </a:r>
            <a:r>
              <a:rPr lang="en-US" sz="2400" dirty="0" smtClean="0"/>
              <a:t>Chromatic corrections of optical systems</a:t>
            </a:r>
          </a:p>
          <a:p>
            <a:pPr marL="342900" indent="-342900">
              <a:buFont typeface="Arial"/>
              <a:buChar char="•"/>
            </a:pPr>
            <a:r>
              <a:rPr lang="en-US" sz="2400" dirty="0"/>
              <a:t>	</a:t>
            </a:r>
            <a:r>
              <a:rPr lang="en-US" sz="2400" dirty="0" smtClean="0"/>
              <a:t>Beam stabilization</a:t>
            </a:r>
          </a:p>
          <a:p>
            <a:pPr marL="342900" indent="-342900">
              <a:buFont typeface="Arial"/>
              <a:buChar char="•"/>
            </a:pPr>
            <a:r>
              <a:rPr lang="en-US" sz="2400" dirty="0"/>
              <a:t>	</a:t>
            </a:r>
            <a:r>
              <a:rPr lang="en-US" sz="2400" dirty="0" smtClean="0"/>
              <a:t>Vibration suppression</a:t>
            </a:r>
          </a:p>
          <a:p>
            <a:pPr marL="342900" indent="-342900">
              <a:buFont typeface="Arial"/>
              <a:buChar char="•"/>
            </a:pPr>
            <a:r>
              <a:rPr lang="en-US" sz="2400" dirty="0" smtClean="0"/>
              <a:t>  Feedback systems</a:t>
            </a:r>
          </a:p>
          <a:p>
            <a:pPr marL="342900" indent="-342900">
              <a:buFont typeface="Arial"/>
              <a:buChar char="•"/>
            </a:pPr>
            <a:r>
              <a:rPr lang="en-US" sz="2400" dirty="0"/>
              <a:t>	</a:t>
            </a:r>
            <a:r>
              <a:rPr lang="en-US" sz="2400" dirty="0" smtClean="0"/>
              <a:t>Mechanical alignment</a:t>
            </a:r>
          </a:p>
          <a:p>
            <a:pPr marL="342900" indent="-342900">
              <a:buFont typeface="Arial"/>
              <a:buChar char="•"/>
            </a:pPr>
            <a:r>
              <a:rPr lang="en-US" sz="2400" dirty="0"/>
              <a:t>	</a:t>
            </a:r>
            <a:r>
              <a:rPr lang="en-US" sz="2400" dirty="0" smtClean="0"/>
              <a:t>Instrumentation accuracy</a:t>
            </a:r>
          </a:p>
          <a:p>
            <a:pPr marL="342900" indent="-342900">
              <a:buFont typeface="Arial"/>
              <a:buChar char="•"/>
            </a:pPr>
            <a:r>
              <a:rPr lang="en-US" sz="2400" dirty="0"/>
              <a:t>	</a:t>
            </a:r>
            <a:r>
              <a:rPr lang="en-US" sz="2400" dirty="0" smtClean="0"/>
              <a:t>Equipment stability</a:t>
            </a:r>
          </a:p>
          <a:p>
            <a:pPr marL="342900" indent="-342900">
              <a:buFont typeface="Arial"/>
              <a:buChar char="•"/>
            </a:pPr>
            <a:r>
              <a:rPr lang="en-US" sz="2400" dirty="0" smtClean="0"/>
              <a:t>  Diagnostics</a:t>
            </a:r>
          </a:p>
          <a:p>
            <a:pPr marL="342900" indent="-342900">
              <a:buFont typeface="Arial"/>
              <a:buChar char="•"/>
            </a:pPr>
            <a:endParaRPr lang="en-US" sz="2400" dirty="0"/>
          </a:p>
          <a:p>
            <a:r>
              <a:rPr lang="en-US" sz="2400" dirty="0" smtClean="0"/>
              <a:t>All of these elements give rise to technology development of one kind or another.  All are state-of-the-art, some beyond that.</a:t>
            </a:r>
            <a:endParaRPr lang="en-US" sz="2400" dirty="0"/>
          </a:p>
          <a:p>
            <a:endParaRPr lang="en-US" dirty="0"/>
          </a:p>
        </p:txBody>
      </p:sp>
      <p:sp>
        <p:nvSpPr>
          <p:cNvPr id="2" name="TextBox 1"/>
          <p:cNvSpPr txBox="1"/>
          <p:nvPr/>
        </p:nvSpPr>
        <p:spPr>
          <a:xfrm>
            <a:off x="3883265" y="124657"/>
            <a:ext cx="4059600" cy="523220"/>
          </a:xfrm>
          <a:prstGeom prst="rect">
            <a:avLst/>
          </a:prstGeom>
          <a:noFill/>
        </p:spPr>
        <p:txBody>
          <a:bodyPr wrap="none" rtlCol="0">
            <a:spAutoFit/>
          </a:bodyPr>
          <a:lstStyle/>
          <a:p>
            <a:r>
              <a:rPr lang="en-US" sz="2800" dirty="0" err="1" smtClean="0"/>
              <a:t>Nanobeams</a:t>
            </a:r>
            <a:r>
              <a:rPr lang="en-US" sz="2800" dirty="0" smtClean="0"/>
              <a:t> -&gt; Technology</a:t>
            </a:r>
            <a:endParaRPr lang="en-US" sz="2800" dirty="0"/>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4342" y="2834302"/>
            <a:ext cx="4876796" cy="1122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a:spLocks noGrp="1"/>
          </p:cNvSpPr>
          <p:nvPr>
            <p:ph type="dt" sz="half" idx="4294967295"/>
          </p:nvPr>
        </p:nvSpPr>
        <p:spPr>
          <a:xfrm>
            <a:off x="381000" y="6400800"/>
            <a:ext cx="2438400" cy="457200"/>
          </a:xfrm>
          <a:prstGeom prst="rect">
            <a:avLst/>
          </a:prstGeom>
        </p:spPr>
        <p:txBody>
          <a:bodyPr lIns="91422" tIns="45711" rIns="91422" bIns="45711"/>
          <a:lstStyle/>
          <a:p>
            <a:r>
              <a:rPr lang="en-US" sz="1200" dirty="0" smtClean="0">
                <a:solidFill>
                  <a:schemeClr val="tx1"/>
                </a:solidFill>
                <a:latin typeface="+mn-lt"/>
              </a:rPr>
              <a:t>LC Days, Paris 2016</a:t>
            </a:r>
            <a:endParaRPr lang="en-US" sz="1200" dirty="0">
              <a:solidFill>
                <a:schemeClr val="tx1"/>
              </a:solidFill>
              <a:latin typeface="+mn-lt"/>
            </a:endParaRPr>
          </a:p>
          <a:p>
            <a:r>
              <a:rPr lang="en-US" sz="1200" dirty="0">
                <a:solidFill>
                  <a:schemeClr val="tx1"/>
                </a:solidFill>
                <a:latin typeface="+mn-lt"/>
              </a:rPr>
              <a:t>Mike Harrison</a:t>
            </a:r>
          </a:p>
        </p:txBody>
      </p:sp>
    </p:spTree>
    <p:extLst>
      <p:ext uri="{BB962C8B-B14F-4D97-AF65-F5344CB8AC3E}">
        <p14:creationId xmlns:p14="http://schemas.microsoft.com/office/powerpoint/2010/main" val="359002093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2"/>
          <p:cNvSpPr>
            <a:spLocks noGrp="1"/>
          </p:cNvSpPr>
          <p:nvPr>
            <p:ph type="sldNum" sz="quarter" idx="4294967295"/>
          </p:nvPr>
        </p:nvSpPr>
        <p:spPr bwMode="auto">
          <a:xfrm>
            <a:off x="8217477" y="6355773"/>
            <a:ext cx="432955"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119" tIns="41559" rIns="83119" bIns="41559"/>
          <a:lstStyle>
            <a:lvl1pPr>
              <a:defRPr sz="2700" b="1">
                <a:solidFill>
                  <a:schemeClr val="tx1"/>
                </a:solidFill>
                <a:latin typeface="Arial" charset="0"/>
                <a:ea typeface="ＭＳ Ｐゴシック" charset="0"/>
                <a:cs typeface="Arial" charset="0"/>
              </a:defRPr>
            </a:lvl1pPr>
            <a:lvl2pPr marL="675342" indent="-259747">
              <a:defRPr sz="3600">
                <a:solidFill>
                  <a:schemeClr val="tx1"/>
                </a:solidFill>
                <a:latin typeface="Calibri" charset="0"/>
                <a:ea typeface="ＭＳ Ｐゴシック" charset="0"/>
              </a:defRPr>
            </a:lvl2pPr>
            <a:lvl3pPr marL="1038987" indent="-207797">
              <a:defRPr sz="2200">
                <a:solidFill>
                  <a:schemeClr val="tx1"/>
                </a:solidFill>
                <a:latin typeface="Arial" charset="0"/>
                <a:ea typeface="Arial" charset="0"/>
                <a:cs typeface="Arial" charset="0"/>
              </a:defRPr>
            </a:lvl3pPr>
            <a:lvl4pPr marL="1454582" indent="-207797">
              <a:defRPr sz="2000">
                <a:solidFill>
                  <a:schemeClr val="tx1"/>
                </a:solidFill>
                <a:latin typeface="Calibri" charset="0"/>
                <a:ea typeface="ＭＳ Ｐゴシック" charset="0"/>
                <a:cs typeface="ＭＳ Ｐゴシック" charset="0"/>
              </a:defRPr>
            </a:lvl4pPr>
            <a:lvl5pPr marL="1870177" indent="-207797">
              <a:defRPr sz="2000">
                <a:solidFill>
                  <a:schemeClr val="tx1"/>
                </a:solidFill>
                <a:latin typeface="Calibri" charset="0"/>
                <a:ea typeface="ＭＳ Ｐゴシック" charset="0"/>
                <a:cs typeface="Arial" charset="0"/>
              </a:defRPr>
            </a:lvl5pPr>
            <a:lvl6pPr marL="2285771" indent="-207797" defTabSz="456000" eaLnBrk="0" fontAlgn="base" hangingPunct="0">
              <a:spcAft>
                <a:spcPct val="0"/>
              </a:spcAft>
              <a:buFont typeface="Arial" charset="0"/>
              <a:buChar char="»"/>
              <a:defRPr sz="2000">
                <a:solidFill>
                  <a:schemeClr val="tx1"/>
                </a:solidFill>
                <a:latin typeface="Calibri" charset="0"/>
                <a:ea typeface="ＭＳ Ｐゴシック" charset="0"/>
                <a:cs typeface="Arial" charset="0"/>
              </a:defRPr>
            </a:lvl6pPr>
            <a:lvl7pPr marL="2701366" indent="-207797" defTabSz="456000" eaLnBrk="0" fontAlgn="base" hangingPunct="0">
              <a:spcAft>
                <a:spcPct val="0"/>
              </a:spcAft>
              <a:buFont typeface="Arial" charset="0"/>
              <a:buChar char="»"/>
              <a:defRPr sz="2000">
                <a:solidFill>
                  <a:schemeClr val="tx1"/>
                </a:solidFill>
                <a:latin typeface="Calibri" charset="0"/>
                <a:ea typeface="ＭＳ Ｐゴシック" charset="0"/>
                <a:cs typeface="Arial" charset="0"/>
              </a:defRPr>
            </a:lvl7pPr>
            <a:lvl8pPr marL="3116961" indent="-207797" defTabSz="456000" eaLnBrk="0" fontAlgn="base" hangingPunct="0">
              <a:spcAft>
                <a:spcPct val="0"/>
              </a:spcAft>
              <a:buFont typeface="Arial" charset="0"/>
              <a:buChar char="»"/>
              <a:defRPr sz="2000">
                <a:solidFill>
                  <a:schemeClr val="tx1"/>
                </a:solidFill>
                <a:latin typeface="Calibri" charset="0"/>
                <a:ea typeface="ＭＳ Ｐゴシック" charset="0"/>
                <a:cs typeface="Arial" charset="0"/>
              </a:defRPr>
            </a:lvl8pPr>
            <a:lvl9pPr marL="3532556" indent="-207797" defTabSz="456000" eaLnBrk="0" fontAlgn="base" hangingPunct="0">
              <a:spcAft>
                <a:spcPct val="0"/>
              </a:spcAft>
              <a:buFont typeface="Arial" charset="0"/>
              <a:buChar char="»"/>
              <a:defRPr sz="2000">
                <a:solidFill>
                  <a:schemeClr val="tx1"/>
                </a:solidFill>
                <a:latin typeface="Calibri" charset="0"/>
                <a:ea typeface="ＭＳ Ｐゴシック" charset="0"/>
                <a:cs typeface="Arial" charset="0"/>
              </a:defRPr>
            </a:lvl9pPr>
          </a:lstStyle>
          <a:p>
            <a:fld id="{3498E2BF-8A25-1A41-AB3C-5C881F3C380A}" type="slidenum">
              <a:rPr lang="en-US" sz="1100">
                <a:solidFill>
                  <a:srgbClr val="630822"/>
                </a:solidFill>
              </a:rPr>
              <a:pPr/>
              <a:t>23</a:t>
            </a:fld>
            <a:endParaRPr lang="en-US" sz="1100" dirty="0">
              <a:solidFill>
                <a:srgbClr val="630822"/>
              </a:solidFill>
            </a:endParaRPr>
          </a:p>
        </p:txBody>
      </p:sp>
      <p:sp>
        <p:nvSpPr>
          <p:cNvPr id="2" name="TextBox 1"/>
          <p:cNvSpPr txBox="1"/>
          <p:nvPr/>
        </p:nvSpPr>
        <p:spPr>
          <a:xfrm>
            <a:off x="4155016" y="47258"/>
            <a:ext cx="3919262" cy="584776"/>
          </a:xfrm>
          <a:prstGeom prst="rect">
            <a:avLst/>
          </a:prstGeom>
          <a:noFill/>
        </p:spPr>
        <p:txBody>
          <a:bodyPr wrap="none" rtlCol="0">
            <a:spAutoFit/>
          </a:bodyPr>
          <a:lstStyle/>
          <a:p>
            <a:r>
              <a:rPr lang="en-US" sz="3200" dirty="0" smtClean="0"/>
              <a:t>Conventional Facilities</a:t>
            </a:r>
          </a:p>
        </p:txBody>
      </p:sp>
      <p:sp>
        <p:nvSpPr>
          <p:cNvPr id="7" name="Date Placeholder 3"/>
          <p:cNvSpPr>
            <a:spLocks noGrp="1"/>
          </p:cNvSpPr>
          <p:nvPr>
            <p:ph type="dt" sz="half" idx="4294967295"/>
          </p:nvPr>
        </p:nvSpPr>
        <p:spPr>
          <a:xfrm>
            <a:off x="381000" y="6400800"/>
            <a:ext cx="2438400" cy="457200"/>
          </a:xfrm>
          <a:prstGeom prst="rect">
            <a:avLst/>
          </a:prstGeom>
        </p:spPr>
        <p:txBody>
          <a:bodyPr lIns="91422" tIns="45711" rIns="91422" bIns="45711"/>
          <a:lstStyle/>
          <a:p>
            <a:r>
              <a:rPr lang="en-US" sz="1200" dirty="0" smtClean="0">
                <a:solidFill>
                  <a:schemeClr val="tx1"/>
                </a:solidFill>
                <a:latin typeface="+mn-lt"/>
              </a:rPr>
              <a:t>LC Days, Paris 2016</a:t>
            </a:r>
            <a:endParaRPr lang="en-US" sz="1200" dirty="0">
              <a:solidFill>
                <a:schemeClr val="tx1"/>
              </a:solidFill>
              <a:latin typeface="+mn-lt"/>
            </a:endParaRPr>
          </a:p>
          <a:p>
            <a:r>
              <a:rPr lang="en-US" sz="1200" dirty="0">
                <a:solidFill>
                  <a:schemeClr val="tx1"/>
                </a:solidFill>
                <a:latin typeface="+mn-lt"/>
              </a:rPr>
              <a:t>Mike Harrison</a:t>
            </a:r>
          </a:p>
        </p:txBody>
      </p:sp>
      <p:pic>
        <p:nvPicPr>
          <p:cNvPr id="3" name="Picture 2" descr="Screen Shot 2016-03-10 at 3.02.0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417" y="635645"/>
            <a:ext cx="8023995" cy="5875020"/>
          </a:xfrm>
          <a:prstGeom prst="rect">
            <a:avLst/>
          </a:prstGeom>
        </p:spPr>
      </p:pic>
    </p:spTree>
    <p:extLst>
      <p:ext uri="{BB962C8B-B14F-4D97-AF65-F5344CB8AC3E}">
        <p14:creationId xmlns:p14="http://schemas.microsoft.com/office/powerpoint/2010/main" val="338604083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2"/>
          <p:cNvSpPr>
            <a:spLocks noGrp="1"/>
          </p:cNvSpPr>
          <p:nvPr>
            <p:ph type="sldNum" sz="quarter" idx="4294967295"/>
          </p:nvPr>
        </p:nvSpPr>
        <p:spPr bwMode="auto">
          <a:xfrm>
            <a:off x="8217477" y="6355773"/>
            <a:ext cx="432955"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119" tIns="41559" rIns="83119" bIns="41559"/>
          <a:lstStyle>
            <a:lvl1pPr>
              <a:defRPr sz="2700" b="1">
                <a:solidFill>
                  <a:schemeClr val="tx1"/>
                </a:solidFill>
                <a:latin typeface="Arial" charset="0"/>
                <a:ea typeface="ＭＳ Ｐゴシック" charset="0"/>
                <a:cs typeface="Arial" charset="0"/>
              </a:defRPr>
            </a:lvl1pPr>
            <a:lvl2pPr marL="675342" indent="-259747">
              <a:defRPr sz="3600">
                <a:solidFill>
                  <a:schemeClr val="tx1"/>
                </a:solidFill>
                <a:latin typeface="Calibri" charset="0"/>
                <a:ea typeface="ＭＳ Ｐゴシック" charset="0"/>
              </a:defRPr>
            </a:lvl2pPr>
            <a:lvl3pPr marL="1038987" indent="-207797">
              <a:defRPr sz="2200">
                <a:solidFill>
                  <a:schemeClr val="tx1"/>
                </a:solidFill>
                <a:latin typeface="Arial" charset="0"/>
                <a:ea typeface="Arial" charset="0"/>
                <a:cs typeface="Arial" charset="0"/>
              </a:defRPr>
            </a:lvl3pPr>
            <a:lvl4pPr marL="1454582" indent="-207797">
              <a:defRPr sz="2000">
                <a:solidFill>
                  <a:schemeClr val="tx1"/>
                </a:solidFill>
                <a:latin typeface="Calibri" charset="0"/>
                <a:ea typeface="ＭＳ Ｐゴシック" charset="0"/>
                <a:cs typeface="ＭＳ Ｐゴシック" charset="0"/>
              </a:defRPr>
            </a:lvl4pPr>
            <a:lvl5pPr marL="1870177" indent="-207797">
              <a:defRPr sz="2000">
                <a:solidFill>
                  <a:schemeClr val="tx1"/>
                </a:solidFill>
                <a:latin typeface="Calibri" charset="0"/>
                <a:ea typeface="ＭＳ Ｐゴシック" charset="0"/>
                <a:cs typeface="Arial" charset="0"/>
              </a:defRPr>
            </a:lvl5pPr>
            <a:lvl6pPr marL="2285771" indent="-207797" defTabSz="456000" eaLnBrk="0" fontAlgn="base" hangingPunct="0">
              <a:spcAft>
                <a:spcPct val="0"/>
              </a:spcAft>
              <a:buFont typeface="Arial" charset="0"/>
              <a:buChar char="»"/>
              <a:defRPr sz="2000">
                <a:solidFill>
                  <a:schemeClr val="tx1"/>
                </a:solidFill>
                <a:latin typeface="Calibri" charset="0"/>
                <a:ea typeface="ＭＳ Ｐゴシック" charset="0"/>
                <a:cs typeface="Arial" charset="0"/>
              </a:defRPr>
            </a:lvl6pPr>
            <a:lvl7pPr marL="2701366" indent="-207797" defTabSz="456000" eaLnBrk="0" fontAlgn="base" hangingPunct="0">
              <a:spcAft>
                <a:spcPct val="0"/>
              </a:spcAft>
              <a:buFont typeface="Arial" charset="0"/>
              <a:buChar char="»"/>
              <a:defRPr sz="2000">
                <a:solidFill>
                  <a:schemeClr val="tx1"/>
                </a:solidFill>
                <a:latin typeface="Calibri" charset="0"/>
                <a:ea typeface="ＭＳ Ｐゴシック" charset="0"/>
                <a:cs typeface="Arial" charset="0"/>
              </a:defRPr>
            </a:lvl7pPr>
            <a:lvl8pPr marL="3116961" indent="-207797" defTabSz="456000" eaLnBrk="0" fontAlgn="base" hangingPunct="0">
              <a:spcAft>
                <a:spcPct val="0"/>
              </a:spcAft>
              <a:buFont typeface="Arial" charset="0"/>
              <a:buChar char="»"/>
              <a:defRPr sz="2000">
                <a:solidFill>
                  <a:schemeClr val="tx1"/>
                </a:solidFill>
                <a:latin typeface="Calibri" charset="0"/>
                <a:ea typeface="ＭＳ Ｐゴシック" charset="0"/>
                <a:cs typeface="Arial" charset="0"/>
              </a:defRPr>
            </a:lvl8pPr>
            <a:lvl9pPr marL="3532556" indent="-207797" defTabSz="456000" eaLnBrk="0" fontAlgn="base" hangingPunct="0">
              <a:spcAft>
                <a:spcPct val="0"/>
              </a:spcAft>
              <a:buFont typeface="Arial" charset="0"/>
              <a:buChar char="»"/>
              <a:defRPr sz="2000">
                <a:solidFill>
                  <a:schemeClr val="tx1"/>
                </a:solidFill>
                <a:latin typeface="Calibri" charset="0"/>
                <a:ea typeface="ＭＳ Ｐゴシック" charset="0"/>
                <a:cs typeface="Arial" charset="0"/>
              </a:defRPr>
            </a:lvl9pPr>
          </a:lstStyle>
          <a:p>
            <a:fld id="{3498E2BF-8A25-1A41-AB3C-5C881F3C380A}" type="slidenum">
              <a:rPr lang="en-US" sz="1100">
                <a:solidFill>
                  <a:srgbClr val="630822"/>
                </a:solidFill>
              </a:rPr>
              <a:pPr/>
              <a:t>24</a:t>
            </a:fld>
            <a:endParaRPr lang="en-US" sz="1100" dirty="0">
              <a:solidFill>
                <a:srgbClr val="630822"/>
              </a:solidFill>
            </a:endParaRPr>
          </a:p>
        </p:txBody>
      </p:sp>
      <p:sp>
        <p:nvSpPr>
          <p:cNvPr id="2" name="TextBox 1"/>
          <p:cNvSpPr txBox="1"/>
          <p:nvPr/>
        </p:nvSpPr>
        <p:spPr>
          <a:xfrm>
            <a:off x="4155016" y="47258"/>
            <a:ext cx="2423260" cy="584776"/>
          </a:xfrm>
          <a:prstGeom prst="rect">
            <a:avLst/>
          </a:prstGeom>
          <a:noFill/>
        </p:spPr>
        <p:txBody>
          <a:bodyPr wrap="none" rtlCol="0">
            <a:spAutoFit/>
          </a:bodyPr>
          <a:lstStyle/>
          <a:p>
            <a:r>
              <a:rPr lang="en-US" sz="3200" dirty="0" smtClean="0"/>
              <a:t>Access Points</a:t>
            </a:r>
          </a:p>
        </p:txBody>
      </p:sp>
      <p:sp>
        <p:nvSpPr>
          <p:cNvPr id="7" name="Date Placeholder 3"/>
          <p:cNvSpPr>
            <a:spLocks noGrp="1"/>
          </p:cNvSpPr>
          <p:nvPr>
            <p:ph type="dt" sz="half" idx="4294967295"/>
          </p:nvPr>
        </p:nvSpPr>
        <p:spPr>
          <a:xfrm>
            <a:off x="381000" y="6400800"/>
            <a:ext cx="2438400" cy="457200"/>
          </a:xfrm>
          <a:prstGeom prst="rect">
            <a:avLst/>
          </a:prstGeom>
        </p:spPr>
        <p:txBody>
          <a:bodyPr lIns="91422" tIns="45711" rIns="91422" bIns="45711"/>
          <a:lstStyle/>
          <a:p>
            <a:r>
              <a:rPr lang="en-US" sz="1200" dirty="0" smtClean="0">
                <a:solidFill>
                  <a:schemeClr val="tx1"/>
                </a:solidFill>
                <a:latin typeface="+mn-lt"/>
              </a:rPr>
              <a:t>LC Days, Paris 2016</a:t>
            </a:r>
            <a:endParaRPr lang="en-US" sz="1200" dirty="0">
              <a:solidFill>
                <a:schemeClr val="tx1"/>
              </a:solidFill>
              <a:latin typeface="+mn-lt"/>
            </a:endParaRPr>
          </a:p>
          <a:p>
            <a:r>
              <a:rPr lang="en-US" sz="1200" dirty="0">
                <a:solidFill>
                  <a:schemeClr val="tx1"/>
                </a:solidFill>
                <a:latin typeface="+mn-lt"/>
              </a:rPr>
              <a:t>Mike Harrison</a:t>
            </a:r>
          </a:p>
        </p:txBody>
      </p:sp>
      <p:pic>
        <p:nvPicPr>
          <p:cNvPr id="3" name="Picture 2" descr="Screen Shot 2016-03-10 at 3.08.5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8103"/>
            <a:ext cx="6388100" cy="4546600"/>
          </a:xfrm>
          <a:prstGeom prst="rect">
            <a:avLst/>
          </a:prstGeom>
        </p:spPr>
      </p:pic>
      <p:pic>
        <p:nvPicPr>
          <p:cNvPr id="4" name="Picture 3" descr="Screen Shot 2016-03-10 at 3.09.0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5287" y="3895919"/>
            <a:ext cx="4122896" cy="2962081"/>
          </a:xfrm>
          <a:prstGeom prst="rect">
            <a:avLst/>
          </a:prstGeom>
        </p:spPr>
      </p:pic>
    </p:spTree>
    <p:extLst>
      <p:ext uri="{BB962C8B-B14F-4D97-AF65-F5344CB8AC3E}">
        <p14:creationId xmlns:p14="http://schemas.microsoft.com/office/powerpoint/2010/main" val="303760691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2"/>
          <p:cNvSpPr>
            <a:spLocks noGrp="1"/>
          </p:cNvSpPr>
          <p:nvPr>
            <p:ph type="sldNum" sz="quarter" idx="4294967295"/>
          </p:nvPr>
        </p:nvSpPr>
        <p:spPr bwMode="auto">
          <a:xfrm>
            <a:off x="8217477" y="6355773"/>
            <a:ext cx="432955"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119" tIns="41559" rIns="83119" bIns="41559"/>
          <a:lstStyle>
            <a:lvl1pPr>
              <a:defRPr sz="2700" b="1">
                <a:solidFill>
                  <a:schemeClr val="tx1"/>
                </a:solidFill>
                <a:latin typeface="Arial" charset="0"/>
                <a:ea typeface="ＭＳ Ｐゴシック" charset="0"/>
                <a:cs typeface="Arial" charset="0"/>
              </a:defRPr>
            </a:lvl1pPr>
            <a:lvl2pPr marL="675342" indent="-259747">
              <a:defRPr sz="3600">
                <a:solidFill>
                  <a:schemeClr val="tx1"/>
                </a:solidFill>
                <a:latin typeface="Calibri" charset="0"/>
                <a:ea typeface="ＭＳ Ｐゴシック" charset="0"/>
              </a:defRPr>
            </a:lvl2pPr>
            <a:lvl3pPr marL="1038987" indent="-207797">
              <a:defRPr sz="2200">
                <a:solidFill>
                  <a:schemeClr val="tx1"/>
                </a:solidFill>
                <a:latin typeface="Arial" charset="0"/>
                <a:ea typeface="Arial" charset="0"/>
                <a:cs typeface="Arial" charset="0"/>
              </a:defRPr>
            </a:lvl3pPr>
            <a:lvl4pPr marL="1454582" indent="-207797">
              <a:defRPr sz="2000">
                <a:solidFill>
                  <a:schemeClr val="tx1"/>
                </a:solidFill>
                <a:latin typeface="Calibri" charset="0"/>
                <a:ea typeface="ＭＳ Ｐゴシック" charset="0"/>
                <a:cs typeface="ＭＳ Ｐゴシック" charset="0"/>
              </a:defRPr>
            </a:lvl4pPr>
            <a:lvl5pPr marL="1870177" indent="-207797">
              <a:defRPr sz="2000">
                <a:solidFill>
                  <a:schemeClr val="tx1"/>
                </a:solidFill>
                <a:latin typeface="Calibri" charset="0"/>
                <a:ea typeface="ＭＳ Ｐゴシック" charset="0"/>
                <a:cs typeface="Arial" charset="0"/>
              </a:defRPr>
            </a:lvl5pPr>
            <a:lvl6pPr marL="2285771" indent="-207797" defTabSz="456000" eaLnBrk="0" fontAlgn="base" hangingPunct="0">
              <a:spcAft>
                <a:spcPct val="0"/>
              </a:spcAft>
              <a:buFont typeface="Arial" charset="0"/>
              <a:buChar char="»"/>
              <a:defRPr sz="2000">
                <a:solidFill>
                  <a:schemeClr val="tx1"/>
                </a:solidFill>
                <a:latin typeface="Calibri" charset="0"/>
                <a:ea typeface="ＭＳ Ｐゴシック" charset="0"/>
                <a:cs typeface="Arial" charset="0"/>
              </a:defRPr>
            </a:lvl6pPr>
            <a:lvl7pPr marL="2701366" indent="-207797" defTabSz="456000" eaLnBrk="0" fontAlgn="base" hangingPunct="0">
              <a:spcAft>
                <a:spcPct val="0"/>
              </a:spcAft>
              <a:buFont typeface="Arial" charset="0"/>
              <a:buChar char="»"/>
              <a:defRPr sz="2000">
                <a:solidFill>
                  <a:schemeClr val="tx1"/>
                </a:solidFill>
                <a:latin typeface="Calibri" charset="0"/>
                <a:ea typeface="ＭＳ Ｐゴシック" charset="0"/>
                <a:cs typeface="Arial" charset="0"/>
              </a:defRPr>
            </a:lvl7pPr>
            <a:lvl8pPr marL="3116961" indent="-207797" defTabSz="456000" eaLnBrk="0" fontAlgn="base" hangingPunct="0">
              <a:spcAft>
                <a:spcPct val="0"/>
              </a:spcAft>
              <a:buFont typeface="Arial" charset="0"/>
              <a:buChar char="»"/>
              <a:defRPr sz="2000">
                <a:solidFill>
                  <a:schemeClr val="tx1"/>
                </a:solidFill>
                <a:latin typeface="Calibri" charset="0"/>
                <a:ea typeface="ＭＳ Ｐゴシック" charset="0"/>
                <a:cs typeface="Arial" charset="0"/>
              </a:defRPr>
            </a:lvl8pPr>
            <a:lvl9pPr marL="3532556" indent="-207797" defTabSz="456000" eaLnBrk="0" fontAlgn="base" hangingPunct="0">
              <a:spcAft>
                <a:spcPct val="0"/>
              </a:spcAft>
              <a:buFont typeface="Arial" charset="0"/>
              <a:buChar char="»"/>
              <a:defRPr sz="2000">
                <a:solidFill>
                  <a:schemeClr val="tx1"/>
                </a:solidFill>
                <a:latin typeface="Calibri" charset="0"/>
                <a:ea typeface="ＭＳ Ｐゴシック" charset="0"/>
                <a:cs typeface="Arial" charset="0"/>
              </a:defRPr>
            </a:lvl9pPr>
          </a:lstStyle>
          <a:p>
            <a:fld id="{3498E2BF-8A25-1A41-AB3C-5C881F3C380A}" type="slidenum">
              <a:rPr lang="en-US" sz="1100">
                <a:solidFill>
                  <a:srgbClr val="630822"/>
                </a:solidFill>
              </a:rPr>
              <a:pPr/>
              <a:t>25</a:t>
            </a:fld>
            <a:endParaRPr lang="en-US" sz="1100" dirty="0">
              <a:solidFill>
                <a:srgbClr val="630822"/>
              </a:solidFill>
            </a:endParaRPr>
          </a:p>
        </p:txBody>
      </p:sp>
      <p:sp>
        <p:nvSpPr>
          <p:cNvPr id="2" name="TextBox 1"/>
          <p:cNvSpPr txBox="1"/>
          <p:nvPr/>
        </p:nvSpPr>
        <p:spPr>
          <a:xfrm>
            <a:off x="4155016" y="47258"/>
            <a:ext cx="2532264" cy="584776"/>
          </a:xfrm>
          <a:prstGeom prst="rect">
            <a:avLst/>
          </a:prstGeom>
          <a:noFill/>
        </p:spPr>
        <p:txBody>
          <a:bodyPr wrap="none" rtlCol="0">
            <a:spAutoFit/>
          </a:bodyPr>
          <a:lstStyle/>
          <a:p>
            <a:r>
              <a:rPr lang="en-US" sz="3200" dirty="0" smtClean="0"/>
              <a:t>Tunnel Access </a:t>
            </a:r>
          </a:p>
        </p:txBody>
      </p:sp>
      <p:sp>
        <p:nvSpPr>
          <p:cNvPr id="7" name="Date Placeholder 3"/>
          <p:cNvSpPr>
            <a:spLocks noGrp="1"/>
          </p:cNvSpPr>
          <p:nvPr>
            <p:ph type="dt" sz="half" idx="4294967295"/>
          </p:nvPr>
        </p:nvSpPr>
        <p:spPr>
          <a:xfrm>
            <a:off x="381000" y="6400800"/>
            <a:ext cx="2438400" cy="457200"/>
          </a:xfrm>
          <a:prstGeom prst="rect">
            <a:avLst/>
          </a:prstGeom>
        </p:spPr>
        <p:txBody>
          <a:bodyPr lIns="91422" tIns="45711" rIns="91422" bIns="45711"/>
          <a:lstStyle/>
          <a:p>
            <a:r>
              <a:rPr lang="en-US" sz="1200" dirty="0" smtClean="0">
                <a:solidFill>
                  <a:schemeClr val="tx1"/>
                </a:solidFill>
                <a:latin typeface="+mn-lt"/>
              </a:rPr>
              <a:t>LC Days, Paris 2016</a:t>
            </a:r>
            <a:endParaRPr lang="en-US" sz="1200" dirty="0">
              <a:solidFill>
                <a:schemeClr val="tx1"/>
              </a:solidFill>
              <a:latin typeface="+mn-lt"/>
            </a:endParaRPr>
          </a:p>
          <a:p>
            <a:r>
              <a:rPr lang="en-US" sz="1200" dirty="0">
                <a:solidFill>
                  <a:schemeClr val="tx1"/>
                </a:solidFill>
                <a:latin typeface="+mn-lt"/>
              </a:rPr>
              <a:t>Mike Harrison</a:t>
            </a:r>
          </a:p>
        </p:txBody>
      </p:sp>
      <p:pic>
        <p:nvPicPr>
          <p:cNvPr id="3" name="Picture 2" descr="Screen Shot 2016-03-10 at 3.12.1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597" y="764256"/>
            <a:ext cx="6894597" cy="5417184"/>
          </a:xfrm>
          <a:prstGeom prst="rect">
            <a:avLst/>
          </a:prstGeom>
        </p:spPr>
      </p:pic>
    </p:spTree>
    <p:extLst>
      <p:ext uri="{BB962C8B-B14F-4D97-AF65-F5344CB8AC3E}">
        <p14:creationId xmlns:p14="http://schemas.microsoft.com/office/powerpoint/2010/main" val="378046921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2"/>
          <p:cNvSpPr>
            <a:spLocks noGrp="1"/>
          </p:cNvSpPr>
          <p:nvPr>
            <p:ph type="sldNum" sz="quarter" idx="4294967295"/>
          </p:nvPr>
        </p:nvSpPr>
        <p:spPr bwMode="auto">
          <a:xfrm>
            <a:off x="7877332" y="6355773"/>
            <a:ext cx="432955"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119" tIns="41559" rIns="83119" bIns="41559"/>
          <a:lstStyle>
            <a:lvl1pPr>
              <a:defRPr sz="2700" b="1">
                <a:solidFill>
                  <a:schemeClr val="tx1"/>
                </a:solidFill>
                <a:latin typeface="Arial" charset="0"/>
                <a:ea typeface="ＭＳ Ｐゴシック" charset="0"/>
                <a:cs typeface="Arial" charset="0"/>
              </a:defRPr>
            </a:lvl1pPr>
            <a:lvl2pPr marL="675342" indent="-259747">
              <a:defRPr sz="3600">
                <a:solidFill>
                  <a:schemeClr val="tx1"/>
                </a:solidFill>
                <a:latin typeface="Calibri" charset="0"/>
                <a:ea typeface="ＭＳ Ｐゴシック" charset="0"/>
              </a:defRPr>
            </a:lvl2pPr>
            <a:lvl3pPr marL="1038987" indent="-207797">
              <a:defRPr sz="2200">
                <a:solidFill>
                  <a:schemeClr val="tx1"/>
                </a:solidFill>
                <a:latin typeface="Arial" charset="0"/>
                <a:ea typeface="Arial" charset="0"/>
                <a:cs typeface="Arial" charset="0"/>
              </a:defRPr>
            </a:lvl3pPr>
            <a:lvl4pPr marL="1454582" indent="-207797">
              <a:defRPr sz="2000">
                <a:solidFill>
                  <a:schemeClr val="tx1"/>
                </a:solidFill>
                <a:latin typeface="Calibri" charset="0"/>
                <a:ea typeface="ＭＳ Ｐゴシック" charset="0"/>
                <a:cs typeface="ＭＳ Ｐゴシック" charset="0"/>
              </a:defRPr>
            </a:lvl4pPr>
            <a:lvl5pPr marL="1870177" indent="-207797">
              <a:defRPr sz="2000">
                <a:solidFill>
                  <a:schemeClr val="tx1"/>
                </a:solidFill>
                <a:latin typeface="Calibri" charset="0"/>
                <a:ea typeface="ＭＳ Ｐゴシック" charset="0"/>
                <a:cs typeface="Arial" charset="0"/>
              </a:defRPr>
            </a:lvl5pPr>
            <a:lvl6pPr marL="2285771" indent="-207797" defTabSz="456000" eaLnBrk="0" fontAlgn="base" hangingPunct="0">
              <a:spcAft>
                <a:spcPct val="0"/>
              </a:spcAft>
              <a:buFont typeface="Arial" charset="0"/>
              <a:buChar char="»"/>
              <a:defRPr sz="2000">
                <a:solidFill>
                  <a:schemeClr val="tx1"/>
                </a:solidFill>
                <a:latin typeface="Calibri" charset="0"/>
                <a:ea typeface="ＭＳ Ｐゴシック" charset="0"/>
                <a:cs typeface="Arial" charset="0"/>
              </a:defRPr>
            </a:lvl6pPr>
            <a:lvl7pPr marL="2701366" indent="-207797" defTabSz="456000" eaLnBrk="0" fontAlgn="base" hangingPunct="0">
              <a:spcAft>
                <a:spcPct val="0"/>
              </a:spcAft>
              <a:buFont typeface="Arial" charset="0"/>
              <a:buChar char="»"/>
              <a:defRPr sz="2000">
                <a:solidFill>
                  <a:schemeClr val="tx1"/>
                </a:solidFill>
                <a:latin typeface="Calibri" charset="0"/>
                <a:ea typeface="ＭＳ Ｐゴシック" charset="0"/>
                <a:cs typeface="Arial" charset="0"/>
              </a:defRPr>
            </a:lvl7pPr>
            <a:lvl8pPr marL="3116961" indent="-207797" defTabSz="456000" eaLnBrk="0" fontAlgn="base" hangingPunct="0">
              <a:spcAft>
                <a:spcPct val="0"/>
              </a:spcAft>
              <a:buFont typeface="Arial" charset="0"/>
              <a:buChar char="»"/>
              <a:defRPr sz="2000">
                <a:solidFill>
                  <a:schemeClr val="tx1"/>
                </a:solidFill>
                <a:latin typeface="Calibri" charset="0"/>
                <a:ea typeface="ＭＳ Ｐゴシック" charset="0"/>
                <a:cs typeface="Arial" charset="0"/>
              </a:defRPr>
            </a:lvl8pPr>
            <a:lvl9pPr marL="3532556" indent="-207797" defTabSz="456000" eaLnBrk="0" fontAlgn="base" hangingPunct="0">
              <a:spcAft>
                <a:spcPct val="0"/>
              </a:spcAft>
              <a:buFont typeface="Arial" charset="0"/>
              <a:buChar char="»"/>
              <a:defRPr sz="2000">
                <a:solidFill>
                  <a:schemeClr val="tx1"/>
                </a:solidFill>
                <a:latin typeface="Calibri" charset="0"/>
                <a:ea typeface="ＭＳ Ｐゴシック" charset="0"/>
                <a:cs typeface="Arial" charset="0"/>
              </a:defRPr>
            </a:lvl9pPr>
          </a:lstStyle>
          <a:p>
            <a:fld id="{EEA8886C-3CE4-D94D-8DB9-07B7B95A8088}" type="slidenum">
              <a:rPr lang="en-US" sz="1100" smtClean="0">
                <a:solidFill>
                  <a:srgbClr val="630822"/>
                </a:solidFill>
              </a:rPr>
              <a:pPr/>
              <a:t>26</a:t>
            </a:fld>
            <a:endParaRPr lang="en-US" sz="1100" dirty="0">
              <a:solidFill>
                <a:srgbClr val="630822"/>
              </a:solidFill>
            </a:endParaRPr>
          </a:p>
        </p:txBody>
      </p:sp>
      <p:pic>
        <p:nvPicPr>
          <p:cNvPr id="1434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330" y="740353"/>
            <a:ext cx="6018679" cy="457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76694" y="3686014"/>
            <a:ext cx="3967306" cy="2437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652943" y="1571625"/>
            <a:ext cx="2657343" cy="1315036"/>
          </a:xfrm>
          <a:prstGeom prst="rect">
            <a:avLst/>
          </a:prstGeom>
          <a:solidFill>
            <a:srgbClr val="00B0F0"/>
          </a:solidFill>
          <a:ln w="28575">
            <a:solidFill>
              <a:schemeClr val="tx1"/>
            </a:solidFill>
          </a:ln>
        </p:spPr>
        <p:txBody>
          <a:bodyPr wrap="square" lIns="83119" tIns="41559" rIns="83119" bIns="41559">
            <a:spAutoFit/>
          </a:bodyPr>
          <a:lstStyle/>
          <a:p>
            <a:r>
              <a:rPr lang="en-US" sz="1600" b="1" i="1" dirty="0">
                <a:effectLst>
                  <a:outerShdw blurRad="38100" dist="38100" dir="2700000" algn="tl">
                    <a:srgbClr val="FFFFFF"/>
                  </a:outerShdw>
                </a:effectLst>
              </a:rPr>
              <a:t>IP at Soil Boring at Alternate Site Alignment  and Sample Cores Indicating Consistency with IP Geology at Original Site Alignment – T </a:t>
            </a:r>
            <a:r>
              <a:rPr lang="en-US" sz="1600" b="1" i="1" dirty="0" err="1">
                <a:effectLst>
                  <a:outerShdw blurRad="38100" dist="38100" dir="2700000" algn="tl">
                    <a:srgbClr val="FFFFFF"/>
                  </a:outerShdw>
                </a:effectLst>
              </a:rPr>
              <a:t>Sanuki</a:t>
            </a:r>
            <a:endParaRPr lang="en-US" sz="1600" b="1" i="1" dirty="0">
              <a:effectLst>
                <a:outerShdw blurRad="38100" dist="38100" dir="2700000" algn="tl">
                  <a:srgbClr val="FFFFFF"/>
                </a:outerShdw>
              </a:effectLst>
            </a:endParaRPr>
          </a:p>
        </p:txBody>
      </p:sp>
      <p:sp>
        <p:nvSpPr>
          <p:cNvPr id="7" name="Date Placeholder 3"/>
          <p:cNvSpPr>
            <a:spLocks noGrp="1"/>
          </p:cNvSpPr>
          <p:nvPr>
            <p:ph type="dt" sz="half" idx="4294967295"/>
          </p:nvPr>
        </p:nvSpPr>
        <p:spPr>
          <a:xfrm>
            <a:off x="381000" y="6400800"/>
            <a:ext cx="2438400" cy="457200"/>
          </a:xfrm>
          <a:prstGeom prst="rect">
            <a:avLst/>
          </a:prstGeom>
        </p:spPr>
        <p:txBody>
          <a:bodyPr lIns="91422" tIns="45711" rIns="91422" bIns="45711"/>
          <a:lstStyle/>
          <a:p>
            <a:r>
              <a:rPr lang="en-US" sz="1200" dirty="0" smtClean="0">
                <a:solidFill>
                  <a:schemeClr val="tx1"/>
                </a:solidFill>
                <a:latin typeface="+mn-lt"/>
              </a:rPr>
              <a:t>LC Days, Paris 2016</a:t>
            </a:r>
            <a:endParaRPr lang="en-US" sz="1200" dirty="0">
              <a:solidFill>
                <a:schemeClr val="tx1"/>
              </a:solidFill>
              <a:latin typeface="+mn-lt"/>
            </a:endParaRPr>
          </a:p>
          <a:p>
            <a:r>
              <a:rPr lang="en-US" sz="1200" dirty="0">
                <a:solidFill>
                  <a:schemeClr val="tx1"/>
                </a:solidFill>
                <a:latin typeface="+mn-lt"/>
              </a:rPr>
              <a:t>Mike Harrison</a:t>
            </a:r>
          </a:p>
        </p:txBody>
      </p:sp>
      <p:sp>
        <p:nvSpPr>
          <p:cNvPr id="9" name="TextBox 8"/>
          <p:cNvSpPr txBox="1"/>
          <p:nvPr/>
        </p:nvSpPr>
        <p:spPr>
          <a:xfrm>
            <a:off x="4155015" y="47258"/>
            <a:ext cx="3019983" cy="584776"/>
          </a:xfrm>
          <a:prstGeom prst="rect">
            <a:avLst/>
          </a:prstGeom>
          <a:noFill/>
        </p:spPr>
        <p:txBody>
          <a:bodyPr wrap="square" rtlCol="0">
            <a:spAutoFit/>
          </a:bodyPr>
          <a:lstStyle/>
          <a:p>
            <a:r>
              <a:rPr lang="en-US" sz="3200" dirty="0" smtClean="0"/>
              <a:t>Alternate IP</a:t>
            </a:r>
            <a:endParaRPr lang="en-US" sz="3200" dirty="0" smtClean="0"/>
          </a:p>
        </p:txBody>
      </p:sp>
    </p:spTree>
    <p:extLst>
      <p:ext uri="{BB962C8B-B14F-4D97-AF65-F5344CB8AC3E}">
        <p14:creationId xmlns:p14="http://schemas.microsoft.com/office/powerpoint/2010/main" val="33273543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4294967295"/>
          </p:nvPr>
        </p:nvSpPr>
        <p:spPr>
          <a:xfrm>
            <a:off x="381000" y="6400800"/>
            <a:ext cx="2438400" cy="457200"/>
          </a:xfrm>
          <a:prstGeom prst="rect">
            <a:avLst/>
          </a:prstGeom>
        </p:spPr>
        <p:txBody>
          <a:bodyPr lIns="91431" tIns="45715" rIns="91431" bIns="45715"/>
          <a:lstStyle/>
          <a:p>
            <a:r>
              <a:rPr lang="en-US" sz="1200" dirty="0" smtClean="0">
                <a:solidFill>
                  <a:prstClr val="black"/>
                </a:solidFill>
                <a:latin typeface="Calibri"/>
              </a:rPr>
              <a:t>LCWS15 Nov 2015</a:t>
            </a:r>
          </a:p>
          <a:p>
            <a:r>
              <a:rPr lang="en-US" sz="1200" dirty="0">
                <a:solidFill>
                  <a:prstClr val="black"/>
                </a:solidFill>
                <a:latin typeface="Calibri"/>
              </a:rPr>
              <a:t>Mike Harrison</a:t>
            </a:r>
          </a:p>
        </p:txBody>
      </p:sp>
      <p:sp>
        <p:nvSpPr>
          <p:cNvPr id="6" name="Title 1"/>
          <p:cNvSpPr txBox="1">
            <a:spLocks/>
          </p:cNvSpPr>
          <p:nvPr/>
        </p:nvSpPr>
        <p:spPr>
          <a:xfrm>
            <a:off x="3518960" y="54391"/>
            <a:ext cx="5390578" cy="544512"/>
          </a:xfrm>
          <a:prstGeom prst="rect">
            <a:avLst/>
          </a:prstGeom>
          <a:noFill/>
        </p:spPr>
        <p:txBody>
          <a:bodyPr anchor="ctr">
            <a:noAutofit/>
          </a:bodyPr>
          <a:lstStyle>
            <a:lvl1pPr algn="ctr" defTabSz="457154" rtl="0" eaLnBrk="1" latinLnBrk="0" hangingPunct="1">
              <a:spcBef>
                <a:spcPct val="0"/>
              </a:spcBef>
              <a:buNone/>
              <a:defRPr sz="4400" kern="1200">
                <a:solidFill>
                  <a:schemeClr val="tx1"/>
                </a:solidFill>
                <a:latin typeface="+mj-lt"/>
                <a:ea typeface="+mj-ea"/>
                <a:cs typeface="+mj-cs"/>
              </a:defRPr>
            </a:lvl1pPr>
          </a:lstStyle>
          <a:p>
            <a:pPr>
              <a:defRPr/>
            </a:pPr>
            <a:r>
              <a:rPr lang="en-US" sz="3200" dirty="0" smtClean="0">
                <a:latin typeface="+mn-lt"/>
              </a:rPr>
              <a:t>Linear Collider Design Strategy</a:t>
            </a:r>
            <a:endParaRPr lang="en-GB" sz="3200" b="1" dirty="0">
              <a:latin typeface="+mn-lt"/>
            </a:endParaRPr>
          </a:p>
        </p:txBody>
      </p:sp>
      <p:sp>
        <p:nvSpPr>
          <p:cNvPr id="2" name="TextBox 1"/>
          <p:cNvSpPr txBox="1"/>
          <p:nvPr/>
        </p:nvSpPr>
        <p:spPr>
          <a:xfrm>
            <a:off x="836022" y="993320"/>
            <a:ext cx="7572439" cy="4154983"/>
          </a:xfrm>
          <a:prstGeom prst="rect">
            <a:avLst/>
          </a:prstGeom>
          <a:noFill/>
        </p:spPr>
        <p:txBody>
          <a:bodyPr wrap="square" rtlCol="0">
            <a:spAutoFit/>
          </a:bodyPr>
          <a:lstStyle/>
          <a:p>
            <a:r>
              <a:rPr lang="en-US" sz="2400" dirty="0" smtClean="0"/>
              <a:t>There are several medium term design goals:</a:t>
            </a:r>
          </a:p>
          <a:p>
            <a:endParaRPr lang="en-US" sz="2400" dirty="0" smtClean="0"/>
          </a:p>
          <a:p>
            <a:pPr marL="342900" indent="-342900">
              <a:buFont typeface="Arial"/>
              <a:buChar char="•"/>
            </a:pPr>
            <a:r>
              <a:rPr lang="en-US" sz="2400" dirty="0"/>
              <a:t>E</a:t>
            </a:r>
            <a:r>
              <a:rPr lang="en-US" sz="2400" dirty="0" smtClean="0"/>
              <a:t>stablish the ILC footprint at the </a:t>
            </a:r>
            <a:r>
              <a:rPr lang="en-US" sz="2400" dirty="0" err="1" smtClean="0"/>
              <a:t>Kitakami</a:t>
            </a:r>
            <a:r>
              <a:rPr lang="en-US" sz="2400" dirty="0" smtClean="0"/>
              <a:t> site.  </a:t>
            </a:r>
          </a:p>
          <a:p>
            <a:pPr marL="342900" indent="-342900">
              <a:buFont typeface="Arial"/>
              <a:buChar char="•"/>
            </a:pPr>
            <a:r>
              <a:rPr lang="en-US" sz="2400" dirty="0" smtClean="0"/>
              <a:t>Reduce costs</a:t>
            </a:r>
          </a:p>
          <a:p>
            <a:pPr marL="342900" indent="-342900">
              <a:buFont typeface="Arial"/>
              <a:buChar char="•"/>
            </a:pPr>
            <a:r>
              <a:rPr lang="en-US" sz="2400" dirty="0" smtClean="0"/>
              <a:t>Improve the design </a:t>
            </a:r>
            <a:r>
              <a:rPr lang="en-US" sz="2400" dirty="0" smtClean="0"/>
              <a:t>(performance, tolerances</a:t>
            </a:r>
            <a:r>
              <a:rPr lang="en-US" sz="2400" dirty="0" smtClean="0"/>
              <a:t>, </a:t>
            </a:r>
            <a:r>
              <a:rPr lang="en-US" sz="2400" dirty="0" err="1" smtClean="0"/>
              <a:t>etc</a:t>
            </a:r>
            <a:r>
              <a:rPr lang="en-US" sz="2400" dirty="0" smtClean="0"/>
              <a:t> </a:t>
            </a:r>
            <a:r>
              <a:rPr lang="is-IS" sz="2400" dirty="0" smtClean="0"/>
              <a:t>….)</a:t>
            </a:r>
            <a:endParaRPr lang="en-US" sz="2400" dirty="0" smtClean="0"/>
          </a:p>
          <a:p>
            <a:endParaRPr lang="en-US" sz="2400" dirty="0"/>
          </a:p>
          <a:p>
            <a:r>
              <a:rPr lang="en-US" sz="2400" dirty="0" smtClean="0"/>
              <a:t>In addition there are a few general themes or guidelines:</a:t>
            </a:r>
          </a:p>
          <a:p>
            <a:endParaRPr lang="en-US" sz="2400" dirty="0"/>
          </a:p>
          <a:p>
            <a:pPr marL="342900" indent="-342900">
              <a:buFont typeface="Arial"/>
              <a:buChar char="•"/>
            </a:pPr>
            <a:r>
              <a:rPr lang="en-US" sz="2400" dirty="0" smtClean="0"/>
              <a:t>Energy efficiency (pushed by CERN from CLIC)</a:t>
            </a:r>
          </a:p>
          <a:p>
            <a:pPr marL="342900" indent="-342900">
              <a:buFont typeface="Arial"/>
              <a:buChar char="•"/>
            </a:pPr>
            <a:r>
              <a:rPr lang="en-US" sz="2400" dirty="0" err="1" smtClean="0"/>
              <a:t>Nanobeams</a:t>
            </a:r>
            <a:r>
              <a:rPr lang="en-US" sz="2400" dirty="0" smtClean="0"/>
              <a:t> (again pushed by CERN via CLIC)</a:t>
            </a:r>
          </a:p>
          <a:p>
            <a:pPr marL="342900" indent="-342900">
              <a:buFont typeface="Arial"/>
              <a:buChar char="•"/>
            </a:pPr>
            <a:r>
              <a:rPr lang="en-US" sz="2400" dirty="0" smtClean="0"/>
              <a:t>Technology spin-offs (e.g. FEL’s)</a:t>
            </a:r>
            <a:endParaRPr lang="en-US" sz="2400" dirty="0"/>
          </a:p>
        </p:txBody>
      </p:sp>
    </p:spTree>
    <p:extLst>
      <p:ext uri="{BB962C8B-B14F-4D97-AF65-F5344CB8AC3E}">
        <p14:creationId xmlns:p14="http://schemas.microsoft.com/office/powerpoint/2010/main" val="248197945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OT0105H.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613" y="620688"/>
            <a:ext cx="9118387" cy="626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
          <p:cNvSpPr txBox="1">
            <a:spLocks noChangeArrowheads="1"/>
          </p:cNvSpPr>
          <p:nvPr/>
        </p:nvSpPr>
        <p:spPr bwMode="auto">
          <a:xfrm>
            <a:off x="5580112" y="620688"/>
            <a:ext cx="3024337" cy="8617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ctr" hangingPunct="0">
              <a:spcBef>
                <a:spcPct val="0"/>
              </a:spcBef>
              <a:spcAft>
                <a:spcPct val="0"/>
              </a:spcAft>
              <a:defRPr sz="2400">
                <a:solidFill>
                  <a:schemeClr val="tx1"/>
                </a:solidFill>
                <a:latin typeface="Arial" charset="0"/>
                <a:ea typeface="ＭＳ Ｐゴシック" charset="0"/>
              </a:defRPr>
            </a:lvl6pPr>
            <a:lvl7pPr marL="2971800" indent="-228600" eaLnBrk="0" fontAlgn="ctr" hangingPunct="0">
              <a:spcBef>
                <a:spcPct val="0"/>
              </a:spcBef>
              <a:spcAft>
                <a:spcPct val="0"/>
              </a:spcAft>
              <a:defRPr sz="2400">
                <a:solidFill>
                  <a:schemeClr val="tx1"/>
                </a:solidFill>
                <a:latin typeface="Arial" charset="0"/>
                <a:ea typeface="ＭＳ Ｐゴシック" charset="0"/>
              </a:defRPr>
            </a:lvl7pPr>
            <a:lvl8pPr marL="3429000" indent="-228600" eaLnBrk="0" fontAlgn="ctr" hangingPunct="0">
              <a:spcBef>
                <a:spcPct val="0"/>
              </a:spcBef>
              <a:spcAft>
                <a:spcPct val="0"/>
              </a:spcAft>
              <a:defRPr sz="2400">
                <a:solidFill>
                  <a:schemeClr val="tx1"/>
                </a:solidFill>
                <a:latin typeface="Arial" charset="0"/>
                <a:ea typeface="ＭＳ Ｐゴシック" charset="0"/>
              </a:defRPr>
            </a:lvl8pPr>
            <a:lvl9pPr marL="3886200" indent="-228600" eaLnBrk="0" fontAlgn="ctr" hangingPunct="0">
              <a:spcBef>
                <a:spcPct val="0"/>
              </a:spcBef>
              <a:spcAft>
                <a:spcPct val="0"/>
              </a:spcAft>
              <a:defRPr sz="2400">
                <a:solidFill>
                  <a:schemeClr val="tx1"/>
                </a:solidFill>
                <a:latin typeface="Arial" charset="0"/>
                <a:ea typeface="ＭＳ Ｐゴシック" charset="0"/>
              </a:defRPr>
            </a:lvl9pPr>
          </a:lstStyle>
          <a:p>
            <a:r>
              <a:rPr lang="en-GB" sz="1800" dirty="0">
                <a:solidFill>
                  <a:srgbClr val="0000CC"/>
                </a:solidFill>
                <a:latin typeface="Palatino Linotype" panose="02040502050505030304" pitchFamily="18" charset="0"/>
              </a:rPr>
              <a:t>Polarised </a:t>
            </a:r>
            <a:r>
              <a:rPr lang="en-GB" sz="1800" dirty="0" smtClean="0">
                <a:solidFill>
                  <a:srgbClr val="0000CC"/>
                </a:solidFill>
                <a:latin typeface="Palatino Linotype" panose="02040502050505030304" pitchFamily="18" charset="0"/>
              </a:rPr>
              <a:t>Electron </a:t>
            </a:r>
            <a:r>
              <a:rPr lang="en-GB" sz="1800" dirty="0">
                <a:solidFill>
                  <a:srgbClr val="0000CC"/>
                </a:solidFill>
                <a:latin typeface="Palatino Linotype" panose="02040502050505030304" pitchFamily="18" charset="0"/>
              </a:rPr>
              <a:t>S</a:t>
            </a:r>
            <a:r>
              <a:rPr lang="en-GB" sz="1800" dirty="0" smtClean="0">
                <a:solidFill>
                  <a:srgbClr val="0000CC"/>
                </a:solidFill>
                <a:latin typeface="Palatino Linotype" panose="02040502050505030304" pitchFamily="18" charset="0"/>
              </a:rPr>
              <a:t>ource</a:t>
            </a:r>
          </a:p>
          <a:p>
            <a:r>
              <a:rPr lang="en-GB" sz="1600" dirty="0" smtClean="0">
                <a:solidFill>
                  <a:srgbClr val="663300"/>
                </a:solidFill>
                <a:latin typeface="Palatino Linotype" panose="02040502050505030304" pitchFamily="18" charset="0"/>
              </a:rPr>
              <a:t>(deliver stable beam current)</a:t>
            </a:r>
          </a:p>
          <a:p>
            <a:endParaRPr lang="en-GB" sz="1600" dirty="0">
              <a:solidFill>
                <a:srgbClr val="663300"/>
              </a:solidFill>
              <a:latin typeface="Palatino Linotype" panose="02040502050505030304" pitchFamily="18" charset="0"/>
            </a:endParaRPr>
          </a:p>
        </p:txBody>
      </p:sp>
      <p:cxnSp>
        <p:nvCxnSpPr>
          <p:cNvPr id="6" name="Straight Arrow Connector 11"/>
          <p:cNvCxnSpPr>
            <a:cxnSpLocks noChangeShapeType="1"/>
          </p:cNvCxnSpPr>
          <p:nvPr/>
        </p:nvCxnSpPr>
        <p:spPr bwMode="auto">
          <a:xfrm>
            <a:off x="6084168" y="1338187"/>
            <a:ext cx="0" cy="1154709"/>
          </a:xfrm>
          <a:prstGeom prst="straightConnector1">
            <a:avLst/>
          </a:prstGeom>
          <a:noFill/>
          <a:ln w="15875">
            <a:solidFill>
              <a:schemeClr val="tx1"/>
            </a:solidFill>
            <a:round/>
            <a:headEnd/>
            <a:tailEnd type="arrow" w="med" len="med"/>
          </a:ln>
          <a:extLst>
            <a:ext uri="{909E8E84-426E-40dd-AFC4-6F175D3DCCD1}">
              <a14:hiddenFill xmlns:a14="http://schemas.microsoft.com/office/drawing/2010/main">
                <a:noFill/>
              </a14:hiddenFill>
            </a:ext>
          </a:extLst>
        </p:spPr>
      </p:cxnSp>
      <p:sp>
        <p:nvSpPr>
          <p:cNvPr id="7" name="TextBox 15"/>
          <p:cNvSpPr txBox="1">
            <a:spLocks noChangeArrowheads="1"/>
          </p:cNvSpPr>
          <p:nvPr/>
        </p:nvSpPr>
        <p:spPr bwMode="auto">
          <a:xfrm>
            <a:off x="1115616" y="1916832"/>
            <a:ext cx="2327979" cy="8617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ctr" hangingPunct="0">
              <a:spcBef>
                <a:spcPct val="0"/>
              </a:spcBef>
              <a:spcAft>
                <a:spcPct val="0"/>
              </a:spcAft>
              <a:defRPr sz="2400">
                <a:solidFill>
                  <a:schemeClr val="tx1"/>
                </a:solidFill>
                <a:latin typeface="Arial" charset="0"/>
                <a:ea typeface="ＭＳ Ｐゴシック" charset="0"/>
              </a:defRPr>
            </a:lvl6pPr>
            <a:lvl7pPr marL="2971800" indent="-228600" eaLnBrk="0" fontAlgn="ctr" hangingPunct="0">
              <a:spcBef>
                <a:spcPct val="0"/>
              </a:spcBef>
              <a:spcAft>
                <a:spcPct val="0"/>
              </a:spcAft>
              <a:defRPr sz="2400">
                <a:solidFill>
                  <a:schemeClr val="tx1"/>
                </a:solidFill>
                <a:latin typeface="Arial" charset="0"/>
                <a:ea typeface="ＭＳ Ｐゴシック" charset="0"/>
              </a:defRPr>
            </a:lvl7pPr>
            <a:lvl8pPr marL="3429000" indent="-228600" eaLnBrk="0" fontAlgn="ctr" hangingPunct="0">
              <a:spcBef>
                <a:spcPct val="0"/>
              </a:spcBef>
              <a:spcAft>
                <a:spcPct val="0"/>
              </a:spcAft>
              <a:defRPr sz="2400">
                <a:solidFill>
                  <a:schemeClr val="tx1"/>
                </a:solidFill>
                <a:latin typeface="Arial" charset="0"/>
                <a:ea typeface="ＭＳ Ｐゴシック" charset="0"/>
              </a:defRPr>
            </a:lvl8pPr>
            <a:lvl9pPr marL="3886200" indent="-228600" eaLnBrk="0" fontAlgn="ctr" hangingPunct="0">
              <a:spcBef>
                <a:spcPct val="0"/>
              </a:spcBef>
              <a:spcAft>
                <a:spcPct val="0"/>
              </a:spcAft>
              <a:defRPr sz="2400">
                <a:solidFill>
                  <a:schemeClr val="tx1"/>
                </a:solidFill>
                <a:latin typeface="Arial" charset="0"/>
                <a:ea typeface="ＭＳ Ｐゴシック" charset="0"/>
              </a:defRPr>
            </a:lvl9pPr>
          </a:lstStyle>
          <a:p>
            <a:r>
              <a:rPr lang="en-GB" sz="1800" dirty="0" smtClean="0">
                <a:solidFill>
                  <a:srgbClr val="0000CC"/>
                </a:solidFill>
                <a:latin typeface="Palatino Linotype" panose="02040502050505030304" pitchFamily="18" charset="0"/>
              </a:rPr>
              <a:t>Polarized e+ Source</a:t>
            </a:r>
          </a:p>
          <a:p>
            <a:r>
              <a:rPr lang="en-GB" sz="1600" dirty="0" smtClean="0">
                <a:solidFill>
                  <a:srgbClr val="663300"/>
                </a:solidFill>
                <a:latin typeface="Palatino Linotype" panose="02040502050505030304" pitchFamily="18" charset="0"/>
              </a:rPr>
              <a:t>(</a:t>
            </a:r>
            <a:r>
              <a:rPr lang="en-US" sz="1600" dirty="0" smtClean="0">
                <a:solidFill>
                  <a:srgbClr val="663300"/>
                </a:solidFill>
                <a:latin typeface="Palatino Linotype" panose="02040502050505030304" pitchFamily="18" charset="0"/>
              </a:rPr>
              <a:t>use e- to pair-produce e+ on target) </a:t>
            </a:r>
            <a:endParaRPr lang="en-US" sz="1600" dirty="0">
              <a:solidFill>
                <a:srgbClr val="663300"/>
              </a:solidFill>
              <a:latin typeface="Palatino Linotype" panose="02040502050505030304" pitchFamily="18" charset="0"/>
            </a:endParaRPr>
          </a:p>
        </p:txBody>
      </p:sp>
      <p:cxnSp>
        <p:nvCxnSpPr>
          <p:cNvPr id="8" name="Straight Arrow Connector 17"/>
          <p:cNvCxnSpPr>
            <a:cxnSpLocks noChangeShapeType="1"/>
          </p:cNvCxnSpPr>
          <p:nvPr/>
        </p:nvCxnSpPr>
        <p:spPr bwMode="auto">
          <a:xfrm>
            <a:off x="2771800" y="2553125"/>
            <a:ext cx="458253" cy="1451939"/>
          </a:xfrm>
          <a:prstGeom prst="straightConnector1">
            <a:avLst/>
          </a:prstGeom>
          <a:noFill/>
          <a:ln w="15875">
            <a:solidFill>
              <a:schemeClr val="tx1"/>
            </a:solidFill>
            <a:round/>
            <a:headEnd/>
            <a:tailEnd type="arrow" w="med" len="med"/>
          </a:ln>
          <a:extLst>
            <a:ext uri="{909E8E84-426E-40dd-AFC4-6F175D3DCCD1}">
              <a14:hiddenFill xmlns:a14="http://schemas.microsoft.com/office/drawing/2010/main">
                <a:noFill/>
              </a14:hiddenFill>
            </a:ext>
          </a:extLst>
        </p:spPr>
      </p:cxnSp>
      <p:sp>
        <p:nvSpPr>
          <p:cNvPr id="9" name="Rectangle 22"/>
          <p:cNvSpPr>
            <a:spLocks noChangeArrowheads="1"/>
          </p:cNvSpPr>
          <p:nvPr/>
        </p:nvSpPr>
        <p:spPr bwMode="auto">
          <a:xfrm>
            <a:off x="3563888" y="1844824"/>
            <a:ext cx="922464" cy="36671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31" tIns="45715" rIns="91431" bIns="45715"/>
          <a:lstStyle/>
          <a:p>
            <a:endParaRPr lang="en-GB" sz="3200">
              <a:cs typeface="Arial Unicode MS" charset="0"/>
            </a:endParaRPr>
          </a:p>
        </p:txBody>
      </p:sp>
      <p:cxnSp>
        <p:nvCxnSpPr>
          <p:cNvPr id="10" name="Straight Arrow Connector 8"/>
          <p:cNvCxnSpPr>
            <a:cxnSpLocks noChangeShapeType="1"/>
          </p:cNvCxnSpPr>
          <p:nvPr/>
        </p:nvCxnSpPr>
        <p:spPr bwMode="auto">
          <a:xfrm>
            <a:off x="4067944" y="1700808"/>
            <a:ext cx="0" cy="589307"/>
          </a:xfrm>
          <a:prstGeom prst="straightConnector1">
            <a:avLst/>
          </a:prstGeom>
          <a:noFill/>
          <a:ln w="158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1" name="Rectangle 23"/>
          <p:cNvSpPr>
            <a:spLocks noChangeArrowheads="1"/>
          </p:cNvSpPr>
          <p:nvPr/>
        </p:nvSpPr>
        <p:spPr bwMode="auto">
          <a:xfrm>
            <a:off x="341526" y="3097137"/>
            <a:ext cx="566737" cy="36671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31" tIns="45715" rIns="91431" bIns="45715"/>
          <a:lstStyle/>
          <a:p>
            <a:endParaRPr lang="en-GB" sz="3200">
              <a:cs typeface="Arial Unicode MS" charset="0"/>
            </a:endParaRPr>
          </a:p>
        </p:txBody>
      </p:sp>
      <p:cxnSp>
        <p:nvCxnSpPr>
          <p:cNvPr id="12" name="Straight Arrow Connector 24"/>
          <p:cNvCxnSpPr>
            <a:cxnSpLocks noChangeShapeType="1"/>
          </p:cNvCxnSpPr>
          <p:nvPr/>
        </p:nvCxnSpPr>
        <p:spPr bwMode="auto">
          <a:xfrm flipH="1">
            <a:off x="818852" y="1844824"/>
            <a:ext cx="8732" cy="2376264"/>
          </a:xfrm>
          <a:prstGeom prst="straightConnector1">
            <a:avLst/>
          </a:prstGeom>
          <a:noFill/>
          <a:ln w="158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3" name="TextBox 26"/>
          <p:cNvSpPr txBox="1">
            <a:spLocks noChangeArrowheads="1"/>
          </p:cNvSpPr>
          <p:nvPr/>
        </p:nvSpPr>
        <p:spPr bwMode="auto">
          <a:xfrm>
            <a:off x="37802" y="620688"/>
            <a:ext cx="3094038" cy="1107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ctr" hangingPunct="0">
              <a:spcBef>
                <a:spcPct val="0"/>
              </a:spcBef>
              <a:spcAft>
                <a:spcPct val="0"/>
              </a:spcAft>
              <a:defRPr sz="2400">
                <a:solidFill>
                  <a:schemeClr val="tx1"/>
                </a:solidFill>
                <a:latin typeface="Arial" charset="0"/>
                <a:ea typeface="ＭＳ Ｐゴシック" charset="0"/>
              </a:defRPr>
            </a:lvl6pPr>
            <a:lvl7pPr marL="2971800" indent="-228600" eaLnBrk="0" fontAlgn="ctr" hangingPunct="0">
              <a:spcBef>
                <a:spcPct val="0"/>
              </a:spcBef>
              <a:spcAft>
                <a:spcPct val="0"/>
              </a:spcAft>
              <a:defRPr sz="2400">
                <a:solidFill>
                  <a:schemeClr val="tx1"/>
                </a:solidFill>
                <a:latin typeface="Arial" charset="0"/>
                <a:ea typeface="ＭＳ Ｐゴシック" charset="0"/>
              </a:defRPr>
            </a:lvl7pPr>
            <a:lvl8pPr marL="3429000" indent="-228600" eaLnBrk="0" fontAlgn="ctr" hangingPunct="0">
              <a:spcBef>
                <a:spcPct val="0"/>
              </a:spcBef>
              <a:spcAft>
                <a:spcPct val="0"/>
              </a:spcAft>
              <a:defRPr sz="2400">
                <a:solidFill>
                  <a:schemeClr val="tx1"/>
                </a:solidFill>
                <a:latin typeface="Arial" charset="0"/>
                <a:ea typeface="ＭＳ Ｐゴシック" charset="0"/>
              </a:defRPr>
            </a:lvl8pPr>
            <a:lvl9pPr marL="3886200" indent="-228600" eaLnBrk="0" fontAlgn="ctr" hangingPunct="0">
              <a:spcBef>
                <a:spcPct val="0"/>
              </a:spcBef>
              <a:spcAft>
                <a:spcPct val="0"/>
              </a:spcAft>
              <a:defRPr sz="2400">
                <a:solidFill>
                  <a:schemeClr val="tx1"/>
                </a:solidFill>
                <a:latin typeface="Arial" charset="0"/>
                <a:ea typeface="ＭＳ Ｐゴシック" charset="0"/>
              </a:defRPr>
            </a:lvl9pPr>
          </a:lstStyle>
          <a:p>
            <a:r>
              <a:rPr lang="en-GB" sz="1800" dirty="0">
                <a:solidFill>
                  <a:srgbClr val="0000CC"/>
                </a:solidFill>
                <a:latin typeface="Palatino Linotype" panose="02040502050505030304" pitchFamily="18" charset="0"/>
              </a:rPr>
              <a:t>Ring to Main </a:t>
            </a:r>
            <a:r>
              <a:rPr lang="en-GB" sz="1800" dirty="0" err="1" smtClean="0">
                <a:solidFill>
                  <a:srgbClr val="0000CC"/>
                </a:solidFill>
                <a:latin typeface="Palatino Linotype" panose="02040502050505030304" pitchFamily="18" charset="0"/>
              </a:rPr>
              <a:t>Linac</a:t>
            </a:r>
            <a:r>
              <a:rPr lang="en-GB" sz="1800" dirty="0">
                <a:solidFill>
                  <a:srgbClr val="0000CC"/>
                </a:solidFill>
                <a:latin typeface="Palatino Linotype" panose="02040502050505030304" pitchFamily="18" charset="0"/>
              </a:rPr>
              <a:t> </a:t>
            </a:r>
            <a:endParaRPr lang="en-GB" sz="1800" dirty="0" smtClean="0">
              <a:solidFill>
                <a:srgbClr val="0000CC"/>
              </a:solidFill>
              <a:latin typeface="Palatino Linotype" panose="02040502050505030304" pitchFamily="18" charset="0"/>
            </a:endParaRPr>
          </a:p>
          <a:p>
            <a:r>
              <a:rPr lang="en-GB" sz="1600" dirty="0" smtClean="0">
                <a:solidFill>
                  <a:srgbClr val="663300"/>
                </a:solidFill>
                <a:latin typeface="Palatino Linotype" panose="02040502050505030304" pitchFamily="18" charset="0"/>
              </a:rPr>
              <a:t>(including bunch compressors </a:t>
            </a:r>
            <a:r>
              <a:rPr lang="en-GB" sz="1600" dirty="0" smtClean="0">
                <a:solidFill>
                  <a:srgbClr val="663300"/>
                </a:solidFill>
                <a:latin typeface="Palatino Linotype" panose="02040502050505030304" pitchFamily="18" charset="0"/>
                <a:sym typeface="Wingdings" panose="05000000000000000000" pitchFamily="2" charset="2"/>
              </a:rPr>
              <a:t> </a:t>
            </a:r>
            <a:r>
              <a:rPr lang="en-US" sz="1600" dirty="0">
                <a:solidFill>
                  <a:srgbClr val="663300"/>
                </a:solidFill>
                <a:latin typeface="Palatino Linotype" panose="02040502050505030304" pitchFamily="18" charset="0"/>
                <a:sym typeface="Wingdings" panose="05000000000000000000" pitchFamily="2" charset="2"/>
              </a:rPr>
              <a:t>r</a:t>
            </a:r>
            <a:r>
              <a:rPr lang="en-US" sz="1600" dirty="0" smtClean="0">
                <a:solidFill>
                  <a:srgbClr val="663300"/>
                </a:solidFill>
                <a:latin typeface="Palatino Linotype" panose="02040502050505030304" pitchFamily="18" charset="0"/>
              </a:rPr>
              <a:t>educe </a:t>
            </a:r>
            <a:r>
              <a:rPr lang="en-US" sz="1600" dirty="0" err="1">
                <a:solidFill>
                  <a:srgbClr val="663300"/>
                </a:solidFill>
                <a:latin typeface="Palatino Linotype" panose="02040502050505030304" pitchFamily="18" charset="0"/>
              </a:rPr>
              <a:t>σz</a:t>
            </a:r>
            <a:r>
              <a:rPr lang="en-US" sz="1600" dirty="0">
                <a:solidFill>
                  <a:srgbClr val="663300"/>
                </a:solidFill>
                <a:latin typeface="Palatino Linotype" panose="02040502050505030304" pitchFamily="18" charset="0"/>
              </a:rPr>
              <a:t> to eliminate hourglass effect at </a:t>
            </a:r>
            <a:r>
              <a:rPr lang="en-US" sz="1600" dirty="0" smtClean="0">
                <a:solidFill>
                  <a:srgbClr val="663300"/>
                </a:solidFill>
                <a:latin typeface="Palatino Linotype" panose="02040502050505030304" pitchFamily="18" charset="0"/>
              </a:rPr>
              <a:t>IP</a:t>
            </a:r>
            <a:r>
              <a:rPr lang="en-GB" sz="1600" dirty="0" smtClean="0">
                <a:solidFill>
                  <a:srgbClr val="663300"/>
                </a:solidFill>
                <a:latin typeface="Palatino Linotype" panose="02040502050505030304" pitchFamily="18" charset="0"/>
              </a:rPr>
              <a:t>)</a:t>
            </a:r>
            <a:endParaRPr lang="en-GB" sz="1600" dirty="0">
              <a:solidFill>
                <a:srgbClr val="663300"/>
              </a:solidFill>
              <a:latin typeface="Palatino Linotype" panose="02040502050505030304" pitchFamily="18" charset="0"/>
            </a:endParaRPr>
          </a:p>
        </p:txBody>
      </p:sp>
      <p:sp>
        <p:nvSpPr>
          <p:cNvPr id="14" name="TextBox 25"/>
          <p:cNvSpPr txBox="1">
            <a:spLocks noChangeArrowheads="1"/>
          </p:cNvSpPr>
          <p:nvPr/>
        </p:nvSpPr>
        <p:spPr bwMode="auto">
          <a:xfrm>
            <a:off x="1043608" y="3212976"/>
            <a:ext cx="1773995" cy="400099"/>
          </a:xfrm>
          <a:prstGeom prst="rect">
            <a:avLst/>
          </a:prstGeom>
          <a:solidFill>
            <a:srgbClr val="CCFFCC"/>
          </a:solidFill>
          <a:ln>
            <a:noFill/>
          </a:ln>
          <a:extLst/>
        </p:spPr>
        <p:txBody>
          <a:bodyPr wrap="square" lIns="91431" tIns="45715" rIns="91431" bIns="45715">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ctr" hangingPunct="0">
              <a:spcBef>
                <a:spcPct val="0"/>
              </a:spcBef>
              <a:spcAft>
                <a:spcPct val="0"/>
              </a:spcAft>
              <a:defRPr sz="2400">
                <a:solidFill>
                  <a:schemeClr val="tx1"/>
                </a:solidFill>
                <a:latin typeface="Arial" charset="0"/>
                <a:ea typeface="ＭＳ Ｐゴシック" charset="0"/>
              </a:defRPr>
            </a:lvl6pPr>
            <a:lvl7pPr marL="2971800" indent="-228600" eaLnBrk="0" fontAlgn="ctr" hangingPunct="0">
              <a:spcBef>
                <a:spcPct val="0"/>
              </a:spcBef>
              <a:spcAft>
                <a:spcPct val="0"/>
              </a:spcAft>
              <a:defRPr sz="2400">
                <a:solidFill>
                  <a:schemeClr val="tx1"/>
                </a:solidFill>
                <a:latin typeface="Arial" charset="0"/>
                <a:ea typeface="ＭＳ Ｐゴシック" charset="0"/>
              </a:defRPr>
            </a:lvl7pPr>
            <a:lvl8pPr marL="3429000" indent="-228600" eaLnBrk="0" fontAlgn="ctr" hangingPunct="0">
              <a:spcBef>
                <a:spcPct val="0"/>
              </a:spcBef>
              <a:spcAft>
                <a:spcPct val="0"/>
              </a:spcAft>
              <a:defRPr sz="2400">
                <a:solidFill>
                  <a:schemeClr val="tx1"/>
                </a:solidFill>
                <a:latin typeface="Arial" charset="0"/>
                <a:ea typeface="ＭＳ Ｐゴシック" charset="0"/>
              </a:defRPr>
            </a:lvl8pPr>
            <a:lvl9pPr marL="3886200" indent="-228600" eaLnBrk="0" fontAlgn="ctr" hangingPunct="0">
              <a:spcBef>
                <a:spcPct val="0"/>
              </a:spcBef>
              <a:spcAft>
                <a:spcPct val="0"/>
              </a:spcAft>
              <a:defRPr sz="2400">
                <a:solidFill>
                  <a:schemeClr val="tx1"/>
                </a:solidFill>
                <a:latin typeface="Arial" charset="0"/>
                <a:ea typeface="ＭＳ Ｐゴシック" charset="0"/>
              </a:defRPr>
            </a:lvl9pPr>
          </a:lstStyle>
          <a:p>
            <a:r>
              <a:rPr lang="en-GB" sz="2000" dirty="0">
                <a:solidFill>
                  <a:srgbClr val="FF0000"/>
                </a:solidFill>
                <a:latin typeface="Arial" panose="020B0604020202020204" pitchFamily="34" charset="0"/>
                <a:cs typeface="Arial" panose="020B0604020202020204" pitchFamily="34" charset="0"/>
              </a:rPr>
              <a:t>e- Main </a:t>
            </a:r>
            <a:r>
              <a:rPr lang="en-GB" sz="2000" dirty="0" err="1">
                <a:solidFill>
                  <a:srgbClr val="FF0000"/>
                </a:solidFill>
                <a:latin typeface="Arial" panose="020B0604020202020204" pitchFamily="34" charset="0"/>
                <a:cs typeface="Arial" panose="020B0604020202020204" pitchFamily="34" charset="0"/>
              </a:rPr>
              <a:t>Linac</a:t>
            </a:r>
            <a:endParaRPr lang="en-GB" sz="2000" dirty="0">
              <a:solidFill>
                <a:srgbClr val="FF0000"/>
              </a:solidFill>
              <a:latin typeface="Arial" panose="020B0604020202020204" pitchFamily="34" charset="0"/>
              <a:cs typeface="Arial" panose="020B0604020202020204" pitchFamily="34" charset="0"/>
            </a:endParaRPr>
          </a:p>
        </p:txBody>
      </p:sp>
      <p:sp>
        <p:nvSpPr>
          <p:cNvPr id="16" name="TextBox 32"/>
          <p:cNvSpPr txBox="1">
            <a:spLocks noChangeArrowheads="1"/>
          </p:cNvSpPr>
          <p:nvPr/>
        </p:nvSpPr>
        <p:spPr bwMode="auto">
          <a:xfrm>
            <a:off x="6942559" y="1430480"/>
            <a:ext cx="1865312" cy="400050"/>
          </a:xfrm>
          <a:prstGeom prst="rect">
            <a:avLst/>
          </a:prstGeom>
          <a:solidFill>
            <a:srgbClr val="CCFFCC"/>
          </a:solidFill>
          <a:ln>
            <a:noFill/>
          </a:ln>
          <a:extLst/>
        </p:spPr>
        <p:txBody>
          <a:bodyPr lIns="91431" tIns="45715" rIns="91431" bIns="45715">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ctr" hangingPunct="0">
              <a:spcBef>
                <a:spcPct val="0"/>
              </a:spcBef>
              <a:spcAft>
                <a:spcPct val="0"/>
              </a:spcAft>
              <a:defRPr sz="2400">
                <a:solidFill>
                  <a:schemeClr val="tx1"/>
                </a:solidFill>
                <a:latin typeface="Arial" charset="0"/>
                <a:ea typeface="ＭＳ Ｐゴシック" charset="0"/>
              </a:defRPr>
            </a:lvl6pPr>
            <a:lvl7pPr marL="2971800" indent="-228600" eaLnBrk="0" fontAlgn="ctr" hangingPunct="0">
              <a:spcBef>
                <a:spcPct val="0"/>
              </a:spcBef>
              <a:spcAft>
                <a:spcPct val="0"/>
              </a:spcAft>
              <a:defRPr sz="2400">
                <a:solidFill>
                  <a:schemeClr val="tx1"/>
                </a:solidFill>
                <a:latin typeface="Arial" charset="0"/>
                <a:ea typeface="ＭＳ Ｐゴシック" charset="0"/>
              </a:defRPr>
            </a:lvl7pPr>
            <a:lvl8pPr marL="3429000" indent="-228600" eaLnBrk="0" fontAlgn="ctr" hangingPunct="0">
              <a:spcBef>
                <a:spcPct val="0"/>
              </a:spcBef>
              <a:spcAft>
                <a:spcPct val="0"/>
              </a:spcAft>
              <a:defRPr sz="2400">
                <a:solidFill>
                  <a:schemeClr val="tx1"/>
                </a:solidFill>
                <a:latin typeface="Arial" charset="0"/>
                <a:ea typeface="ＭＳ Ｐゴシック" charset="0"/>
              </a:defRPr>
            </a:lvl8pPr>
            <a:lvl9pPr marL="3886200" indent="-228600" eaLnBrk="0" fontAlgn="ctr" hangingPunct="0">
              <a:spcBef>
                <a:spcPct val="0"/>
              </a:spcBef>
              <a:spcAft>
                <a:spcPct val="0"/>
              </a:spcAft>
              <a:defRPr sz="2400">
                <a:solidFill>
                  <a:schemeClr val="tx1"/>
                </a:solidFill>
                <a:latin typeface="Arial" charset="0"/>
                <a:ea typeface="ＭＳ Ｐゴシック" charset="0"/>
              </a:defRPr>
            </a:lvl9pPr>
          </a:lstStyle>
          <a:p>
            <a:r>
              <a:rPr lang="en-GB" sz="2000" dirty="0">
                <a:solidFill>
                  <a:srgbClr val="FF0000"/>
                </a:solidFill>
              </a:rPr>
              <a:t>e+ Main </a:t>
            </a:r>
            <a:r>
              <a:rPr lang="en-GB" sz="2000" dirty="0" err="1">
                <a:solidFill>
                  <a:srgbClr val="FF0000"/>
                </a:solidFill>
              </a:rPr>
              <a:t>Linac</a:t>
            </a:r>
            <a:endParaRPr lang="en-GB" sz="2000" dirty="0">
              <a:solidFill>
                <a:srgbClr val="FF0000"/>
              </a:solidFill>
            </a:endParaRPr>
          </a:p>
        </p:txBody>
      </p:sp>
      <p:sp>
        <p:nvSpPr>
          <p:cNvPr id="21" name="Rectangle 4"/>
          <p:cNvSpPr>
            <a:spLocks noChangeArrowheads="1"/>
          </p:cNvSpPr>
          <p:nvPr/>
        </p:nvSpPr>
        <p:spPr bwMode="auto">
          <a:xfrm>
            <a:off x="1563987" y="44624"/>
            <a:ext cx="6104357" cy="503237"/>
          </a:xfrm>
          <a:prstGeom prst="rect">
            <a:avLst/>
          </a:prstGeom>
          <a:solidFill>
            <a:schemeClr val="bg1"/>
          </a:solidFill>
          <a:ln w="9525">
            <a:noFill/>
            <a:miter lim="800000"/>
            <a:headEnd/>
            <a:tailEnd/>
          </a:ln>
          <a:effectLst/>
        </p:spPr>
        <p:txBody>
          <a:bodyPr wrap="none" anchor="ctr"/>
          <a:lstStyle/>
          <a:p>
            <a:pPr algn="ctr"/>
            <a:endParaRPr lang="fr-FR"/>
          </a:p>
        </p:txBody>
      </p:sp>
      <p:sp>
        <p:nvSpPr>
          <p:cNvPr id="25" name="TextBox 24"/>
          <p:cNvSpPr txBox="1"/>
          <p:nvPr/>
        </p:nvSpPr>
        <p:spPr>
          <a:xfrm>
            <a:off x="3275856" y="620688"/>
            <a:ext cx="2079095" cy="1107996"/>
          </a:xfrm>
          <a:prstGeom prst="rect">
            <a:avLst/>
          </a:prstGeom>
          <a:noFill/>
        </p:spPr>
        <p:txBody>
          <a:bodyPr wrap="none" rtlCol="0">
            <a:spAutoFit/>
          </a:bodyPr>
          <a:lstStyle/>
          <a:p>
            <a:r>
              <a:rPr lang="en-US" dirty="0" smtClean="0">
                <a:solidFill>
                  <a:srgbClr val="0000CC"/>
                </a:solidFill>
                <a:latin typeface="Palatino Linotype" panose="02040502050505030304" pitchFamily="18" charset="0"/>
              </a:rPr>
              <a:t>Damping Rings</a:t>
            </a:r>
          </a:p>
          <a:p>
            <a:r>
              <a:rPr lang="en-US" sz="1600" dirty="0" smtClean="0">
                <a:solidFill>
                  <a:srgbClr val="663300"/>
                </a:solidFill>
                <a:latin typeface="Palatino Linotype" panose="02040502050505030304" pitchFamily="18" charset="0"/>
              </a:rPr>
              <a:t>(reduce </a:t>
            </a:r>
            <a:r>
              <a:rPr lang="en-US" sz="1600" dirty="0" err="1" smtClean="0">
                <a:solidFill>
                  <a:srgbClr val="663300"/>
                </a:solidFill>
                <a:latin typeface="Palatino Linotype" panose="02040502050505030304" pitchFamily="18" charset="0"/>
              </a:rPr>
              <a:t>emittance</a:t>
            </a:r>
            <a:endParaRPr lang="en-US" sz="1600" dirty="0" smtClean="0">
              <a:solidFill>
                <a:srgbClr val="663300"/>
              </a:solidFill>
              <a:latin typeface="Palatino Linotype" panose="02040502050505030304" pitchFamily="18" charset="0"/>
              <a:sym typeface="Wingdings" panose="05000000000000000000" pitchFamily="2" charset="2"/>
            </a:endParaRPr>
          </a:p>
          <a:p>
            <a:r>
              <a:rPr lang="en-US" sz="1600" dirty="0" smtClean="0">
                <a:solidFill>
                  <a:srgbClr val="663300"/>
                </a:solidFill>
                <a:latin typeface="Palatino Linotype" panose="02040502050505030304" pitchFamily="18" charset="0"/>
                <a:sym typeface="Wingdings" panose="05000000000000000000" pitchFamily="2" charset="2"/>
              </a:rPr>
              <a:t> smaller transverse</a:t>
            </a:r>
          </a:p>
          <a:p>
            <a:r>
              <a:rPr lang="en-US" sz="1600" dirty="0" smtClean="0">
                <a:solidFill>
                  <a:srgbClr val="663300"/>
                </a:solidFill>
                <a:latin typeface="Palatino Linotype" panose="02040502050505030304" pitchFamily="18" charset="0"/>
                <a:sym typeface="Wingdings" panose="05000000000000000000" pitchFamily="2" charset="2"/>
              </a:rPr>
              <a:t>IP size achievable)</a:t>
            </a:r>
            <a:endParaRPr lang="fr-FR" sz="1600" dirty="0">
              <a:solidFill>
                <a:srgbClr val="663300"/>
              </a:solidFill>
              <a:latin typeface="Palatino Linotype" panose="02040502050505030304" pitchFamily="18" charset="0"/>
            </a:endParaRPr>
          </a:p>
        </p:txBody>
      </p:sp>
      <p:sp>
        <p:nvSpPr>
          <p:cNvPr id="43" name="Rectangle 42"/>
          <p:cNvSpPr/>
          <p:nvPr/>
        </p:nvSpPr>
        <p:spPr>
          <a:xfrm>
            <a:off x="1475656" y="4725144"/>
            <a:ext cx="3786999" cy="1138773"/>
          </a:xfrm>
          <a:prstGeom prst="rect">
            <a:avLst/>
          </a:prstGeom>
          <a:solidFill>
            <a:schemeClr val="bg1"/>
          </a:solidFill>
        </p:spPr>
        <p:txBody>
          <a:bodyPr wrap="none">
            <a:spAutoFit/>
          </a:bodyPr>
          <a:lstStyle/>
          <a:p>
            <a:r>
              <a:rPr lang="en-US" dirty="0" smtClean="0">
                <a:solidFill>
                  <a:srgbClr val="0000CC"/>
                </a:solidFill>
                <a:latin typeface="Palatino Linotype" panose="02040502050505030304" pitchFamily="18" charset="0"/>
              </a:rPr>
              <a:t>Beam Delivery/Final </a:t>
            </a:r>
            <a:r>
              <a:rPr lang="en-US" dirty="0">
                <a:solidFill>
                  <a:srgbClr val="0000CC"/>
                </a:solidFill>
                <a:latin typeface="Palatino Linotype" panose="02040502050505030304" pitchFamily="18" charset="0"/>
              </a:rPr>
              <a:t>F</a:t>
            </a:r>
            <a:r>
              <a:rPr lang="en-US" dirty="0" smtClean="0">
                <a:solidFill>
                  <a:srgbClr val="0000CC"/>
                </a:solidFill>
                <a:latin typeface="Palatino Linotype" panose="02040502050505030304" pitchFamily="18" charset="0"/>
              </a:rPr>
              <a:t>ocus </a:t>
            </a:r>
            <a:r>
              <a:rPr lang="en-US" dirty="0">
                <a:solidFill>
                  <a:srgbClr val="0000CC"/>
                </a:solidFill>
                <a:latin typeface="Palatino Linotype" panose="02040502050505030304" pitchFamily="18" charset="0"/>
              </a:rPr>
              <a:t>S</a:t>
            </a:r>
            <a:r>
              <a:rPr lang="en-US" dirty="0" smtClean="0">
                <a:solidFill>
                  <a:srgbClr val="0000CC"/>
                </a:solidFill>
                <a:latin typeface="Palatino Linotype" panose="02040502050505030304" pitchFamily="18" charset="0"/>
              </a:rPr>
              <a:t>ystem </a:t>
            </a:r>
          </a:p>
          <a:p>
            <a:pPr algn="ctr"/>
            <a:r>
              <a:rPr lang="en-US" sz="1600" dirty="0" smtClean="0">
                <a:solidFill>
                  <a:srgbClr val="663300"/>
                </a:solidFill>
                <a:latin typeface="Palatino Linotype" panose="02040502050505030304" pitchFamily="18" charset="0"/>
              </a:rPr>
              <a:t>(compress and collide)</a:t>
            </a:r>
          </a:p>
          <a:p>
            <a:pPr algn="ctr"/>
            <a:endParaRPr lang="en-US" sz="1600" dirty="0" smtClean="0">
              <a:solidFill>
                <a:srgbClr val="663300"/>
              </a:solidFill>
              <a:latin typeface="Palatino Linotype" panose="02040502050505030304" pitchFamily="18" charset="0"/>
            </a:endParaRPr>
          </a:p>
          <a:p>
            <a:r>
              <a:rPr lang="en-US" dirty="0" smtClean="0">
                <a:solidFill>
                  <a:srgbClr val="0000CC"/>
                </a:solidFill>
                <a:latin typeface="Palatino Linotype" panose="02040502050505030304" pitchFamily="18" charset="0"/>
              </a:rPr>
              <a:t>Two detectors (“Push-Pull” option)</a:t>
            </a:r>
            <a:endParaRPr lang="en-US" dirty="0">
              <a:solidFill>
                <a:srgbClr val="0000CC"/>
              </a:solidFill>
              <a:latin typeface="Palatino Linotype" panose="02040502050505030304" pitchFamily="18" charset="0"/>
            </a:endParaRPr>
          </a:p>
        </p:txBody>
      </p:sp>
      <p:graphicFrame>
        <p:nvGraphicFramePr>
          <p:cNvPr id="53" name="コンテンツ プレースホルダ 9"/>
          <p:cNvGraphicFramePr>
            <a:graphicFrameLocks/>
          </p:cNvGraphicFramePr>
          <p:nvPr>
            <p:extLst>
              <p:ext uri="{D42A27DB-BD31-4B8C-83A1-F6EECF244321}">
                <p14:modId xmlns:p14="http://schemas.microsoft.com/office/powerpoint/2010/main" val="3546082143"/>
              </p:ext>
            </p:extLst>
          </p:nvPr>
        </p:nvGraphicFramePr>
        <p:xfrm>
          <a:off x="5673204" y="4196571"/>
          <a:ext cx="3435300" cy="2616805"/>
        </p:xfrm>
        <a:graphic>
          <a:graphicData uri="http://schemas.openxmlformats.org/drawingml/2006/table">
            <a:tbl>
              <a:tblPr firstRow="1">
                <a:tableStyleId>{93296810-A885-4BE3-A3E7-6D5BEEA58F35}</a:tableStyleId>
              </a:tblPr>
              <a:tblGrid>
                <a:gridCol w="1637991"/>
                <a:gridCol w="1797309"/>
              </a:tblGrid>
              <a:tr h="35236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dirty="0" smtClean="0">
                          <a:ln>
                            <a:noFill/>
                          </a:ln>
                          <a:effectLst/>
                          <a:latin typeface="Palatino Linotype" panose="02040502050505030304" pitchFamily="18" charset="0"/>
                        </a:rPr>
                        <a:t>Parameters</a:t>
                      </a:r>
                      <a:endParaRPr kumimoji="1" lang="ja-JP" altLang="en-US" sz="1400" b="1" i="0" u="none" strike="noStrike" cap="none" normalizeH="0" baseline="0" dirty="0">
                        <a:ln>
                          <a:noFill/>
                        </a:ln>
                        <a:solidFill>
                          <a:schemeClr val="tx1"/>
                        </a:solidFill>
                        <a:effectLst/>
                        <a:latin typeface="Palatino Linotype" panose="02040502050505030304" pitchFamily="18" charset="0"/>
                        <a:ea typeface="Osaka" pitchFamily="-108" charset="-128"/>
                        <a:cs typeface="Osaka" pitchFamily="-108" charset="-128"/>
                      </a:endParaRPr>
                    </a:p>
                  </a:txBody>
                  <a:tcPr marL="76200" marR="76200" horzOverflow="overflow">
                    <a:solidFill>
                      <a:schemeClr val="tx2">
                        <a:lumMod val="60000"/>
                        <a:lumOff val="4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dirty="0">
                          <a:ln>
                            <a:noFill/>
                          </a:ln>
                          <a:effectLst/>
                          <a:latin typeface="Palatino Linotype" panose="02040502050505030304" pitchFamily="18" charset="0"/>
                        </a:rPr>
                        <a:t>Value</a:t>
                      </a:r>
                      <a:endParaRPr kumimoji="1" lang="ja-JP" altLang="en-US" sz="1400" b="1" i="0" u="none" strike="noStrike" cap="none" normalizeH="0" baseline="0" dirty="0">
                        <a:ln>
                          <a:noFill/>
                        </a:ln>
                        <a:solidFill>
                          <a:srgbClr val="000514"/>
                        </a:solidFill>
                        <a:effectLst/>
                        <a:latin typeface="Palatino Linotype" panose="02040502050505030304" pitchFamily="18" charset="0"/>
                        <a:ea typeface="Osaka" pitchFamily="-108" charset="-128"/>
                        <a:cs typeface="Osaka" pitchFamily="-108" charset="-128"/>
                      </a:endParaRPr>
                    </a:p>
                  </a:txBody>
                  <a:tcPr marL="76200" marR="76200" horzOverflow="overflow">
                    <a:solidFill>
                      <a:schemeClr val="tx2">
                        <a:lumMod val="60000"/>
                        <a:lumOff val="40000"/>
                      </a:schemeClr>
                    </a:solidFill>
                  </a:tcPr>
                </a:tc>
              </a:tr>
              <a:tr h="35236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dirty="0">
                          <a:ln>
                            <a:noFill/>
                          </a:ln>
                          <a:solidFill>
                            <a:srgbClr val="FF0000"/>
                          </a:solidFill>
                          <a:effectLst/>
                          <a:latin typeface="Palatino Linotype" panose="02040502050505030304" pitchFamily="18" charset="0"/>
                        </a:rPr>
                        <a:t>C.M.  Energy</a:t>
                      </a:r>
                      <a:endParaRPr kumimoji="1" lang="ja-JP" altLang="en-US" sz="1400" b="0" i="0" u="none" strike="noStrike" cap="none" normalizeH="0" baseline="0" dirty="0">
                        <a:ln>
                          <a:noFill/>
                        </a:ln>
                        <a:solidFill>
                          <a:srgbClr val="FF0000"/>
                        </a:solidFill>
                        <a:effectLst/>
                        <a:latin typeface="Palatino Linotype" panose="02040502050505030304" pitchFamily="18" charset="0"/>
                        <a:ea typeface="Osaka" pitchFamily="-108" charset="-128"/>
                        <a:cs typeface="Osaka" pitchFamily="-108" charset="-128"/>
                      </a:endParaRPr>
                    </a:p>
                  </a:txBody>
                  <a:tcPr marL="76200" marR="76200" horzOverflow="overflow">
                    <a:solidFill>
                      <a:schemeClr val="tx2">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dirty="0">
                          <a:ln>
                            <a:noFill/>
                          </a:ln>
                          <a:solidFill>
                            <a:srgbClr val="FF0000"/>
                          </a:solidFill>
                          <a:effectLst/>
                          <a:latin typeface="Palatino Linotype" panose="02040502050505030304" pitchFamily="18" charset="0"/>
                        </a:rPr>
                        <a:t>500 </a:t>
                      </a:r>
                      <a:r>
                        <a:rPr kumimoji="1" lang="en-US" altLang="ja-JP" sz="1400" u="none" strike="noStrike" cap="none" normalizeH="0" baseline="0" dirty="0" err="1">
                          <a:ln>
                            <a:noFill/>
                          </a:ln>
                          <a:solidFill>
                            <a:srgbClr val="FF0000"/>
                          </a:solidFill>
                          <a:effectLst/>
                          <a:latin typeface="Palatino Linotype" panose="02040502050505030304" pitchFamily="18" charset="0"/>
                        </a:rPr>
                        <a:t>GeV</a:t>
                      </a:r>
                      <a:endParaRPr kumimoji="1" lang="ja-JP" altLang="en-US" sz="1400" b="0" i="0" u="none" strike="noStrike" cap="none" normalizeH="0" baseline="0" dirty="0">
                        <a:ln>
                          <a:noFill/>
                        </a:ln>
                        <a:solidFill>
                          <a:srgbClr val="FF0000"/>
                        </a:solidFill>
                        <a:effectLst/>
                        <a:latin typeface="Palatino Linotype" panose="02040502050505030304" pitchFamily="18" charset="0"/>
                        <a:ea typeface="Osaka" pitchFamily="-108" charset="-128"/>
                        <a:cs typeface="Osaka" pitchFamily="-108" charset="-128"/>
                      </a:endParaRPr>
                    </a:p>
                  </a:txBody>
                  <a:tcPr marL="76200" marR="76200" horzOverflow="overflow">
                    <a:solidFill>
                      <a:schemeClr val="tx2">
                        <a:lumMod val="20000"/>
                        <a:lumOff val="80000"/>
                      </a:schemeClr>
                    </a:solidFill>
                  </a:tcPr>
                </a:tc>
              </a:tr>
              <a:tr h="35236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dirty="0">
                          <a:ln>
                            <a:noFill/>
                          </a:ln>
                          <a:effectLst/>
                          <a:latin typeface="Palatino Linotype" panose="02040502050505030304" pitchFamily="18" charset="0"/>
                        </a:rPr>
                        <a:t>Peak luminosity</a:t>
                      </a:r>
                      <a:endParaRPr kumimoji="1" lang="ja-JP" altLang="en-US" sz="1400" b="0" i="0" u="none" strike="noStrike" cap="none" normalizeH="0" baseline="0" dirty="0">
                        <a:ln>
                          <a:noFill/>
                        </a:ln>
                        <a:solidFill>
                          <a:srgbClr val="000514"/>
                        </a:solidFill>
                        <a:effectLst/>
                        <a:latin typeface="Palatino Linotype" panose="02040502050505030304" pitchFamily="18" charset="0"/>
                        <a:ea typeface="Osaka" pitchFamily="-108" charset="-128"/>
                        <a:cs typeface="Osaka" pitchFamily="-108" charset="-128"/>
                      </a:endParaRPr>
                    </a:p>
                  </a:txBody>
                  <a:tcPr marL="76200" marR="76200" horzOverflow="overflow">
                    <a:solidFill>
                      <a:schemeClr val="tx2">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dirty="0" smtClean="0">
                          <a:ln>
                            <a:noFill/>
                          </a:ln>
                          <a:effectLst/>
                          <a:latin typeface="Palatino Linotype" panose="02040502050505030304" pitchFamily="18" charset="0"/>
                        </a:rPr>
                        <a:t>1.8 x10</a:t>
                      </a:r>
                      <a:r>
                        <a:rPr kumimoji="1" lang="en-US" altLang="ja-JP" sz="1400" u="none" strike="noStrike" cap="none" normalizeH="0" baseline="30000" dirty="0" smtClean="0">
                          <a:ln>
                            <a:noFill/>
                          </a:ln>
                          <a:effectLst/>
                          <a:latin typeface="Palatino Linotype" panose="02040502050505030304" pitchFamily="18" charset="0"/>
                        </a:rPr>
                        <a:t>34</a:t>
                      </a:r>
                      <a:r>
                        <a:rPr kumimoji="1" lang="en-US" altLang="ja-JP" sz="1400" u="none" strike="noStrike" cap="none" normalizeH="0" baseline="0" dirty="0" smtClean="0">
                          <a:ln>
                            <a:noFill/>
                          </a:ln>
                          <a:effectLst/>
                          <a:latin typeface="Palatino Linotype" panose="02040502050505030304" pitchFamily="18" charset="0"/>
                        </a:rPr>
                        <a:t> </a:t>
                      </a:r>
                      <a:r>
                        <a:rPr kumimoji="1" lang="en-US" altLang="ja-JP" sz="1400" u="none" strike="noStrike" cap="none" normalizeH="0" baseline="0" dirty="0">
                          <a:ln>
                            <a:noFill/>
                          </a:ln>
                          <a:effectLst/>
                          <a:latin typeface="Palatino Linotype" panose="02040502050505030304" pitchFamily="18" charset="0"/>
                        </a:rPr>
                        <a:t>cm</a:t>
                      </a:r>
                      <a:r>
                        <a:rPr kumimoji="1" lang="en-US" altLang="ja-JP" sz="1400" u="none" strike="noStrike" cap="none" normalizeH="0" baseline="30000" dirty="0">
                          <a:ln>
                            <a:noFill/>
                          </a:ln>
                          <a:effectLst/>
                          <a:latin typeface="Palatino Linotype" panose="02040502050505030304" pitchFamily="18" charset="0"/>
                        </a:rPr>
                        <a:t>-2</a:t>
                      </a:r>
                      <a:r>
                        <a:rPr kumimoji="1" lang="en-US" altLang="ja-JP" sz="1400" u="none" strike="noStrike" cap="none" normalizeH="0" baseline="0" dirty="0">
                          <a:ln>
                            <a:noFill/>
                          </a:ln>
                          <a:effectLst/>
                          <a:latin typeface="Palatino Linotype" panose="02040502050505030304" pitchFamily="18" charset="0"/>
                        </a:rPr>
                        <a:t>s</a:t>
                      </a:r>
                      <a:r>
                        <a:rPr kumimoji="1" lang="en-US" altLang="ja-JP" sz="1400" u="none" strike="noStrike" cap="none" normalizeH="0" baseline="30000" dirty="0">
                          <a:ln>
                            <a:noFill/>
                          </a:ln>
                          <a:effectLst/>
                          <a:latin typeface="Palatino Linotype" panose="02040502050505030304" pitchFamily="18" charset="0"/>
                        </a:rPr>
                        <a:t>-1</a:t>
                      </a:r>
                      <a:endParaRPr kumimoji="1" lang="ja-JP" altLang="en-US" sz="1400" b="0" i="0" u="none" strike="noStrike" cap="none" normalizeH="0" baseline="30000" dirty="0">
                        <a:ln>
                          <a:noFill/>
                        </a:ln>
                        <a:solidFill>
                          <a:srgbClr val="000514"/>
                        </a:solidFill>
                        <a:effectLst/>
                        <a:latin typeface="Palatino Linotype" panose="02040502050505030304" pitchFamily="18" charset="0"/>
                        <a:ea typeface="Osaka" pitchFamily="-108" charset="-128"/>
                        <a:cs typeface="Osaka" pitchFamily="-108" charset="-128"/>
                      </a:endParaRPr>
                    </a:p>
                  </a:txBody>
                  <a:tcPr marL="76200" marR="76200" horzOverflow="overflow">
                    <a:solidFill>
                      <a:schemeClr val="tx2">
                        <a:lumMod val="20000"/>
                        <a:lumOff val="80000"/>
                      </a:schemeClr>
                    </a:solidFill>
                  </a:tcPr>
                </a:tc>
              </a:tr>
              <a:tr h="35236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dirty="0">
                          <a:ln>
                            <a:noFill/>
                          </a:ln>
                          <a:effectLst/>
                          <a:latin typeface="Palatino Linotype" panose="02040502050505030304" pitchFamily="18" charset="0"/>
                        </a:rPr>
                        <a:t>Beam Rep. rate</a:t>
                      </a:r>
                      <a:endParaRPr kumimoji="1" lang="ja-JP" altLang="en-US" sz="1400" b="0" i="0" u="none" strike="noStrike" cap="none" normalizeH="0" baseline="0" dirty="0">
                        <a:ln>
                          <a:noFill/>
                        </a:ln>
                        <a:solidFill>
                          <a:srgbClr val="000514"/>
                        </a:solidFill>
                        <a:effectLst/>
                        <a:latin typeface="Palatino Linotype" panose="02040502050505030304" pitchFamily="18" charset="0"/>
                        <a:ea typeface="Osaka" pitchFamily="-108" charset="-128"/>
                        <a:cs typeface="Osaka" pitchFamily="-108" charset="-128"/>
                      </a:endParaRPr>
                    </a:p>
                  </a:txBody>
                  <a:tcPr marL="76200" marR="76200" horzOverflow="overflow">
                    <a:solidFill>
                      <a:schemeClr val="tx2">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dirty="0">
                          <a:ln>
                            <a:noFill/>
                          </a:ln>
                          <a:effectLst/>
                          <a:latin typeface="Palatino Linotype" panose="02040502050505030304" pitchFamily="18" charset="0"/>
                        </a:rPr>
                        <a:t>5 Hz</a:t>
                      </a:r>
                      <a:endParaRPr kumimoji="1" lang="ja-JP" altLang="en-US" sz="1400" b="0" i="0" u="none" strike="noStrike" cap="none" normalizeH="0" baseline="0" dirty="0">
                        <a:ln>
                          <a:noFill/>
                        </a:ln>
                        <a:solidFill>
                          <a:srgbClr val="000514"/>
                        </a:solidFill>
                        <a:effectLst/>
                        <a:latin typeface="Palatino Linotype" panose="02040502050505030304" pitchFamily="18" charset="0"/>
                        <a:ea typeface="Osaka" pitchFamily="-108" charset="-128"/>
                        <a:cs typeface="Osaka" pitchFamily="-108" charset="-128"/>
                      </a:endParaRPr>
                    </a:p>
                  </a:txBody>
                  <a:tcPr marL="76200" marR="76200" horzOverflow="overflow">
                    <a:solidFill>
                      <a:schemeClr val="tx2">
                        <a:lumMod val="20000"/>
                        <a:lumOff val="80000"/>
                      </a:schemeClr>
                    </a:solidFill>
                  </a:tcPr>
                </a:tc>
              </a:tr>
              <a:tr h="32897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dirty="0">
                          <a:ln>
                            <a:noFill/>
                          </a:ln>
                          <a:effectLst/>
                          <a:latin typeface="Palatino Linotype" panose="02040502050505030304" pitchFamily="18" charset="0"/>
                        </a:rPr>
                        <a:t>Pulse </a:t>
                      </a:r>
                      <a:r>
                        <a:rPr kumimoji="1" lang="en-US" altLang="ja-JP" sz="1400" u="none" strike="noStrike" cap="none" normalizeH="0" baseline="0" dirty="0" smtClean="0">
                          <a:ln>
                            <a:noFill/>
                          </a:ln>
                          <a:effectLst/>
                          <a:latin typeface="Palatino Linotype" panose="02040502050505030304" pitchFamily="18" charset="0"/>
                        </a:rPr>
                        <a:t>duration</a:t>
                      </a:r>
                      <a:endParaRPr kumimoji="1" lang="ja-JP" altLang="en-US" sz="1400" b="0" i="0" u="none" strike="noStrike" cap="none" normalizeH="0" baseline="0" dirty="0">
                        <a:ln>
                          <a:noFill/>
                        </a:ln>
                        <a:solidFill>
                          <a:srgbClr val="000514"/>
                        </a:solidFill>
                        <a:effectLst/>
                        <a:latin typeface="Palatino Linotype" panose="02040502050505030304" pitchFamily="18" charset="0"/>
                        <a:ea typeface="Osaka" pitchFamily="-108" charset="-128"/>
                        <a:cs typeface="Osaka" pitchFamily="-108" charset="-128"/>
                      </a:endParaRPr>
                    </a:p>
                  </a:txBody>
                  <a:tcPr marL="76200" marR="76200" horzOverflow="overflow">
                    <a:solidFill>
                      <a:schemeClr val="tx2">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dirty="0" smtClean="0">
                          <a:ln>
                            <a:noFill/>
                          </a:ln>
                          <a:effectLst/>
                          <a:latin typeface="Palatino Linotype" panose="02040502050505030304" pitchFamily="18" charset="0"/>
                        </a:rPr>
                        <a:t>0.73 </a:t>
                      </a:r>
                      <a:r>
                        <a:rPr kumimoji="1" lang="en-US" altLang="ja-JP" sz="1400" u="none" strike="noStrike" cap="none" normalizeH="0" baseline="0" dirty="0" err="1">
                          <a:ln>
                            <a:noFill/>
                          </a:ln>
                          <a:effectLst/>
                          <a:latin typeface="Palatino Linotype" panose="02040502050505030304" pitchFamily="18" charset="0"/>
                        </a:rPr>
                        <a:t>ms</a:t>
                      </a:r>
                      <a:endParaRPr kumimoji="1" lang="ja-JP" altLang="en-US" sz="1400" b="0" i="0" u="none" strike="noStrike" cap="none" normalizeH="0" baseline="0" dirty="0">
                        <a:ln>
                          <a:noFill/>
                        </a:ln>
                        <a:solidFill>
                          <a:srgbClr val="FF0000"/>
                        </a:solidFill>
                        <a:effectLst/>
                        <a:latin typeface="Palatino Linotype" panose="02040502050505030304" pitchFamily="18" charset="0"/>
                        <a:ea typeface="Osaka" pitchFamily="-108" charset="-128"/>
                        <a:cs typeface="Osaka" pitchFamily="-108" charset="-128"/>
                      </a:endParaRPr>
                    </a:p>
                  </a:txBody>
                  <a:tcPr marL="76200" marR="76200" horzOverflow="overflow">
                    <a:solidFill>
                      <a:schemeClr val="tx2">
                        <a:lumMod val="20000"/>
                        <a:lumOff val="80000"/>
                      </a:schemeClr>
                    </a:solidFill>
                  </a:tcPr>
                </a:tc>
              </a:tr>
              <a:tr h="36019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dirty="0">
                          <a:ln>
                            <a:noFill/>
                          </a:ln>
                          <a:effectLst/>
                          <a:latin typeface="Palatino Linotype" panose="02040502050505030304" pitchFamily="18" charset="0"/>
                        </a:rPr>
                        <a:t>Average </a:t>
                      </a:r>
                      <a:r>
                        <a:rPr kumimoji="1" lang="en-US" altLang="ja-JP" sz="1400" u="none" strike="noStrike" cap="none" normalizeH="0" baseline="0" dirty="0" smtClean="0">
                          <a:ln>
                            <a:noFill/>
                          </a:ln>
                          <a:effectLst/>
                          <a:latin typeface="Palatino Linotype" panose="02040502050505030304" pitchFamily="18" charset="0"/>
                        </a:rPr>
                        <a:t>current </a:t>
                      </a:r>
                      <a:endParaRPr kumimoji="1" lang="ja-JP" altLang="en-US" sz="1400" b="0" i="0" u="none" strike="noStrike" cap="none" normalizeH="0" baseline="0" dirty="0">
                        <a:ln>
                          <a:noFill/>
                        </a:ln>
                        <a:solidFill>
                          <a:srgbClr val="000514"/>
                        </a:solidFill>
                        <a:effectLst/>
                        <a:latin typeface="Palatino Linotype" panose="02040502050505030304" pitchFamily="18" charset="0"/>
                        <a:ea typeface="Osaka" pitchFamily="-108" charset="-128"/>
                        <a:cs typeface="Osaka" pitchFamily="-108" charset="-128"/>
                      </a:endParaRPr>
                    </a:p>
                  </a:txBody>
                  <a:tcPr marL="76200" marR="76200" horzOverflow="overflow">
                    <a:solidFill>
                      <a:schemeClr val="tx2">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dirty="0" smtClean="0">
                          <a:ln>
                            <a:noFill/>
                          </a:ln>
                          <a:effectLst/>
                          <a:latin typeface="Palatino Linotype" panose="02040502050505030304" pitchFamily="18" charset="0"/>
                        </a:rPr>
                        <a:t> 5.8 mA (</a:t>
                      </a:r>
                      <a:r>
                        <a:rPr kumimoji="1" lang="en-US" altLang="ja-JP" sz="1400" u="none" strike="noStrike" cap="none" normalizeH="0" baseline="0" dirty="0">
                          <a:ln>
                            <a:noFill/>
                          </a:ln>
                          <a:effectLst/>
                          <a:latin typeface="Palatino Linotype" panose="02040502050505030304" pitchFamily="18" charset="0"/>
                        </a:rPr>
                        <a:t>in pulse)</a:t>
                      </a:r>
                      <a:endParaRPr kumimoji="1" lang="ja-JP" altLang="en-US" sz="1400" b="0" i="0" u="none" strike="noStrike" cap="none" normalizeH="0" baseline="0" dirty="0">
                        <a:ln>
                          <a:noFill/>
                        </a:ln>
                        <a:solidFill>
                          <a:srgbClr val="000514"/>
                        </a:solidFill>
                        <a:effectLst/>
                        <a:latin typeface="Palatino Linotype" panose="02040502050505030304" pitchFamily="18" charset="0"/>
                        <a:ea typeface="Osaka" pitchFamily="-108" charset="-128"/>
                        <a:cs typeface="Osaka" pitchFamily="-108" charset="-128"/>
                      </a:endParaRPr>
                    </a:p>
                  </a:txBody>
                  <a:tcPr marL="76200" marR="76200" horzOverflow="overflow">
                    <a:solidFill>
                      <a:schemeClr val="tx2">
                        <a:lumMod val="20000"/>
                        <a:lumOff val="80000"/>
                      </a:schemeClr>
                    </a:solidFill>
                  </a:tcPr>
                </a:tc>
              </a:tr>
              <a:tr h="5181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dirty="0" smtClean="0">
                          <a:ln>
                            <a:noFill/>
                          </a:ln>
                          <a:effectLst/>
                          <a:latin typeface="Palatino Linotype" panose="02040502050505030304" pitchFamily="18" charset="0"/>
                        </a:rPr>
                        <a:t>E gradient in SCRF acc. cavity</a:t>
                      </a:r>
                      <a:endParaRPr kumimoji="1" lang="ja-JP" altLang="en-US" sz="1400" b="1" i="0" u="none" strike="noStrike" cap="none" normalizeH="0" baseline="0" dirty="0" smtClean="0">
                        <a:ln>
                          <a:noFill/>
                        </a:ln>
                        <a:solidFill>
                          <a:srgbClr val="3366FF"/>
                        </a:solidFill>
                        <a:effectLst/>
                        <a:latin typeface="Palatino Linotype" panose="02040502050505030304" pitchFamily="18" charset="0"/>
                        <a:ea typeface="Osaka" pitchFamily="-108" charset="-128"/>
                        <a:cs typeface="Osaka" pitchFamily="-108" charset="-128"/>
                      </a:endParaRPr>
                    </a:p>
                  </a:txBody>
                  <a:tcPr marL="76200" marR="76200" horzOverflow="overflow">
                    <a:solidFill>
                      <a:schemeClr val="tx2">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dirty="0">
                          <a:ln>
                            <a:noFill/>
                          </a:ln>
                          <a:effectLst/>
                          <a:latin typeface="Palatino Linotype" panose="02040502050505030304" pitchFamily="18" charset="0"/>
                        </a:rPr>
                        <a:t>31.5 MV/</a:t>
                      </a:r>
                      <a:r>
                        <a:rPr kumimoji="1" lang="en-US" altLang="ja-JP" sz="1400" u="none" strike="noStrike" cap="none" normalizeH="0" baseline="0" dirty="0" smtClean="0">
                          <a:ln>
                            <a:noFill/>
                          </a:ln>
                          <a:effectLst/>
                          <a:latin typeface="Palatino Linotype" panose="02040502050505030304" pitchFamily="18" charset="0"/>
                        </a:rPr>
                        <a:t>m +/-20%</a:t>
                      </a:r>
                    </a:p>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dirty="0" smtClean="0">
                          <a:ln>
                            <a:noFill/>
                          </a:ln>
                          <a:effectLst/>
                          <a:latin typeface="Palatino Linotype" panose="02040502050505030304" pitchFamily="18" charset="0"/>
                        </a:rPr>
                        <a:t>Q</a:t>
                      </a:r>
                      <a:r>
                        <a:rPr kumimoji="1" lang="en-US" altLang="ja-JP" sz="1400" u="none" strike="noStrike" cap="none" normalizeH="0" baseline="-25000" dirty="0" smtClean="0">
                          <a:ln>
                            <a:noFill/>
                          </a:ln>
                          <a:effectLst/>
                          <a:latin typeface="Palatino Linotype" panose="02040502050505030304" pitchFamily="18" charset="0"/>
                        </a:rPr>
                        <a:t>0</a:t>
                      </a:r>
                      <a:r>
                        <a:rPr kumimoji="1" lang="en-US" altLang="ja-JP" sz="1400" u="none" strike="noStrike" cap="none" normalizeH="0" baseline="0" dirty="0" smtClean="0">
                          <a:ln>
                            <a:noFill/>
                          </a:ln>
                          <a:effectLst/>
                          <a:latin typeface="Palatino Linotype" panose="02040502050505030304" pitchFamily="18" charset="0"/>
                        </a:rPr>
                        <a:t> = 1E10</a:t>
                      </a:r>
                      <a:endParaRPr kumimoji="1" lang="ja-JP" altLang="en-US" sz="1400" b="1" i="0" u="none" strike="noStrike" cap="none" normalizeH="0" baseline="0" dirty="0">
                        <a:ln>
                          <a:noFill/>
                        </a:ln>
                        <a:solidFill>
                          <a:srgbClr val="3366FF"/>
                        </a:solidFill>
                        <a:effectLst/>
                        <a:latin typeface="Palatino Linotype" panose="02040502050505030304" pitchFamily="18" charset="0"/>
                        <a:ea typeface="Osaka" pitchFamily="-108" charset="-128"/>
                        <a:cs typeface="Osaka" pitchFamily="-108" charset="-128"/>
                      </a:endParaRPr>
                    </a:p>
                  </a:txBody>
                  <a:tcPr marL="76200" marR="76200" horzOverflow="overflow">
                    <a:solidFill>
                      <a:schemeClr val="tx2">
                        <a:lumMod val="20000"/>
                        <a:lumOff val="80000"/>
                      </a:schemeClr>
                    </a:solidFill>
                  </a:tcPr>
                </a:tc>
              </a:tr>
            </a:tbl>
          </a:graphicData>
        </a:graphic>
      </p:graphicFrame>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2400" y="-27384"/>
            <a:ext cx="971600" cy="647572"/>
          </a:xfrm>
          <a:prstGeom prst="rect">
            <a:avLst/>
          </a:prstGeom>
        </p:spPr>
      </p:pic>
      <p:pic>
        <p:nvPicPr>
          <p:cNvPr id="52" name="Picture 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79" y="21407"/>
            <a:ext cx="743297" cy="599281"/>
          </a:xfrm>
          <a:prstGeom prst="rect">
            <a:avLst/>
          </a:prstGeom>
          <a:solidFill>
            <a:schemeClr val="bg1"/>
          </a:solidFill>
        </p:spPr>
      </p:pic>
      <p:cxnSp>
        <p:nvCxnSpPr>
          <p:cNvPr id="29" name="直線矢印コネクタ 3"/>
          <p:cNvCxnSpPr/>
          <p:nvPr/>
        </p:nvCxnSpPr>
        <p:spPr bwMode="auto">
          <a:xfrm flipV="1">
            <a:off x="4211960" y="3946924"/>
            <a:ext cx="537732" cy="77822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23" name="TextBox 22"/>
          <p:cNvSpPr txBox="1"/>
          <p:nvPr/>
        </p:nvSpPr>
        <p:spPr>
          <a:xfrm>
            <a:off x="1980777" y="22254"/>
            <a:ext cx="6369953" cy="461665"/>
          </a:xfrm>
          <a:prstGeom prst="rect">
            <a:avLst/>
          </a:prstGeom>
          <a:noFill/>
        </p:spPr>
        <p:txBody>
          <a:bodyPr wrap="none" rtlCol="0">
            <a:spAutoFit/>
          </a:bodyPr>
          <a:lstStyle/>
          <a:p>
            <a:r>
              <a:rPr lang="en-US" sz="2400" dirty="0" smtClean="0"/>
              <a:t>ILC Facility Design (Technical Design Report 2014</a:t>
            </a:r>
            <a:r>
              <a:rPr lang="en-US" sz="2000" b="1" dirty="0" smtClean="0"/>
              <a:t>)</a:t>
            </a:r>
            <a:endParaRPr lang="en-US" sz="2000" b="1" dirty="0"/>
          </a:p>
        </p:txBody>
      </p:sp>
      <p:sp>
        <p:nvSpPr>
          <p:cNvPr id="26" name="Date Placeholder 3"/>
          <p:cNvSpPr>
            <a:spLocks noGrp="1"/>
          </p:cNvSpPr>
          <p:nvPr>
            <p:ph type="dt" sz="half" idx="4294967295"/>
          </p:nvPr>
        </p:nvSpPr>
        <p:spPr>
          <a:xfrm>
            <a:off x="381000" y="6400800"/>
            <a:ext cx="2438400" cy="457200"/>
          </a:xfrm>
          <a:prstGeom prst="rect">
            <a:avLst/>
          </a:prstGeom>
        </p:spPr>
        <p:txBody>
          <a:bodyPr lIns="91422" tIns="45711" rIns="91422" bIns="45711"/>
          <a:lstStyle/>
          <a:p>
            <a:r>
              <a:rPr lang="en-US" sz="1200" dirty="0" smtClean="0">
                <a:solidFill>
                  <a:schemeClr val="tx1"/>
                </a:solidFill>
                <a:latin typeface="+mn-lt"/>
              </a:rPr>
              <a:t>LC Days, Paris 2016</a:t>
            </a:r>
            <a:endParaRPr lang="en-US" sz="1200" dirty="0">
              <a:solidFill>
                <a:schemeClr val="tx1"/>
              </a:solidFill>
              <a:latin typeface="+mn-lt"/>
            </a:endParaRPr>
          </a:p>
          <a:p>
            <a:r>
              <a:rPr lang="en-US" sz="1200" dirty="0">
                <a:solidFill>
                  <a:schemeClr val="tx1"/>
                </a:solidFill>
                <a:latin typeface="+mn-lt"/>
              </a:rPr>
              <a:t>Mike Harrison</a:t>
            </a:r>
          </a:p>
        </p:txBody>
      </p:sp>
    </p:spTree>
    <p:extLst>
      <p:ext uri="{BB962C8B-B14F-4D97-AF65-F5344CB8AC3E}">
        <p14:creationId xmlns:p14="http://schemas.microsoft.com/office/powerpoint/2010/main" val="36476221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7692" y="103683"/>
            <a:ext cx="2579077" cy="500303"/>
          </a:xfrm>
        </p:spPr>
        <p:txBody>
          <a:bodyPr/>
          <a:lstStyle/>
          <a:p>
            <a:r>
              <a:rPr lang="en-US" sz="2800" b="0" dirty="0" smtClean="0">
                <a:latin typeface="+mj-lt"/>
              </a:rPr>
              <a:t> The Main Linac </a:t>
            </a:r>
            <a:endParaRPr lang="en-US" sz="2800" b="0" dirty="0">
              <a:latin typeface="+mj-lt"/>
            </a:endParaRPr>
          </a:p>
        </p:txBody>
      </p:sp>
      <p:pic>
        <p:nvPicPr>
          <p:cNvPr id="1026" name="Picture 2" descr="C:\Users\jmp\Desktop\07_ILC_rendering_image(landscap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219200"/>
            <a:ext cx="6172200" cy="45720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2"/>
          <p:cNvSpPr>
            <a:spLocks noGrp="1"/>
          </p:cNvSpPr>
          <p:nvPr>
            <p:ph type="sldNum" sz="quarter" idx="4294967295"/>
          </p:nvPr>
        </p:nvSpPr>
        <p:spPr>
          <a:xfrm>
            <a:off x="8656428" y="6373439"/>
            <a:ext cx="487572" cy="365125"/>
          </a:xfrm>
          <a:prstGeom prst="rect">
            <a:avLst/>
          </a:prstGeom>
        </p:spPr>
        <p:txBody>
          <a:bodyPr/>
          <a:lstStyle/>
          <a:p>
            <a:fld id="{CADE5BF1-A944-B54A-9898-A27DB1807F1E}" type="slidenum">
              <a:rPr lang="en-US" smtClean="0"/>
              <a:pPr/>
              <a:t>5</a:t>
            </a:fld>
            <a:endParaRPr lang="en-US" dirty="0"/>
          </a:p>
        </p:txBody>
      </p:sp>
      <p:sp>
        <p:nvSpPr>
          <p:cNvPr id="6" name="Date Placeholder 3"/>
          <p:cNvSpPr>
            <a:spLocks noGrp="1"/>
          </p:cNvSpPr>
          <p:nvPr>
            <p:ph type="dt" sz="half" idx="4294967295"/>
          </p:nvPr>
        </p:nvSpPr>
        <p:spPr>
          <a:xfrm>
            <a:off x="381000" y="6400800"/>
            <a:ext cx="2438400" cy="457200"/>
          </a:xfrm>
          <a:prstGeom prst="rect">
            <a:avLst/>
          </a:prstGeom>
        </p:spPr>
        <p:txBody>
          <a:bodyPr lIns="91422" tIns="45711" rIns="91422" bIns="45711"/>
          <a:lstStyle/>
          <a:p>
            <a:r>
              <a:rPr lang="en-US" sz="1200" dirty="0" smtClean="0">
                <a:solidFill>
                  <a:schemeClr val="tx1"/>
                </a:solidFill>
                <a:latin typeface="+mn-lt"/>
              </a:rPr>
              <a:t>LC Days, Paris 2016</a:t>
            </a:r>
            <a:endParaRPr lang="en-US" sz="1200" dirty="0">
              <a:solidFill>
                <a:schemeClr val="tx1"/>
              </a:solidFill>
              <a:latin typeface="+mn-lt"/>
            </a:endParaRPr>
          </a:p>
          <a:p>
            <a:r>
              <a:rPr lang="en-US" sz="1200" dirty="0">
                <a:solidFill>
                  <a:schemeClr val="tx1"/>
                </a:solidFill>
                <a:latin typeface="+mn-lt"/>
              </a:rPr>
              <a:t>Mike Harrison</a:t>
            </a:r>
          </a:p>
        </p:txBody>
      </p:sp>
    </p:spTree>
    <p:extLst>
      <p:ext uri="{BB962C8B-B14F-4D97-AF65-F5344CB8AC3E}">
        <p14:creationId xmlns:p14="http://schemas.microsoft.com/office/powerpoint/2010/main" val="108518391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図形グループ 12"/>
          <p:cNvGrpSpPr/>
          <p:nvPr/>
        </p:nvGrpSpPr>
        <p:grpSpPr>
          <a:xfrm>
            <a:off x="-1160" y="642089"/>
            <a:ext cx="9145160" cy="6783686"/>
            <a:chOff x="0" y="74314"/>
            <a:chExt cx="9145160" cy="6783686"/>
          </a:xfrm>
        </p:grpSpPr>
        <p:pic>
          <p:nvPicPr>
            <p:cNvPr id="3"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63022" y="74314"/>
              <a:ext cx="6982138" cy="678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 name="Line 2"/>
            <p:cNvSpPr>
              <a:spLocks noChangeShapeType="1"/>
            </p:cNvSpPr>
            <p:nvPr/>
          </p:nvSpPr>
          <p:spPr bwMode="auto">
            <a:xfrm>
              <a:off x="4961247" y="1988841"/>
              <a:ext cx="1739428" cy="4185795"/>
            </a:xfrm>
            <a:prstGeom prst="line">
              <a:avLst/>
            </a:prstGeom>
            <a:noFill/>
            <a:ln w="508000">
              <a:solidFill>
                <a:srgbClr val="0000FF">
                  <a:alpha val="41960"/>
                </a:srgbClr>
              </a:solidFill>
              <a:miter lim="800000"/>
              <a:headEnd/>
              <a:tailEnd/>
            </a:ln>
            <a:extLst>
              <a:ext uri="{909E8E84-426E-40dd-AFC4-6F175D3DCCD1}">
                <a14:hiddenFill xmlns:a14="http://schemas.microsoft.com/office/drawing/2010/main">
                  <a:noFill/>
                </a14:hiddenFill>
              </a:ext>
            </a:extLst>
          </p:spPr>
          <p:txBody>
            <a:bodyPr lIns="0" tIns="0" rIns="0" bIns="0"/>
            <a:lstStyle/>
            <a:p>
              <a:pPr defTabSz="913579" eaLnBrk="0" fontAlgn="base" hangingPunct="0">
                <a:spcBef>
                  <a:spcPct val="0"/>
                </a:spcBef>
                <a:spcAft>
                  <a:spcPct val="0"/>
                </a:spcAft>
              </a:pPr>
              <a:endParaRPr lang="ja-JP" altLang="en-US">
                <a:solidFill>
                  <a:srgbClr val="000000"/>
                </a:solidFill>
                <a:ea typeface="ＭＳ Ｐゴシック" pitchFamily="50" charset="-128"/>
              </a:endParaRPr>
            </a:p>
          </p:txBody>
        </p:sp>
        <p:grpSp>
          <p:nvGrpSpPr>
            <p:cNvPr id="5" name="Group 6"/>
            <p:cNvGrpSpPr>
              <a:grpSpLocks/>
            </p:cNvGrpSpPr>
            <p:nvPr/>
          </p:nvGrpSpPr>
          <p:grpSpPr bwMode="auto">
            <a:xfrm rot="5400000">
              <a:off x="176350" y="1413426"/>
              <a:ext cx="920262" cy="498231"/>
              <a:chOff x="0" y="0"/>
              <a:chExt cx="892" cy="446"/>
            </a:xfrm>
          </p:grpSpPr>
          <p:sp>
            <p:nvSpPr>
              <p:cNvPr id="8" name="Freeform 3"/>
              <p:cNvSpPr>
                <a:spLocks/>
              </p:cNvSpPr>
              <p:nvPr/>
            </p:nvSpPr>
            <p:spPr bwMode="auto">
              <a:xfrm>
                <a:off x="0" y="40"/>
                <a:ext cx="341" cy="3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9818"/>
                    </a:moveTo>
                    <a:lnTo>
                      <a:pt x="21600" y="21600"/>
                    </a:lnTo>
                    <a:lnTo>
                      <a:pt x="21073" y="0"/>
                    </a:lnTo>
                  </a:path>
                </a:pathLst>
              </a:custGeom>
              <a:noFill/>
              <a:ln w="381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913579" eaLnBrk="0" fontAlgn="base" hangingPunct="0">
                  <a:spcBef>
                    <a:spcPct val="0"/>
                  </a:spcBef>
                  <a:spcAft>
                    <a:spcPct val="0"/>
                  </a:spcAft>
                </a:pPr>
                <a:endParaRPr lang="ja-JP" altLang="en-US">
                  <a:solidFill>
                    <a:srgbClr val="000000"/>
                  </a:solidFill>
                  <a:ea typeface="ＭＳ Ｐゴシック" pitchFamily="50" charset="-128"/>
                </a:endParaRPr>
              </a:p>
            </p:txBody>
          </p:sp>
          <p:sp>
            <p:nvSpPr>
              <p:cNvPr id="9" name="Line 4"/>
              <p:cNvSpPr>
                <a:spLocks noChangeShapeType="1"/>
              </p:cNvSpPr>
              <p:nvPr/>
            </p:nvSpPr>
            <p:spPr bwMode="auto">
              <a:xfrm>
                <a:off x="512" y="0"/>
                <a:ext cx="1" cy="446"/>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pPr defTabSz="913579" eaLnBrk="0" fontAlgn="base" hangingPunct="0">
                  <a:spcBef>
                    <a:spcPct val="0"/>
                  </a:spcBef>
                  <a:spcAft>
                    <a:spcPct val="0"/>
                  </a:spcAft>
                </a:pPr>
                <a:endParaRPr lang="ja-JP" altLang="en-US">
                  <a:solidFill>
                    <a:srgbClr val="000000"/>
                  </a:solidFill>
                  <a:ea typeface="ＭＳ Ｐゴシック" pitchFamily="50" charset="-128"/>
                </a:endParaRPr>
              </a:p>
            </p:txBody>
          </p:sp>
          <p:sp>
            <p:nvSpPr>
              <p:cNvPr id="10" name="Line 5"/>
              <p:cNvSpPr>
                <a:spLocks noChangeShapeType="1"/>
              </p:cNvSpPr>
              <p:nvPr/>
            </p:nvSpPr>
            <p:spPr bwMode="auto">
              <a:xfrm flipH="1">
                <a:off x="9" y="204"/>
                <a:ext cx="883" cy="2"/>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pPr defTabSz="913579" eaLnBrk="0" fontAlgn="base" hangingPunct="0">
                  <a:spcBef>
                    <a:spcPct val="0"/>
                  </a:spcBef>
                  <a:spcAft>
                    <a:spcPct val="0"/>
                  </a:spcAft>
                </a:pPr>
                <a:endParaRPr lang="ja-JP" altLang="en-US">
                  <a:solidFill>
                    <a:srgbClr val="000000"/>
                  </a:solidFill>
                  <a:ea typeface="ＭＳ Ｐゴシック" pitchFamily="50" charset="-128"/>
                </a:endParaRPr>
              </a:p>
            </p:txBody>
          </p:sp>
        </p:grpSp>
        <p:pic>
          <p:nvPicPr>
            <p:cNvPr id="6"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094037"/>
              <a:ext cx="2875085" cy="45089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8"/>
            <p:cNvSpPr>
              <a:spLocks/>
            </p:cNvSpPr>
            <p:nvPr/>
          </p:nvSpPr>
          <p:spPr bwMode="auto">
            <a:xfrm>
              <a:off x="1902069" y="4377105"/>
              <a:ext cx="580292" cy="536331"/>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3579" fontAlgn="base">
                <a:spcBef>
                  <a:spcPct val="0"/>
                </a:spcBef>
                <a:spcAft>
                  <a:spcPct val="0"/>
                </a:spcAft>
              </a:pPr>
              <a:endParaRPr kumimoji="0" lang="ja-JP" altLang="en-US" sz="2800">
                <a:solidFill>
                  <a:srgbClr val="000000"/>
                </a:solidFill>
                <a:latin typeface="+mn-lt"/>
                <a:ea typeface="ヒラギノ角ゴ Pro W3" charset="-128"/>
                <a:sym typeface="ヒラギノ角ゴ Pro W3" charset="-128"/>
              </a:endParaRPr>
            </a:p>
          </p:txBody>
        </p:sp>
      </p:grpSp>
      <p:sp>
        <p:nvSpPr>
          <p:cNvPr id="12" name="円/楕円 1"/>
          <p:cNvSpPr/>
          <p:nvPr/>
        </p:nvSpPr>
        <p:spPr>
          <a:xfrm>
            <a:off x="5684846" y="4530383"/>
            <a:ext cx="364815" cy="297220"/>
          </a:xfrm>
          <a:prstGeom prst="ellipse">
            <a:avLst/>
          </a:prstGeom>
          <a:solidFill>
            <a:srgbClr val="FFFF00">
              <a:alpha val="74000"/>
            </a:srgbClr>
          </a:solidFill>
          <a:ln>
            <a:solidFill>
              <a:srgbClr val="FF0000"/>
            </a:solidFill>
          </a:ln>
          <a:effectLst>
            <a:glow rad="1397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364" tIns="45684" rIns="91364" bIns="45684" rtlCol="0" anchor="ctr"/>
          <a:lstStyle/>
          <a:p>
            <a:pPr algn="ctr" defTabSz="456788"/>
            <a:endParaRPr lang="ja-JP" altLang="en-US">
              <a:solidFill>
                <a:prstClr val="white"/>
              </a:solidFill>
              <a:ea typeface="ＭＳ Ｐゴシック"/>
            </a:endParaRPr>
          </a:p>
        </p:txBody>
      </p:sp>
      <p:sp>
        <p:nvSpPr>
          <p:cNvPr id="13" name="テキスト ボックス 4"/>
          <p:cNvSpPr txBox="1"/>
          <p:nvPr/>
        </p:nvSpPr>
        <p:spPr>
          <a:xfrm>
            <a:off x="3339342" y="2855079"/>
            <a:ext cx="670185" cy="369259"/>
          </a:xfrm>
          <a:prstGeom prst="rect">
            <a:avLst/>
          </a:prstGeom>
          <a:solidFill>
            <a:srgbClr val="CCFFCC"/>
          </a:solidFill>
          <a:ln>
            <a:solidFill>
              <a:srgbClr val="3366FF"/>
            </a:solidFill>
          </a:ln>
        </p:spPr>
        <p:txBody>
          <a:bodyPr wrap="none" lIns="91364" tIns="45684" rIns="91364" bIns="45684" rtlCol="0">
            <a:spAutoFit/>
          </a:bodyPr>
          <a:lstStyle/>
          <a:p>
            <a:pPr defTabSz="456788"/>
            <a:r>
              <a:rPr lang="en-US" altLang="ja-JP" dirty="0" err="1" smtClean="0">
                <a:solidFill>
                  <a:prstClr val="black"/>
                </a:solidFill>
                <a:ea typeface="ＭＳ Ｐゴシック"/>
              </a:rPr>
              <a:t>Oshu</a:t>
            </a:r>
            <a:endParaRPr lang="ja-JP" altLang="en-US" dirty="0">
              <a:solidFill>
                <a:prstClr val="black"/>
              </a:solidFill>
              <a:ea typeface="ＭＳ Ｐゴシック"/>
            </a:endParaRPr>
          </a:p>
        </p:txBody>
      </p:sp>
      <p:sp>
        <p:nvSpPr>
          <p:cNvPr id="14" name="テキスト ボックス 18"/>
          <p:cNvSpPr txBox="1"/>
          <p:nvPr/>
        </p:nvSpPr>
        <p:spPr>
          <a:xfrm>
            <a:off x="3339339" y="4948720"/>
            <a:ext cx="1120579" cy="369259"/>
          </a:xfrm>
          <a:prstGeom prst="rect">
            <a:avLst/>
          </a:prstGeom>
          <a:solidFill>
            <a:srgbClr val="CCFFCC"/>
          </a:solidFill>
          <a:ln>
            <a:solidFill>
              <a:srgbClr val="3366FF"/>
            </a:solidFill>
          </a:ln>
        </p:spPr>
        <p:txBody>
          <a:bodyPr wrap="none" lIns="91364" tIns="45684" rIns="91364" bIns="45684" rtlCol="0">
            <a:spAutoFit/>
          </a:bodyPr>
          <a:lstStyle/>
          <a:p>
            <a:pPr defTabSz="456788"/>
            <a:r>
              <a:rPr lang="en-US" altLang="ja-JP" dirty="0" err="1" smtClean="0">
                <a:solidFill>
                  <a:prstClr val="black"/>
                </a:solidFill>
                <a:ea typeface="ＭＳ Ｐゴシック"/>
              </a:rPr>
              <a:t>Ichinoseki</a:t>
            </a:r>
            <a:endParaRPr lang="ja-JP" altLang="en-US" dirty="0">
              <a:solidFill>
                <a:prstClr val="black"/>
              </a:solidFill>
              <a:ea typeface="ＭＳ Ｐゴシック"/>
            </a:endParaRPr>
          </a:p>
        </p:txBody>
      </p:sp>
      <p:sp>
        <p:nvSpPr>
          <p:cNvPr id="15" name="テキスト ボックス 19"/>
          <p:cNvSpPr txBox="1"/>
          <p:nvPr/>
        </p:nvSpPr>
        <p:spPr>
          <a:xfrm>
            <a:off x="7336283" y="3610604"/>
            <a:ext cx="959965" cy="369259"/>
          </a:xfrm>
          <a:prstGeom prst="rect">
            <a:avLst/>
          </a:prstGeom>
          <a:solidFill>
            <a:srgbClr val="CCFFCC"/>
          </a:solidFill>
          <a:ln>
            <a:solidFill>
              <a:srgbClr val="3366FF"/>
            </a:solidFill>
          </a:ln>
        </p:spPr>
        <p:txBody>
          <a:bodyPr wrap="none" lIns="91364" tIns="45684" rIns="91364" bIns="45684" rtlCol="0">
            <a:spAutoFit/>
          </a:bodyPr>
          <a:lstStyle/>
          <a:p>
            <a:pPr defTabSz="456788"/>
            <a:r>
              <a:rPr lang="en-US" altLang="ja-JP" dirty="0" err="1" smtClean="0">
                <a:solidFill>
                  <a:prstClr val="black"/>
                </a:solidFill>
                <a:ea typeface="ＭＳ Ｐゴシック"/>
              </a:rPr>
              <a:t>Ofunato</a:t>
            </a:r>
            <a:endParaRPr lang="ja-JP" altLang="en-US" dirty="0">
              <a:solidFill>
                <a:prstClr val="black"/>
              </a:solidFill>
              <a:ea typeface="ＭＳ Ｐゴシック"/>
            </a:endParaRPr>
          </a:p>
        </p:txBody>
      </p:sp>
      <p:sp>
        <p:nvSpPr>
          <p:cNvPr id="16" name="テキスト ボックス 20"/>
          <p:cNvSpPr txBox="1"/>
          <p:nvPr/>
        </p:nvSpPr>
        <p:spPr>
          <a:xfrm>
            <a:off x="6858000" y="4776992"/>
            <a:ext cx="1353891" cy="369259"/>
          </a:xfrm>
          <a:prstGeom prst="rect">
            <a:avLst/>
          </a:prstGeom>
          <a:solidFill>
            <a:srgbClr val="CCFFCC"/>
          </a:solidFill>
          <a:ln>
            <a:solidFill>
              <a:srgbClr val="3366FF"/>
            </a:solidFill>
          </a:ln>
        </p:spPr>
        <p:txBody>
          <a:bodyPr wrap="none" lIns="91364" tIns="45684" rIns="91364" bIns="45684" rtlCol="0">
            <a:spAutoFit/>
          </a:bodyPr>
          <a:lstStyle/>
          <a:p>
            <a:pPr defTabSz="456788"/>
            <a:r>
              <a:rPr lang="en-US" altLang="ja-JP" dirty="0" err="1" smtClean="0">
                <a:solidFill>
                  <a:prstClr val="black"/>
                </a:solidFill>
                <a:ea typeface="ＭＳ Ｐゴシック"/>
              </a:rPr>
              <a:t>Kesen-numa</a:t>
            </a:r>
            <a:endParaRPr lang="ja-JP" altLang="en-US" dirty="0">
              <a:solidFill>
                <a:prstClr val="black"/>
              </a:solidFill>
              <a:ea typeface="ＭＳ Ｐゴシック"/>
            </a:endParaRPr>
          </a:p>
        </p:txBody>
      </p:sp>
      <p:sp>
        <p:nvSpPr>
          <p:cNvPr id="17" name="左右矢印 11"/>
          <p:cNvSpPr/>
          <p:nvPr/>
        </p:nvSpPr>
        <p:spPr>
          <a:xfrm>
            <a:off x="2680553" y="6621208"/>
            <a:ext cx="316866" cy="127091"/>
          </a:xfrm>
          <a:prstGeom prst="leftRightArrow">
            <a:avLst/>
          </a:prstGeom>
          <a:solidFill>
            <a:srgbClr val="FFFF00"/>
          </a:solidFill>
          <a:ln>
            <a:solidFill>
              <a:srgbClr val="008000"/>
            </a:solidFill>
          </a:ln>
        </p:spPr>
        <p:style>
          <a:lnRef idx="1">
            <a:schemeClr val="accent1"/>
          </a:lnRef>
          <a:fillRef idx="3">
            <a:schemeClr val="accent1"/>
          </a:fillRef>
          <a:effectRef idx="2">
            <a:schemeClr val="accent1"/>
          </a:effectRef>
          <a:fontRef idx="minor">
            <a:schemeClr val="lt1"/>
          </a:fontRef>
        </p:style>
        <p:txBody>
          <a:bodyPr lIns="91364" tIns="45684" rIns="91364" bIns="45684" rtlCol="0" anchor="ctr"/>
          <a:lstStyle/>
          <a:p>
            <a:pPr algn="ctr" defTabSz="456788"/>
            <a:endParaRPr lang="ja-JP" altLang="en-US">
              <a:solidFill>
                <a:prstClr val="white"/>
              </a:solidFill>
              <a:ea typeface="ＭＳ Ｐゴシック"/>
            </a:endParaRPr>
          </a:p>
        </p:txBody>
      </p:sp>
      <p:sp>
        <p:nvSpPr>
          <p:cNvPr id="18" name="テキスト ボックス 23"/>
          <p:cNvSpPr txBox="1"/>
          <p:nvPr/>
        </p:nvSpPr>
        <p:spPr>
          <a:xfrm>
            <a:off x="867728" y="4948793"/>
            <a:ext cx="811525" cy="369259"/>
          </a:xfrm>
          <a:prstGeom prst="rect">
            <a:avLst/>
          </a:prstGeom>
          <a:solidFill>
            <a:srgbClr val="CCFFCC"/>
          </a:solidFill>
          <a:ln>
            <a:solidFill>
              <a:srgbClr val="3366FF"/>
            </a:solidFill>
          </a:ln>
        </p:spPr>
        <p:txBody>
          <a:bodyPr wrap="none" lIns="91364" tIns="45684" rIns="91364" bIns="45684" rtlCol="0">
            <a:spAutoFit/>
          </a:bodyPr>
          <a:lstStyle/>
          <a:p>
            <a:pPr defTabSz="456788"/>
            <a:r>
              <a:rPr lang="en-US" altLang="ja-JP" dirty="0" smtClean="0">
                <a:solidFill>
                  <a:prstClr val="black"/>
                </a:solidFill>
                <a:ea typeface="ＭＳ Ｐゴシック"/>
              </a:rPr>
              <a:t>Sendai</a:t>
            </a:r>
            <a:endParaRPr lang="ja-JP" altLang="en-US" dirty="0">
              <a:solidFill>
                <a:prstClr val="black"/>
              </a:solidFill>
              <a:ea typeface="ＭＳ Ｐゴシック"/>
            </a:endParaRPr>
          </a:p>
        </p:txBody>
      </p:sp>
      <p:cxnSp>
        <p:nvCxnSpPr>
          <p:cNvPr id="19" name="直線矢印コネクタ 10"/>
          <p:cNvCxnSpPr/>
          <p:nvPr/>
        </p:nvCxnSpPr>
        <p:spPr>
          <a:xfrm>
            <a:off x="1735739" y="5146251"/>
            <a:ext cx="204817" cy="18462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下矢印 30"/>
          <p:cNvSpPr/>
          <p:nvPr/>
        </p:nvSpPr>
        <p:spPr>
          <a:xfrm>
            <a:off x="4643320" y="5991214"/>
            <a:ext cx="148930" cy="74196"/>
          </a:xfrm>
          <a:prstGeom prst="downArrow">
            <a:avLst/>
          </a:prstGeom>
          <a:solidFill>
            <a:srgbClr val="CCFFCC"/>
          </a:solidFill>
          <a:ln>
            <a:solidFill>
              <a:srgbClr val="008000"/>
            </a:solidFill>
          </a:ln>
        </p:spPr>
        <p:style>
          <a:lnRef idx="1">
            <a:schemeClr val="accent1"/>
          </a:lnRef>
          <a:fillRef idx="3">
            <a:schemeClr val="accent1"/>
          </a:fillRef>
          <a:effectRef idx="2">
            <a:schemeClr val="accent1"/>
          </a:effectRef>
          <a:fontRef idx="minor">
            <a:schemeClr val="lt1"/>
          </a:fontRef>
        </p:style>
        <p:txBody>
          <a:bodyPr lIns="91364" tIns="45684" rIns="91364" bIns="45684" rtlCol="0" anchor="ctr"/>
          <a:lstStyle/>
          <a:p>
            <a:pPr algn="ctr" defTabSz="456788"/>
            <a:endParaRPr lang="ja-JP" altLang="en-US">
              <a:solidFill>
                <a:prstClr val="white"/>
              </a:solidFill>
              <a:ea typeface="ＭＳ Ｐゴシック"/>
            </a:endParaRPr>
          </a:p>
        </p:txBody>
      </p:sp>
      <p:sp>
        <p:nvSpPr>
          <p:cNvPr id="24" name="左右矢印 31"/>
          <p:cNvSpPr/>
          <p:nvPr/>
        </p:nvSpPr>
        <p:spPr>
          <a:xfrm>
            <a:off x="4592003" y="6809765"/>
            <a:ext cx="201490" cy="45719"/>
          </a:xfrm>
          <a:prstGeom prst="leftRightArrow">
            <a:avLst/>
          </a:prstGeom>
          <a:solidFill>
            <a:srgbClr val="FFFF00"/>
          </a:solidFill>
          <a:ln>
            <a:solidFill>
              <a:srgbClr val="008000"/>
            </a:solidFill>
          </a:ln>
        </p:spPr>
        <p:style>
          <a:lnRef idx="1">
            <a:schemeClr val="accent1"/>
          </a:lnRef>
          <a:fillRef idx="3">
            <a:schemeClr val="accent1"/>
          </a:fillRef>
          <a:effectRef idx="2">
            <a:schemeClr val="accent1"/>
          </a:effectRef>
          <a:fontRef idx="minor">
            <a:schemeClr val="lt1"/>
          </a:fontRef>
        </p:style>
        <p:txBody>
          <a:bodyPr lIns="91364" tIns="45684" rIns="91364" bIns="45684" rtlCol="0" anchor="ctr"/>
          <a:lstStyle/>
          <a:p>
            <a:pPr algn="ctr" defTabSz="456788"/>
            <a:endParaRPr lang="ja-JP" altLang="en-US">
              <a:solidFill>
                <a:prstClr val="white"/>
              </a:solidFill>
              <a:ea typeface="ＭＳ Ｐゴシック"/>
            </a:endParaRPr>
          </a:p>
        </p:txBody>
      </p:sp>
      <p:sp>
        <p:nvSpPr>
          <p:cNvPr id="25" name="テキスト ボックス 7"/>
          <p:cNvSpPr txBox="1"/>
          <p:nvPr/>
        </p:nvSpPr>
        <p:spPr>
          <a:xfrm>
            <a:off x="2627356" y="5423542"/>
            <a:ext cx="1058925" cy="369259"/>
          </a:xfrm>
          <a:prstGeom prst="rect">
            <a:avLst/>
          </a:prstGeom>
          <a:solidFill>
            <a:srgbClr val="FFFF00"/>
          </a:solidFill>
          <a:ln>
            <a:solidFill>
              <a:srgbClr val="008000"/>
            </a:solidFill>
          </a:ln>
        </p:spPr>
        <p:txBody>
          <a:bodyPr wrap="none" lIns="91364" tIns="45684" rIns="91364" bIns="45684" rtlCol="0">
            <a:spAutoFit/>
          </a:bodyPr>
          <a:lstStyle/>
          <a:p>
            <a:pPr defTabSz="456788"/>
            <a:r>
              <a:rPr lang="en-US" altLang="ja-JP" dirty="0">
                <a:solidFill>
                  <a:prstClr val="black"/>
                </a:solidFill>
                <a:ea typeface="ＭＳ Ｐゴシック"/>
              </a:rPr>
              <a:t>IP Region</a:t>
            </a:r>
            <a:endParaRPr lang="ja-JP" altLang="en-US" dirty="0">
              <a:solidFill>
                <a:prstClr val="black"/>
              </a:solidFill>
              <a:ea typeface="ＭＳ Ｐゴシック"/>
            </a:endParaRPr>
          </a:p>
        </p:txBody>
      </p:sp>
      <p:sp>
        <p:nvSpPr>
          <p:cNvPr id="26" name="下矢印 8"/>
          <p:cNvSpPr/>
          <p:nvPr/>
        </p:nvSpPr>
        <p:spPr>
          <a:xfrm>
            <a:off x="3000540" y="5908609"/>
            <a:ext cx="157971" cy="268455"/>
          </a:xfrm>
          <a:prstGeom prst="down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lIns="91364" tIns="45684" rIns="91364" bIns="45684" rtlCol="0" anchor="ctr"/>
          <a:lstStyle/>
          <a:p>
            <a:pPr algn="ctr" defTabSz="456788"/>
            <a:endParaRPr lang="ja-JP" altLang="en-US">
              <a:solidFill>
                <a:prstClr val="white"/>
              </a:solidFill>
              <a:ea typeface="ＭＳ Ｐゴシック"/>
            </a:endParaRPr>
          </a:p>
        </p:txBody>
      </p:sp>
      <p:sp>
        <p:nvSpPr>
          <p:cNvPr id="27" name="左右矢印 32"/>
          <p:cNvSpPr/>
          <p:nvPr/>
        </p:nvSpPr>
        <p:spPr>
          <a:xfrm>
            <a:off x="2866307" y="6663848"/>
            <a:ext cx="316866" cy="127091"/>
          </a:xfrm>
          <a:prstGeom prst="leftRightArrow">
            <a:avLst/>
          </a:prstGeom>
          <a:solidFill>
            <a:srgbClr val="FFFF00"/>
          </a:solidFill>
          <a:ln>
            <a:solidFill>
              <a:srgbClr val="008000"/>
            </a:solidFill>
          </a:ln>
        </p:spPr>
        <p:style>
          <a:lnRef idx="1">
            <a:schemeClr val="accent1"/>
          </a:lnRef>
          <a:fillRef idx="3">
            <a:schemeClr val="accent1"/>
          </a:fillRef>
          <a:effectRef idx="2">
            <a:schemeClr val="accent1"/>
          </a:effectRef>
          <a:fontRef idx="minor">
            <a:schemeClr val="lt1"/>
          </a:fontRef>
        </p:style>
        <p:txBody>
          <a:bodyPr lIns="91364" tIns="45684" rIns="91364" bIns="45684" rtlCol="0" anchor="ctr"/>
          <a:lstStyle/>
          <a:p>
            <a:pPr algn="ctr" defTabSz="456788"/>
            <a:endParaRPr lang="ja-JP" altLang="en-US">
              <a:solidFill>
                <a:prstClr val="white"/>
              </a:solidFill>
              <a:ea typeface="ＭＳ Ｐゴシック"/>
            </a:endParaRPr>
          </a:p>
        </p:txBody>
      </p:sp>
      <p:sp>
        <p:nvSpPr>
          <p:cNvPr id="28" name="TextBox 27"/>
          <p:cNvSpPr txBox="1"/>
          <p:nvPr/>
        </p:nvSpPr>
        <p:spPr>
          <a:xfrm>
            <a:off x="7452320" y="332656"/>
            <a:ext cx="184731" cy="369332"/>
          </a:xfrm>
          <a:prstGeom prst="rect">
            <a:avLst/>
          </a:prstGeom>
          <a:noFill/>
        </p:spPr>
        <p:txBody>
          <a:bodyPr wrap="none" rtlCol="0">
            <a:spAutoFit/>
          </a:bodyPr>
          <a:lstStyle/>
          <a:p>
            <a:endParaRPr lang="fr-FR" dirty="0"/>
          </a:p>
        </p:txBody>
      </p:sp>
      <p:sp>
        <p:nvSpPr>
          <p:cNvPr id="30" name="TextBox 29"/>
          <p:cNvSpPr txBox="1"/>
          <p:nvPr/>
        </p:nvSpPr>
        <p:spPr>
          <a:xfrm>
            <a:off x="2286000" y="3224338"/>
            <a:ext cx="4572000" cy="369332"/>
          </a:xfrm>
          <a:prstGeom prst="rect">
            <a:avLst/>
          </a:prstGeom>
          <a:noFill/>
        </p:spPr>
        <p:txBody>
          <a:bodyPr wrap="square" rtlCol="0">
            <a:spAutoFit/>
          </a:bodyPr>
          <a:lstStyle/>
          <a:p>
            <a:endParaRPr lang="fr-FR" dirty="0"/>
          </a:p>
        </p:txBody>
      </p:sp>
      <p:sp>
        <p:nvSpPr>
          <p:cNvPr id="37" name="テキスト ボックス 57"/>
          <p:cNvSpPr txBox="1"/>
          <p:nvPr/>
        </p:nvSpPr>
        <p:spPr>
          <a:xfrm>
            <a:off x="2997419" y="118905"/>
            <a:ext cx="5991121" cy="523184"/>
          </a:xfrm>
          <a:prstGeom prst="rect">
            <a:avLst/>
          </a:prstGeom>
          <a:solidFill>
            <a:srgbClr val="FFFFFF"/>
          </a:solidFill>
        </p:spPr>
        <p:txBody>
          <a:bodyPr wrap="none" lIns="91404" tIns="45702" rIns="91404" bIns="45702" rtlCol="0">
            <a:spAutoFit/>
          </a:bodyPr>
          <a:lstStyle/>
          <a:p>
            <a:r>
              <a:rPr kumimoji="1" lang="en-US" altLang="ja-JP" sz="2800" dirty="0" smtClean="0">
                <a:solidFill>
                  <a:srgbClr val="000000"/>
                </a:solidFill>
              </a:rPr>
              <a:t>Site Specific design: the “preferred” site</a:t>
            </a:r>
            <a:endParaRPr kumimoji="1" lang="en-US" altLang="ja-JP" sz="2800" dirty="0">
              <a:solidFill>
                <a:srgbClr val="000000"/>
              </a:solidFill>
            </a:endParaRPr>
          </a:p>
        </p:txBody>
      </p:sp>
    </p:spTree>
    <p:extLst>
      <p:ext uri="{BB962C8B-B14F-4D97-AF65-F5344CB8AC3E}">
        <p14:creationId xmlns:p14="http://schemas.microsoft.com/office/powerpoint/2010/main" val="42255951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T4CM-lon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93092"/>
            <a:ext cx="9144000" cy="1547044"/>
          </a:xfrm>
          <a:prstGeom prst="rect">
            <a:avLst/>
          </a:prstGeom>
        </p:spPr>
      </p:pic>
      <p:sp>
        <p:nvSpPr>
          <p:cNvPr id="2" name="タイトル 1"/>
          <p:cNvSpPr>
            <a:spLocks noGrp="1"/>
          </p:cNvSpPr>
          <p:nvPr>
            <p:ph type="title"/>
          </p:nvPr>
        </p:nvSpPr>
        <p:spPr>
          <a:xfrm>
            <a:off x="4334503" y="153931"/>
            <a:ext cx="4710794" cy="500303"/>
          </a:xfrm>
        </p:spPr>
        <p:txBody>
          <a:bodyPr/>
          <a:lstStyle/>
          <a:p>
            <a:r>
              <a:rPr kumimoji="1" lang="en-US" altLang="ja-JP" sz="2800" b="0" dirty="0" smtClean="0"/>
              <a:t>ILC Cryomodule Assembly</a:t>
            </a:r>
            <a:endParaRPr kumimoji="1" lang="ja-JP" altLang="en-US" sz="2800" b="0" dirty="0"/>
          </a:p>
        </p:txBody>
      </p:sp>
      <p:sp>
        <p:nvSpPr>
          <p:cNvPr id="4" name="日付プレースホルダー 3"/>
          <p:cNvSpPr>
            <a:spLocks noGrp="1"/>
          </p:cNvSpPr>
          <p:nvPr>
            <p:ph type="dt" sz="half" idx="4294967295"/>
          </p:nvPr>
        </p:nvSpPr>
        <p:spPr>
          <a:xfrm>
            <a:off x="381000" y="6400800"/>
            <a:ext cx="2438400" cy="457200"/>
          </a:xfrm>
          <a:prstGeom prst="rect">
            <a:avLst/>
          </a:prstGeom>
        </p:spPr>
        <p:txBody>
          <a:bodyPr/>
          <a:lstStyle/>
          <a:p>
            <a:r>
              <a:rPr lang="en-US" smtClean="0">
                <a:solidFill>
                  <a:srgbClr val="000000"/>
                </a:solidFill>
                <a:latin typeface="Arial"/>
                <a:ea typeface="Arial Unicode MS"/>
                <a:cs typeface="Arial Unicode MS"/>
              </a:rPr>
              <a:t>A, Yamamoto, 150413</a:t>
            </a:r>
            <a:endParaRPr lang="en-US">
              <a:solidFill>
                <a:srgbClr val="000000"/>
              </a:solidFill>
              <a:latin typeface="Arial"/>
              <a:ea typeface="Arial Unicode MS"/>
              <a:cs typeface="Arial Unicode MS"/>
            </a:endParaRPr>
          </a:p>
        </p:txBody>
      </p:sp>
      <p:sp>
        <p:nvSpPr>
          <p:cNvPr id="6" name="スライド番号プレースホルダー 5"/>
          <p:cNvSpPr>
            <a:spLocks noGrp="1"/>
          </p:cNvSpPr>
          <p:nvPr>
            <p:ph type="sldNum" sz="quarter" idx="4294967295"/>
          </p:nvPr>
        </p:nvSpPr>
        <p:spPr>
          <a:xfrm>
            <a:off x="6553200" y="6400800"/>
            <a:ext cx="1905000" cy="457200"/>
          </a:xfrm>
          <a:prstGeom prst="rect">
            <a:avLst/>
          </a:prstGeom>
        </p:spPr>
        <p:txBody>
          <a:bodyPr/>
          <a:lstStyle/>
          <a:p>
            <a:fld id="{AAB6FA28-7AEC-3F43-9C2D-3DB969CFEC6A}" type="slidenum">
              <a:rPr lang="en-US" smtClean="0">
                <a:solidFill>
                  <a:srgbClr val="000000"/>
                </a:solidFill>
                <a:latin typeface="Arial"/>
                <a:ea typeface="Arial Unicode MS"/>
                <a:cs typeface="Arial Unicode MS"/>
              </a:rPr>
              <a:pPr/>
              <a:t>7</a:t>
            </a:fld>
            <a:endParaRPr lang="en-US">
              <a:solidFill>
                <a:srgbClr val="000000"/>
              </a:solidFill>
              <a:latin typeface="Arial"/>
              <a:ea typeface="Arial Unicode MS"/>
              <a:cs typeface="Arial Unicode MS"/>
            </a:endParaRPr>
          </a:p>
        </p:txBody>
      </p:sp>
      <p:pic>
        <p:nvPicPr>
          <p:cNvPr id="10" name="Picture 2" descr="M:\Kash\Split_Quad_pic_022410\2.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042" b="-81"/>
          <a:stretch/>
        </p:blipFill>
        <p:spPr bwMode="auto">
          <a:xfrm>
            <a:off x="7047573" y="2791026"/>
            <a:ext cx="1997724" cy="1469057"/>
          </a:xfrm>
          <a:prstGeom prst="rect">
            <a:avLst/>
          </a:prstGeom>
          <a:noFill/>
          <a:ln w="9525">
            <a:noFill/>
            <a:miter lim="800000"/>
            <a:headEnd/>
            <a:tailEnd/>
          </a:ln>
        </p:spPr>
      </p:pic>
      <p:graphicFrame>
        <p:nvGraphicFramePr>
          <p:cNvPr id="11" name="Object 2"/>
          <p:cNvGraphicFramePr>
            <a:graphicFrameLocks noChangeAspect="1"/>
          </p:cNvGraphicFramePr>
          <p:nvPr>
            <p:extLst>
              <p:ext uri="{D42A27DB-BD31-4B8C-83A1-F6EECF244321}">
                <p14:modId xmlns:p14="http://schemas.microsoft.com/office/powerpoint/2010/main" val="2550784949"/>
              </p:ext>
            </p:extLst>
          </p:nvPr>
        </p:nvGraphicFramePr>
        <p:xfrm>
          <a:off x="7607071" y="4462288"/>
          <a:ext cx="1193746" cy="904720"/>
        </p:xfrm>
        <a:graphic>
          <a:graphicData uri="http://schemas.openxmlformats.org/presentationml/2006/ole">
            <mc:AlternateContent xmlns:mc="http://schemas.openxmlformats.org/markup-compatibility/2006">
              <mc:Choice xmlns:v="urn:schemas-microsoft-com:vml" Requires="v">
                <p:oleObj spid="_x0000_s1043" name="文書" r:id="rId5" imgW="3149600" imgH="2387600" progId="Word.Document.12">
                  <p:link updateAutomatic="1"/>
                </p:oleObj>
              </mc:Choice>
              <mc:Fallback>
                <p:oleObj name="文書" r:id="rId5" imgW="3149600" imgH="2387600" progId="Word.Document.12">
                  <p:link updateAutomatic="1"/>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7071" y="4462288"/>
                        <a:ext cx="1193746" cy="904720"/>
                      </a:xfrm>
                      <a:prstGeom prst="rect">
                        <a:avLst/>
                      </a:prstGeom>
                      <a:noFill/>
                      <a:ln>
                        <a:solidFill>
                          <a:srgbClr val="3366FF"/>
                        </a:solidFill>
                      </a:ln>
                      <a:effectLst/>
                      <a:extLst/>
                    </p:spPr>
                  </p:pic>
                </p:oleObj>
              </mc:Fallback>
            </mc:AlternateContent>
          </a:graphicData>
        </a:graphic>
      </p:graphicFrame>
      <p:sp>
        <p:nvSpPr>
          <p:cNvPr id="13" name="TextBox 6"/>
          <p:cNvSpPr txBox="1"/>
          <p:nvPr/>
        </p:nvSpPr>
        <p:spPr>
          <a:xfrm>
            <a:off x="6160232" y="786745"/>
            <a:ext cx="2160492" cy="369332"/>
          </a:xfrm>
          <a:prstGeom prst="rect">
            <a:avLst/>
          </a:prstGeom>
          <a:solidFill>
            <a:schemeClr val="bg1"/>
          </a:solidFill>
        </p:spPr>
        <p:txBody>
          <a:bodyPr wrap="none" rtlCol="0">
            <a:spAutoFit/>
          </a:bodyPr>
          <a:lstStyle/>
          <a:p>
            <a:r>
              <a:rPr lang="en-GB" dirty="0" smtClean="0">
                <a:solidFill>
                  <a:srgbClr val="000000"/>
                </a:solidFill>
                <a:latin typeface="Arial"/>
                <a:ea typeface="Arial Unicode MS"/>
                <a:cs typeface="Arial Unicode MS"/>
              </a:rPr>
              <a:t>12.6 </a:t>
            </a:r>
            <a:r>
              <a:rPr lang="en-GB" dirty="0">
                <a:solidFill>
                  <a:srgbClr val="000000"/>
                </a:solidFill>
                <a:latin typeface="Arial"/>
                <a:ea typeface="Arial Unicode MS"/>
                <a:cs typeface="Arial Unicode MS"/>
              </a:rPr>
              <a:t>m (slot length)</a:t>
            </a:r>
          </a:p>
        </p:txBody>
      </p:sp>
      <p:sp>
        <p:nvSpPr>
          <p:cNvPr id="14" name="TextBox 24"/>
          <p:cNvSpPr txBox="1"/>
          <p:nvPr/>
        </p:nvSpPr>
        <p:spPr>
          <a:xfrm>
            <a:off x="404031" y="849306"/>
            <a:ext cx="1300619" cy="369332"/>
          </a:xfrm>
          <a:prstGeom prst="rect">
            <a:avLst/>
          </a:prstGeom>
          <a:noFill/>
        </p:spPr>
        <p:txBody>
          <a:bodyPr wrap="none" rtlCol="0">
            <a:spAutoFit/>
          </a:bodyPr>
          <a:lstStyle/>
          <a:p>
            <a:r>
              <a:rPr lang="en-GB" dirty="0">
                <a:solidFill>
                  <a:srgbClr val="000000"/>
                </a:solidFill>
                <a:latin typeface="Arial"/>
                <a:ea typeface="Arial Unicode MS"/>
                <a:cs typeface="Arial Unicode MS"/>
              </a:rPr>
              <a:t>cavities (8)</a:t>
            </a:r>
          </a:p>
        </p:txBody>
      </p:sp>
      <p:cxnSp>
        <p:nvCxnSpPr>
          <p:cNvPr id="15" name="Straight Arrow Connector 26"/>
          <p:cNvCxnSpPr>
            <a:stCxn id="14" idx="2"/>
          </p:cNvCxnSpPr>
          <p:nvPr/>
        </p:nvCxnSpPr>
        <p:spPr bwMode="auto">
          <a:xfrm>
            <a:off x="1054341" y="1218638"/>
            <a:ext cx="16699" cy="71242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29"/>
          <p:cNvCxnSpPr/>
          <p:nvPr/>
        </p:nvCxnSpPr>
        <p:spPr bwMode="auto">
          <a:xfrm>
            <a:off x="1054341" y="1559072"/>
            <a:ext cx="650309" cy="71242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31"/>
          <p:cNvCxnSpPr/>
          <p:nvPr/>
        </p:nvCxnSpPr>
        <p:spPr bwMode="auto">
          <a:xfrm>
            <a:off x="1054341" y="1559072"/>
            <a:ext cx="1715061" cy="71242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 name="TextBox 32"/>
          <p:cNvSpPr txBox="1"/>
          <p:nvPr/>
        </p:nvSpPr>
        <p:spPr>
          <a:xfrm>
            <a:off x="3808422" y="849306"/>
            <a:ext cx="2019829" cy="369332"/>
          </a:xfrm>
          <a:prstGeom prst="rect">
            <a:avLst/>
          </a:prstGeom>
          <a:noFill/>
        </p:spPr>
        <p:txBody>
          <a:bodyPr wrap="none" rtlCol="0">
            <a:spAutoFit/>
          </a:bodyPr>
          <a:lstStyle/>
          <a:p>
            <a:r>
              <a:rPr lang="en-GB" dirty="0">
                <a:solidFill>
                  <a:srgbClr val="000000"/>
                </a:solidFill>
                <a:latin typeface="Arial"/>
                <a:ea typeface="Arial Unicode MS"/>
                <a:cs typeface="Arial Unicode MS"/>
              </a:rPr>
              <a:t>SC quad package</a:t>
            </a:r>
          </a:p>
        </p:txBody>
      </p:sp>
      <p:cxnSp>
        <p:nvCxnSpPr>
          <p:cNvPr id="19" name="Straight Arrow Connector 34"/>
          <p:cNvCxnSpPr/>
          <p:nvPr/>
        </p:nvCxnSpPr>
        <p:spPr bwMode="auto">
          <a:xfrm>
            <a:off x="4773776" y="1559072"/>
            <a:ext cx="0" cy="71242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24" name="図 2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61103" y="5487391"/>
            <a:ext cx="4984194" cy="1346621"/>
          </a:xfrm>
          <a:prstGeom prst="rect">
            <a:avLst/>
          </a:prstGeom>
          <a:ln>
            <a:solidFill>
              <a:srgbClr val="3366FF"/>
            </a:solidFill>
          </a:ln>
        </p:spPr>
      </p:pic>
      <p:cxnSp>
        <p:nvCxnSpPr>
          <p:cNvPr id="26" name="直線矢印コネクタ 25"/>
          <p:cNvCxnSpPr/>
          <p:nvPr/>
        </p:nvCxnSpPr>
        <p:spPr bwMode="auto">
          <a:xfrm>
            <a:off x="5010410" y="2388431"/>
            <a:ext cx="1784837" cy="955171"/>
          </a:xfrm>
          <a:prstGeom prst="straightConnector1">
            <a:avLst/>
          </a:prstGeom>
          <a:solidFill>
            <a:schemeClr val="accent1"/>
          </a:solidFill>
          <a:ln w="9525" cap="flat" cmpd="sng" algn="ctr">
            <a:solidFill>
              <a:srgbClr val="008000"/>
            </a:solidFill>
            <a:prstDash val="sysDash"/>
            <a:round/>
            <a:headEnd type="none" w="med" len="med"/>
            <a:tailEnd type="arrow"/>
          </a:ln>
          <a:effectLst/>
        </p:spPr>
      </p:cxnSp>
      <p:sp>
        <p:nvSpPr>
          <p:cNvPr id="3" name="フッター プレースホルダー 2"/>
          <p:cNvSpPr>
            <a:spLocks noGrp="1"/>
          </p:cNvSpPr>
          <p:nvPr>
            <p:ph type="ftr" sz="quarter" idx="4294967295"/>
          </p:nvPr>
        </p:nvSpPr>
        <p:spPr>
          <a:xfrm>
            <a:off x="2348753" y="6400800"/>
            <a:ext cx="4446494" cy="457200"/>
          </a:xfrm>
          <a:prstGeom prst="rect">
            <a:avLst/>
          </a:prstGeom>
        </p:spPr>
        <p:txBody>
          <a:bodyPr/>
          <a:lstStyle/>
          <a:p>
            <a:pPr>
              <a:defRPr/>
            </a:pPr>
            <a:r>
              <a:rPr lang="en-US" smtClean="0">
                <a:latin typeface="Calibri"/>
              </a:rPr>
              <a:t>ILC-SRF</a:t>
            </a:r>
            <a:endParaRPr lang="en-US">
              <a:latin typeface="Calibri"/>
            </a:endParaRPr>
          </a:p>
        </p:txBody>
      </p:sp>
      <p:pic>
        <p:nvPicPr>
          <p:cNvPr id="5" name="Picture 4"/>
          <p:cNvPicPr>
            <a:picLocks noChangeAspect="1"/>
          </p:cNvPicPr>
          <p:nvPr/>
        </p:nvPicPr>
        <p:blipFill>
          <a:blip r:embed="rId8"/>
          <a:stretch>
            <a:fillRect/>
          </a:stretch>
        </p:blipFill>
        <p:spPr>
          <a:xfrm>
            <a:off x="40882" y="2673172"/>
            <a:ext cx="6302174" cy="4080657"/>
          </a:xfrm>
          <a:prstGeom prst="rect">
            <a:avLst/>
          </a:prstGeom>
        </p:spPr>
      </p:pic>
    </p:spTree>
    <p:extLst>
      <p:ext uri="{BB962C8B-B14F-4D97-AF65-F5344CB8AC3E}">
        <p14:creationId xmlns:p14="http://schemas.microsoft.com/office/powerpoint/2010/main" val="3504563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4639" y="103189"/>
            <a:ext cx="8469361" cy="544512"/>
          </a:xfrm>
          <a:solidFill>
            <a:srgbClr val="FFFFFF"/>
          </a:solidFill>
        </p:spPr>
        <p:txBody>
          <a:bodyPr/>
          <a:lstStyle/>
          <a:p>
            <a:r>
              <a:rPr lang="en-US" altLang="ja-JP" sz="2800" dirty="0" smtClean="0">
                <a:latin typeface="+mn-lt"/>
              </a:rPr>
              <a:t>Changes approved in the last 12 months - CR 002</a:t>
            </a:r>
            <a:r>
              <a:rPr lang="en-US" altLang="ja-JP" sz="2800" dirty="0">
                <a:latin typeface="+mn-lt"/>
              </a:rPr>
              <a:t>: Equalization of L* </a:t>
            </a:r>
            <a:r>
              <a:rPr lang="en-US" altLang="ja-JP" sz="2800" dirty="0" smtClean="0">
                <a:latin typeface="+mn-lt"/>
              </a:rPr>
              <a:t>for </a:t>
            </a:r>
            <a:r>
              <a:rPr lang="en-US" altLang="ja-JP" sz="2800" dirty="0">
                <a:latin typeface="+mn-lt"/>
              </a:rPr>
              <a:t>ILC and SID </a:t>
            </a:r>
            <a:r>
              <a:rPr lang="en-US" altLang="ja-JP" sz="2800" dirty="0" smtClean="0">
                <a:latin typeface="+mn-lt"/>
              </a:rPr>
              <a:t>detectors</a:t>
            </a:r>
            <a:r>
              <a:rPr lang="ja-JP" altLang="ja-JP" sz="2800" dirty="0" smtClean="0">
                <a:latin typeface="+mn-lt"/>
              </a:rPr>
              <a:t> </a:t>
            </a:r>
            <a:endParaRPr kumimoji="1" lang="ja-JP" altLang="en-US" sz="2800" dirty="0">
              <a:latin typeface="+mn-lt"/>
            </a:endParaRPr>
          </a:p>
        </p:txBody>
      </p:sp>
      <p:pic>
        <p:nvPicPr>
          <p:cNvPr id="6" name="図 5"/>
          <p:cNvPicPr/>
          <p:nvPr/>
        </p:nvPicPr>
        <p:blipFill>
          <a:blip r:embed="rId2">
            <a:extLst>
              <a:ext uri="{28A0092B-C50C-407E-A947-70E740481C1C}">
                <a14:useLocalDpi xmlns:a14="http://schemas.microsoft.com/office/drawing/2010/main"/>
              </a:ext>
            </a:extLst>
          </a:blip>
          <a:srcRect/>
          <a:stretch>
            <a:fillRect/>
          </a:stretch>
        </p:blipFill>
        <p:spPr bwMode="auto">
          <a:xfrm>
            <a:off x="330705" y="1290461"/>
            <a:ext cx="8386686" cy="4525817"/>
          </a:xfrm>
          <a:prstGeom prst="rect">
            <a:avLst/>
          </a:prstGeom>
          <a:noFill/>
          <a:ln>
            <a:noFill/>
          </a:ln>
        </p:spPr>
      </p:pic>
      <p:sp>
        <p:nvSpPr>
          <p:cNvPr id="4" name="Date Placeholder 3"/>
          <p:cNvSpPr>
            <a:spLocks noGrp="1"/>
          </p:cNvSpPr>
          <p:nvPr>
            <p:ph type="dt" sz="half" idx="4294967295"/>
          </p:nvPr>
        </p:nvSpPr>
        <p:spPr>
          <a:xfrm>
            <a:off x="381000" y="6400800"/>
            <a:ext cx="2438400" cy="457200"/>
          </a:xfrm>
          <a:prstGeom prst="rect">
            <a:avLst/>
          </a:prstGeom>
        </p:spPr>
        <p:txBody>
          <a:bodyPr lIns="91422" tIns="45711" rIns="91422" bIns="45711"/>
          <a:lstStyle/>
          <a:p>
            <a:r>
              <a:rPr lang="en-US" sz="1200" dirty="0" smtClean="0">
                <a:solidFill>
                  <a:schemeClr val="tx1"/>
                </a:solidFill>
                <a:latin typeface="+mn-lt"/>
              </a:rPr>
              <a:t>LC Days, Paris 2016</a:t>
            </a:r>
            <a:endParaRPr lang="en-US" sz="1200" dirty="0">
              <a:solidFill>
                <a:schemeClr val="tx1"/>
              </a:solidFill>
              <a:latin typeface="+mn-lt"/>
            </a:endParaRPr>
          </a:p>
          <a:p>
            <a:r>
              <a:rPr lang="en-US" sz="1200" dirty="0">
                <a:solidFill>
                  <a:schemeClr val="tx1"/>
                </a:solidFill>
                <a:latin typeface="+mn-lt"/>
              </a:rPr>
              <a:t>Mike Harrison</a:t>
            </a:r>
          </a:p>
        </p:txBody>
      </p:sp>
    </p:spTree>
    <p:extLst>
      <p:ext uri="{BB962C8B-B14F-4D97-AF65-F5344CB8AC3E}">
        <p14:creationId xmlns:p14="http://schemas.microsoft.com/office/powerpoint/2010/main" val="29513183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0149" y="103189"/>
            <a:ext cx="7992068" cy="544512"/>
          </a:xfrm>
          <a:solidFill>
            <a:srgbClr val="FFFFFF"/>
          </a:solidFill>
        </p:spPr>
        <p:txBody>
          <a:bodyPr/>
          <a:lstStyle/>
          <a:p>
            <a:r>
              <a:rPr lang="en-US" altLang="ja-JP" sz="2800" dirty="0"/>
              <a:t>Changes approved in the last 12 months </a:t>
            </a:r>
            <a:r>
              <a:rPr lang="en-US" altLang="ja-JP" sz="2800" dirty="0" smtClean="0">
                <a:latin typeface="+mn-lt"/>
              </a:rPr>
              <a:t>CR 003</a:t>
            </a:r>
            <a:r>
              <a:rPr lang="en-US" altLang="ja-JP" sz="2800" dirty="0">
                <a:latin typeface="+mn-lt"/>
              </a:rPr>
              <a:t>: Vertical shaft access to the detector hall at IP</a:t>
            </a:r>
            <a:r>
              <a:rPr lang="ja-JP" altLang="ja-JP" sz="2800" dirty="0">
                <a:latin typeface="+mn-lt"/>
              </a:rPr>
              <a:t> </a:t>
            </a:r>
            <a:endParaRPr kumimoji="1" lang="ja-JP" altLang="en-US" sz="2800" dirty="0">
              <a:latin typeface="+mn-lt"/>
            </a:endParaRPr>
          </a:p>
        </p:txBody>
      </p:sp>
      <p:pic>
        <p:nvPicPr>
          <p:cNvPr id="4" name="image2.jpeg"/>
          <p:cNvPicPr>
            <a:picLocks noGrp="1"/>
          </p:cNvPicPr>
          <p:nvPr>
            <p:ph idx="1"/>
          </p:nvPr>
        </p:nvPicPr>
        <p:blipFill rotWithShape="1">
          <a:blip r:embed="rId2" cstate="email">
            <a:extLst>
              <a:ext uri="{28A0092B-C50C-407E-A947-70E740481C1C}">
                <a14:useLocalDpi xmlns:a14="http://schemas.microsoft.com/office/drawing/2010/main"/>
              </a:ext>
            </a:extLst>
          </a:blip>
          <a:srcRect t="-143" b="-143"/>
          <a:stretch/>
        </p:blipFill>
        <p:spPr>
          <a:xfrm>
            <a:off x="251336" y="1037781"/>
            <a:ext cx="8560881" cy="3916022"/>
          </a:xfrm>
          <a:prstGeom prst="rect">
            <a:avLst/>
          </a:prstGeom>
        </p:spPr>
      </p:pic>
      <p:pic>
        <p:nvPicPr>
          <p:cNvPr id="5" name="図 4"/>
          <p:cNvPicPr>
            <a:picLocks noChangeAspect="1"/>
          </p:cNvPicPr>
          <p:nvPr/>
        </p:nvPicPr>
        <p:blipFill>
          <a:blip r:embed="rId3"/>
          <a:stretch>
            <a:fillRect/>
          </a:stretch>
        </p:blipFill>
        <p:spPr>
          <a:xfrm>
            <a:off x="2458328" y="4678533"/>
            <a:ext cx="3727016" cy="2064571"/>
          </a:xfrm>
          <a:prstGeom prst="rect">
            <a:avLst/>
          </a:prstGeom>
          <a:ln>
            <a:solidFill>
              <a:srgbClr val="3366FF"/>
            </a:solidFill>
          </a:ln>
        </p:spPr>
      </p:pic>
      <p:sp>
        <p:nvSpPr>
          <p:cNvPr id="6" name="Date Placeholder 3"/>
          <p:cNvSpPr>
            <a:spLocks noGrp="1"/>
          </p:cNvSpPr>
          <p:nvPr>
            <p:ph type="dt" sz="half" idx="4294967295"/>
          </p:nvPr>
        </p:nvSpPr>
        <p:spPr>
          <a:xfrm>
            <a:off x="381000" y="6400800"/>
            <a:ext cx="2438400" cy="457200"/>
          </a:xfrm>
          <a:prstGeom prst="rect">
            <a:avLst/>
          </a:prstGeom>
        </p:spPr>
        <p:txBody>
          <a:bodyPr lIns="91422" tIns="45711" rIns="91422" bIns="45711"/>
          <a:lstStyle/>
          <a:p>
            <a:r>
              <a:rPr lang="en-US" sz="1200" dirty="0" smtClean="0">
                <a:solidFill>
                  <a:schemeClr val="tx1"/>
                </a:solidFill>
                <a:latin typeface="+mn-lt"/>
              </a:rPr>
              <a:t>LC Days, Paris 2016</a:t>
            </a:r>
            <a:endParaRPr lang="en-US" sz="1200" dirty="0">
              <a:solidFill>
                <a:schemeClr val="tx1"/>
              </a:solidFill>
              <a:latin typeface="+mn-lt"/>
            </a:endParaRPr>
          </a:p>
          <a:p>
            <a:r>
              <a:rPr lang="en-US" sz="1200" dirty="0">
                <a:solidFill>
                  <a:schemeClr val="tx1"/>
                </a:solidFill>
                <a:latin typeface="+mn-lt"/>
              </a:rPr>
              <a:t>Mike Harrison</a:t>
            </a:r>
          </a:p>
        </p:txBody>
      </p:sp>
    </p:spTree>
    <p:extLst>
      <p:ext uri="{BB962C8B-B14F-4D97-AF65-F5344CB8AC3E}">
        <p14:creationId xmlns:p14="http://schemas.microsoft.com/office/powerpoint/2010/main" val="4169167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raft_LLC_PowerPoint_template_0215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LLC_PowerPoint_template.potx</Template>
  <TotalTime>3091</TotalTime>
  <Words>1166</Words>
  <Application>Microsoft Macintosh PowerPoint</Application>
  <PresentationFormat>On-screen Show (4:3)</PresentationFormat>
  <Paragraphs>229</Paragraphs>
  <Slides>26</Slides>
  <Notes>7</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26</vt:i4>
      </vt:variant>
    </vt:vector>
  </HeadingPairs>
  <TitlesOfParts>
    <vt:vector size="28" baseType="lpstr">
      <vt:lpstr>Draft_LLC_PowerPoint_template_021513</vt:lpstr>
      <vt:lpstr>\\localhost\Users\yamamotoakira\Akira-MacBook\Akira-HD-1105\ILC\ML-SC-Quad\!OLE_LINK5</vt:lpstr>
      <vt:lpstr>PowerPoint Presentation</vt:lpstr>
      <vt:lpstr>PowerPoint Presentation</vt:lpstr>
      <vt:lpstr>PowerPoint Presentation</vt:lpstr>
      <vt:lpstr>PowerPoint Presentation</vt:lpstr>
      <vt:lpstr> The Main Linac </vt:lpstr>
      <vt:lpstr>PowerPoint Presentation</vt:lpstr>
      <vt:lpstr>ILC Cryomodule Assembly</vt:lpstr>
      <vt:lpstr>Changes approved in the last 12 months - CR 002: Equalization of L* for ILC and SID detectors </vt:lpstr>
      <vt:lpstr>Changes approved in the last 12 months CR 003: Vertical shaft access to the detector hall at IP </vt:lpstr>
      <vt:lpstr>Changes approved in the last 12 months: CR 004-Collision point timing adjustment</vt:lpstr>
      <vt:lpstr>PowerPoint Presentation</vt:lpstr>
      <vt:lpstr>PowerPoint Presentation</vt:lpstr>
      <vt:lpstr>PowerPoint Presentation</vt:lpstr>
      <vt:lpstr>PowerPoint Presentation</vt:lpstr>
      <vt:lpstr>PowerPoint Presentation</vt:lpstr>
      <vt:lpstr>PowerPoint Presentation</vt:lpstr>
      <vt:lpstr>Central Region Working Group</vt:lpstr>
      <vt:lpstr>PowerPoint Presentation</vt:lpstr>
      <vt:lpstr>Operating Temperature 2K v’s 1.8K</vt:lpstr>
      <vt:lpstr>PowerPoint Presentation</vt:lpstr>
      <vt:lpstr>Low Energy Operation: 200 Gev and below</vt:lpstr>
      <vt:lpstr>PowerPoint Presentation</vt:lpstr>
      <vt:lpstr>PowerPoint Presentation</vt:lpstr>
      <vt:lpstr>PowerPoint Presentation</vt:lpstr>
      <vt:lpstr>PowerPoint Presentation</vt:lpstr>
      <vt:lpstr>PowerPoint Presentation</vt:lpstr>
    </vt:vector>
  </TitlesOfParts>
  <Manager/>
  <Company>DESY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ECFA LC 2013 Status (Accelerator)</dc:title>
  <dc:subject/>
  <dc:creator>Nicholas Walker</dc:creator>
  <cp:keywords/>
  <dc:description/>
  <cp:lastModifiedBy>Michael Harrison</cp:lastModifiedBy>
  <cp:revision>117</cp:revision>
  <dcterms:created xsi:type="dcterms:W3CDTF">2013-11-06T16:05:28Z</dcterms:created>
  <dcterms:modified xsi:type="dcterms:W3CDTF">2016-03-14T18:37:02Z</dcterms:modified>
  <cp:category/>
</cp:coreProperties>
</file>