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2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3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83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7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72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01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32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74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56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20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4089F-5976-475E-A33A-BEC79853C9CD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221F-3C68-4DDF-A37D-35071F836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09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arme 4"/>
          <p:cNvSpPr/>
          <p:nvPr/>
        </p:nvSpPr>
        <p:spPr>
          <a:xfrm>
            <a:off x="179512" y="4653136"/>
            <a:ext cx="4248472" cy="1368152"/>
          </a:xfrm>
          <a:prstGeom prst="teardrop">
            <a:avLst>
              <a:gd name="adj" fmla="val 20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www.ouest-france.fr/sites/default/files/styles/image-640x360/public/2016/03/22/attentats-de-bruxelles.lhommage-du-chat-ses-compatriotes.jpg?itok=sWOVcfb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512" y="44624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23528" y="764704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 smtClean="0"/>
              <a:t>4th JCL</a:t>
            </a:r>
          </a:p>
          <a:p>
            <a:r>
              <a:rPr lang="fr-FR" sz="7200" b="1" dirty="0" smtClean="0"/>
              <a:t>PARIS</a:t>
            </a:r>
            <a:endParaRPr lang="fr-FR" sz="7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5085184"/>
            <a:ext cx="3988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We</a:t>
            </a:r>
            <a:r>
              <a:rPr lang="fr-FR" sz="2400" dirty="0" smtClean="0"/>
              <a:t> are all </a:t>
            </a:r>
            <a:r>
              <a:rPr lang="fr-FR" sz="2400" dirty="0" err="1" smtClean="0"/>
              <a:t>with</a:t>
            </a:r>
            <a:r>
              <a:rPr lang="fr-FR" sz="2400" dirty="0" smtClean="0"/>
              <a:t> Brussels </a:t>
            </a:r>
            <a:r>
              <a:rPr lang="fr-FR" sz="2400" dirty="0" err="1" smtClean="0"/>
              <a:t>today</a:t>
            </a:r>
            <a:r>
              <a:rPr lang="fr-FR" sz="2400" dirty="0" smtClean="0"/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3973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WELCOME</a:t>
            </a:r>
            <a:endParaRPr lang="fr-FR" dirty="0"/>
          </a:p>
        </p:txBody>
      </p:sp>
      <p:pic>
        <p:nvPicPr>
          <p:cNvPr id="3" name="Picture 2" descr="D:\Paul\ilc\7M-DESYtest\March2015\photo\XF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8439"/>
            <a:ext cx="6840760" cy="513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34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Group photo on the </a:t>
            </a:r>
            <a:r>
              <a:rPr lang="fr-FR" dirty="0" err="1" smtClean="0"/>
              <a:t>stairs</a:t>
            </a:r>
            <a:r>
              <a:rPr lang="fr-FR" dirty="0" smtClean="0"/>
              <a:t> in front of the building at 12:30</a:t>
            </a:r>
          </a:p>
          <a:p>
            <a:r>
              <a:rPr lang="fr-FR" dirty="0" smtClean="0"/>
              <a:t>Restaurants : lots of restaurants, bistros, fast-foods, in the </a:t>
            </a:r>
            <a:r>
              <a:rPr lang="fr-FR" dirty="0" err="1" smtClean="0"/>
              <a:t>roads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(</a:t>
            </a:r>
            <a:r>
              <a:rPr lang="fr-FR" dirty="0" err="1" smtClean="0"/>
              <a:t>left</a:t>
            </a:r>
            <a:r>
              <a:rPr lang="fr-FR" dirty="0" smtClean="0"/>
              <a:t>: rue Gay-Lussac, rue St Jacques ; right : rue Descartes, rue </a:t>
            </a:r>
            <a:r>
              <a:rPr lang="fr-FR" dirty="0" err="1" smtClean="0"/>
              <a:t>Thouin</a:t>
            </a:r>
            <a:r>
              <a:rPr lang="fr-FR" dirty="0" smtClean="0"/>
              <a:t>, rue du Pot de Fer, rue Mouffetard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9074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62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WELCOME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Colas Paul</dc:creator>
  <cp:lastModifiedBy>Colas Paul</cp:lastModifiedBy>
  <cp:revision>4</cp:revision>
  <dcterms:created xsi:type="dcterms:W3CDTF">2016-03-22T21:28:28Z</dcterms:created>
  <dcterms:modified xsi:type="dcterms:W3CDTF">2016-03-23T08:23:17Z</dcterms:modified>
</cp:coreProperties>
</file>