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5" r:id="rId3"/>
    <p:sldId id="266" r:id="rId4"/>
    <p:sldId id="267" r:id="rId5"/>
    <p:sldId id="268" r:id="rId6"/>
    <p:sldId id="256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D2EFB-D178-44A2-BDC8-7B9029C03F89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9468B-7590-4BA8-881D-E3A97335A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69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81300"/>
            <a:ext cx="6400800" cy="2857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6524625"/>
            <a:ext cx="5399087" cy="333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85113" y="6524625"/>
            <a:ext cx="1258887" cy="333375"/>
          </a:xfrm>
        </p:spPr>
        <p:txBody>
          <a:bodyPr/>
          <a:lstStyle>
            <a:lvl1pPr>
              <a:defRPr/>
            </a:lvl1pPr>
          </a:lstStyle>
          <a:p>
            <a:fld id="{9CC11057-6C17-4947-985C-F7D56D1FED7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250825" y="2565400"/>
            <a:ext cx="86407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6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9B665-CE42-4B3D-AF0F-5792EAEEEE12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3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5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5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53E5-5357-44AE-B1A8-5727047E976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81300"/>
            <a:ext cx="6400800" cy="2857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6524625"/>
            <a:ext cx="5399087" cy="33337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85113" y="6524625"/>
            <a:ext cx="1258887" cy="333375"/>
          </a:xfrm>
        </p:spPr>
        <p:txBody>
          <a:bodyPr/>
          <a:lstStyle>
            <a:lvl1pPr>
              <a:defRPr/>
            </a:lvl1pPr>
          </a:lstStyle>
          <a:p>
            <a:fld id="{E86D146F-8D2D-474E-A3D6-9F0D506F86E2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6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C5AA5-29DB-474B-AF18-D7F66B79F44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1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65800-0D51-4D05-9604-33FE0A4A5C32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4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052513"/>
            <a:ext cx="44958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4958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4A315-DB1E-483D-B87B-B97C2BD40C4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8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62DB-F8FD-419F-8085-ABCFCA19FDB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0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9BEB4-7851-4075-8631-C4E56B8931D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4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77918-7A96-4D88-B0A8-14AE3FF13D5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95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A1515-64AF-4D09-8A42-4456246E5F1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9141C-EFE4-45D1-BC44-D2F4FA787B8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83FB-4450-4536-BBF7-7EE4563C89B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9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6D41-186A-4FDE-A9EF-774121DD6C52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58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60350"/>
            <a:ext cx="2286000" cy="6192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705600" cy="6192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BE2B-7101-4342-AA1F-AD1A122C92B5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6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D7A4E-6EAF-47AC-92B2-B2CC087E806B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908050"/>
            <a:ext cx="4495800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495800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57AE3-73F8-48D3-B9D5-E8363BB82A53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3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578E2-D7EA-45CB-B22D-C02A536B21D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7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4C9F-6D75-4CC2-AF7E-4A628941E92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7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E49D-4EC5-4C00-A20D-8E40F8900A8B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9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B67A1-B127-4095-AB03-D38B2DC7C1C3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04D8B-D892-41D7-8A32-97BC0E2A0715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7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7772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endParaRPr lang="fr-FR" altLang="fr-FR" smtClean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33480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524625"/>
            <a:ext cx="4321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11160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39CB0B-AC4C-47B2-97D0-6F30E8ED944F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250825" y="765175"/>
            <a:ext cx="86407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99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60350"/>
            <a:ext cx="7772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52513"/>
            <a:ext cx="91440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endParaRPr lang="fr-FR" altLang="fr-FR" smtClean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4067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825" y="6524625"/>
            <a:ext cx="35290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Auguste Besson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11160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F105C-7E03-4010-9B42-163CB2F824EA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99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c-france.in2p3.f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c-france.in2p3.fr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French web site for the Linear Collider</a:t>
            </a:r>
            <a:br>
              <a:rPr lang="en-US" dirty="0" smtClean="0"/>
            </a:br>
            <a:r>
              <a:rPr lang="en-US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://lc-france.in2p3.fr/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5544" y="1340768"/>
            <a:ext cx="6400800" cy="2857500"/>
          </a:xfrm>
        </p:spPr>
        <p:txBody>
          <a:bodyPr/>
          <a:lstStyle/>
          <a:p>
            <a:r>
              <a:rPr lang="en-US" dirty="0" smtClean="0"/>
              <a:t>Some news to </a:t>
            </a:r>
            <a:r>
              <a:rPr lang="en-US" dirty="0" smtClean="0"/>
              <a:t>start the </a:t>
            </a:r>
            <a:r>
              <a:rPr lang="en-US" dirty="0" smtClean="0"/>
              <a:t>discussion…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Symbol"/>
              </a:rPr>
              <a:t>( Question mark in red)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Auguste Besson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C11057-6C17-4947-985C-F7D56D1FED79}" type="slidenum">
              <a:rPr lang="fr-FR" altLang="fr-FR" smtClean="0">
                <a:solidFill>
                  <a:srgbClr val="000000"/>
                </a:solidFill>
              </a:rPr>
              <a:pPr/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13295"/>
          <a:stretch/>
        </p:blipFill>
        <p:spPr bwMode="auto">
          <a:xfrm>
            <a:off x="1187624" y="2636912"/>
            <a:ext cx="6678720" cy="390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731838"/>
          </a:xfrm>
        </p:spPr>
        <p:txBody>
          <a:bodyPr/>
          <a:lstStyle/>
          <a:p>
            <a:r>
              <a:rPr lang="en-US" sz="2000" dirty="0"/>
              <a:t>French web site for </a:t>
            </a:r>
            <a:r>
              <a:rPr lang="en-US" sz="2000" dirty="0" smtClean="0"/>
              <a:t>the Linear Collider </a:t>
            </a:r>
            <a:r>
              <a:rPr lang="fr-FR" sz="2000" dirty="0" smtClean="0"/>
              <a:t>(1/2)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 smtClean="0"/>
              <a:t>Working</a:t>
            </a:r>
            <a:r>
              <a:rPr lang="fr-FR" sz="2000" dirty="0" smtClean="0"/>
              <a:t> group</a:t>
            </a:r>
          </a:p>
          <a:p>
            <a:pPr lvl="1"/>
            <a:r>
              <a:rPr lang="fr-FR" sz="1800" dirty="0" smtClean="0"/>
              <a:t>A.B., Pierre Lutz, Paul Colas, Denis Perret-</a:t>
            </a:r>
            <a:r>
              <a:rPr lang="fr-FR" sz="1800" dirty="0" err="1" smtClean="0"/>
              <a:t>Gallix</a:t>
            </a:r>
            <a:r>
              <a:rPr lang="fr-FR" sz="1800" dirty="0"/>
              <a:t>.</a:t>
            </a:r>
            <a:endParaRPr lang="fr-FR" sz="1800" dirty="0" smtClean="0"/>
          </a:p>
          <a:p>
            <a:pPr lvl="2"/>
            <a:r>
              <a:rPr lang="fr-FR" sz="1600" dirty="0" smtClean="0"/>
              <a:t>+ Nicolas Busser (IPHC) for the </a:t>
            </a:r>
            <a:r>
              <a:rPr lang="fr-FR" sz="1600" dirty="0" err="1" smtClean="0"/>
              <a:t>technical</a:t>
            </a:r>
            <a:r>
              <a:rPr lang="fr-FR" sz="1600" dirty="0" smtClean="0"/>
              <a:t> part</a:t>
            </a:r>
          </a:p>
          <a:p>
            <a:r>
              <a:rPr lang="fr-FR" sz="2000" dirty="0" smtClean="0"/>
              <a:t>Objectives:</a:t>
            </a:r>
          </a:p>
          <a:p>
            <a:pPr lvl="1"/>
            <a:r>
              <a:rPr lang="fr-FR" sz="1800" dirty="0" err="1" smtClean="0"/>
              <a:t>Improve</a:t>
            </a:r>
            <a:r>
              <a:rPr lang="fr-FR" sz="1800" dirty="0" smtClean="0"/>
              <a:t> </a:t>
            </a:r>
            <a:r>
              <a:rPr lang="fr-FR" sz="1800" dirty="0" err="1" smtClean="0"/>
              <a:t>visibility</a:t>
            </a:r>
            <a:r>
              <a:rPr lang="fr-FR" sz="1800" dirty="0" smtClean="0"/>
              <a:t> of french </a:t>
            </a:r>
            <a:r>
              <a:rPr lang="fr-FR" sz="1800" dirty="0" err="1" smtClean="0"/>
              <a:t>activities</a:t>
            </a:r>
            <a:endParaRPr lang="fr-FR" sz="1800" dirty="0" smtClean="0"/>
          </a:p>
          <a:p>
            <a:pPr lvl="2"/>
            <a:r>
              <a:rPr lang="fr-FR" sz="1600" dirty="0" smtClean="0"/>
              <a:t>Show the </a:t>
            </a:r>
            <a:r>
              <a:rPr lang="fr-FR" sz="1600" dirty="0" err="1" smtClean="0"/>
              <a:t>dynamism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community</a:t>
            </a:r>
            <a:endParaRPr lang="fr-FR" sz="1600" dirty="0" smtClean="0"/>
          </a:p>
          <a:p>
            <a:pPr lvl="2"/>
            <a:r>
              <a:rPr lang="fr-FR" sz="1600" dirty="0" err="1" smtClean="0"/>
              <a:t>Communicate</a:t>
            </a:r>
            <a:r>
              <a:rPr lang="fr-FR" sz="1600" dirty="0" smtClean="0"/>
              <a:t> on </a:t>
            </a:r>
            <a:r>
              <a:rPr lang="fr-FR" sz="1600" dirty="0" err="1" smtClean="0"/>
              <a:t>recent</a:t>
            </a:r>
            <a:r>
              <a:rPr lang="fr-FR" sz="1600" dirty="0" smtClean="0"/>
              <a:t> </a:t>
            </a:r>
            <a:r>
              <a:rPr lang="fr-FR" sz="1600" dirty="0" err="1" smtClean="0"/>
              <a:t>developments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project</a:t>
            </a:r>
            <a:r>
              <a:rPr lang="fr-FR" sz="1600" dirty="0" smtClean="0"/>
              <a:t> and the R&amp;D</a:t>
            </a:r>
          </a:p>
          <a:p>
            <a:pPr lvl="1"/>
            <a:r>
              <a:rPr lang="fr-FR" sz="2000" dirty="0" err="1" smtClean="0"/>
              <a:t>Database</a:t>
            </a:r>
            <a:r>
              <a:rPr lang="fr-FR" sz="2000" dirty="0" smtClean="0"/>
              <a:t> for </a:t>
            </a:r>
            <a:r>
              <a:rPr lang="fr-FR" sz="2000" dirty="0" err="1" smtClean="0"/>
              <a:t>useful</a:t>
            </a:r>
            <a:r>
              <a:rPr lang="fr-FR" sz="2000" dirty="0" smtClean="0"/>
              <a:t> documents and news</a:t>
            </a:r>
          </a:p>
          <a:p>
            <a:r>
              <a:rPr lang="fr-FR" sz="2000" dirty="0" err="1" smtClean="0"/>
              <a:t>Targeted</a:t>
            </a:r>
            <a:r>
              <a:rPr lang="fr-FR" sz="2000" dirty="0" smtClean="0"/>
              <a:t> audience ?</a:t>
            </a:r>
          </a:p>
          <a:p>
            <a:pPr lvl="1"/>
            <a:r>
              <a:rPr lang="fr-FR" sz="1800" dirty="0" err="1" smtClean="0"/>
              <a:t>Physicists</a:t>
            </a:r>
            <a:r>
              <a:rPr lang="fr-FR" sz="1800" dirty="0" smtClean="0"/>
              <a:t> </a:t>
            </a:r>
            <a:r>
              <a:rPr lang="fr-FR" sz="1800" dirty="0" err="1" smtClean="0"/>
              <a:t>implied</a:t>
            </a:r>
            <a:r>
              <a:rPr lang="fr-FR" sz="1800" dirty="0" smtClean="0"/>
              <a:t> </a:t>
            </a:r>
            <a:r>
              <a:rPr lang="fr-FR" sz="1800" dirty="0" err="1" smtClean="0"/>
              <a:t>implied</a:t>
            </a:r>
            <a:r>
              <a:rPr lang="fr-FR" sz="1800" dirty="0" smtClean="0"/>
              <a:t> in LC</a:t>
            </a:r>
          </a:p>
          <a:p>
            <a:pPr lvl="1"/>
            <a:r>
              <a:rPr lang="fr-FR" sz="1800" dirty="0" err="1" smtClean="0"/>
              <a:t>Agencies</a:t>
            </a:r>
            <a:r>
              <a:rPr lang="fr-FR" sz="1800" dirty="0" smtClean="0"/>
              <a:t> (IN2P3, IRFU, etc.)</a:t>
            </a:r>
          </a:p>
          <a:p>
            <a:pPr lvl="1"/>
            <a:r>
              <a:rPr lang="fr-FR" sz="1800" dirty="0" err="1" smtClean="0"/>
              <a:t>external</a:t>
            </a:r>
            <a:r>
              <a:rPr lang="fr-FR" sz="1800" dirty="0" smtClean="0"/>
              <a:t> </a:t>
            </a:r>
            <a:r>
              <a:rPr lang="fr-FR" sz="1800" dirty="0" err="1" smtClean="0"/>
              <a:t>partners</a:t>
            </a:r>
            <a:endParaRPr lang="fr-FR" sz="1800" dirty="0" smtClean="0"/>
          </a:p>
          <a:p>
            <a:pPr lvl="1"/>
            <a:r>
              <a:rPr lang="fr-FR" sz="1800" dirty="0" err="1" smtClean="0"/>
              <a:t>Any</a:t>
            </a:r>
            <a:r>
              <a:rPr lang="fr-FR" sz="1800" dirty="0" smtClean="0"/>
              <a:t> </a:t>
            </a:r>
            <a:r>
              <a:rPr lang="fr-FR" sz="1800" dirty="0" err="1" smtClean="0"/>
              <a:t>physicists</a:t>
            </a:r>
            <a:r>
              <a:rPr lang="fr-FR" sz="1800" dirty="0" smtClean="0"/>
              <a:t> or </a:t>
            </a:r>
            <a:r>
              <a:rPr lang="fr-FR" sz="1800" dirty="0" err="1" smtClean="0"/>
              <a:t>student</a:t>
            </a:r>
            <a:r>
              <a:rPr lang="fr-FR" sz="1800" dirty="0" smtClean="0"/>
              <a:t> </a:t>
            </a:r>
            <a:r>
              <a:rPr lang="fr-FR" sz="1800" dirty="0" err="1" smtClean="0"/>
              <a:t>interested</a:t>
            </a:r>
            <a:r>
              <a:rPr lang="fr-FR" sz="1800" dirty="0" smtClean="0"/>
              <a:t> </a:t>
            </a:r>
          </a:p>
          <a:p>
            <a:pPr marL="457200" lvl="1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in the </a:t>
            </a:r>
            <a:r>
              <a:rPr lang="fr-FR" sz="1800" dirty="0" err="1" smtClean="0"/>
              <a:t>project</a:t>
            </a:r>
            <a:endParaRPr lang="fr-FR" sz="1800" dirty="0" smtClean="0"/>
          </a:p>
          <a:p>
            <a:pPr lvl="1"/>
            <a:r>
              <a:rPr lang="fr-FR" sz="1800" dirty="0" err="1" smtClean="0"/>
              <a:t>Remarks</a:t>
            </a:r>
            <a:r>
              <a:rPr lang="fr-FR" sz="1800" dirty="0" smtClean="0"/>
              <a:t>: </a:t>
            </a:r>
          </a:p>
          <a:p>
            <a:pPr lvl="2"/>
            <a:r>
              <a:rPr lang="fr-FR" sz="1600" dirty="0" smtClean="0"/>
              <a:t>Not </a:t>
            </a:r>
            <a:r>
              <a:rPr lang="fr-FR" sz="1600" dirty="0" err="1" smtClean="0"/>
              <a:t>adressed</a:t>
            </a:r>
            <a:r>
              <a:rPr lang="fr-FR" sz="1600" dirty="0" smtClean="0"/>
              <a:t> to the </a:t>
            </a:r>
            <a:r>
              <a:rPr lang="fr-FR" sz="1600" dirty="0" err="1" smtClean="0"/>
              <a:t>general</a:t>
            </a:r>
            <a:r>
              <a:rPr lang="fr-FR" sz="1600" dirty="0" smtClean="0"/>
              <a:t> public ? 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FR" sz="1600" dirty="0" err="1" smtClean="0">
                <a:solidFill>
                  <a:srgbClr val="FF0000"/>
                </a:solidFill>
                <a:sym typeface="Symbol"/>
              </a:rPr>
              <a:t>FAQs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, tutorial for </a:t>
            </a:r>
            <a:r>
              <a:rPr lang="fr-FR" sz="1600" dirty="0" err="1" smtClean="0">
                <a:solidFill>
                  <a:srgbClr val="FF0000"/>
                </a:solidFill>
                <a:sym typeface="Symbol"/>
              </a:rPr>
              <a:t>this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 audience 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?</a:t>
            </a:r>
          </a:p>
          <a:p>
            <a:pPr lvl="2"/>
            <a:r>
              <a:rPr lang="fr-FR" sz="1600" dirty="0" err="1" smtClean="0">
                <a:solidFill>
                  <a:srgbClr val="FF0000"/>
                </a:solidFill>
                <a:sym typeface="Symbol"/>
              </a:rPr>
              <a:t>What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 about </a:t>
            </a:r>
            <a:r>
              <a:rPr lang="fr-FR" sz="1600" dirty="0" err="1" smtClean="0">
                <a:solidFill>
                  <a:srgbClr val="FF0000"/>
                </a:solidFill>
                <a:sym typeface="Symbol"/>
              </a:rPr>
              <a:t>other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 EU countries ?</a:t>
            </a:r>
            <a:endParaRPr lang="fr-FR" sz="1600" dirty="0" smtClean="0"/>
          </a:p>
          <a:p>
            <a:pPr lvl="2"/>
            <a:endParaRPr lang="fr-FR" sz="1600" dirty="0" smtClean="0"/>
          </a:p>
          <a:p>
            <a:pPr lvl="2"/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Auguste Besson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41C-EFE4-45D1-BC44-D2F4FA787B80}" type="slidenum">
              <a:rPr lang="fr-FR" altLang="fr-FR" smtClean="0">
                <a:solidFill>
                  <a:srgbClr val="000000"/>
                </a:solidFill>
              </a:rPr>
              <a:pPr/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5192" y="836712"/>
            <a:ext cx="266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http://lc-france.in2p3.fr/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13295"/>
          <a:stretch/>
        </p:blipFill>
        <p:spPr bwMode="auto">
          <a:xfrm>
            <a:off x="5220072" y="3717032"/>
            <a:ext cx="3312368" cy="19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9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16013" r="2151"/>
          <a:stretch/>
        </p:blipFill>
        <p:spPr bwMode="auto">
          <a:xfrm>
            <a:off x="5652120" y="1157177"/>
            <a:ext cx="3445946" cy="19958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8"/>
          </a:xfrm>
        </p:spPr>
        <p:txBody>
          <a:bodyPr/>
          <a:lstStyle/>
          <a:p>
            <a:r>
              <a:rPr lang="en-US" sz="2000" dirty="0"/>
              <a:t>French web site for the Linear Collider </a:t>
            </a:r>
            <a:r>
              <a:rPr lang="fr-FR" sz="2000" dirty="0" smtClean="0"/>
              <a:t>(</a:t>
            </a:r>
            <a:r>
              <a:rPr lang="fr-FR" sz="2000" dirty="0" smtClean="0"/>
              <a:t>2/2</a:t>
            </a:r>
            <a:r>
              <a:rPr lang="fr-FR" sz="2000" dirty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55" y="836712"/>
            <a:ext cx="9144000" cy="5545138"/>
          </a:xfrm>
        </p:spPr>
        <p:txBody>
          <a:bodyPr/>
          <a:lstStyle/>
          <a:p>
            <a:r>
              <a:rPr lang="fr-FR" sz="1600" dirty="0" err="1" smtClean="0"/>
              <a:t>Technical</a:t>
            </a:r>
            <a:r>
              <a:rPr lang="fr-FR" sz="1600" dirty="0" smtClean="0"/>
              <a:t> aspects</a:t>
            </a:r>
            <a:endParaRPr lang="fr-FR" sz="1600" dirty="0" smtClean="0"/>
          </a:p>
          <a:p>
            <a:pPr lvl="1"/>
            <a:r>
              <a:rPr lang="fr-FR" sz="1400" dirty="0" smtClean="0"/>
              <a:t>Software = SPIP</a:t>
            </a:r>
            <a:r>
              <a:rPr lang="fr-FR" sz="1400" dirty="0" smtClean="0"/>
              <a:t>: </a:t>
            </a:r>
            <a:r>
              <a:rPr lang="fr-FR" sz="1400" dirty="0">
                <a:solidFill>
                  <a:schemeClr val="accent2"/>
                </a:solidFill>
              </a:rPr>
              <a:t>http://www.spip.net/fr_rubrique91.html</a:t>
            </a:r>
            <a:endParaRPr lang="fr-FR" sz="1400" dirty="0" smtClean="0">
              <a:solidFill>
                <a:schemeClr val="accent2"/>
              </a:solidFill>
            </a:endParaRPr>
          </a:p>
          <a:p>
            <a:pPr lvl="2"/>
            <a:r>
              <a:rPr lang="fr-FR" sz="1200" dirty="0" err="1" smtClean="0"/>
              <a:t>Organization</a:t>
            </a:r>
            <a:r>
              <a:rPr lang="fr-FR" sz="1200" dirty="0" smtClean="0"/>
              <a:t>: </a:t>
            </a:r>
            <a:r>
              <a:rPr lang="fr-FR" sz="1200" dirty="0" err="1" smtClean="0"/>
              <a:t>rubrics</a:t>
            </a:r>
            <a:r>
              <a:rPr lang="fr-FR" sz="1200" dirty="0" smtClean="0"/>
              <a:t> / articles </a:t>
            </a:r>
            <a:endParaRPr lang="fr-FR" sz="1200" dirty="0" smtClean="0"/>
          </a:p>
          <a:p>
            <a:pPr lvl="2"/>
            <a:r>
              <a:rPr lang="fr-FR" sz="1200" dirty="0" err="1" smtClean="0"/>
              <a:t>Users</a:t>
            </a:r>
            <a:r>
              <a:rPr lang="fr-FR" sz="1200" dirty="0" smtClean="0"/>
              <a:t>:</a:t>
            </a:r>
            <a:r>
              <a:rPr lang="fr-FR" sz="1200" dirty="0" smtClean="0"/>
              <a:t> editors / </a:t>
            </a:r>
            <a:r>
              <a:rPr lang="fr-FR" sz="1200" dirty="0" err="1" smtClean="0"/>
              <a:t>administrators</a:t>
            </a:r>
            <a:endParaRPr lang="fr-FR" sz="1200" dirty="0" smtClean="0"/>
          </a:p>
          <a:p>
            <a:pPr lvl="2"/>
            <a:r>
              <a:rPr lang="fr-FR" sz="1200" dirty="0" err="1" smtClean="0"/>
              <a:t>Canvas</a:t>
            </a:r>
            <a:r>
              <a:rPr lang="fr-FR" sz="1200" dirty="0" smtClean="0"/>
              <a:t>/</a:t>
            </a:r>
            <a:r>
              <a:rPr lang="fr-FR" sz="1200" dirty="0" err="1" smtClean="0"/>
              <a:t>layout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easily</a:t>
            </a:r>
            <a:r>
              <a:rPr lang="fr-FR" sz="1200" dirty="0" smtClean="0"/>
              <a:t> </a:t>
            </a:r>
            <a:r>
              <a:rPr lang="fr-FR" sz="1200" dirty="0" err="1" smtClean="0"/>
              <a:t>modified</a:t>
            </a:r>
            <a:endParaRPr lang="fr-FR" sz="1200" dirty="0" smtClean="0"/>
          </a:p>
          <a:p>
            <a:pPr lvl="2"/>
            <a:r>
              <a:rPr lang="fr-FR" sz="1200" dirty="0" smtClean="0"/>
              <a:t>No </a:t>
            </a:r>
            <a:r>
              <a:rPr lang="fr-FR" sz="1200" dirty="0" err="1" smtClean="0"/>
              <a:t>necessary</a:t>
            </a:r>
            <a:r>
              <a:rPr lang="fr-FR" sz="1200" dirty="0" smtClean="0"/>
              <a:t> </a:t>
            </a:r>
            <a:r>
              <a:rPr lang="fr-FR" sz="1200" dirty="0" err="1" smtClean="0"/>
              <a:t>technical</a:t>
            </a:r>
            <a:r>
              <a:rPr lang="fr-FR" sz="1200" dirty="0" smtClean="0"/>
              <a:t> </a:t>
            </a:r>
            <a:r>
              <a:rPr lang="fr-FR" sz="1200" dirty="0" err="1" smtClean="0"/>
              <a:t>knowledge</a:t>
            </a:r>
            <a:r>
              <a:rPr lang="fr-FR" sz="1200" dirty="0" smtClean="0"/>
              <a:t> to </a:t>
            </a:r>
            <a:r>
              <a:rPr lang="fr-FR" sz="1200" dirty="0" err="1" smtClean="0"/>
              <a:t>add</a:t>
            </a:r>
            <a:r>
              <a:rPr lang="fr-FR" sz="1200" dirty="0" smtClean="0"/>
              <a:t> contents (articles)</a:t>
            </a:r>
            <a:endParaRPr lang="fr-FR" sz="1200" dirty="0" smtClean="0"/>
          </a:p>
          <a:p>
            <a:pPr marL="914400" lvl="2" indent="0">
              <a:buNone/>
            </a:pPr>
            <a:r>
              <a:rPr lang="fr-FR" sz="1200" dirty="0" smtClean="0"/>
              <a:t>(</a:t>
            </a:r>
            <a:r>
              <a:rPr lang="fr-FR" sz="1200" dirty="0" err="1" smtClean="0"/>
              <a:t>cf</a:t>
            </a:r>
            <a:r>
              <a:rPr lang="fr-FR" sz="1200" dirty="0" smtClean="0"/>
              <a:t> </a:t>
            </a:r>
            <a:r>
              <a:rPr lang="fr-FR" sz="1200" dirty="0" err="1" smtClean="0"/>
              <a:t>next</a:t>
            </a:r>
            <a:r>
              <a:rPr lang="fr-FR" sz="1200" dirty="0" smtClean="0"/>
              <a:t> pages)</a:t>
            </a:r>
            <a:endParaRPr lang="fr-FR" sz="1200" dirty="0" smtClean="0"/>
          </a:p>
          <a:p>
            <a:r>
              <a:rPr lang="fr-FR" sz="1600" dirty="0" err="1" smtClean="0"/>
              <a:t>Current</a:t>
            </a:r>
            <a:r>
              <a:rPr lang="fr-FR" sz="1600" dirty="0" smtClean="0"/>
              <a:t> Content</a:t>
            </a:r>
            <a:endParaRPr lang="fr-FR" sz="1600" dirty="0" smtClean="0"/>
          </a:p>
          <a:p>
            <a:pPr lvl="1"/>
            <a:r>
              <a:rPr lang="fr-FR" sz="1400" dirty="0" smtClean="0"/>
              <a:t>French </a:t>
            </a:r>
            <a:r>
              <a:rPr lang="fr-FR" sz="1400" dirty="0" smtClean="0"/>
              <a:t>and international  a</a:t>
            </a:r>
            <a:r>
              <a:rPr lang="fr-FR" sz="1400" dirty="0" smtClean="0"/>
              <a:t>gendas</a:t>
            </a:r>
            <a:endParaRPr lang="fr-FR" sz="1400" dirty="0" smtClean="0"/>
          </a:p>
          <a:p>
            <a:pPr lvl="2"/>
            <a:r>
              <a:rPr lang="fr-FR" sz="1200" dirty="0" err="1" smtClean="0"/>
              <a:t>Needs</a:t>
            </a:r>
            <a:r>
              <a:rPr lang="fr-FR" sz="1200" dirty="0" smtClean="0"/>
              <a:t> to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kept</a:t>
            </a:r>
            <a:r>
              <a:rPr lang="fr-FR" sz="1200" dirty="0" smtClean="0"/>
              <a:t> up to date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volunteers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?</a:t>
            </a:r>
            <a:endParaRPr lang="fr-FR" sz="1200" dirty="0" smtClean="0"/>
          </a:p>
          <a:p>
            <a:pPr lvl="1"/>
            <a:r>
              <a:rPr lang="fr-FR" sz="1400" dirty="0" smtClean="0"/>
              <a:t>Documents (TDR, </a:t>
            </a:r>
            <a:r>
              <a:rPr lang="fr-FR" sz="1400" dirty="0" smtClean="0"/>
              <a:t>reports, </a:t>
            </a:r>
            <a:r>
              <a:rPr lang="fr-FR" sz="1400" dirty="0" smtClean="0"/>
              <a:t>etc.)</a:t>
            </a:r>
          </a:p>
          <a:p>
            <a:pPr lvl="2"/>
            <a:r>
              <a:rPr lang="fr-FR" sz="1200" dirty="0" smtClean="0"/>
              <a:t>PhD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updating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the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list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by the group leaders ?</a:t>
            </a:r>
            <a:endParaRPr lang="fr-FR" sz="1200" dirty="0">
              <a:solidFill>
                <a:srgbClr val="FF0000"/>
              </a:solidFill>
            </a:endParaRPr>
          </a:p>
          <a:p>
            <a:pPr lvl="1"/>
            <a:r>
              <a:rPr lang="fr-FR" sz="1400" dirty="0" smtClean="0"/>
              <a:t>Contact </a:t>
            </a:r>
            <a:r>
              <a:rPr lang="fr-FR" sz="1400" dirty="0" err="1" smtClean="0"/>
              <a:t>list</a:t>
            </a:r>
            <a:r>
              <a:rPr lang="fr-FR" sz="1400" dirty="0" smtClean="0"/>
              <a:t> and </a:t>
            </a:r>
            <a:r>
              <a:rPr lang="fr-FR" sz="1400" dirty="0" err="1" smtClean="0"/>
              <a:t>responsiblities</a:t>
            </a:r>
            <a:endParaRPr lang="fr-FR" sz="1400" dirty="0" smtClean="0"/>
          </a:p>
          <a:p>
            <a:pPr lvl="2"/>
            <a:r>
              <a:rPr lang="fr-FR" sz="1200" dirty="0" smtClean="0"/>
              <a:t>« Phone book » </a:t>
            </a:r>
            <a:r>
              <a:rPr lang="fr-FR" sz="1200" dirty="0" err="1" smtClean="0"/>
              <a:t>list</a:t>
            </a:r>
            <a:r>
              <a:rPr lang="fr-FR" sz="1200" dirty="0" smtClean="0"/>
              <a:t> of all people </a:t>
            </a:r>
            <a:r>
              <a:rPr lang="fr-FR" sz="1200" dirty="0" err="1" smtClean="0"/>
              <a:t>involved</a:t>
            </a:r>
            <a:r>
              <a:rPr lang="fr-FR" sz="1200" dirty="0" smtClean="0"/>
              <a:t> in LC  </a:t>
            </a:r>
            <a:r>
              <a:rPr lang="fr-FR" sz="1200" dirty="0" smtClean="0"/>
              <a:t>?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FR" sz="1200" dirty="0" err="1" smtClean="0">
                <a:solidFill>
                  <a:srgbClr val="FF0000"/>
                </a:solidFill>
              </a:rPr>
              <a:t>yes</a:t>
            </a:r>
            <a:r>
              <a:rPr lang="fr-FR" sz="1200" dirty="0" smtClean="0">
                <a:solidFill>
                  <a:srgbClr val="FF0000"/>
                </a:solidFill>
              </a:rPr>
              <a:t>/no ?</a:t>
            </a:r>
            <a:endParaRPr lang="fr-FR" sz="1200" dirty="0" smtClean="0">
              <a:solidFill>
                <a:srgbClr val="FF0000"/>
              </a:solidFill>
            </a:endParaRPr>
          </a:p>
          <a:p>
            <a:pPr lvl="1"/>
            <a:r>
              <a:rPr lang="fr-FR" sz="1400" dirty="0" smtClean="0"/>
              <a:t>1 page for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 smtClean="0"/>
              <a:t>laboratory</a:t>
            </a:r>
            <a:endParaRPr lang="fr-FR" sz="1400" dirty="0" smtClean="0"/>
          </a:p>
          <a:p>
            <a:pPr lvl="2"/>
            <a:r>
              <a:rPr lang="fr-FR" sz="1200" dirty="0" err="1" smtClean="0"/>
              <a:t>empty</a:t>
            </a:r>
            <a:r>
              <a:rPr lang="fr-FR" sz="1200" dirty="0" smtClean="0"/>
              <a:t>…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Is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it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really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necessary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?</a:t>
            </a:r>
            <a:endParaRPr lang="fr-FR" sz="1400" dirty="0" smtClean="0"/>
          </a:p>
          <a:p>
            <a:pPr lvl="1"/>
            <a:r>
              <a:rPr lang="fr-FR" sz="1400" dirty="0" smtClean="0"/>
              <a:t>Possible </a:t>
            </a:r>
            <a:r>
              <a:rPr lang="fr-FR" sz="1400" dirty="0" err="1" smtClean="0"/>
              <a:t>other</a:t>
            </a:r>
            <a:r>
              <a:rPr lang="fr-FR" sz="1400" dirty="0" smtClean="0"/>
              <a:t> contents to </a:t>
            </a:r>
            <a:r>
              <a:rPr lang="fr-FR" sz="1400" dirty="0" err="1" smtClean="0"/>
              <a:t>add</a:t>
            </a:r>
            <a:endParaRPr lang="fr-FR" sz="1400" dirty="0" smtClean="0"/>
          </a:p>
          <a:p>
            <a:pPr lvl="2"/>
            <a:r>
              <a:rPr lang="fr-FR" sz="1200" dirty="0" smtClean="0"/>
              <a:t>RSS Flux  </a:t>
            </a:r>
            <a:r>
              <a:rPr lang="fr-FR" sz="1200" dirty="0" smtClean="0"/>
              <a:t>(news) </a:t>
            </a:r>
            <a:r>
              <a:rPr lang="fr-FR" sz="1200" dirty="0" smtClean="0">
                <a:sym typeface="Symbol"/>
              </a:rPr>
              <a:t> LC </a:t>
            </a:r>
            <a:r>
              <a:rPr lang="fr-FR" sz="1200" dirty="0" err="1" smtClean="0">
                <a:sym typeface="Symbol"/>
              </a:rPr>
              <a:t>newsline</a:t>
            </a:r>
            <a:r>
              <a:rPr lang="fr-FR" sz="1200" dirty="0" smtClean="0">
                <a:sym typeface="Symbol"/>
              </a:rPr>
              <a:t> ?</a:t>
            </a:r>
            <a:endParaRPr lang="fr-FR" sz="1200" dirty="0" smtClean="0"/>
          </a:p>
          <a:p>
            <a:pPr lvl="2"/>
            <a:r>
              <a:rPr lang="fr-FR" sz="1200" dirty="0" err="1" smtClean="0"/>
              <a:t>FAQs</a:t>
            </a:r>
            <a:r>
              <a:rPr lang="fr-FR" sz="1200" dirty="0" smtClean="0"/>
              <a:t> </a:t>
            </a:r>
            <a:r>
              <a:rPr lang="fr-FR" sz="1200" dirty="0" smtClean="0"/>
              <a:t>on ILC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volunteers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?</a:t>
            </a:r>
            <a:endParaRPr lang="fr-FR" sz="1200" dirty="0" smtClean="0">
              <a:solidFill>
                <a:srgbClr val="FF0000"/>
              </a:solidFill>
              <a:sym typeface="Symbol"/>
            </a:endParaRPr>
          </a:p>
          <a:p>
            <a:pPr lvl="2"/>
            <a:r>
              <a:rPr lang="fr-FR" sz="1200" dirty="0" smtClean="0">
                <a:sym typeface="Symbol"/>
              </a:rPr>
              <a:t>News on R&amp;D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regular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contributions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from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each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group ?</a:t>
            </a:r>
            <a:endParaRPr lang="fr-FR" sz="1200" dirty="0" smtClean="0">
              <a:solidFill>
                <a:srgbClr val="FF0000"/>
              </a:solidFill>
              <a:sym typeface="Symbol"/>
            </a:endParaRPr>
          </a:p>
          <a:p>
            <a:pPr lvl="2"/>
            <a:r>
              <a:rPr lang="fr-FR" sz="1200" dirty="0" smtClean="0">
                <a:sym typeface="Symbol"/>
              </a:rPr>
              <a:t>More «</a:t>
            </a:r>
            <a:r>
              <a:rPr lang="fr-FR" sz="1200" dirty="0" smtClean="0">
                <a:sym typeface="Symbol"/>
              </a:rPr>
              <a:t> </a:t>
            </a:r>
            <a:r>
              <a:rPr lang="fr-FR" sz="1200" dirty="0" err="1" smtClean="0">
                <a:sym typeface="Symbol"/>
              </a:rPr>
              <a:t>multimedia</a:t>
            </a:r>
            <a:r>
              <a:rPr lang="fr-FR" sz="1200" dirty="0" smtClean="0">
                <a:sym typeface="Symbol"/>
              </a:rPr>
              <a:t> </a:t>
            </a:r>
            <a:r>
              <a:rPr lang="fr-FR" sz="1200" dirty="0" smtClean="0">
                <a:sym typeface="Symbol"/>
              </a:rPr>
              <a:t>» (</a:t>
            </a:r>
            <a:r>
              <a:rPr lang="fr-FR" sz="1200" dirty="0" err="1" smtClean="0">
                <a:sym typeface="Symbol"/>
              </a:rPr>
              <a:t>video</a:t>
            </a:r>
            <a:r>
              <a:rPr lang="fr-FR" sz="1200" dirty="0" smtClean="0">
                <a:sym typeface="Symbol"/>
              </a:rPr>
              <a:t>, </a:t>
            </a:r>
            <a:r>
              <a:rPr lang="fr-FR" sz="1200" dirty="0" err="1" smtClean="0">
                <a:sym typeface="Symbol"/>
              </a:rPr>
              <a:t>pictures</a:t>
            </a:r>
            <a:r>
              <a:rPr lang="fr-FR" sz="1200" dirty="0" smtClean="0">
                <a:sym typeface="Symbol"/>
              </a:rPr>
              <a:t>, etc.)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FR" sz="1200" dirty="0" err="1" smtClean="0">
                <a:solidFill>
                  <a:srgbClr val="FF0000"/>
                </a:solidFill>
                <a:sym typeface="Symbol"/>
              </a:rPr>
              <a:t>your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 opinion ?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600" dirty="0" smtClean="0"/>
              <a:t>Main Issue</a:t>
            </a:r>
            <a:endParaRPr lang="fr-FR" sz="1600" dirty="0" smtClean="0"/>
          </a:p>
          <a:p>
            <a:pPr lvl="1"/>
            <a:r>
              <a:rPr lang="fr-FR" sz="1400" dirty="0" err="1" smtClean="0"/>
              <a:t>Needs</a:t>
            </a:r>
            <a:r>
              <a:rPr lang="fr-FR" sz="1400" dirty="0" smtClean="0"/>
              <a:t> more contents and </a:t>
            </a:r>
            <a:r>
              <a:rPr lang="fr-FR" sz="1400" dirty="0" err="1" smtClean="0"/>
              <a:t>needs</a:t>
            </a:r>
            <a:r>
              <a:rPr lang="fr-FR" sz="1400" dirty="0" smtClean="0"/>
              <a:t> 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updated</a:t>
            </a:r>
            <a:r>
              <a:rPr lang="fr-FR" sz="1400" dirty="0" smtClean="0"/>
              <a:t> </a:t>
            </a:r>
            <a:r>
              <a:rPr lang="fr-FR" sz="1400" dirty="0" err="1" smtClean="0"/>
              <a:t>constantly</a:t>
            </a:r>
            <a:endParaRPr lang="fr-FR" sz="1400" dirty="0" smtClean="0"/>
          </a:p>
          <a:p>
            <a:pPr lvl="2"/>
            <a:r>
              <a:rPr lang="fr-FR" sz="1200" dirty="0" err="1" smtClean="0">
                <a:solidFill>
                  <a:srgbClr val="FF0000"/>
                </a:solidFill>
              </a:rPr>
              <a:t>Need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contributors</a:t>
            </a:r>
            <a:r>
              <a:rPr lang="fr-FR" sz="1200" dirty="0" smtClean="0">
                <a:solidFill>
                  <a:srgbClr val="FF0000"/>
                </a:solidFill>
              </a:rPr>
              <a:t> (editors &amp; </a:t>
            </a:r>
            <a:r>
              <a:rPr lang="fr-FR" sz="1200" dirty="0" err="1" smtClean="0">
                <a:solidFill>
                  <a:srgbClr val="FF0000"/>
                </a:solidFill>
              </a:rPr>
              <a:t>administrators</a:t>
            </a:r>
            <a:r>
              <a:rPr lang="fr-FR" sz="1200" dirty="0" smtClean="0">
                <a:solidFill>
                  <a:srgbClr val="FF0000"/>
                </a:solidFill>
              </a:rPr>
              <a:t>)</a:t>
            </a:r>
            <a:endParaRPr lang="fr-FR" sz="1400" dirty="0" smtClean="0"/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Auguste Besson</a:t>
            </a:r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41C-EFE4-45D1-BC44-D2F4FA787B80}" type="slidenum">
              <a:rPr lang="fr-FR" altLang="fr-FR" smtClean="0">
                <a:solidFill>
                  <a:srgbClr val="000000"/>
                </a:solidFill>
              </a:rPr>
              <a:pPr/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t="25600" r="32825" b="1422"/>
          <a:stretch/>
        </p:blipFill>
        <p:spPr bwMode="auto">
          <a:xfrm>
            <a:off x="5716940" y="4184682"/>
            <a:ext cx="3132477" cy="26733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èche droite 13"/>
          <p:cNvSpPr/>
          <p:nvPr/>
        </p:nvSpPr>
        <p:spPr>
          <a:xfrm rot="4252492">
            <a:off x="5576606" y="3860530"/>
            <a:ext cx="690731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8823926">
            <a:off x="5504859" y="2910730"/>
            <a:ext cx="690731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78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7946" y="6524625"/>
            <a:ext cx="4067175" cy="333375"/>
          </a:xfrm>
        </p:spPr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Auguste Besson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41C-EFE4-45D1-BC44-D2F4FA787B80}" type="slidenum">
              <a:rPr lang="fr-FR" altLang="fr-FR" smtClean="0">
                <a:solidFill>
                  <a:srgbClr val="000000"/>
                </a:solidFill>
              </a:rPr>
              <a:pPr/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7" t="20048" r="17569" b="2601"/>
          <a:stretch/>
        </p:blipFill>
        <p:spPr bwMode="auto">
          <a:xfrm>
            <a:off x="251520" y="3212976"/>
            <a:ext cx="2453250" cy="30243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2129407" y="5769901"/>
            <a:ext cx="62134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4" t="21210" r="17691" b="4274"/>
          <a:stretch/>
        </p:blipFill>
        <p:spPr bwMode="auto">
          <a:xfrm>
            <a:off x="3924468" y="3464669"/>
            <a:ext cx="2740310" cy="3284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6122109" y="6392184"/>
            <a:ext cx="62134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14440" r="26524" b="17339"/>
          <a:stretch/>
        </p:blipFill>
        <p:spPr bwMode="auto">
          <a:xfrm>
            <a:off x="5364088" y="80608"/>
            <a:ext cx="3456434" cy="31788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68154"/>
          <a:stretch/>
        </p:blipFill>
        <p:spPr bwMode="auto">
          <a:xfrm>
            <a:off x="275458" y="1296752"/>
            <a:ext cx="4421597" cy="9361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1886236" y="1916832"/>
            <a:ext cx="62134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62573" y="2348880"/>
            <a:ext cx="2516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« Accès </a:t>
            </a:r>
            <a:r>
              <a:rPr lang="fr-FR" dirty="0" smtClean="0">
                <a:solidFill>
                  <a:srgbClr val="FF0000"/>
                </a:solidFill>
              </a:rPr>
              <a:t>espace </a:t>
            </a:r>
            <a:r>
              <a:rPr lang="fr-FR" dirty="0" smtClean="0">
                <a:solidFill>
                  <a:srgbClr val="FF0000"/>
                </a:solidFill>
              </a:rPr>
              <a:t>privé »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password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4381794" y="1427703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2912090" y="494116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9391479">
            <a:off x="2875399" y="3069890"/>
            <a:ext cx="2098139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95423" y="260648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Easy</a:t>
            </a:r>
            <a:r>
              <a:rPr lang="fr-FR" dirty="0" smtClean="0"/>
              <a:t> to use interface for editors</a:t>
            </a:r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6175574" y="495952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142198" y="4645496"/>
            <a:ext cx="1681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Validation </a:t>
            </a:r>
          </a:p>
          <a:p>
            <a:pPr algn="ctr"/>
            <a:r>
              <a:rPr lang="fr-FR" dirty="0" smtClean="0"/>
              <a:t>By an</a:t>
            </a:r>
            <a:endParaRPr lang="fr-FR" dirty="0" smtClean="0"/>
          </a:p>
          <a:p>
            <a:pPr algn="ctr"/>
            <a:r>
              <a:rPr lang="fr-FR" dirty="0" err="1" smtClean="0"/>
              <a:t>administrator</a:t>
            </a:r>
            <a:endParaRPr lang="fr-FR" dirty="0" smtClean="0"/>
          </a:p>
          <a:p>
            <a:pPr algn="ctr"/>
            <a:r>
              <a:rPr lang="fr-FR" dirty="0" smtClean="0"/>
              <a:t>For publication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7929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Site web </a:t>
            </a:r>
            <a:r>
              <a:rPr lang="en-US" dirty="0" err="1" smtClean="0"/>
              <a:t>Collisionneur</a:t>
            </a:r>
            <a:r>
              <a:rPr lang="en-US" dirty="0" smtClean="0"/>
              <a:t> </a:t>
            </a:r>
            <a:r>
              <a:rPr lang="en-US" dirty="0" err="1" smtClean="0"/>
              <a:t>Linéaire</a:t>
            </a:r>
            <a:r>
              <a:rPr lang="en-US" dirty="0" smtClean="0"/>
              <a:t> France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solidFill>
                  <a:schemeClr val="tx1"/>
                </a:solidFill>
                <a:hlinkClick r:id="rId2"/>
              </a:rPr>
              <a:t>http://lc-france.in2p3.fr/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6858" y="1412776"/>
            <a:ext cx="6400800" cy="2857500"/>
          </a:xfrm>
        </p:spPr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informations</a:t>
            </a:r>
            <a:r>
              <a:rPr lang="en-US" dirty="0" smtClean="0"/>
              <a:t> pour la discussion…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(Questions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rouge)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13295"/>
          <a:stretch/>
        </p:blipFill>
        <p:spPr bwMode="auto">
          <a:xfrm>
            <a:off x="1187624" y="2780928"/>
            <a:ext cx="6678720" cy="390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Auguste Besson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C11057-6C17-4947-985C-F7D56D1FED79}" type="slidenum">
              <a:rPr lang="fr-FR" altLang="fr-FR" smtClean="0">
                <a:solidFill>
                  <a:srgbClr val="000000"/>
                </a:solidFill>
              </a:rPr>
              <a:pPr/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8"/>
          </a:xfrm>
        </p:spPr>
        <p:txBody>
          <a:bodyPr/>
          <a:lstStyle/>
          <a:p>
            <a:r>
              <a:rPr lang="fr-FR" sz="2000" dirty="0" smtClean="0"/>
              <a:t>Un site web pour les activités française sur le Collisionneur Linéaire (1/2)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Groupe de travail</a:t>
            </a:r>
          </a:p>
          <a:p>
            <a:pPr lvl="1"/>
            <a:r>
              <a:rPr lang="fr-FR" sz="1800" dirty="0" smtClean="0"/>
              <a:t>A.B., Pierre Lutz, Paul Colas, Denis Perret-</a:t>
            </a:r>
            <a:r>
              <a:rPr lang="fr-FR" sz="1800" dirty="0" err="1" smtClean="0"/>
              <a:t>Gallix</a:t>
            </a:r>
            <a:r>
              <a:rPr lang="fr-FR" sz="1800" dirty="0"/>
              <a:t>.</a:t>
            </a:r>
            <a:endParaRPr lang="fr-FR" sz="1800" dirty="0" smtClean="0"/>
          </a:p>
          <a:p>
            <a:pPr lvl="2"/>
            <a:r>
              <a:rPr lang="fr-FR" sz="1600" dirty="0" smtClean="0"/>
              <a:t>+ Nicolas Busser (IPHC) pour la partie technique</a:t>
            </a:r>
          </a:p>
          <a:p>
            <a:r>
              <a:rPr lang="fr-FR" sz="2000" dirty="0" smtClean="0"/>
              <a:t>Objectifs:</a:t>
            </a:r>
          </a:p>
          <a:p>
            <a:pPr lvl="1"/>
            <a:r>
              <a:rPr lang="fr-FR" sz="1800" dirty="0" smtClean="0"/>
              <a:t>Améliorer la visibilité des activités françaises</a:t>
            </a:r>
          </a:p>
          <a:p>
            <a:pPr lvl="2"/>
            <a:r>
              <a:rPr lang="fr-FR" sz="1600" dirty="0" smtClean="0"/>
              <a:t>Montrer le dynamisme de la communauté</a:t>
            </a:r>
          </a:p>
          <a:p>
            <a:pPr lvl="2"/>
            <a:r>
              <a:rPr lang="fr-FR" sz="1600" dirty="0" smtClean="0"/>
              <a:t>Publier les évolutions récentes du projet et de la R&amp;D</a:t>
            </a:r>
          </a:p>
          <a:p>
            <a:pPr lvl="1"/>
            <a:r>
              <a:rPr lang="fr-FR" sz="1800" dirty="0" smtClean="0"/>
              <a:t>Regrouper des documents et des informations utiles</a:t>
            </a:r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Public visé</a:t>
            </a:r>
          </a:p>
          <a:p>
            <a:pPr lvl="1"/>
            <a:r>
              <a:rPr lang="fr-FR" sz="1800" dirty="0" smtClean="0"/>
              <a:t>Physiciens impliqués dans les activités ILC</a:t>
            </a:r>
          </a:p>
          <a:p>
            <a:pPr lvl="1"/>
            <a:r>
              <a:rPr lang="fr-FR" sz="1800" dirty="0" smtClean="0"/>
              <a:t>Tutelles &amp; partenaires extérieurs</a:t>
            </a:r>
          </a:p>
          <a:p>
            <a:pPr lvl="1"/>
            <a:r>
              <a:rPr lang="fr-FR" sz="1800" dirty="0" smtClean="0"/>
              <a:t>Physiciens et étudiants HEP intéressés</a:t>
            </a:r>
            <a:endParaRPr lang="fr-FR" sz="1800" dirty="0"/>
          </a:p>
          <a:p>
            <a:pPr lvl="1"/>
            <a:r>
              <a:rPr lang="fr-FR" sz="1800" dirty="0" smtClean="0"/>
              <a:t>Remarques: </a:t>
            </a:r>
          </a:p>
          <a:p>
            <a:pPr lvl="2"/>
            <a:r>
              <a:rPr lang="fr-FR" sz="1600" dirty="0" smtClean="0"/>
              <a:t>Pas un site grand public ? 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 inclure une partie vulgarisation ?</a:t>
            </a:r>
            <a:endParaRPr lang="fr-FR" sz="1600" dirty="0" smtClean="0">
              <a:solidFill>
                <a:srgbClr val="FF0000"/>
              </a:solidFill>
            </a:endParaRPr>
          </a:p>
          <a:p>
            <a:pPr lvl="2"/>
            <a:r>
              <a:rPr lang="fr-FR" sz="1600" dirty="0" smtClean="0"/>
              <a:t>Autres pays de l’UE ?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Auguste Besson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41C-EFE4-45D1-BC44-D2F4FA787B80}" type="slidenum">
              <a:rPr lang="fr-FR" altLang="fr-FR" smtClean="0">
                <a:solidFill>
                  <a:srgbClr val="000000"/>
                </a:solidFill>
              </a:rPr>
              <a:pPr/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5192" y="836712"/>
            <a:ext cx="266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http://lc-france.in2p3.fr/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13295"/>
          <a:stretch/>
        </p:blipFill>
        <p:spPr bwMode="auto">
          <a:xfrm>
            <a:off x="5377640" y="3645024"/>
            <a:ext cx="3312368" cy="19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16013" r="2151"/>
          <a:stretch/>
        </p:blipFill>
        <p:spPr bwMode="auto">
          <a:xfrm>
            <a:off x="5652120" y="1157177"/>
            <a:ext cx="3445946" cy="19958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8"/>
          </a:xfrm>
        </p:spPr>
        <p:txBody>
          <a:bodyPr/>
          <a:lstStyle/>
          <a:p>
            <a:r>
              <a:rPr lang="fr-FR" sz="2000" dirty="0"/>
              <a:t>Un site web pour les activités française sur le Collisionneur Linéaire </a:t>
            </a:r>
            <a:r>
              <a:rPr lang="fr-FR" sz="2000" dirty="0" smtClean="0"/>
              <a:t>(2/2</a:t>
            </a:r>
            <a:r>
              <a:rPr lang="fr-FR" sz="2000" dirty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55" y="836712"/>
            <a:ext cx="9144000" cy="5545138"/>
          </a:xfrm>
        </p:spPr>
        <p:txBody>
          <a:bodyPr/>
          <a:lstStyle/>
          <a:p>
            <a:r>
              <a:rPr lang="fr-FR" sz="1600" dirty="0" smtClean="0"/>
              <a:t>Aspects techniques</a:t>
            </a:r>
          </a:p>
          <a:p>
            <a:pPr lvl="1"/>
            <a:r>
              <a:rPr lang="fr-FR" sz="1400" dirty="0"/>
              <a:t>Logiciel </a:t>
            </a:r>
            <a:r>
              <a:rPr lang="fr-FR" sz="1400" dirty="0" smtClean="0"/>
              <a:t>SPIP: </a:t>
            </a:r>
            <a:r>
              <a:rPr lang="fr-FR" sz="1400" dirty="0">
                <a:solidFill>
                  <a:schemeClr val="accent2"/>
                </a:solidFill>
              </a:rPr>
              <a:t>http://www.spip.net/fr_rubrique91.html</a:t>
            </a:r>
            <a:endParaRPr lang="fr-FR" sz="1400" dirty="0" smtClean="0">
              <a:solidFill>
                <a:schemeClr val="accent2"/>
              </a:solidFill>
            </a:endParaRPr>
          </a:p>
          <a:p>
            <a:pPr lvl="2"/>
            <a:r>
              <a:rPr lang="fr-FR" sz="1200" dirty="0" smtClean="0"/>
              <a:t>Organisation rubriques/articles</a:t>
            </a:r>
          </a:p>
          <a:p>
            <a:pPr lvl="2"/>
            <a:r>
              <a:rPr lang="fr-FR" sz="1200" dirty="0" smtClean="0"/>
              <a:t>Système rédacteurs / administrateurs</a:t>
            </a:r>
          </a:p>
          <a:p>
            <a:pPr lvl="2"/>
            <a:r>
              <a:rPr lang="fr-FR" sz="1200" dirty="0" smtClean="0"/>
              <a:t>Canevas/mise en page facilement interchangeable</a:t>
            </a:r>
          </a:p>
          <a:p>
            <a:pPr lvl="2"/>
            <a:r>
              <a:rPr lang="fr-FR" sz="1200" dirty="0" smtClean="0"/>
              <a:t>Ajout facile de contenu sans connaissance technique nécessaire </a:t>
            </a:r>
          </a:p>
          <a:p>
            <a:pPr marL="914400" lvl="2" indent="0">
              <a:buNone/>
            </a:pPr>
            <a:r>
              <a:rPr lang="fr-FR" sz="1200" dirty="0" smtClean="0"/>
              <a:t>(</a:t>
            </a:r>
            <a:r>
              <a:rPr lang="fr-FR" sz="1200" dirty="0" err="1" smtClean="0"/>
              <a:t>cf</a:t>
            </a:r>
            <a:r>
              <a:rPr lang="fr-FR" sz="1200" dirty="0" smtClean="0"/>
              <a:t> page suivante)</a:t>
            </a:r>
          </a:p>
          <a:p>
            <a:r>
              <a:rPr lang="fr-FR" sz="1600" dirty="0" smtClean="0"/>
              <a:t>Contenu</a:t>
            </a:r>
          </a:p>
          <a:p>
            <a:pPr lvl="1"/>
            <a:r>
              <a:rPr lang="fr-FR" sz="1400" dirty="0" smtClean="0"/>
              <a:t>Agenda français et international</a:t>
            </a:r>
          </a:p>
          <a:p>
            <a:pPr lvl="2"/>
            <a:r>
              <a:rPr lang="fr-FR" sz="1200" dirty="0" smtClean="0"/>
              <a:t>Nécessité d’une veille permanente  </a:t>
            </a:r>
            <a:r>
              <a:rPr lang="fr-FR" sz="1200" dirty="0">
                <a:solidFill>
                  <a:srgbClr val="FF0000"/>
                </a:solidFill>
                <a:sym typeface="Symbol"/>
              </a:rPr>
              <a:t> des volontaires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?</a:t>
            </a:r>
            <a:endParaRPr lang="fr-FR" sz="1200" dirty="0" smtClean="0"/>
          </a:p>
          <a:p>
            <a:pPr lvl="1"/>
            <a:r>
              <a:rPr lang="fr-FR" sz="1400" dirty="0" smtClean="0"/>
              <a:t>Documents (TDR, rapports, etc.)</a:t>
            </a:r>
          </a:p>
          <a:p>
            <a:pPr lvl="2"/>
            <a:r>
              <a:rPr lang="fr-FR" sz="1200" dirty="0" smtClean="0"/>
              <a:t>Liste des thèses à compléter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envoi par les responsables de groupe/contacts ?</a:t>
            </a:r>
            <a:endParaRPr lang="fr-FR" sz="1200" dirty="0">
              <a:solidFill>
                <a:srgbClr val="FF0000"/>
              </a:solidFill>
            </a:endParaRPr>
          </a:p>
          <a:p>
            <a:pPr lvl="1"/>
            <a:r>
              <a:rPr lang="fr-FR" sz="1400" dirty="0" smtClean="0"/>
              <a:t>Liste des contacts et des responsabilités</a:t>
            </a:r>
          </a:p>
          <a:p>
            <a:pPr lvl="2"/>
            <a:r>
              <a:rPr lang="fr-FR" sz="1200" dirty="0" smtClean="0"/>
              <a:t>Annuaire des membres de la communauté LC ?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FR" sz="1200" dirty="0" smtClean="0">
                <a:solidFill>
                  <a:srgbClr val="FF0000"/>
                </a:solidFill>
              </a:rPr>
              <a:t>oui/non ?</a:t>
            </a:r>
          </a:p>
          <a:p>
            <a:pPr lvl="1"/>
            <a:r>
              <a:rPr lang="fr-FR" sz="1400" dirty="0" smtClean="0"/>
              <a:t>Présence d’une page réservée à chaque laboratoire</a:t>
            </a:r>
          </a:p>
          <a:p>
            <a:pPr lvl="2"/>
            <a:r>
              <a:rPr lang="fr-FR" sz="1200" dirty="0" smtClean="0"/>
              <a:t>Pour l’instant vide…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Est-ce nécessaire ?</a:t>
            </a:r>
            <a:endParaRPr lang="fr-FR" sz="1400" dirty="0" smtClean="0"/>
          </a:p>
          <a:p>
            <a:pPr lvl="1"/>
            <a:r>
              <a:rPr lang="fr-FR" sz="1400" dirty="0" smtClean="0"/>
              <a:t>Ajouts possibles</a:t>
            </a:r>
          </a:p>
          <a:p>
            <a:pPr lvl="2"/>
            <a:r>
              <a:rPr lang="fr-FR" sz="1200" dirty="0" smtClean="0"/>
              <a:t>Flux RSS (news) </a:t>
            </a:r>
            <a:r>
              <a:rPr lang="fr-FR" sz="1200" dirty="0" smtClean="0">
                <a:sym typeface="Symbol"/>
              </a:rPr>
              <a:t> LC </a:t>
            </a:r>
            <a:r>
              <a:rPr lang="fr-FR" sz="1200" dirty="0" err="1" smtClean="0">
                <a:sym typeface="Symbol"/>
              </a:rPr>
              <a:t>newsline</a:t>
            </a:r>
            <a:r>
              <a:rPr lang="fr-FR" sz="1200" dirty="0" smtClean="0">
                <a:sym typeface="Symbol"/>
              </a:rPr>
              <a:t> ?</a:t>
            </a:r>
            <a:endParaRPr lang="fr-FR" sz="1200" dirty="0" smtClean="0"/>
          </a:p>
          <a:p>
            <a:pPr lvl="2"/>
            <a:r>
              <a:rPr lang="fr-FR" sz="1200" dirty="0" err="1" smtClean="0"/>
              <a:t>FAQs</a:t>
            </a:r>
            <a:r>
              <a:rPr lang="fr-FR" sz="1200" dirty="0" smtClean="0"/>
              <a:t> sur l’ILC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des volontaires ?</a:t>
            </a:r>
          </a:p>
          <a:p>
            <a:pPr lvl="2"/>
            <a:r>
              <a:rPr lang="fr-FR" sz="1200" dirty="0" smtClean="0">
                <a:sym typeface="Symbol"/>
              </a:rPr>
              <a:t>Actualités sur la R&amp;D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affichage de news régulières ?</a:t>
            </a:r>
          </a:p>
          <a:p>
            <a:pPr lvl="2"/>
            <a:r>
              <a:rPr lang="fr-FR" sz="1200" dirty="0" smtClean="0">
                <a:sym typeface="Symbol"/>
              </a:rPr>
              <a:t>Contenu plus « multimédia » 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 votre avis ?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600" dirty="0" smtClean="0"/>
              <a:t>Vie du site</a:t>
            </a:r>
          </a:p>
          <a:p>
            <a:pPr lvl="1"/>
            <a:r>
              <a:rPr lang="fr-FR" sz="1400" dirty="0" smtClean="0"/>
              <a:t>Besoin des mises à jours constantes et d’ajout de contenu</a:t>
            </a:r>
          </a:p>
          <a:p>
            <a:pPr lvl="2"/>
            <a:r>
              <a:rPr lang="fr-FR" sz="1200" dirty="0" smtClean="0">
                <a:solidFill>
                  <a:srgbClr val="FF0000"/>
                </a:solidFill>
              </a:rPr>
              <a:t>Agenda + besoin de rédacteurs/administrateurs</a:t>
            </a:r>
            <a:endParaRPr lang="fr-FR" sz="1400" dirty="0" smtClean="0">
              <a:solidFill>
                <a:srgbClr val="FF0000"/>
              </a:solidFill>
            </a:endParaRPr>
          </a:p>
          <a:p>
            <a:pPr lvl="1"/>
            <a:endParaRPr lang="fr-FR" sz="1400" dirty="0" smtClean="0"/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rgbClr val="000000"/>
                </a:solidFill>
              </a:rPr>
              <a:t>Auguste Besson</a:t>
            </a:r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41C-EFE4-45D1-BC44-D2F4FA787B80}" type="slidenum">
              <a:rPr lang="fr-FR" altLang="fr-FR" smtClean="0">
                <a:solidFill>
                  <a:srgbClr val="000000"/>
                </a:solidFill>
              </a:rPr>
              <a:pPr/>
              <a:t>7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t="25600" r="32825" b="1422"/>
          <a:stretch/>
        </p:blipFill>
        <p:spPr bwMode="auto">
          <a:xfrm>
            <a:off x="5716940" y="4184682"/>
            <a:ext cx="3132477" cy="26733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èche droite 13"/>
          <p:cNvSpPr/>
          <p:nvPr/>
        </p:nvSpPr>
        <p:spPr>
          <a:xfrm rot="4252492">
            <a:off x="5576606" y="3860530"/>
            <a:ext cx="690731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8823926">
            <a:off x="5504859" y="2910730"/>
            <a:ext cx="690731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88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7946" y="6524625"/>
            <a:ext cx="4067175" cy="333375"/>
          </a:xfrm>
        </p:spPr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4th JCL, 23-24 Mars 2016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>
                <a:solidFill>
                  <a:srgbClr val="000000"/>
                </a:solidFill>
              </a:rPr>
              <a:t>Auguste Besson</a:t>
            </a: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141C-EFE4-45D1-BC44-D2F4FA787B80}" type="slidenum">
              <a:rPr lang="fr-FR" altLang="fr-FR" smtClean="0">
                <a:solidFill>
                  <a:srgbClr val="000000"/>
                </a:solidFill>
              </a:rPr>
              <a:pPr/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7" t="20048" r="17569" b="2601"/>
          <a:stretch/>
        </p:blipFill>
        <p:spPr bwMode="auto">
          <a:xfrm>
            <a:off x="251520" y="3212976"/>
            <a:ext cx="2453250" cy="30243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2129407" y="5769901"/>
            <a:ext cx="62134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4" t="21210" r="17691" b="4274"/>
          <a:stretch/>
        </p:blipFill>
        <p:spPr bwMode="auto">
          <a:xfrm>
            <a:off x="3924468" y="3464669"/>
            <a:ext cx="2740310" cy="3284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6122109" y="6392184"/>
            <a:ext cx="62134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14440" r="26524" b="17339"/>
          <a:stretch/>
        </p:blipFill>
        <p:spPr bwMode="auto">
          <a:xfrm>
            <a:off x="5364088" y="80608"/>
            <a:ext cx="3456434" cy="31788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68154"/>
          <a:stretch/>
        </p:blipFill>
        <p:spPr bwMode="auto">
          <a:xfrm>
            <a:off x="275458" y="1296752"/>
            <a:ext cx="4421597" cy="9361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1886236" y="1916832"/>
            <a:ext cx="62134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62573" y="234888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Accès espace privé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(par mot de passe)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4381794" y="1427703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2912090" y="494116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9391479">
            <a:off x="2875399" y="3069890"/>
            <a:ext cx="2098139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95423" y="260648"/>
            <a:ext cx="418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Interface simplifiée pour les utilisateurs</a:t>
            </a:r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6175574" y="495952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074872" y="4645496"/>
            <a:ext cx="1816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Validation </a:t>
            </a:r>
          </a:p>
          <a:p>
            <a:pPr algn="ctr"/>
            <a:r>
              <a:rPr lang="fr-FR" dirty="0" smtClean="0"/>
              <a:t>par un </a:t>
            </a:r>
          </a:p>
          <a:p>
            <a:pPr algn="ctr"/>
            <a:r>
              <a:rPr lang="fr-FR" dirty="0" smtClean="0"/>
              <a:t>administrateur</a:t>
            </a:r>
          </a:p>
          <a:p>
            <a:pPr algn="ctr"/>
            <a:r>
              <a:rPr lang="fr-FR" dirty="0" smtClean="0"/>
              <a:t>pour publication</a:t>
            </a:r>
          </a:p>
        </p:txBody>
      </p:sp>
    </p:spTree>
    <p:extLst>
      <p:ext uri="{BB962C8B-B14F-4D97-AF65-F5344CB8AC3E}">
        <p14:creationId xmlns:p14="http://schemas.microsoft.com/office/powerpoint/2010/main" val="3108171203"/>
      </p:ext>
    </p:extLst>
  </p:cSld>
  <p:clrMapOvr>
    <a:masterClrMapping/>
  </p:clrMapOvr>
</p:sld>
</file>

<file path=ppt/theme/theme1.xml><?xml version="1.0" encoding="utf-8"?>
<a:theme xmlns:a="http://schemas.openxmlformats.org/drawingml/2006/main" name="2_Modèle par défaut">
  <a:themeElements>
    <a:clrScheme name="2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Modèle par défau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600</Words>
  <Application>Microsoft Office PowerPoint</Application>
  <PresentationFormat>Affichage à l'écran (4:3)</PresentationFormat>
  <Paragraphs>132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2_Modèle par défaut</vt:lpstr>
      <vt:lpstr>1_Modèle par défaut</vt:lpstr>
      <vt:lpstr>French web site for the Linear Collider http://lc-france.in2p3.fr/</vt:lpstr>
      <vt:lpstr>French web site for the Linear Collider (1/2)</vt:lpstr>
      <vt:lpstr>French web site for the Linear Collider (2/2)</vt:lpstr>
      <vt:lpstr>Présentation PowerPoint</vt:lpstr>
      <vt:lpstr>Site web Collisionneur Linéaire France http://lc-france.in2p3.fr/</vt:lpstr>
      <vt:lpstr>Un site web pour les activités française sur le Collisionneur Linéaire (1/2)</vt:lpstr>
      <vt:lpstr>Un site web pour les activités française sur le Collisionneur Linéaire (2/2)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ceci est un test this a verification</dc:title>
  <dc:creator>BESSON Auguste</dc:creator>
  <cp:lastModifiedBy>BESSON Auguste</cp:lastModifiedBy>
  <cp:revision>112</cp:revision>
  <dcterms:created xsi:type="dcterms:W3CDTF">2015-01-05T10:33:26Z</dcterms:created>
  <dcterms:modified xsi:type="dcterms:W3CDTF">2016-03-23T19:23:05Z</dcterms:modified>
</cp:coreProperties>
</file>