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8" r:id="rId2"/>
  </p:sldMasterIdLst>
  <p:notesMasterIdLst>
    <p:notesMasterId r:id="rId38"/>
  </p:notesMasterIdLst>
  <p:handoutMasterIdLst>
    <p:handoutMasterId r:id="rId39"/>
  </p:handoutMasterIdLst>
  <p:sldIdLst>
    <p:sldId id="256" r:id="rId3"/>
    <p:sldId id="257" r:id="rId4"/>
    <p:sldId id="260" r:id="rId5"/>
    <p:sldId id="330" r:id="rId6"/>
    <p:sldId id="310" r:id="rId7"/>
    <p:sldId id="281" r:id="rId8"/>
    <p:sldId id="335" r:id="rId9"/>
    <p:sldId id="331" r:id="rId10"/>
    <p:sldId id="345" r:id="rId11"/>
    <p:sldId id="344" r:id="rId12"/>
    <p:sldId id="351" r:id="rId13"/>
    <p:sldId id="347" r:id="rId14"/>
    <p:sldId id="352" r:id="rId15"/>
    <p:sldId id="350" r:id="rId16"/>
    <p:sldId id="357" r:id="rId17"/>
    <p:sldId id="353" r:id="rId18"/>
    <p:sldId id="315" r:id="rId19"/>
    <p:sldId id="334" r:id="rId20"/>
    <p:sldId id="333" r:id="rId21"/>
    <p:sldId id="346" r:id="rId22"/>
    <p:sldId id="336" r:id="rId23"/>
    <p:sldId id="354" r:id="rId24"/>
    <p:sldId id="349" r:id="rId25"/>
    <p:sldId id="337" r:id="rId26"/>
    <p:sldId id="339" r:id="rId27"/>
    <p:sldId id="355" r:id="rId28"/>
    <p:sldId id="341" r:id="rId29"/>
    <p:sldId id="342" r:id="rId30"/>
    <p:sldId id="356" r:id="rId31"/>
    <p:sldId id="338" r:id="rId32"/>
    <p:sldId id="340" r:id="rId33"/>
    <p:sldId id="292" r:id="rId34"/>
    <p:sldId id="326" r:id="rId35"/>
    <p:sldId id="343" r:id="rId36"/>
    <p:sldId id="27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2A0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92" autoAdjust="0"/>
    <p:restoredTop sz="94660"/>
  </p:normalViewPr>
  <p:slideViewPr>
    <p:cSldViewPr>
      <p:cViewPr varScale="1">
        <p:scale>
          <a:sx n="92" d="100"/>
          <a:sy n="92" d="100"/>
        </p:scale>
        <p:origin x="-1480" y="-112"/>
      </p:cViewPr>
      <p:guideLst>
        <p:guide orient="horz" pos="2160"/>
        <p:guide pos="297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CEA480-6DCC-5544-A485-63DA54A823A0}" type="datetimeFigureOut">
              <a:rPr lang="fr-FR" smtClean="0"/>
              <a:t>28/01/16</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02697BB-36AA-B249-9631-2E325BC647BA}" type="slidenum">
              <a:rPr lang="fr-FR" smtClean="0"/>
              <a:t>‹#›</a:t>
            </a:fld>
            <a:endParaRPr lang="fr-FR"/>
          </a:p>
        </p:txBody>
      </p:sp>
    </p:spTree>
    <p:extLst>
      <p:ext uri="{BB962C8B-B14F-4D97-AF65-F5344CB8AC3E}">
        <p14:creationId xmlns:p14="http://schemas.microsoft.com/office/powerpoint/2010/main" val="17533540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latinLnBrk="0">
              <a:defRPr lang="fr-F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latinLnBrk="0">
              <a:defRPr lang="fr-FR" sz="1200"/>
            </a:lvl1pPr>
          </a:lstStyle>
          <a:p>
            <a:fld id="{3842907C-D0AA-4C58-9F94-58B40AD65B29}" type="datetimeFigureOut">
              <a:rPr lang="fr-FR"/>
              <a:pPr/>
              <a:t>28/01/16</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fr-FR"/>
              <a:t>Cliquer ici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latinLnBrk="0">
              <a:defRPr lang="fr-F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latinLnBrk="0">
              <a:defRPr lang="fr-FR" sz="1200"/>
            </a:lvl1pPr>
          </a:lstStyle>
          <a:p>
            <a:fld id="{1D76769E-C829-4283-B80E-CB90D995C291}" type="slidenum">
              <a:rPr/>
              <a:pPr/>
              <a:t>‹#›</a:t>
            </a:fld>
            <a:endParaRPr lang="fr-FR"/>
          </a:p>
        </p:txBody>
      </p:sp>
    </p:spTree>
    <p:extLst>
      <p:ext uri="{BB962C8B-B14F-4D97-AF65-F5344CB8AC3E}">
        <p14:creationId xmlns:p14="http://schemas.microsoft.com/office/powerpoint/2010/main" val="3968666590"/>
      </p:ext>
    </p:extLst>
  </p:cSld>
  <p:clrMap bg1="lt1" tx1="dk1" bg2="lt2" tx2="dk2" accent1="accent1" accent2="accent2" accent3="accent3" accent4="accent4" accent5="accent5" accent6="accent6" hlink="hlink" folHlink="folHlink"/>
  <p:hf hdr="0" ftr="0" dt="0"/>
  <p:notesStyle>
    <a:lvl1pPr marL="0" algn="l" rtl="0" latinLnBrk="0">
      <a:defRPr lang="fr-FR" sz="1200" kern="1200">
        <a:solidFill>
          <a:schemeClr val="tx1"/>
        </a:solidFill>
        <a:latin typeface="+mn-lt"/>
        <a:ea typeface="+mn-ea"/>
        <a:cs typeface="+mn-cs"/>
      </a:defRPr>
    </a:lvl1pPr>
    <a:lvl2pPr marL="457200" algn="l" rtl="0">
      <a:defRPr lang="fr-FR" sz="1200" kern="1200">
        <a:solidFill>
          <a:schemeClr val="tx1"/>
        </a:solidFill>
        <a:latin typeface="+mn-lt"/>
        <a:ea typeface="+mn-ea"/>
        <a:cs typeface="+mn-cs"/>
      </a:defRPr>
    </a:lvl2pPr>
    <a:lvl3pPr marL="914400" algn="l" rtl="0">
      <a:defRPr lang="fr-FR" sz="1200" kern="1200">
        <a:solidFill>
          <a:schemeClr val="tx1"/>
        </a:solidFill>
        <a:latin typeface="+mn-lt"/>
        <a:ea typeface="+mn-ea"/>
        <a:cs typeface="+mn-cs"/>
      </a:defRPr>
    </a:lvl3pPr>
    <a:lvl4pPr marL="1371600" algn="l" rtl="0">
      <a:defRPr lang="fr-FR" sz="1200" kern="1200">
        <a:solidFill>
          <a:schemeClr val="tx1"/>
        </a:solidFill>
        <a:latin typeface="+mn-lt"/>
        <a:ea typeface="+mn-ea"/>
        <a:cs typeface="+mn-cs"/>
      </a:defRPr>
    </a:lvl4pPr>
    <a:lvl5pPr marL="1828800" algn="l" rtl="0">
      <a:defRPr lang="fr-FR" sz="1200" kern="1200">
        <a:solidFill>
          <a:schemeClr val="tx1"/>
        </a:solidFill>
        <a:latin typeface="+mn-lt"/>
        <a:ea typeface="+mn-ea"/>
        <a:cs typeface="+mn-cs"/>
      </a:defRPr>
    </a:lvl5pPr>
    <a:lvl6pPr marL="2286000" algn="l" rtl="0">
      <a:defRPr lang="fr-FR" sz="1200" kern="1200">
        <a:solidFill>
          <a:schemeClr val="tx1"/>
        </a:solidFill>
        <a:latin typeface="+mn-lt"/>
        <a:ea typeface="+mn-ea"/>
        <a:cs typeface="+mn-cs"/>
      </a:defRPr>
    </a:lvl6pPr>
    <a:lvl7pPr marL="2743200" algn="l" rtl="0">
      <a:defRPr lang="fr-FR" sz="1200" kern="1200">
        <a:solidFill>
          <a:schemeClr val="tx1"/>
        </a:solidFill>
        <a:latin typeface="+mn-lt"/>
        <a:ea typeface="+mn-ea"/>
        <a:cs typeface="+mn-cs"/>
      </a:defRPr>
    </a:lvl7pPr>
    <a:lvl8pPr marL="3200400" algn="l" rtl="0">
      <a:defRPr lang="fr-FR" sz="1200" kern="1200">
        <a:solidFill>
          <a:schemeClr val="tx1"/>
        </a:solidFill>
        <a:latin typeface="+mn-lt"/>
        <a:ea typeface="+mn-ea"/>
        <a:cs typeface="+mn-cs"/>
      </a:defRPr>
    </a:lvl8pPr>
    <a:lvl9pPr marL="3657600" algn="l" rtl="0">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D76769E-C829-4283-B80E-CB90D995C291}" type="slidenum">
              <a:rPr lang="fr-FR" smtClean="0"/>
              <a:pPr/>
              <a:t>8</a:t>
            </a:fld>
            <a:endParaRPr lang="fr-FR"/>
          </a:p>
        </p:txBody>
      </p:sp>
    </p:spTree>
    <p:extLst>
      <p:ext uri="{BB962C8B-B14F-4D97-AF65-F5344CB8AC3E}">
        <p14:creationId xmlns:p14="http://schemas.microsoft.com/office/powerpoint/2010/main" val="2764108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D76769E-C829-4283-B80E-CB90D995C291}" type="slidenum">
              <a:rPr lang="fr-FR" smtClean="0"/>
              <a:pPr/>
              <a:t>21</a:t>
            </a:fld>
            <a:endParaRPr lang="fr-FR"/>
          </a:p>
        </p:txBody>
      </p:sp>
    </p:spTree>
    <p:extLst>
      <p:ext uri="{BB962C8B-B14F-4D97-AF65-F5344CB8AC3E}">
        <p14:creationId xmlns:p14="http://schemas.microsoft.com/office/powerpoint/2010/main" val="521117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D76769E-C829-4283-B80E-CB90D995C291}" type="slidenum">
              <a:rPr lang="fr-FR" smtClean="0"/>
              <a:pPr/>
              <a:t>25</a:t>
            </a:fld>
            <a:endParaRPr lang="fr-FR"/>
          </a:p>
        </p:txBody>
      </p:sp>
    </p:spTree>
    <p:extLst>
      <p:ext uri="{BB962C8B-B14F-4D97-AF65-F5344CB8AC3E}">
        <p14:creationId xmlns:p14="http://schemas.microsoft.com/office/powerpoint/2010/main" val="521117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D76769E-C829-4283-B80E-CB90D995C291}" type="slidenum">
              <a:rPr lang="fr-FR" smtClean="0"/>
              <a:pPr/>
              <a:t>26</a:t>
            </a:fld>
            <a:endParaRPr lang="fr-FR"/>
          </a:p>
        </p:txBody>
      </p:sp>
    </p:spTree>
    <p:extLst>
      <p:ext uri="{BB962C8B-B14F-4D97-AF65-F5344CB8AC3E}">
        <p14:creationId xmlns:p14="http://schemas.microsoft.com/office/powerpoint/2010/main" val="521117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D76769E-C829-4283-B80E-CB90D995C291}" type="slidenum">
              <a:rPr lang="fr-FR" smtClean="0"/>
              <a:pPr/>
              <a:t>27</a:t>
            </a:fld>
            <a:endParaRPr lang="fr-FR"/>
          </a:p>
        </p:txBody>
      </p:sp>
    </p:spTree>
    <p:extLst>
      <p:ext uri="{BB962C8B-B14F-4D97-AF65-F5344CB8AC3E}">
        <p14:creationId xmlns:p14="http://schemas.microsoft.com/office/powerpoint/2010/main" val="521117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D76769E-C829-4283-B80E-CB90D995C291}" type="slidenum">
              <a:rPr lang="fr-FR" smtClean="0"/>
              <a:pPr/>
              <a:t>28</a:t>
            </a:fld>
            <a:endParaRPr lang="fr-FR"/>
          </a:p>
        </p:txBody>
      </p:sp>
    </p:spTree>
    <p:extLst>
      <p:ext uri="{BB962C8B-B14F-4D97-AF65-F5344CB8AC3E}">
        <p14:creationId xmlns:p14="http://schemas.microsoft.com/office/powerpoint/2010/main" val="521117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D76769E-C829-4283-B80E-CB90D995C291}" type="slidenum">
              <a:rPr lang="fr-FR" smtClean="0"/>
              <a:pPr/>
              <a:t>29</a:t>
            </a:fld>
            <a:endParaRPr lang="fr-FR"/>
          </a:p>
        </p:txBody>
      </p:sp>
    </p:spTree>
    <p:extLst>
      <p:ext uri="{BB962C8B-B14F-4D97-AF65-F5344CB8AC3E}">
        <p14:creationId xmlns:p14="http://schemas.microsoft.com/office/powerpoint/2010/main" val="521117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D76769E-C829-4283-B80E-CB90D995C291}" type="slidenum">
              <a:rPr lang="fr-FR" smtClean="0"/>
              <a:pPr/>
              <a:t>31</a:t>
            </a:fld>
            <a:endParaRPr lang="fr-FR"/>
          </a:p>
        </p:txBody>
      </p:sp>
    </p:spTree>
    <p:extLst>
      <p:ext uri="{BB962C8B-B14F-4D97-AF65-F5344CB8AC3E}">
        <p14:creationId xmlns:p14="http://schemas.microsoft.com/office/powerpoint/2010/main" val="521117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D76769E-C829-4283-B80E-CB90D995C291}" type="slidenum">
              <a:rPr lang="fr-FR" smtClean="0"/>
              <a:pPr/>
              <a:t>9</a:t>
            </a:fld>
            <a:endParaRPr lang="fr-FR"/>
          </a:p>
        </p:txBody>
      </p:sp>
    </p:spTree>
    <p:extLst>
      <p:ext uri="{BB962C8B-B14F-4D97-AF65-F5344CB8AC3E}">
        <p14:creationId xmlns:p14="http://schemas.microsoft.com/office/powerpoint/2010/main" val="2764108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D76769E-C829-4283-B80E-CB90D995C291}" type="slidenum">
              <a:rPr lang="fr-FR" smtClean="0"/>
              <a:pPr/>
              <a:t>10</a:t>
            </a:fld>
            <a:endParaRPr lang="fr-FR"/>
          </a:p>
        </p:txBody>
      </p:sp>
    </p:spTree>
    <p:extLst>
      <p:ext uri="{BB962C8B-B14F-4D97-AF65-F5344CB8AC3E}">
        <p14:creationId xmlns:p14="http://schemas.microsoft.com/office/powerpoint/2010/main" val="2764108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D76769E-C829-4283-B80E-CB90D995C291}" type="slidenum">
              <a:rPr lang="fr-FR" smtClean="0"/>
              <a:pPr/>
              <a:t>11</a:t>
            </a:fld>
            <a:endParaRPr lang="fr-FR"/>
          </a:p>
        </p:txBody>
      </p:sp>
    </p:spTree>
    <p:extLst>
      <p:ext uri="{BB962C8B-B14F-4D97-AF65-F5344CB8AC3E}">
        <p14:creationId xmlns:p14="http://schemas.microsoft.com/office/powerpoint/2010/main" val="2764108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D76769E-C829-4283-B80E-CB90D995C291}" type="slidenum">
              <a:rPr lang="fr-FR" smtClean="0"/>
              <a:pPr/>
              <a:t>12</a:t>
            </a:fld>
            <a:endParaRPr lang="fr-FR"/>
          </a:p>
        </p:txBody>
      </p:sp>
    </p:spTree>
    <p:extLst>
      <p:ext uri="{BB962C8B-B14F-4D97-AF65-F5344CB8AC3E}">
        <p14:creationId xmlns:p14="http://schemas.microsoft.com/office/powerpoint/2010/main" val="2764108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D76769E-C829-4283-B80E-CB90D995C291}" type="slidenum">
              <a:rPr lang="fr-FR" smtClean="0"/>
              <a:pPr/>
              <a:t>13</a:t>
            </a:fld>
            <a:endParaRPr lang="fr-FR"/>
          </a:p>
        </p:txBody>
      </p:sp>
    </p:spTree>
    <p:extLst>
      <p:ext uri="{BB962C8B-B14F-4D97-AF65-F5344CB8AC3E}">
        <p14:creationId xmlns:p14="http://schemas.microsoft.com/office/powerpoint/2010/main" val="2764108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D76769E-C829-4283-B80E-CB90D995C291}" type="slidenum">
              <a:rPr lang="fr-FR" smtClean="0"/>
              <a:pPr/>
              <a:t>14</a:t>
            </a:fld>
            <a:endParaRPr lang="fr-FR"/>
          </a:p>
        </p:txBody>
      </p:sp>
    </p:spTree>
    <p:extLst>
      <p:ext uri="{BB962C8B-B14F-4D97-AF65-F5344CB8AC3E}">
        <p14:creationId xmlns:p14="http://schemas.microsoft.com/office/powerpoint/2010/main" val="2764108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D76769E-C829-4283-B80E-CB90D995C291}" type="slidenum">
              <a:rPr lang="fr-FR" smtClean="0"/>
              <a:pPr/>
              <a:t>15</a:t>
            </a:fld>
            <a:endParaRPr lang="fr-FR"/>
          </a:p>
        </p:txBody>
      </p:sp>
    </p:spTree>
    <p:extLst>
      <p:ext uri="{BB962C8B-B14F-4D97-AF65-F5344CB8AC3E}">
        <p14:creationId xmlns:p14="http://schemas.microsoft.com/office/powerpoint/2010/main" val="2764108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D76769E-C829-4283-B80E-CB90D995C291}" type="slidenum">
              <a:rPr lang="fr-FR" smtClean="0"/>
              <a:pPr/>
              <a:t>16</a:t>
            </a:fld>
            <a:endParaRPr lang="fr-FR"/>
          </a:p>
        </p:txBody>
      </p:sp>
    </p:spTree>
    <p:extLst>
      <p:ext uri="{BB962C8B-B14F-4D97-AF65-F5344CB8AC3E}">
        <p14:creationId xmlns:p14="http://schemas.microsoft.com/office/powerpoint/2010/main" val="27641088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emf"/><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accueil">
    <p:spTree>
      <p:nvGrpSpPr>
        <p:cNvPr id="1" name=""/>
        <p:cNvGrpSpPr/>
        <p:nvPr/>
      </p:nvGrpSpPr>
      <p:grpSpPr>
        <a:xfrm>
          <a:off x="0" y="0"/>
          <a:ext cx="0" cy="0"/>
          <a:chOff x="0" y="0"/>
          <a:chExt cx="0" cy="0"/>
        </a:xfrm>
      </p:grpSpPr>
      <p:sp>
        <p:nvSpPr>
          <p:cNvPr id="9" name="Title 8"/>
          <p:cNvSpPr>
            <a:spLocks noGrp="1"/>
          </p:cNvSpPr>
          <p:nvPr>
            <p:ph type="ctrTitle"/>
          </p:nvPr>
        </p:nvSpPr>
        <p:spPr>
          <a:xfrm>
            <a:off x="381000" y="2761291"/>
            <a:ext cx="8382000" cy="1429710"/>
          </a:xfrm>
        </p:spPr>
        <p:txBody>
          <a:bodyPr vert="horz" anchor="b">
            <a:normAutofit/>
            <a:scene3d>
              <a:camera prst="orthographicFront"/>
              <a:lightRig rig="soft" dir="t"/>
            </a:scene3d>
            <a:sp3d prstMaterial="softEdge"/>
          </a:bodyPr>
          <a:lstStyle>
            <a:lvl1pPr algn="r" latinLnBrk="0">
              <a:defRPr lang="fr-FR" sz="4000" b="0" baseline="0">
                <a:solidFill>
                  <a:srgbClr val="02A0CA"/>
                </a:solidFill>
                <a:effectLst/>
                <a:latin typeface="Arial"/>
              </a:defRPr>
            </a:lvl1pPr>
            <a:extLst/>
          </a:lstStyle>
          <a:p>
            <a:r>
              <a:rPr lang="fr-FR" smtClean="0"/>
              <a:t>Cliquez et modifiez le titre</a:t>
            </a:r>
            <a:endParaRPr lang="fr-FR" dirty="0"/>
          </a:p>
        </p:txBody>
      </p:sp>
      <p:sp>
        <p:nvSpPr>
          <p:cNvPr id="17" name="Subtitle 16"/>
          <p:cNvSpPr>
            <a:spLocks noGrp="1"/>
          </p:cNvSpPr>
          <p:nvPr>
            <p:ph type="subTitle" idx="1"/>
          </p:nvPr>
        </p:nvSpPr>
        <p:spPr>
          <a:xfrm>
            <a:off x="381000" y="4191000"/>
            <a:ext cx="8382000" cy="609600"/>
          </a:xfrm>
        </p:spPr>
        <p:txBody>
          <a:bodyPr/>
          <a:lstStyle>
            <a:lvl1pPr marL="0" marR="64008" indent="0" algn="r" latinLnBrk="0">
              <a:buNone/>
              <a:defRPr lang="fr-FR">
                <a:solidFill>
                  <a:schemeClr val="bg1">
                    <a:lumMod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fr-FR" smtClean="0"/>
              <a:t>Cliquez pour modifier le style des sous-titres du masque</a:t>
            </a:r>
            <a:endParaRPr lang="fr-FR" dirty="0"/>
          </a:p>
        </p:txBody>
      </p:sp>
      <p:pic>
        <p:nvPicPr>
          <p:cNvPr id="13" name="Image 12" descr="fond_infra.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2682859"/>
          </a:xfrm>
          <a:prstGeom prst="rect">
            <a:avLst/>
          </a:prstGeom>
        </p:spPr>
      </p:pic>
      <p:sp>
        <p:nvSpPr>
          <p:cNvPr id="14" name="Rectangle 13"/>
          <p:cNvSpPr/>
          <p:nvPr userDrawn="1"/>
        </p:nvSpPr>
        <p:spPr>
          <a:xfrm>
            <a:off x="1587500" y="465435"/>
            <a:ext cx="7556500" cy="433553"/>
          </a:xfrm>
          <a:prstGeom prst="rect">
            <a:avLst/>
          </a:prstGeom>
          <a:solidFill>
            <a:srgbClr val="00A0CA"/>
          </a:solidFill>
        </p:spPr>
        <p:txBody>
          <a:bodyPr wrap="square" lIns="0" tIns="108000" rIns="180000" bIns="108000">
            <a:spAutoFit/>
          </a:bodyPr>
          <a:lstStyle/>
          <a:p>
            <a:pPr algn="r">
              <a:spcBef>
                <a:spcPts val="600"/>
              </a:spcBef>
              <a:spcAft>
                <a:spcPts val="600"/>
              </a:spcAft>
            </a:pPr>
            <a:r>
              <a:rPr lang="fr-FR" sz="1400" b="1" dirty="0" smtClean="0">
                <a:solidFill>
                  <a:schemeClr val="bg1"/>
                </a:solidFill>
                <a:latin typeface="Arial"/>
                <a:cs typeface="Arial"/>
              </a:rPr>
              <a:t>Centre de Calcul </a:t>
            </a:r>
            <a:r>
              <a:rPr lang="fr-FR" sz="1400" dirty="0" smtClean="0">
                <a:solidFill>
                  <a:schemeClr val="bg1"/>
                </a:solidFill>
                <a:latin typeface="Arial"/>
                <a:cs typeface="Arial"/>
              </a:rPr>
              <a:t>de l’Institut National de Physique Nucléaire et de Physique des Particules</a:t>
            </a:r>
            <a:endParaRPr lang="fr-FR" sz="1400" dirty="0">
              <a:solidFill>
                <a:schemeClr val="bg1"/>
              </a:solidFill>
              <a:latin typeface="Arial"/>
              <a:cs typeface="Arial"/>
            </a:endParaRPr>
          </a:p>
        </p:txBody>
      </p:sp>
      <p:pic>
        <p:nvPicPr>
          <p:cNvPr id="15" name="Image 14"/>
          <p:cNvPicPr>
            <a:picLocks noChangeAspect="1"/>
          </p:cNvPicPr>
          <p:nvPr userDrawn="1"/>
        </p:nvPicPr>
        <p:blipFill>
          <a:blip r:embed="rId3"/>
          <a:stretch>
            <a:fillRect/>
          </a:stretch>
        </p:blipFill>
        <p:spPr>
          <a:xfrm>
            <a:off x="7832964" y="6183229"/>
            <a:ext cx="571500" cy="558800"/>
          </a:xfrm>
          <a:prstGeom prst="rect">
            <a:avLst/>
          </a:prstGeom>
        </p:spPr>
      </p:pic>
      <p:pic>
        <p:nvPicPr>
          <p:cNvPr id="16" name="Image 15"/>
          <p:cNvPicPr>
            <a:picLocks noChangeAspect="1"/>
          </p:cNvPicPr>
          <p:nvPr userDrawn="1"/>
        </p:nvPicPr>
        <p:blipFill>
          <a:blip r:embed="rId4"/>
          <a:stretch>
            <a:fillRect/>
          </a:stretch>
        </p:blipFill>
        <p:spPr>
          <a:xfrm>
            <a:off x="8505103" y="6183229"/>
            <a:ext cx="533400" cy="558800"/>
          </a:xfrm>
          <a:prstGeom prst="rect">
            <a:avLst/>
          </a:prstGeom>
        </p:spPr>
      </p:pic>
      <p:pic>
        <p:nvPicPr>
          <p:cNvPr id="18" name="Image 17"/>
          <p:cNvPicPr>
            <a:picLocks noChangeAspect="1"/>
          </p:cNvPicPr>
          <p:nvPr userDrawn="1"/>
        </p:nvPicPr>
        <p:blipFill>
          <a:blip r:embed="rId5"/>
          <a:stretch>
            <a:fillRect/>
          </a:stretch>
        </p:blipFill>
        <p:spPr>
          <a:xfrm>
            <a:off x="163796" y="5967329"/>
            <a:ext cx="2171700" cy="7747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5" name="Content Placeholder 2"/>
          <p:cNvSpPr>
            <a:spLocks noGrp="1"/>
          </p:cNvSpPr>
          <p:nvPr>
            <p:ph idx="1"/>
          </p:nvPr>
        </p:nvSpPr>
        <p:spPr>
          <a:xfrm>
            <a:off x="0" y="685800"/>
            <a:ext cx="9144000" cy="5592763"/>
          </a:xfrm>
        </p:spPr>
        <p:txBody>
          <a:bodyPr/>
          <a:lstStyle>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8" name="Espace réservé du texte 7"/>
          <p:cNvSpPr>
            <a:spLocks noGrp="1"/>
          </p:cNvSpPr>
          <p:nvPr>
            <p:ph type="body" sz="quarter" idx="12" hasCustomPrompt="1"/>
          </p:nvPr>
        </p:nvSpPr>
        <p:spPr>
          <a:xfrm>
            <a:off x="0" y="0"/>
            <a:ext cx="9144000" cy="457200"/>
          </a:xfrm>
          <a:solidFill>
            <a:srgbClr val="02A0CA"/>
          </a:solidFill>
        </p:spPr>
        <p:txBody>
          <a:bodyPr anchor="ctr">
            <a:noAutofit/>
          </a:bodyPr>
          <a:lstStyle>
            <a:lvl1pPr marL="109728" indent="0">
              <a:buNone/>
              <a:defRPr sz="2000" baseline="0">
                <a:solidFill>
                  <a:srgbClr val="FFFFFF"/>
                </a:solidFill>
              </a:defRPr>
            </a:lvl1pPr>
          </a:lstStyle>
          <a:p>
            <a:pPr lvl="0"/>
            <a:r>
              <a:rPr lang="fr-FR" dirty="0" smtClean="0"/>
              <a:t>Cliquez ici pour le titre du </a:t>
            </a:r>
            <a:r>
              <a:rPr lang="fr-FR" dirty="0" err="1" smtClean="0"/>
              <a:t>slide</a:t>
            </a:r>
            <a:endParaRPr lang="fr-FR" dirty="0"/>
          </a:p>
        </p:txBody>
      </p:sp>
      <p:sp>
        <p:nvSpPr>
          <p:cNvPr id="13" name="Footer Placeholder 21"/>
          <p:cNvSpPr>
            <a:spLocks noGrp="1"/>
          </p:cNvSpPr>
          <p:nvPr>
            <p:ph type="ftr" sz="quarter" idx="3"/>
          </p:nvPr>
        </p:nvSpPr>
        <p:spPr>
          <a:xfrm>
            <a:off x="0" y="6492875"/>
            <a:ext cx="6477000" cy="365125"/>
          </a:xfrm>
          <a:prstGeom prst="rect">
            <a:avLst/>
          </a:prstGeom>
        </p:spPr>
        <p:txBody>
          <a:bodyPr vert="horz" lIns="180000" anchor="ctr" anchorCtr="0"/>
          <a:lstStyle>
            <a:lvl1pPr algn="l" latinLnBrk="0">
              <a:defRPr lang="fr-FR" sz="1000">
                <a:solidFill>
                  <a:schemeClr val="tx1"/>
                </a:solidFill>
                <a:latin typeface="Arial"/>
              </a:defRPr>
            </a:lvl1pPr>
            <a:extLst/>
          </a:lstStyle>
          <a:p>
            <a:r>
              <a:rPr lang="fr-FR" smtClean="0"/>
              <a:t>Assemblée générale 2011</a:t>
            </a:r>
            <a:endParaRPr lang="fr-FR" dirty="0"/>
          </a:p>
        </p:txBody>
      </p:sp>
      <p:cxnSp>
        <p:nvCxnSpPr>
          <p:cNvPr id="16" name="Connecteur droit 15"/>
          <p:cNvCxnSpPr/>
          <p:nvPr userDrawn="1"/>
        </p:nvCxnSpPr>
        <p:spPr>
          <a:xfrm>
            <a:off x="0" y="6481770"/>
            <a:ext cx="9144001"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7" name="Espace réservé de la date 1"/>
          <p:cNvSpPr>
            <a:spLocks noGrp="1"/>
          </p:cNvSpPr>
          <p:nvPr>
            <p:ph type="dt" sz="half" idx="2"/>
          </p:nvPr>
        </p:nvSpPr>
        <p:spPr>
          <a:xfrm>
            <a:off x="6477000" y="6492875"/>
            <a:ext cx="838200" cy="365125"/>
          </a:xfrm>
          <a:prstGeom prst="rect">
            <a:avLst/>
          </a:prstGeom>
        </p:spPr>
        <p:txBody>
          <a:bodyPr vert="horz" lIns="91440" tIns="45720" rIns="91440" bIns="45720" rtlCol="0" anchor="ctr"/>
          <a:lstStyle>
            <a:lvl1pPr algn="r">
              <a:defRPr sz="1000">
                <a:solidFill>
                  <a:schemeClr val="tx1">
                    <a:tint val="75000"/>
                  </a:schemeClr>
                </a:solidFill>
                <a:latin typeface="Arial"/>
                <a:cs typeface="Arial"/>
              </a:defRPr>
            </a:lvl1pPr>
          </a:lstStyle>
          <a:p>
            <a:r>
              <a:rPr lang="fr-FR" smtClean="0"/>
              <a:t>20/11/2011</a:t>
            </a:r>
            <a:endParaRPr lang="fr-FR" dirty="0"/>
          </a:p>
        </p:txBody>
      </p:sp>
      <p:sp>
        <p:nvSpPr>
          <p:cNvPr id="14" name="Slide Number Placeholder 17"/>
          <p:cNvSpPr>
            <a:spLocks noGrp="1"/>
          </p:cNvSpPr>
          <p:nvPr>
            <p:ph type="sldNum" sz="quarter" idx="4"/>
          </p:nvPr>
        </p:nvSpPr>
        <p:spPr>
          <a:xfrm>
            <a:off x="8610600" y="6477000"/>
            <a:ext cx="533400" cy="381001"/>
          </a:xfrm>
          <a:prstGeom prst="rect">
            <a:avLst/>
          </a:prstGeom>
          <a:solidFill>
            <a:srgbClr val="02A0CA"/>
          </a:solidFill>
        </p:spPr>
        <p:txBody>
          <a:bodyPr vert="horz" anchor="ctr"/>
          <a:lstStyle>
            <a:lvl1pPr algn="r" latinLnBrk="0">
              <a:defRPr lang="fr-FR" sz="1000" b="0">
                <a:solidFill>
                  <a:schemeClr val="bg1"/>
                </a:solidFill>
              </a:defRPr>
            </a:lvl1pPr>
            <a:extLst/>
          </a:lstStyle>
          <a:p>
            <a:fld id="{45292C34-3E5E-4BA5-AF54-F1601B144FB0}" type="slidenum">
              <a:rPr lang="fr-FR" sz="1400" smtClean="0"/>
              <a:pPr/>
              <a:t>‹#›</a:t>
            </a:fld>
            <a:endParaRPr lang="fr-FR" dirty="0"/>
          </a:p>
        </p:txBody>
      </p:sp>
    </p:spTree>
    <p:extLst>
      <p:ext uri="{BB962C8B-B14F-4D97-AF65-F5344CB8AC3E}">
        <p14:creationId xmlns:p14="http://schemas.microsoft.com/office/powerpoint/2010/main" val="3244137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et texte">
    <p:spTree>
      <p:nvGrpSpPr>
        <p:cNvPr id="1" name=""/>
        <p:cNvGrpSpPr/>
        <p:nvPr/>
      </p:nvGrpSpPr>
      <p:grpSpPr>
        <a:xfrm>
          <a:off x="0" y="0"/>
          <a:ext cx="0" cy="0"/>
          <a:chOff x="0" y="0"/>
          <a:chExt cx="0" cy="0"/>
        </a:xfrm>
      </p:grpSpPr>
      <p:sp>
        <p:nvSpPr>
          <p:cNvPr id="13" name="Footer Placeholder 21"/>
          <p:cNvSpPr>
            <a:spLocks noGrp="1"/>
          </p:cNvSpPr>
          <p:nvPr>
            <p:ph type="ftr" sz="quarter" idx="3"/>
          </p:nvPr>
        </p:nvSpPr>
        <p:spPr>
          <a:xfrm>
            <a:off x="0" y="6492875"/>
            <a:ext cx="6477000" cy="365125"/>
          </a:xfrm>
          <a:prstGeom prst="rect">
            <a:avLst/>
          </a:prstGeom>
        </p:spPr>
        <p:txBody>
          <a:bodyPr vert="horz" lIns="180000" anchor="ctr" anchorCtr="0"/>
          <a:lstStyle>
            <a:lvl1pPr algn="l" latinLnBrk="0">
              <a:defRPr lang="fr-FR" sz="1000">
                <a:solidFill>
                  <a:schemeClr val="tx1"/>
                </a:solidFill>
                <a:latin typeface="Arial"/>
              </a:defRPr>
            </a:lvl1pPr>
            <a:extLst/>
          </a:lstStyle>
          <a:p>
            <a:r>
              <a:rPr lang="fr-FR" smtClean="0"/>
              <a:t>Assemblée générale 2011</a:t>
            </a:r>
            <a:endParaRPr lang="fr-FR" dirty="0"/>
          </a:p>
        </p:txBody>
      </p:sp>
      <p:cxnSp>
        <p:nvCxnSpPr>
          <p:cNvPr id="16" name="Connecteur droit 15"/>
          <p:cNvCxnSpPr/>
          <p:nvPr userDrawn="1"/>
        </p:nvCxnSpPr>
        <p:spPr>
          <a:xfrm>
            <a:off x="0" y="6481770"/>
            <a:ext cx="9144001"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7" name="Espace réservé de la date 1"/>
          <p:cNvSpPr>
            <a:spLocks noGrp="1"/>
          </p:cNvSpPr>
          <p:nvPr>
            <p:ph type="dt" sz="half" idx="2"/>
          </p:nvPr>
        </p:nvSpPr>
        <p:spPr>
          <a:xfrm>
            <a:off x="6477000" y="6492875"/>
            <a:ext cx="838200" cy="365125"/>
          </a:xfrm>
          <a:prstGeom prst="rect">
            <a:avLst/>
          </a:prstGeom>
        </p:spPr>
        <p:txBody>
          <a:bodyPr vert="horz" lIns="91440" tIns="45720" rIns="91440" bIns="45720" rtlCol="0" anchor="ctr"/>
          <a:lstStyle>
            <a:lvl1pPr algn="r">
              <a:defRPr sz="1000">
                <a:solidFill>
                  <a:schemeClr val="tx1">
                    <a:tint val="75000"/>
                  </a:schemeClr>
                </a:solidFill>
                <a:latin typeface="Arial"/>
                <a:cs typeface="Arial"/>
              </a:defRPr>
            </a:lvl1pPr>
          </a:lstStyle>
          <a:p>
            <a:r>
              <a:rPr lang="fr-FR" smtClean="0"/>
              <a:t>20/11/2011</a:t>
            </a:r>
            <a:endParaRPr lang="fr-FR" dirty="0"/>
          </a:p>
        </p:txBody>
      </p:sp>
      <p:sp>
        <p:nvSpPr>
          <p:cNvPr id="14" name="Slide Number Placeholder 17"/>
          <p:cNvSpPr>
            <a:spLocks noGrp="1"/>
          </p:cNvSpPr>
          <p:nvPr>
            <p:ph type="sldNum" sz="quarter" idx="4"/>
          </p:nvPr>
        </p:nvSpPr>
        <p:spPr>
          <a:xfrm>
            <a:off x="8610600" y="6477000"/>
            <a:ext cx="533400" cy="381001"/>
          </a:xfrm>
          <a:prstGeom prst="rect">
            <a:avLst/>
          </a:prstGeom>
          <a:solidFill>
            <a:srgbClr val="02A0CA"/>
          </a:solidFill>
        </p:spPr>
        <p:txBody>
          <a:bodyPr vert="horz" anchor="ctr"/>
          <a:lstStyle>
            <a:lvl1pPr algn="r" latinLnBrk="0">
              <a:defRPr lang="fr-FR" sz="1000" b="0">
                <a:solidFill>
                  <a:schemeClr val="bg1"/>
                </a:solidFill>
              </a:defRPr>
            </a:lvl1pPr>
            <a:extLst/>
          </a:lstStyle>
          <a:p>
            <a:fld id="{45292C34-3E5E-4BA5-AF54-F1601B144FB0}" type="slidenum">
              <a:rPr lang="fr-FR" sz="1400" smtClean="0"/>
              <a:pPr/>
              <a:t>‹#›</a:t>
            </a:fld>
            <a:endParaRPr lang="fr-FR" dirty="0"/>
          </a:p>
        </p:txBody>
      </p:sp>
      <p:sp>
        <p:nvSpPr>
          <p:cNvPr id="9" name="Espace réservé pour une image  5"/>
          <p:cNvSpPr>
            <a:spLocks noGrp="1"/>
          </p:cNvSpPr>
          <p:nvPr>
            <p:ph type="pic" sz="quarter" idx="13"/>
          </p:nvPr>
        </p:nvSpPr>
        <p:spPr>
          <a:xfrm>
            <a:off x="228600" y="685800"/>
            <a:ext cx="4267200" cy="5562600"/>
          </a:xfrm>
        </p:spPr>
        <p:txBody>
          <a:bodyPr/>
          <a:lstStyle>
            <a:lvl1pPr marL="109728" indent="0">
              <a:buNone/>
              <a:defRPr/>
            </a:lvl1pPr>
          </a:lstStyle>
          <a:p>
            <a:r>
              <a:rPr lang="fr-FR" smtClean="0"/>
              <a:t>Faire glisser l'image vers l'espace réservé ou cliquer sur l'icône pour l'ajouter</a:t>
            </a:r>
            <a:endParaRPr lang="fr-FR" dirty="0"/>
          </a:p>
        </p:txBody>
      </p:sp>
      <p:sp>
        <p:nvSpPr>
          <p:cNvPr id="10" name="Espace réservé du contenu 9"/>
          <p:cNvSpPr>
            <a:spLocks noGrp="1"/>
          </p:cNvSpPr>
          <p:nvPr>
            <p:ph sz="quarter" idx="14"/>
          </p:nvPr>
        </p:nvSpPr>
        <p:spPr>
          <a:xfrm>
            <a:off x="4724400" y="685800"/>
            <a:ext cx="4191000" cy="55626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1" name="Espace réservé du texte 7"/>
          <p:cNvSpPr>
            <a:spLocks noGrp="1"/>
          </p:cNvSpPr>
          <p:nvPr>
            <p:ph type="body" sz="quarter" idx="12" hasCustomPrompt="1"/>
          </p:nvPr>
        </p:nvSpPr>
        <p:spPr>
          <a:xfrm>
            <a:off x="0" y="0"/>
            <a:ext cx="9144000" cy="457200"/>
          </a:xfrm>
          <a:solidFill>
            <a:srgbClr val="02A0CA"/>
          </a:solidFill>
        </p:spPr>
        <p:txBody>
          <a:bodyPr anchor="ctr">
            <a:noAutofit/>
          </a:bodyPr>
          <a:lstStyle>
            <a:lvl1pPr marL="109728" indent="0">
              <a:buNone/>
              <a:defRPr sz="2000" baseline="0">
                <a:solidFill>
                  <a:srgbClr val="FFFFFF"/>
                </a:solidFill>
              </a:defRPr>
            </a:lvl1pPr>
          </a:lstStyle>
          <a:p>
            <a:pPr lvl="0"/>
            <a:r>
              <a:rPr lang="fr-FR" dirty="0" smtClean="0"/>
              <a:t>Cliquez ici pour le titre du </a:t>
            </a:r>
            <a:r>
              <a:rPr lang="fr-FR" dirty="0" err="1" smtClean="0"/>
              <a:t>slide</a:t>
            </a:r>
            <a:endParaRPr lang="fr-FR" dirty="0"/>
          </a:p>
        </p:txBody>
      </p:sp>
    </p:spTree>
    <p:extLst>
      <p:ext uri="{BB962C8B-B14F-4D97-AF65-F5344CB8AC3E}">
        <p14:creationId xmlns:p14="http://schemas.microsoft.com/office/powerpoint/2010/main" val="3886748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seule">
    <p:spTree>
      <p:nvGrpSpPr>
        <p:cNvPr id="1" name=""/>
        <p:cNvGrpSpPr/>
        <p:nvPr/>
      </p:nvGrpSpPr>
      <p:grpSpPr>
        <a:xfrm>
          <a:off x="0" y="0"/>
          <a:ext cx="0" cy="0"/>
          <a:chOff x="0" y="0"/>
          <a:chExt cx="0" cy="0"/>
        </a:xfrm>
      </p:grpSpPr>
      <p:sp>
        <p:nvSpPr>
          <p:cNvPr id="6" name="Espace réservé pour une image  5"/>
          <p:cNvSpPr>
            <a:spLocks noGrp="1"/>
          </p:cNvSpPr>
          <p:nvPr>
            <p:ph type="pic" sz="quarter" idx="12"/>
          </p:nvPr>
        </p:nvSpPr>
        <p:spPr>
          <a:xfrm>
            <a:off x="152400" y="609600"/>
            <a:ext cx="8839200" cy="5715000"/>
          </a:xfrm>
        </p:spPr>
        <p:txBody>
          <a:bodyPr/>
          <a:lstStyle>
            <a:lvl1pPr marL="109728" indent="0">
              <a:buNone/>
              <a:defRPr/>
            </a:lvl1pPr>
          </a:lstStyle>
          <a:p>
            <a:r>
              <a:rPr lang="fr-FR" smtClean="0"/>
              <a:t>Faire glisser l'image vers l'espace réservé ou cliquer sur l'icône pour l'ajouter</a:t>
            </a:r>
            <a:endParaRPr lang="fr-FR" dirty="0"/>
          </a:p>
        </p:txBody>
      </p:sp>
      <p:sp>
        <p:nvSpPr>
          <p:cNvPr id="8" name="Footer Placeholder 21"/>
          <p:cNvSpPr>
            <a:spLocks noGrp="1"/>
          </p:cNvSpPr>
          <p:nvPr>
            <p:ph type="ftr" sz="quarter" idx="3"/>
          </p:nvPr>
        </p:nvSpPr>
        <p:spPr>
          <a:xfrm>
            <a:off x="0" y="6492875"/>
            <a:ext cx="6477000" cy="365125"/>
          </a:xfrm>
          <a:prstGeom prst="rect">
            <a:avLst/>
          </a:prstGeom>
        </p:spPr>
        <p:txBody>
          <a:bodyPr vert="horz" lIns="180000" anchor="ctr" anchorCtr="0"/>
          <a:lstStyle>
            <a:lvl1pPr algn="l" latinLnBrk="0">
              <a:defRPr lang="fr-FR" sz="1000">
                <a:solidFill>
                  <a:schemeClr val="tx1"/>
                </a:solidFill>
                <a:latin typeface="Arial"/>
              </a:defRPr>
            </a:lvl1pPr>
            <a:extLst/>
          </a:lstStyle>
          <a:p>
            <a:r>
              <a:rPr lang="fr-FR" smtClean="0"/>
              <a:t>Assemblée générale 2011</a:t>
            </a:r>
            <a:endParaRPr lang="fr-FR" dirty="0"/>
          </a:p>
        </p:txBody>
      </p:sp>
      <p:cxnSp>
        <p:nvCxnSpPr>
          <p:cNvPr id="9" name="Connecteur droit 8"/>
          <p:cNvCxnSpPr/>
          <p:nvPr userDrawn="1"/>
        </p:nvCxnSpPr>
        <p:spPr>
          <a:xfrm>
            <a:off x="0" y="6481770"/>
            <a:ext cx="9144001"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0" name="Espace réservé de la date 1"/>
          <p:cNvSpPr>
            <a:spLocks noGrp="1"/>
          </p:cNvSpPr>
          <p:nvPr>
            <p:ph type="dt" sz="half" idx="2"/>
          </p:nvPr>
        </p:nvSpPr>
        <p:spPr>
          <a:xfrm>
            <a:off x="6477000" y="6492875"/>
            <a:ext cx="838200" cy="365125"/>
          </a:xfrm>
          <a:prstGeom prst="rect">
            <a:avLst/>
          </a:prstGeom>
        </p:spPr>
        <p:txBody>
          <a:bodyPr vert="horz" lIns="91440" tIns="45720" rIns="91440" bIns="45720" rtlCol="0" anchor="ctr"/>
          <a:lstStyle>
            <a:lvl1pPr algn="r">
              <a:defRPr sz="1000">
                <a:solidFill>
                  <a:schemeClr val="tx1">
                    <a:tint val="75000"/>
                  </a:schemeClr>
                </a:solidFill>
                <a:latin typeface="Arial"/>
                <a:cs typeface="Arial"/>
              </a:defRPr>
            </a:lvl1pPr>
          </a:lstStyle>
          <a:p>
            <a:r>
              <a:rPr lang="fr-FR" smtClean="0"/>
              <a:t>20/11/2011</a:t>
            </a:r>
            <a:endParaRPr lang="fr-FR" dirty="0"/>
          </a:p>
        </p:txBody>
      </p:sp>
      <p:sp>
        <p:nvSpPr>
          <p:cNvPr id="11" name="Slide Number Placeholder 17"/>
          <p:cNvSpPr>
            <a:spLocks noGrp="1"/>
          </p:cNvSpPr>
          <p:nvPr>
            <p:ph type="sldNum" sz="quarter" idx="4"/>
          </p:nvPr>
        </p:nvSpPr>
        <p:spPr>
          <a:xfrm>
            <a:off x="8610600" y="6477000"/>
            <a:ext cx="533400" cy="381001"/>
          </a:xfrm>
          <a:prstGeom prst="rect">
            <a:avLst/>
          </a:prstGeom>
          <a:solidFill>
            <a:srgbClr val="02A0CA"/>
          </a:solidFill>
        </p:spPr>
        <p:txBody>
          <a:bodyPr vert="horz" anchor="ctr"/>
          <a:lstStyle>
            <a:lvl1pPr algn="r" latinLnBrk="0">
              <a:defRPr lang="fr-FR" sz="1000" b="0">
                <a:solidFill>
                  <a:schemeClr val="bg1"/>
                </a:solidFill>
              </a:defRPr>
            </a:lvl1pPr>
            <a:extLst/>
          </a:lstStyle>
          <a:p>
            <a:fld id="{45292C34-3E5E-4BA5-AF54-F1601B144FB0}" type="slidenum">
              <a:rPr lang="fr-FR" sz="1400" smtClean="0"/>
              <a:pPr/>
              <a:t>‹#›</a:t>
            </a:fld>
            <a:endParaRPr lang="fr-FR" dirty="0"/>
          </a:p>
        </p:txBody>
      </p:sp>
      <p:sp>
        <p:nvSpPr>
          <p:cNvPr id="13" name="Espace réservé du texte 7"/>
          <p:cNvSpPr>
            <a:spLocks noGrp="1"/>
          </p:cNvSpPr>
          <p:nvPr>
            <p:ph type="body" sz="quarter" idx="13" hasCustomPrompt="1"/>
          </p:nvPr>
        </p:nvSpPr>
        <p:spPr>
          <a:xfrm>
            <a:off x="0" y="0"/>
            <a:ext cx="9144000" cy="457200"/>
          </a:xfrm>
          <a:solidFill>
            <a:srgbClr val="02A0CA"/>
          </a:solidFill>
        </p:spPr>
        <p:txBody>
          <a:bodyPr anchor="ctr">
            <a:noAutofit/>
          </a:bodyPr>
          <a:lstStyle>
            <a:lvl1pPr marL="109728" indent="0">
              <a:buNone/>
              <a:defRPr sz="2000" baseline="0">
                <a:solidFill>
                  <a:srgbClr val="FFFFFF"/>
                </a:solidFill>
              </a:defRPr>
            </a:lvl1pPr>
          </a:lstStyle>
          <a:p>
            <a:pPr lvl="0"/>
            <a:r>
              <a:rPr lang="fr-FR" dirty="0" smtClean="0"/>
              <a:t>Cliquez ici pour le titre du </a:t>
            </a:r>
            <a:r>
              <a:rPr lang="fr-FR" dirty="0" err="1" smtClean="0"/>
              <a:t>slide</a:t>
            </a:r>
            <a:endParaRPr lang="fr-FR" dirty="0"/>
          </a:p>
        </p:txBody>
      </p:sp>
    </p:spTree>
    <p:extLst>
      <p:ext uri="{BB962C8B-B14F-4D97-AF65-F5344CB8AC3E}">
        <p14:creationId xmlns:p14="http://schemas.microsoft.com/office/powerpoint/2010/main" val="2432260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inter chapitre reseau">
    <p:spTree>
      <p:nvGrpSpPr>
        <p:cNvPr id="1" name=""/>
        <p:cNvGrpSpPr/>
        <p:nvPr/>
      </p:nvGrpSpPr>
      <p:grpSpPr>
        <a:xfrm>
          <a:off x="0" y="0"/>
          <a:ext cx="0" cy="0"/>
          <a:chOff x="0" y="0"/>
          <a:chExt cx="0" cy="0"/>
        </a:xfrm>
      </p:grpSpPr>
      <p:pic>
        <p:nvPicPr>
          <p:cNvPr id="2" name="Image 1" descr="fond_reseau.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2682859"/>
          </a:xfrm>
          <a:prstGeom prst="rect">
            <a:avLst/>
          </a:prstGeom>
        </p:spPr>
      </p:pic>
      <p:sp>
        <p:nvSpPr>
          <p:cNvPr id="9" name="Title 8"/>
          <p:cNvSpPr>
            <a:spLocks noGrp="1"/>
          </p:cNvSpPr>
          <p:nvPr>
            <p:ph type="ctrTitle" hasCustomPrompt="1"/>
          </p:nvPr>
        </p:nvSpPr>
        <p:spPr>
          <a:xfrm>
            <a:off x="381000" y="2761291"/>
            <a:ext cx="8382000" cy="1429710"/>
          </a:xfrm>
        </p:spPr>
        <p:txBody>
          <a:bodyPr vert="horz" anchor="b">
            <a:normAutofit/>
            <a:scene3d>
              <a:camera prst="orthographicFront"/>
              <a:lightRig rig="soft" dir="t"/>
            </a:scene3d>
            <a:sp3d prstMaterial="softEdge"/>
          </a:bodyPr>
          <a:lstStyle>
            <a:lvl1pPr algn="r" latinLnBrk="0">
              <a:defRPr lang="fr-FR" sz="4000" b="0" baseline="0">
                <a:solidFill>
                  <a:srgbClr val="02A0CA"/>
                </a:solidFill>
                <a:effectLst/>
                <a:latin typeface="Arial"/>
              </a:defRPr>
            </a:lvl1pPr>
            <a:extLst/>
          </a:lstStyle>
          <a:p>
            <a:r>
              <a:rPr lang="fr-FR" dirty="0" smtClean="0"/>
              <a:t>Nom du chapitre</a:t>
            </a:r>
            <a:endParaRPr lang="fr-FR" dirty="0"/>
          </a:p>
        </p:txBody>
      </p:sp>
      <p:sp>
        <p:nvSpPr>
          <p:cNvPr id="17" name="Subtitle 16"/>
          <p:cNvSpPr>
            <a:spLocks noGrp="1"/>
          </p:cNvSpPr>
          <p:nvPr>
            <p:ph type="subTitle" idx="1"/>
          </p:nvPr>
        </p:nvSpPr>
        <p:spPr>
          <a:xfrm>
            <a:off x="381000" y="4191000"/>
            <a:ext cx="8382000" cy="609600"/>
          </a:xfrm>
        </p:spPr>
        <p:txBody>
          <a:bodyPr/>
          <a:lstStyle>
            <a:lvl1pPr marL="0" marR="64008" indent="0" algn="r" latinLnBrk="0">
              <a:buNone/>
              <a:defRPr lang="fr-FR">
                <a:solidFill>
                  <a:schemeClr val="bg1">
                    <a:lumMod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fr-FR" smtClean="0"/>
              <a:t>Cliquez pour modifier le style des sous-titres du masque</a:t>
            </a:r>
            <a:endParaRPr lang="fr-FR" dirty="0"/>
          </a:p>
        </p:txBody>
      </p:sp>
      <p:sp>
        <p:nvSpPr>
          <p:cNvPr id="14" name="Rectangle 13"/>
          <p:cNvSpPr/>
          <p:nvPr userDrawn="1"/>
        </p:nvSpPr>
        <p:spPr>
          <a:xfrm>
            <a:off x="1587500" y="465435"/>
            <a:ext cx="7556500" cy="433553"/>
          </a:xfrm>
          <a:prstGeom prst="rect">
            <a:avLst/>
          </a:prstGeom>
          <a:solidFill>
            <a:srgbClr val="00A0CA"/>
          </a:solidFill>
        </p:spPr>
        <p:txBody>
          <a:bodyPr wrap="square" lIns="0" tIns="108000" rIns="180000" bIns="108000">
            <a:spAutoFit/>
          </a:bodyPr>
          <a:lstStyle/>
          <a:p>
            <a:pPr algn="r">
              <a:spcBef>
                <a:spcPts val="600"/>
              </a:spcBef>
              <a:spcAft>
                <a:spcPts val="600"/>
              </a:spcAft>
            </a:pPr>
            <a:r>
              <a:rPr lang="fr-FR" sz="1400" b="1" dirty="0" smtClean="0">
                <a:solidFill>
                  <a:schemeClr val="bg1"/>
                </a:solidFill>
                <a:latin typeface="Arial"/>
                <a:cs typeface="Arial"/>
              </a:rPr>
              <a:t>Centre de Calcul </a:t>
            </a:r>
            <a:r>
              <a:rPr lang="fr-FR" sz="1400" dirty="0" smtClean="0">
                <a:solidFill>
                  <a:schemeClr val="bg1"/>
                </a:solidFill>
                <a:latin typeface="Arial"/>
                <a:cs typeface="Arial"/>
              </a:rPr>
              <a:t>de l’Institut National de Physique Nucléaire et de Physique des Particules</a:t>
            </a:r>
            <a:endParaRPr lang="fr-FR" sz="1400" dirty="0">
              <a:solidFill>
                <a:schemeClr val="bg1"/>
              </a:solidFill>
              <a:latin typeface="Arial"/>
              <a:cs typeface="Arial"/>
            </a:endParaRPr>
          </a:p>
        </p:txBody>
      </p:sp>
      <p:sp>
        <p:nvSpPr>
          <p:cNvPr id="8" name="Footer Placeholder 21"/>
          <p:cNvSpPr>
            <a:spLocks noGrp="1"/>
          </p:cNvSpPr>
          <p:nvPr>
            <p:ph type="ftr" sz="quarter" idx="3"/>
          </p:nvPr>
        </p:nvSpPr>
        <p:spPr>
          <a:xfrm>
            <a:off x="0" y="6492875"/>
            <a:ext cx="6477000" cy="365125"/>
          </a:xfrm>
          <a:prstGeom prst="rect">
            <a:avLst/>
          </a:prstGeom>
        </p:spPr>
        <p:txBody>
          <a:bodyPr vert="horz" lIns="180000" anchor="ctr" anchorCtr="0"/>
          <a:lstStyle>
            <a:lvl1pPr algn="l" latinLnBrk="0">
              <a:defRPr lang="fr-FR" sz="1000">
                <a:solidFill>
                  <a:schemeClr val="tx1"/>
                </a:solidFill>
                <a:latin typeface="Arial"/>
              </a:defRPr>
            </a:lvl1pPr>
            <a:extLst/>
          </a:lstStyle>
          <a:p>
            <a:r>
              <a:rPr lang="fr-FR" smtClean="0"/>
              <a:t>Assemblée générale 2011</a:t>
            </a:r>
            <a:endParaRPr lang="fr-FR" dirty="0"/>
          </a:p>
        </p:txBody>
      </p:sp>
      <p:cxnSp>
        <p:nvCxnSpPr>
          <p:cNvPr id="12" name="Connecteur droit 11"/>
          <p:cNvCxnSpPr/>
          <p:nvPr userDrawn="1"/>
        </p:nvCxnSpPr>
        <p:spPr>
          <a:xfrm>
            <a:off x="0" y="6481770"/>
            <a:ext cx="9144001"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Espace réservé de la date 1"/>
          <p:cNvSpPr>
            <a:spLocks noGrp="1"/>
          </p:cNvSpPr>
          <p:nvPr>
            <p:ph type="dt" sz="half" idx="2"/>
          </p:nvPr>
        </p:nvSpPr>
        <p:spPr>
          <a:xfrm>
            <a:off x="6477000" y="6492875"/>
            <a:ext cx="838200" cy="365125"/>
          </a:xfrm>
          <a:prstGeom prst="rect">
            <a:avLst/>
          </a:prstGeom>
        </p:spPr>
        <p:txBody>
          <a:bodyPr vert="horz" lIns="91440" tIns="45720" rIns="91440" bIns="45720" rtlCol="0" anchor="ctr"/>
          <a:lstStyle>
            <a:lvl1pPr algn="r">
              <a:defRPr sz="1000">
                <a:solidFill>
                  <a:schemeClr val="tx1">
                    <a:tint val="75000"/>
                  </a:schemeClr>
                </a:solidFill>
                <a:latin typeface="Arial"/>
                <a:cs typeface="Arial"/>
              </a:defRPr>
            </a:lvl1pPr>
          </a:lstStyle>
          <a:p>
            <a:r>
              <a:rPr lang="fr-FR" smtClean="0"/>
              <a:t>20/11/2011</a:t>
            </a:r>
            <a:endParaRPr lang="fr-FR" dirty="0"/>
          </a:p>
        </p:txBody>
      </p:sp>
      <p:sp>
        <p:nvSpPr>
          <p:cNvPr id="15" name="Slide Number Placeholder 17"/>
          <p:cNvSpPr>
            <a:spLocks noGrp="1"/>
          </p:cNvSpPr>
          <p:nvPr>
            <p:ph type="sldNum" sz="quarter" idx="4"/>
          </p:nvPr>
        </p:nvSpPr>
        <p:spPr>
          <a:xfrm>
            <a:off x="8610600" y="6477000"/>
            <a:ext cx="533400" cy="381001"/>
          </a:xfrm>
          <a:prstGeom prst="rect">
            <a:avLst/>
          </a:prstGeom>
          <a:solidFill>
            <a:srgbClr val="02A0CA"/>
          </a:solidFill>
        </p:spPr>
        <p:txBody>
          <a:bodyPr vert="horz" anchor="ctr"/>
          <a:lstStyle>
            <a:lvl1pPr algn="r" latinLnBrk="0">
              <a:defRPr lang="fr-FR" sz="1000" b="0">
                <a:solidFill>
                  <a:schemeClr val="bg1"/>
                </a:solidFill>
              </a:defRPr>
            </a:lvl1pPr>
            <a:extLst/>
          </a:lstStyle>
          <a:p>
            <a:fld id="{45292C34-3E5E-4BA5-AF54-F1601B144FB0}" type="slidenum">
              <a:rPr lang="fr-FR" sz="1400" smtClean="0"/>
              <a:pPr/>
              <a:t>‹#›</a:t>
            </a:fld>
            <a:endParaRPr lang="fr-FR" dirty="0"/>
          </a:p>
        </p:txBody>
      </p:sp>
    </p:spTree>
    <p:extLst>
      <p:ext uri="{BB962C8B-B14F-4D97-AF65-F5344CB8AC3E}">
        <p14:creationId xmlns:p14="http://schemas.microsoft.com/office/powerpoint/2010/main" val="3769085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inter chapitre stokage">
    <p:spTree>
      <p:nvGrpSpPr>
        <p:cNvPr id="1" name=""/>
        <p:cNvGrpSpPr/>
        <p:nvPr/>
      </p:nvGrpSpPr>
      <p:grpSpPr>
        <a:xfrm>
          <a:off x="0" y="0"/>
          <a:ext cx="0" cy="0"/>
          <a:chOff x="0" y="0"/>
          <a:chExt cx="0" cy="0"/>
        </a:xfrm>
      </p:grpSpPr>
      <p:pic>
        <p:nvPicPr>
          <p:cNvPr id="2" name="Image 1" descr="fond_stokag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2682859"/>
          </a:xfrm>
          <a:prstGeom prst="rect">
            <a:avLst/>
          </a:prstGeom>
        </p:spPr>
      </p:pic>
      <p:sp>
        <p:nvSpPr>
          <p:cNvPr id="9" name="Title 8"/>
          <p:cNvSpPr>
            <a:spLocks noGrp="1"/>
          </p:cNvSpPr>
          <p:nvPr>
            <p:ph type="ctrTitle" hasCustomPrompt="1"/>
          </p:nvPr>
        </p:nvSpPr>
        <p:spPr>
          <a:xfrm>
            <a:off x="381000" y="2761291"/>
            <a:ext cx="8382000" cy="1429710"/>
          </a:xfrm>
        </p:spPr>
        <p:txBody>
          <a:bodyPr vert="horz" anchor="b">
            <a:normAutofit/>
            <a:scene3d>
              <a:camera prst="orthographicFront"/>
              <a:lightRig rig="soft" dir="t"/>
            </a:scene3d>
            <a:sp3d prstMaterial="softEdge"/>
          </a:bodyPr>
          <a:lstStyle>
            <a:lvl1pPr algn="r" latinLnBrk="0">
              <a:defRPr lang="fr-FR" sz="4000" b="0" baseline="0">
                <a:solidFill>
                  <a:srgbClr val="02A0CA"/>
                </a:solidFill>
                <a:effectLst/>
                <a:latin typeface="Arial"/>
              </a:defRPr>
            </a:lvl1pPr>
            <a:extLst/>
          </a:lstStyle>
          <a:p>
            <a:r>
              <a:rPr lang="fr-FR" dirty="0" smtClean="0"/>
              <a:t>Nom du chapitre</a:t>
            </a:r>
            <a:endParaRPr lang="fr-FR" dirty="0"/>
          </a:p>
        </p:txBody>
      </p:sp>
      <p:sp>
        <p:nvSpPr>
          <p:cNvPr id="17" name="Subtitle 16"/>
          <p:cNvSpPr>
            <a:spLocks noGrp="1"/>
          </p:cNvSpPr>
          <p:nvPr>
            <p:ph type="subTitle" idx="1"/>
          </p:nvPr>
        </p:nvSpPr>
        <p:spPr>
          <a:xfrm>
            <a:off x="381000" y="4191000"/>
            <a:ext cx="8382000" cy="609600"/>
          </a:xfrm>
        </p:spPr>
        <p:txBody>
          <a:bodyPr/>
          <a:lstStyle>
            <a:lvl1pPr marL="0" marR="64008" indent="0" algn="r" latinLnBrk="0">
              <a:buNone/>
              <a:defRPr lang="fr-FR">
                <a:solidFill>
                  <a:schemeClr val="bg1">
                    <a:lumMod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fr-FR" smtClean="0"/>
              <a:t>Cliquez pour modifier le style des sous-titres du masque</a:t>
            </a:r>
            <a:endParaRPr lang="fr-FR" dirty="0"/>
          </a:p>
        </p:txBody>
      </p:sp>
      <p:sp>
        <p:nvSpPr>
          <p:cNvPr id="14" name="Rectangle 13"/>
          <p:cNvSpPr/>
          <p:nvPr userDrawn="1"/>
        </p:nvSpPr>
        <p:spPr>
          <a:xfrm>
            <a:off x="1587500" y="465435"/>
            <a:ext cx="7556500" cy="433553"/>
          </a:xfrm>
          <a:prstGeom prst="rect">
            <a:avLst/>
          </a:prstGeom>
          <a:solidFill>
            <a:srgbClr val="00A0CA"/>
          </a:solidFill>
        </p:spPr>
        <p:txBody>
          <a:bodyPr wrap="square" lIns="0" tIns="108000" rIns="180000" bIns="108000">
            <a:spAutoFit/>
          </a:bodyPr>
          <a:lstStyle/>
          <a:p>
            <a:pPr algn="r">
              <a:spcBef>
                <a:spcPts val="600"/>
              </a:spcBef>
              <a:spcAft>
                <a:spcPts val="600"/>
              </a:spcAft>
            </a:pPr>
            <a:r>
              <a:rPr lang="fr-FR" sz="1400" b="1" dirty="0" smtClean="0">
                <a:solidFill>
                  <a:schemeClr val="bg1"/>
                </a:solidFill>
                <a:latin typeface="Arial"/>
                <a:cs typeface="Arial"/>
              </a:rPr>
              <a:t>Centre de Calcul </a:t>
            </a:r>
            <a:r>
              <a:rPr lang="fr-FR" sz="1400" dirty="0" smtClean="0">
                <a:solidFill>
                  <a:schemeClr val="bg1"/>
                </a:solidFill>
                <a:latin typeface="Arial"/>
                <a:cs typeface="Arial"/>
              </a:rPr>
              <a:t>de l’Institut National de Physique Nucléaire et de Physique des Particules</a:t>
            </a:r>
            <a:endParaRPr lang="fr-FR" sz="1400" dirty="0">
              <a:solidFill>
                <a:schemeClr val="bg1"/>
              </a:solidFill>
              <a:latin typeface="Arial"/>
              <a:cs typeface="Arial"/>
            </a:endParaRPr>
          </a:p>
        </p:txBody>
      </p:sp>
      <p:sp>
        <p:nvSpPr>
          <p:cNvPr id="8" name="Footer Placeholder 21"/>
          <p:cNvSpPr>
            <a:spLocks noGrp="1"/>
          </p:cNvSpPr>
          <p:nvPr>
            <p:ph type="ftr" sz="quarter" idx="3"/>
          </p:nvPr>
        </p:nvSpPr>
        <p:spPr>
          <a:xfrm>
            <a:off x="0" y="6492875"/>
            <a:ext cx="6477000" cy="365125"/>
          </a:xfrm>
          <a:prstGeom prst="rect">
            <a:avLst/>
          </a:prstGeom>
        </p:spPr>
        <p:txBody>
          <a:bodyPr vert="horz" lIns="180000" anchor="ctr" anchorCtr="0"/>
          <a:lstStyle>
            <a:lvl1pPr algn="l" latinLnBrk="0">
              <a:defRPr lang="fr-FR" sz="1000">
                <a:solidFill>
                  <a:schemeClr val="tx1"/>
                </a:solidFill>
                <a:latin typeface="Arial"/>
              </a:defRPr>
            </a:lvl1pPr>
            <a:extLst/>
          </a:lstStyle>
          <a:p>
            <a:r>
              <a:rPr lang="fr-FR" smtClean="0"/>
              <a:t>Assemblée générale 2011</a:t>
            </a:r>
            <a:endParaRPr lang="fr-FR" dirty="0"/>
          </a:p>
        </p:txBody>
      </p:sp>
      <p:cxnSp>
        <p:nvCxnSpPr>
          <p:cNvPr id="12" name="Connecteur droit 11"/>
          <p:cNvCxnSpPr/>
          <p:nvPr userDrawn="1"/>
        </p:nvCxnSpPr>
        <p:spPr>
          <a:xfrm>
            <a:off x="0" y="6481770"/>
            <a:ext cx="9144001"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Espace réservé de la date 1"/>
          <p:cNvSpPr>
            <a:spLocks noGrp="1"/>
          </p:cNvSpPr>
          <p:nvPr>
            <p:ph type="dt" sz="half" idx="2"/>
          </p:nvPr>
        </p:nvSpPr>
        <p:spPr>
          <a:xfrm>
            <a:off x="6477000" y="6492875"/>
            <a:ext cx="838200" cy="365125"/>
          </a:xfrm>
          <a:prstGeom prst="rect">
            <a:avLst/>
          </a:prstGeom>
        </p:spPr>
        <p:txBody>
          <a:bodyPr vert="horz" lIns="91440" tIns="45720" rIns="91440" bIns="45720" rtlCol="0" anchor="ctr"/>
          <a:lstStyle>
            <a:lvl1pPr algn="r">
              <a:defRPr sz="1000">
                <a:solidFill>
                  <a:schemeClr val="tx1">
                    <a:tint val="75000"/>
                  </a:schemeClr>
                </a:solidFill>
                <a:latin typeface="Arial"/>
                <a:cs typeface="Arial"/>
              </a:defRPr>
            </a:lvl1pPr>
          </a:lstStyle>
          <a:p>
            <a:r>
              <a:rPr lang="fr-FR" smtClean="0"/>
              <a:t>20/11/2011</a:t>
            </a:r>
            <a:endParaRPr lang="fr-FR" dirty="0"/>
          </a:p>
        </p:txBody>
      </p:sp>
      <p:sp>
        <p:nvSpPr>
          <p:cNvPr id="15" name="Slide Number Placeholder 17"/>
          <p:cNvSpPr>
            <a:spLocks noGrp="1"/>
          </p:cNvSpPr>
          <p:nvPr>
            <p:ph type="sldNum" sz="quarter" idx="4"/>
          </p:nvPr>
        </p:nvSpPr>
        <p:spPr>
          <a:xfrm>
            <a:off x="8610600" y="6477000"/>
            <a:ext cx="533400" cy="381001"/>
          </a:xfrm>
          <a:prstGeom prst="rect">
            <a:avLst/>
          </a:prstGeom>
          <a:solidFill>
            <a:srgbClr val="02A0CA"/>
          </a:solidFill>
        </p:spPr>
        <p:txBody>
          <a:bodyPr vert="horz" anchor="ctr"/>
          <a:lstStyle>
            <a:lvl1pPr algn="r" latinLnBrk="0">
              <a:defRPr lang="fr-FR" sz="1000" b="0">
                <a:solidFill>
                  <a:schemeClr val="bg1"/>
                </a:solidFill>
              </a:defRPr>
            </a:lvl1pPr>
            <a:extLst/>
          </a:lstStyle>
          <a:p>
            <a:fld id="{45292C34-3E5E-4BA5-AF54-F1601B144FB0}" type="slidenum">
              <a:rPr lang="fr-FR" sz="1400" smtClean="0"/>
              <a:pPr/>
              <a:t>‹#›</a:t>
            </a:fld>
            <a:endParaRPr lang="fr-FR" dirty="0"/>
          </a:p>
        </p:txBody>
      </p:sp>
    </p:spTree>
    <p:extLst>
      <p:ext uri="{BB962C8B-B14F-4D97-AF65-F5344CB8AC3E}">
        <p14:creationId xmlns:p14="http://schemas.microsoft.com/office/powerpoint/2010/main" val="3769085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inter chapitre infra">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381000" y="2761291"/>
            <a:ext cx="8382000" cy="1429710"/>
          </a:xfrm>
        </p:spPr>
        <p:txBody>
          <a:bodyPr vert="horz" anchor="b">
            <a:normAutofit/>
            <a:scene3d>
              <a:camera prst="orthographicFront"/>
              <a:lightRig rig="soft" dir="t"/>
            </a:scene3d>
            <a:sp3d prstMaterial="softEdge"/>
          </a:bodyPr>
          <a:lstStyle>
            <a:lvl1pPr algn="r" latinLnBrk="0">
              <a:defRPr lang="fr-FR" sz="4000" b="0" baseline="0">
                <a:solidFill>
                  <a:srgbClr val="02A0CA"/>
                </a:solidFill>
                <a:effectLst/>
                <a:latin typeface="Arial"/>
              </a:defRPr>
            </a:lvl1pPr>
            <a:extLst/>
          </a:lstStyle>
          <a:p>
            <a:r>
              <a:rPr lang="fr-FR" dirty="0" smtClean="0"/>
              <a:t>Nom du chapitre</a:t>
            </a:r>
            <a:endParaRPr lang="fr-FR" dirty="0"/>
          </a:p>
        </p:txBody>
      </p:sp>
      <p:sp>
        <p:nvSpPr>
          <p:cNvPr id="17" name="Subtitle 16"/>
          <p:cNvSpPr>
            <a:spLocks noGrp="1"/>
          </p:cNvSpPr>
          <p:nvPr>
            <p:ph type="subTitle" idx="1"/>
          </p:nvPr>
        </p:nvSpPr>
        <p:spPr>
          <a:xfrm>
            <a:off x="381000" y="4191000"/>
            <a:ext cx="8382000" cy="609600"/>
          </a:xfrm>
        </p:spPr>
        <p:txBody>
          <a:bodyPr/>
          <a:lstStyle>
            <a:lvl1pPr marL="0" marR="64008" indent="0" algn="r" latinLnBrk="0">
              <a:buNone/>
              <a:defRPr lang="fr-FR">
                <a:solidFill>
                  <a:schemeClr val="bg1">
                    <a:lumMod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fr-FR" smtClean="0"/>
              <a:t>Cliquez pour modifier le style des sous-titres du masque</a:t>
            </a:r>
            <a:endParaRPr lang="fr-FR" dirty="0"/>
          </a:p>
        </p:txBody>
      </p:sp>
      <p:pic>
        <p:nvPicPr>
          <p:cNvPr id="13" name="Image 12" descr="fond_infra.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2682859"/>
          </a:xfrm>
          <a:prstGeom prst="rect">
            <a:avLst/>
          </a:prstGeom>
        </p:spPr>
      </p:pic>
      <p:sp>
        <p:nvSpPr>
          <p:cNvPr id="14" name="Rectangle 13"/>
          <p:cNvSpPr/>
          <p:nvPr userDrawn="1"/>
        </p:nvSpPr>
        <p:spPr>
          <a:xfrm>
            <a:off x="1587500" y="465435"/>
            <a:ext cx="7556500" cy="433553"/>
          </a:xfrm>
          <a:prstGeom prst="rect">
            <a:avLst/>
          </a:prstGeom>
          <a:solidFill>
            <a:srgbClr val="00A0CA"/>
          </a:solidFill>
        </p:spPr>
        <p:txBody>
          <a:bodyPr wrap="square" lIns="0" tIns="108000" rIns="180000" bIns="108000">
            <a:spAutoFit/>
          </a:bodyPr>
          <a:lstStyle/>
          <a:p>
            <a:pPr algn="r">
              <a:spcBef>
                <a:spcPts val="600"/>
              </a:spcBef>
              <a:spcAft>
                <a:spcPts val="600"/>
              </a:spcAft>
            </a:pPr>
            <a:r>
              <a:rPr lang="fr-FR" sz="1400" b="1" dirty="0" smtClean="0">
                <a:solidFill>
                  <a:schemeClr val="bg1"/>
                </a:solidFill>
                <a:latin typeface="Arial"/>
                <a:cs typeface="Arial"/>
              </a:rPr>
              <a:t>Centre de Calcul </a:t>
            </a:r>
            <a:r>
              <a:rPr lang="fr-FR" sz="1400" dirty="0" smtClean="0">
                <a:solidFill>
                  <a:schemeClr val="bg1"/>
                </a:solidFill>
                <a:latin typeface="Arial"/>
                <a:cs typeface="Arial"/>
              </a:rPr>
              <a:t>de l’Institut National de Physique Nucléaire et de Physique des Particules</a:t>
            </a:r>
            <a:endParaRPr lang="fr-FR" sz="1400" dirty="0">
              <a:solidFill>
                <a:schemeClr val="bg1"/>
              </a:solidFill>
              <a:latin typeface="Arial"/>
              <a:cs typeface="Arial"/>
            </a:endParaRPr>
          </a:p>
        </p:txBody>
      </p:sp>
      <p:sp>
        <p:nvSpPr>
          <p:cNvPr id="8" name="Footer Placeholder 21"/>
          <p:cNvSpPr>
            <a:spLocks noGrp="1"/>
          </p:cNvSpPr>
          <p:nvPr>
            <p:ph type="ftr" sz="quarter" idx="3"/>
          </p:nvPr>
        </p:nvSpPr>
        <p:spPr>
          <a:xfrm>
            <a:off x="0" y="6492875"/>
            <a:ext cx="6477000" cy="365125"/>
          </a:xfrm>
          <a:prstGeom prst="rect">
            <a:avLst/>
          </a:prstGeom>
        </p:spPr>
        <p:txBody>
          <a:bodyPr vert="horz" lIns="180000" anchor="ctr" anchorCtr="0"/>
          <a:lstStyle>
            <a:lvl1pPr algn="l" latinLnBrk="0">
              <a:defRPr lang="fr-FR" sz="1000">
                <a:solidFill>
                  <a:schemeClr val="tx1"/>
                </a:solidFill>
                <a:latin typeface="Arial"/>
              </a:defRPr>
            </a:lvl1pPr>
            <a:extLst/>
          </a:lstStyle>
          <a:p>
            <a:r>
              <a:rPr lang="fr-FR" smtClean="0"/>
              <a:t>Assemblée générale 2011</a:t>
            </a:r>
            <a:endParaRPr lang="fr-FR" dirty="0"/>
          </a:p>
        </p:txBody>
      </p:sp>
      <p:cxnSp>
        <p:nvCxnSpPr>
          <p:cNvPr id="12" name="Connecteur droit 11"/>
          <p:cNvCxnSpPr/>
          <p:nvPr userDrawn="1"/>
        </p:nvCxnSpPr>
        <p:spPr>
          <a:xfrm>
            <a:off x="0" y="6481770"/>
            <a:ext cx="9144001"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5" name="Espace réservé de la date 1"/>
          <p:cNvSpPr>
            <a:spLocks noGrp="1"/>
          </p:cNvSpPr>
          <p:nvPr>
            <p:ph type="dt" sz="half" idx="2"/>
          </p:nvPr>
        </p:nvSpPr>
        <p:spPr>
          <a:xfrm>
            <a:off x="6477000" y="6492875"/>
            <a:ext cx="838200" cy="365125"/>
          </a:xfrm>
          <a:prstGeom prst="rect">
            <a:avLst/>
          </a:prstGeom>
        </p:spPr>
        <p:txBody>
          <a:bodyPr vert="horz" lIns="91440" tIns="45720" rIns="91440" bIns="45720" rtlCol="0" anchor="ctr"/>
          <a:lstStyle>
            <a:lvl1pPr algn="r">
              <a:defRPr sz="1000">
                <a:solidFill>
                  <a:schemeClr val="tx1">
                    <a:tint val="75000"/>
                  </a:schemeClr>
                </a:solidFill>
                <a:latin typeface="Arial"/>
                <a:cs typeface="Arial"/>
              </a:defRPr>
            </a:lvl1pPr>
          </a:lstStyle>
          <a:p>
            <a:r>
              <a:rPr lang="fr-FR" smtClean="0"/>
              <a:t>20/11/2011</a:t>
            </a:r>
            <a:endParaRPr lang="fr-FR" dirty="0"/>
          </a:p>
        </p:txBody>
      </p:sp>
      <p:sp>
        <p:nvSpPr>
          <p:cNvPr id="16" name="Slide Number Placeholder 17"/>
          <p:cNvSpPr>
            <a:spLocks noGrp="1"/>
          </p:cNvSpPr>
          <p:nvPr>
            <p:ph type="sldNum" sz="quarter" idx="4"/>
          </p:nvPr>
        </p:nvSpPr>
        <p:spPr>
          <a:xfrm>
            <a:off x="8610600" y="6477000"/>
            <a:ext cx="533400" cy="381001"/>
          </a:xfrm>
          <a:prstGeom prst="rect">
            <a:avLst/>
          </a:prstGeom>
          <a:solidFill>
            <a:srgbClr val="02A0CA"/>
          </a:solidFill>
        </p:spPr>
        <p:txBody>
          <a:bodyPr vert="horz" anchor="ctr"/>
          <a:lstStyle>
            <a:lvl1pPr algn="r" latinLnBrk="0">
              <a:defRPr lang="fr-FR" sz="1000" b="0">
                <a:solidFill>
                  <a:schemeClr val="bg1"/>
                </a:solidFill>
              </a:defRPr>
            </a:lvl1pPr>
            <a:extLst/>
          </a:lstStyle>
          <a:p>
            <a:fld id="{45292C34-3E5E-4BA5-AF54-F1601B144FB0}" type="slidenum">
              <a:rPr lang="fr-FR" sz="1400" smtClean="0"/>
              <a:pPr/>
              <a:t>‹#›</a:t>
            </a:fld>
            <a:endParaRPr lang="fr-FR" dirty="0"/>
          </a:p>
        </p:txBody>
      </p:sp>
    </p:spTree>
    <p:extLst>
      <p:ext uri="{BB962C8B-B14F-4D97-AF65-F5344CB8AC3E}">
        <p14:creationId xmlns:p14="http://schemas.microsoft.com/office/powerpoint/2010/main" val="3769085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rci">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0" y="457200"/>
            <a:ext cx="9144000" cy="6019800"/>
          </a:xfrm>
        </p:spPr>
        <p:txBody>
          <a:bodyPr/>
          <a:lstStyle>
            <a:lvl1pPr algn="ctr">
              <a:defRPr sz="4800"/>
            </a:lvl1pPr>
          </a:lstStyle>
          <a:p>
            <a:r>
              <a:rPr lang="fr-FR" dirty="0" smtClean="0"/>
              <a:t>Merci</a:t>
            </a:r>
            <a:endParaRPr lang="fr-FR" dirty="0"/>
          </a:p>
        </p:txBody>
      </p:sp>
      <p:sp>
        <p:nvSpPr>
          <p:cNvPr id="9" name="Footer Placeholder 21"/>
          <p:cNvSpPr>
            <a:spLocks noGrp="1"/>
          </p:cNvSpPr>
          <p:nvPr>
            <p:ph type="ftr" sz="quarter" idx="3"/>
          </p:nvPr>
        </p:nvSpPr>
        <p:spPr>
          <a:xfrm>
            <a:off x="0" y="6492875"/>
            <a:ext cx="6477000" cy="365125"/>
          </a:xfrm>
          <a:prstGeom prst="rect">
            <a:avLst/>
          </a:prstGeom>
        </p:spPr>
        <p:txBody>
          <a:bodyPr vert="horz" lIns="180000" anchor="ctr" anchorCtr="0"/>
          <a:lstStyle>
            <a:lvl1pPr algn="l" latinLnBrk="0">
              <a:defRPr lang="fr-FR" sz="1000">
                <a:solidFill>
                  <a:schemeClr val="tx1"/>
                </a:solidFill>
                <a:latin typeface="Arial"/>
              </a:defRPr>
            </a:lvl1pPr>
            <a:extLst/>
          </a:lstStyle>
          <a:p>
            <a:r>
              <a:rPr lang="fr-FR" smtClean="0"/>
              <a:t>Assemblée générale 2011</a:t>
            </a:r>
            <a:endParaRPr lang="fr-FR" dirty="0"/>
          </a:p>
        </p:txBody>
      </p:sp>
      <p:cxnSp>
        <p:nvCxnSpPr>
          <p:cNvPr id="12" name="Connecteur droit 11"/>
          <p:cNvCxnSpPr/>
          <p:nvPr userDrawn="1"/>
        </p:nvCxnSpPr>
        <p:spPr>
          <a:xfrm>
            <a:off x="0" y="6481770"/>
            <a:ext cx="9144001"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Espace réservé de la date 1"/>
          <p:cNvSpPr>
            <a:spLocks noGrp="1"/>
          </p:cNvSpPr>
          <p:nvPr>
            <p:ph type="dt" sz="half" idx="2"/>
          </p:nvPr>
        </p:nvSpPr>
        <p:spPr>
          <a:xfrm>
            <a:off x="6477000" y="6492875"/>
            <a:ext cx="838200" cy="365125"/>
          </a:xfrm>
          <a:prstGeom prst="rect">
            <a:avLst/>
          </a:prstGeom>
        </p:spPr>
        <p:txBody>
          <a:bodyPr vert="horz" lIns="91440" tIns="45720" rIns="91440" bIns="45720" rtlCol="0" anchor="ctr"/>
          <a:lstStyle>
            <a:lvl1pPr algn="r">
              <a:defRPr sz="1000">
                <a:solidFill>
                  <a:schemeClr val="tx1">
                    <a:tint val="75000"/>
                  </a:schemeClr>
                </a:solidFill>
                <a:latin typeface="Arial"/>
                <a:cs typeface="Arial"/>
              </a:defRPr>
            </a:lvl1pPr>
          </a:lstStyle>
          <a:p>
            <a:r>
              <a:rPr lang="fr-FR" smtClean="0"/>
              <a:t>20/11/2011</a:t>
            </a:r>
            <a:endParaRPr lang="fr-FR" dirty="0"/>
          </a:p>
        </p:txBody>
      </p:sp>
      <p:sp>
        <p:nvSpPr>
          <p:cNvPr id="14" name="Slide Number Placeholder 17"/>
          <p:cNvSpPr>
            <a:spLocks noGrp="1"/>
          </p:cNvSpPr>
          <p:nvPr>
            <p:ph type="sldNum" sz="quarter" idx="4"/>
          </p:nvPr>
        </p:nvSpPr>
        <p:spPr>
          <a:xfrm>
            <a:off x="8610600" y="6477000"/>
            <a:ext cx="533400" cy="381001"/>
          </a:xfrm>
          <a:prstGeom prst="rect">
            <a:avLst/>
          </a:prstGeom>
          <a:solidFill>
            <a:srgbClr val="02A0CA"/>
          </a:solidFill>
        </p:spPr>
        <p:txBody>
          <a:bodyPr vert="horz" anchor="ctr"/>
          <a:lstStyle>
            <a:lvl1pPr algn="r" latinLnBrk="0">
              <a:defRPr lang="fr-FR" sz="1000" b="0">
                <a:solidFill>
                  <a:schemeClr val="bg1"/>
                </a:solidFill>
              </a:defRPr>
            </a:lvl1pPr>
            <a:extLst/>
          </a:lstStyle>
          <a:p>
            <a:fld id="{45292C34-3E5E-4BA5-AF54-F1601B144FB0}" type="slidenum">
              <a:rPr lang="fr-FR" sz="1400" smtClean="0"/>
              <a:pPr/>
              <a:t>‹#›</a:t>
            </a:fld>
            <a:endParaRPr lang="fr-FR" dirty="0"/>
          </a:p>
        </p:txBody>
      </p:sp>
      <p:sp>
        <p:nvSpPr>
          <p:cNvPr id="15" name="Espace réservé du texte 7"/>
          <p:cNvSpPr>
            <a:spLocks noGrp="1"/>
          </p:cNvSpPr>
          <p:nvPr>
            <p:ph type="body" sz="quarter" idx="14" hasCustomPrompt="1"/>
          </p:nvPr>
        </p:nvSpPr>
        <p:spPr>
          <a:xfrm>
            <a:off x="0" y="0"/>
            <a:ext cx="9144000" cy="457200"/>
          </a:xfrm>
          <a:solidFill>
            <a:srgbClr val="02A0CA"/>
          </a:solidFill>
        </p:spPr>
        <p:txBody>
          <a:bodyPr anchor="ctr">
            <a:normAutofit/>
          </a:bodyPr>
          <a:lstStyle>
            <a:lvl1pPr marL="109728" indent="0">
              <a:buNone/>
              <a:defRPr sz="1400" baseline="0">
                <a:solidFill>
                  <a:srgbClr val="FFFFFF"/>
                </a:solidFill>
              </a:defRPr>
            </a:lvl1pPr>
          </a:lstStyle>
          <a:p>
            <a:pPr lvl="0"/>
            <a:r>
              <a:rPr lang="fr-FR" dirty="0" smtClean="0"/>
              <a:t>Chapitre courant</a:t>
            </a:r>
            <a:endParaRPr lang="fr-FR" dirty="0"/>
          </a:p>
        </p:txBody>
      </p:sp>
    </p:spTree>
    <p:extLst>
      <p:ext uri="{BB962C8B-B14F-4D97-AF65-F5344CB8AC3E}">
        <p14:creationId xmlns:p14="http://schemas.microsoft.com/office/powerpoint/2010/main" val="1484687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0" y="457200"/>
            <a:ext cx="9144000" cy="914400"/>
          </a:xfrm>
          <a:prstGeom prst="rect">
            <a:avLst/>
          </a:prstGeom>
        </p:spPr>
        <p:txBody>
          <a:bodyPr vert="horz" lIns="180000" anchor="ctr">
            <a:noAutofit/>
            <a:scene3d>
              <a:camera prst="orthographicFront"/>
              <a:lightRig rig="soft" dir="t"/>
            </a:scene3d>
            <a:sp3d prstMaterial="softEdge"/>
          </a:bodyPr>
          <a:lstStyle>
            <a:extLst/>
          </a:lstStyle>
          <a:p>
            <a:r>
              <a:rPr lang="fr-FR" dirty="0"/>
              <a:t>Cliquer ici pour modifier le style du </a:t>
            </a:r>
            <a:r>
              <a:rPr lang="fr-FR" dirty="0" smtClean="0"/>
              <a:t>titre</a:t>
            </a:r>
            <a:endParaRPr lang="fr-FR" dirty="0"/>
          </a:p>
        </p:txBody>
      </p:sp>
      <p:sp>
        <p:nvSpPr>
          <p:cNvPr id="30" name="Text Placeholder 29"/>
          <p:cNvSpPr>
            <a:spLocks noGrp="1"/>
          </p:cNvSpPr>
          <p:nvPr>
            <p:ph type="body" idx="1"/>
          </p:nvPr>
        </p:nvSpPr>
        <p:spPr>
          <a:xfrm>
            <a:off x="0" y="1371600"/>
            <a:ext cx="9144000" cy="4906963"/>
          </a:xfrm>
          <a:prstGeom prst="rect">
            <a:avLst/>
          </a:prstGeom>
        </p:spPr>
        <p:txBody>
          <a:bodyPr vert="horz">
            <a:normAutofit/>
          </a:bodyPr>
          <a:lstStyle>
            <a:extLst/>
          </a:lstStyle>
          <a:p>
            <a:pPr lvl="0"/>
            <a:r>
              <a:rPr lang="fr-FR" dirty="0"/>
              <a:t>Cliquer ici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a:p>
            <a:pPr lvl="6"/>
            <a:r>
              <a:rPr lang="fr-FR" dirty="0"/>
              <a:t>Septième niveau</a:t>
            </a:r>
          </a:p>
          <a:p>
            <a:pPr lvl="7"/>
            <a:r>
              <a:rPr lang="fr-FR" dirty="0"/>
              <a:t>Huitième niveau</a:t>
            </a:r>
          </a:p>
          <a:p>
            <a:pPr lvl="8"/>
            <a:r>
              <a:rPr lang="fr-FR" dirty="0"/>
              <a:t>Neuvième niveau</a:t>
            </a:r>
          </a:p>
        </p:txBody>
      </p:sp>
      <p:pic>
        <p:nvPicPr>
          <p:cNvPr id="17" name="Image 16"/>
          <p:cNvPicPr>
            <a:picLocks noChangeAspect="1"/>
          </p:cNvPicPr>
          <p:nvPr/>
        </p:nvPicPr>
        <p:blipFill>
          <a:blip r:embed="rId10"/>
          <a:stretch>
            <a:fillRect/>
          </a:stretch>
        </p:blipFill>
        <p:spPr>
          <a:xfrm>
            <a:off x="7448226" y="6602007"/>
            <a:ext cx="1009974" cy="164894"/>
          </a:xfrm>
          <a:prstGeom prst="rect">
            <a:avLst/>
          </a:prstGeom>
        </p:spPr>
      </p:pic>
      <p:cxnSp>
        <p:nvCxnSpPr>
          <p:cNvPr id="19" name="Connecteur droit 18"/>
          <p:cNvCxnSpPr/>
          <p:nvPr/>
        </p:nvCxnSpPr>
        <p:spPr>
          <a:xfrm>
            <a:off x="0" y="6481770"/>
            <a:ext cx="9144001"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0" name="Footer Placeholder 21"/>
          <p:cNvSpPr>
            <a:spLocks noGrp="1"/>
          </p:cNvSpPr>
          <p:nvPr>
            <p:ph type="ftr" sz="quarter" idx="3"/>
          </p:nvPr>
        </p:nvSpPr>
        <p:spPr>
          <a:xfrm>
            <a:off x="0" y="6492875"/>
            <a:ext cx="6477000" cy="365125"/>
          </a:xfrm>
          <a:prstGeom prst="rect">
            <a:avLst/>
          </a:prstGeom>
        </p:spPr>
        <p:txBody>
          <a:bodyPr vert="horz" lIns="180000" anchor="ctr" anchorCtr="0"/>
          <a:lstStyle>
            <a:lvl1pPr algn="l" latinLnBrk="0">
              <a:defRPr lang="fr-FR" sz="1000">
                <a:solidFill>
                  <a:schemeClr val="tx1"/>
                </a:solidFill>
                <a:latin typeface="Arial"/>
              </a:defRPr>
            </a:lvl1pPr>
            <a:extLst/>
          </a:lstStyle>
          <a:p>
            <a:r>
              <a:rPr lang="fr-FR" smtClean="0"/>
              <a:t>Assemblée générale 2011</a:t>
            </a:r>
            <a:endParaRPr lang="fr-FR" dirty="0"/>
          </a:p>
        </p:txBody>
      </p:sp>
      <p:sp>
        <p:nvSpPr>
          <p:cNvPr id="11" name="Espace réservé de la date 1"/>
          <p:cNvSpPr>
            <a:spLocks noGrp="1"/>
          </p:cNvSpPr>
          <p:nvPr>
            <p:ph type="dt" sz="half" idx="2"/>
          </p:nvPr>
        </p:nvSpPr>
        <p:spPr>
          <a:xfrm>
            <a:off x="6477000" y="6492875"/>
            <a:ext cx="838200" cy="365125"/>
          </a:xfrm>
          <a:prstGeom prst="rect">
            <a:avLst/>
          </a:prstGeom>
        </p:spPr>
        <p:txBody>
          <a:bodyPr vert="horz" lIns="91440" tIns="45720" rIns="91440" bIns="45720" rtlCol="0" anchor="ctr"/>
          <a:lstStyle>
            <a:lvl1pPr algn="r">
              <a:defRPr sz="1000">
                <a:solidFill>
                  <a:schemeClr val="tx1">
                    <a:tint val="75000"/>
                  </a:schemeClr>
                </a:solidFill>
                <a:latin typeface="Arial"/>
                <a:cs typeface="Arial"/>
              </a:defRPr>
            </a:lvl1pPr>
          </a:lstStyle>
          <a:p>
            <a:r>
              <a:rPr lang="fr-FR" smtClean="0"/>
              <a:t>20/11/2011</a:t>
            </a:r>
            <a:endParaRPr lang="fr-FR" dirty="0"/>
          </a:p>
        </p:txBody>
      </p:sp>
      <p:sp>
        <p:nvSpPr>
          <p:cNvPr id="12" name="Slide Number Placeholder 17"/>
          <p:cNvSpPr>
            <a:spLocks noGrp="1"/>
          </p:cNvSpPr>
          <p:nvPr>
            <p:ph type="sldNum" sz="quarter" idx="4"/>
          </p:nvPr>
        </p:nvSpPr>
        <p:spPr>
          <a:xfrm>
            <a:off x="8610600" y="6477000"/>
            <a:ext cx="533400" cy="381001"/>
          </a:xfrm>
          <a:prstGeom prst="rect">
            <a:avLst/>
          </a:prstGeom>
          <a:solidFill>
            <a:srgbClr val="02A0CA"/>
          </a:solidFill>
        </p:spPr>
        <p:txBody>
          <a:bodyPr vert="horz" anchor="ctr"/>
          <a:lstStyle>
            <a:lvl1pPr algn="r" latinLnBrk="0">
              <a:defRPr lang="fr-FR" sz="1000" b="0">
                <a:solidFill>
                  <a:schemeClr val="bg1"/>
                </a:solidFill>
              </a:defRPr>
            </a:lvl1pPr>
            <a:extLst/>
          </a:lstStyle>
          <a:p>
            <a:fld id="{45292C34-3E5E-4BA5-AF54-F1601B144FB0}" type="slidenum">
              <a:rPr lang="fr-FR" sz="1400" smtClean="0"/>
              <a:pPr/>
              <a:t>‹#›</a:t>
            </a:fld>
            <a:endParaRPr lang="fr-FR" dirty="0"/>
          </a:p>
        </p:txBody>
      </p:sp>
    </p:spTree>
  </p:cSld>
  <p:clrMap bg1="lt1" tx1="dk1" bg2="lt2" tx2="dk2" accent1="accent1" accent2="accent2" accent3="accent3" accent4="accent4" accent5="accent5" accent6="accent6" hlink="hlink" folHlink="folHlink"/>
  <p:sldLayoutIdLst>
    <p:sldLayoutId id="2147483659" r:id="rId1"/>
    <p:sldLayoutId id="2147483663" r:id="rId2"/>
    <p:sldLayoutId id="2147483667" r:id="rId3"/>
    <p:sldLayoutId id="2147483662" r:id="rId4"/>
    <p:sldLayoutId id="2147483664" r:id="rId5"/>
    <p:sldLayoutId id="2147483665" r:id="rId6"/>
    <p:sldLayoutId id="2147483666" r:id="rId7"/>
    <p:sldLayoutId id="2147483661" r:id="rId8"/>
  </p:sldLayoutIdLst>
  <p:hf hdr="0"/>
  <p:txStyles>
    <p:titleStyle>
      <a:lvl1pPr algn="l" rtl="0" eaLnBrk="1" latinLnBrk="0" hangingPunct="1">
        <a:spcBef>
          <a:spcPct val="0"/>
        </a:spcBef>
        <a:buNone/>
        <a:defRPr lang="fr-FR" sz="3200" b="1" i="0" kern="1200">
          <a:solidFill>
            <a:schemeClr val="tx2"/>
          </a:solidFill>
          <a:effectLst/>
          <a:latin typeface="Arial"/>
          <a:ea typeface="+mj-ea"/>
          <a:cs typeface="Arial"/>
        </a:defRPr>
      </a:lvl1pPr>
      <a:extLst/>
    </p:titleStyle>
    <p:bodyStyle>
      <a:lvl1pPr marL="365760" indent="-256032" algn="l" rtl="0" eaLnBrk="1" latinLnBrk="0" hangingPunct="1">
        <a:spcBef>
          <a:spcPts val="400"/>
        </a:spcBef>
        <a:spcAft>
          <a:spcPts val="0"/>
        </a:spcAft>
        <a:buClr>
          <a:schemeClr val="accent1"/>
        </a:buClr>
        <a:buSzPct val="65000"/>
        <a:buFont typeface="Wingdings 3"/>
        <a:buChar char=""/>
        <a:defRPr lang="fr-FR" sz="2700" b="0" i="0" kern="1200">
          <a:solidFill>
            <a:schemeClr val="tx1"/>
          </a:solidFill>
          <a:latin typeface="Arial"/>
          <a:ea typeface="+mn-ea"/>
          <a:cs typeface="Arial"/>
        </a:defRPr>
      </a:lvl1pPr>
      <a:lvl2pPr marL="621792" indent="-228600" algn="l" rtl="0" eaLnBrk="1" latinLnBrk="0" hangingPunct="1">
        <a:spcBef>
          <a:spcPts val="324"/>
        </a:spcBef>
        <a:buClr>
          <a:schemeClr val="accent1"/>
        </a:buClr>
        <a:buFont typeface="Verdana"/>
        <a:buChar char="◦"/>
        <a:defRPr lang="fr-FR" sz="2300" b="0" i="0" kern="1200">
          <a:solidFill>
            <a:schemeClr val="tx1"/>
          </a:solidFill>
          <a:latin typeface="Arial"/>
          <a:ea typeface="+mn-ea"/>
          <a:cs typeface="Arial"/>
        </a:defRPr>
      </a:lvl2pPr>
      <a:lvl3pPr marL="859536" indent="-228600" algn="l" rtl="0" eaLnBrk="1" latinLnBrk="0" hangingPunct="1">
        <a:spcBef>
          <a:spcPts val="350"/>
        </a:spcBef>
        <a:buClr>
          <a:schemeClr val="accent2"/>
        </a:buClr>
        <a:buSzPct val="100000"/>
        <a:buFont typeface="Wingdings 2"/>
        <a:buChar char=""/>
        <a:defRPr lang="fr-FR" sz="2100" b="0" i="0" kern="1200">
          <a:solidFill>
            <a:schemeClr val="tx1"/>
          </a:solidFill>
          <a:latin typeface="Arial"/>
          <a:ea typeface="+mn-ea"/>
          <a:cs typeface="Arial"/>
        </a:defRPr>
      </a:lvl3pPr>
      <a:lvl4pPr marL="1143000" indent="-228600" algn="l" rtl="0" eaLnBrk="1" latinLnBrk="0" hangingPunct="1">
        <a:spcBef>
          <a:spcPts val="350"/>
        </a:spcBef>
        <a:buClr>
          <a:schemeClr val="accent2"/>
        </a:buClr>
        <a:buFont typeface="Wingdings 2"/>
        <a:buChar char=""/>
        <a:defRPr lang="fr-FR" sz="1900" b="0" i="0" kern="1200">
          <a:solidFill>
            <a:schemeClr val="tx1"/>
          </a:solidFill>
          <a:latin typeface="Arial"/>
          <a:ea typeface="+mn-ea"/>
          <a:cs typeface="Arial"/>
        </a:defRPr>
      </a:lvl4pPr>
      <a:lvl5pPr marL="1371600" indent="-228600" algn="l" rtl="0" eaLnBrk="1" latinLnBrk="0" hangingPunct="1">
        <a:spcBef>
          <a:spcPts val="350"/>
        </a:spcBef>
        <a:buClr>
          <a:schemeClr val="accent2"/>
        </a:buClr>
        <a:buFont typeface="Wingdings 2"/>
        <a:buChar char=""/>
        <a:defRPr lang="fr-FR" sz="1800" b="0" i="0" kern="1200">
          <a:solidFill>
            <a:schemeClr val="tx1"/>
          </a:solidFill>
          <a:latin typeface="Arial"/>
          <a:ea typeface="+mn-ea"/>
          <a:cs typeface="Arial"/>
        </a:defRPr>
      </a:lvl5pPr>
      <a:lvl6pPr marL="1600200" indent="-228600" algn="l" rtl="0" eaLnBrk="1" latinLnBrk="0" hangingPunct="1">
        <a:spcBef>
          <a:spcPts val="350"/>
        </a:spcBef>
        <a:buClr>
          <a:schemeClr val="accent3"/>
        </a:buClr>
        <a:buFont typeface="Wingdings 2"/>
        <a:buChar char=""/>
        <a:defRPr lang="fr-FR" sz="1800" b="0" i="0" kern="1200">
          <a:solidFill>
            <a:schemeClr val="tx1"/>
          </a:solidFill>
          <a:latin typeface="Arial"/>
          <a:ea typeface="+mn-ea"/>
          <a:cs typeface="Arial"/>
        </a:defRPr>
      </a:lvl6pPr>
      <a:lvl7pPr marL="1828800" indent="-228600" algn="l" rtl="0" eaLnBrk="1" latinLnBrk="0" hangingPunct="1">
        <a:spcBef>
          <a:spcPts val="350"/>
        </a:spcBef>
        <a:buClr>
          <a:schemeClr val="accent3"/>
        </a:buClr>
        <a:buFont typeface="Wingdings 2"/>
        <a:buChar char=""/>
        <a:defRPr lang="fr-FR" sz="1600" b="0" i="0" kern="1200">
          <a:solidFill>
            <a:schemeClr val="tx1"/>
          </a:solidFill>
          <a:latin typeface="Arial"/>
          <a:ea typeface="+mn-ea"/>
          <a:cs typeface="Arial"/>
        </a:defRPr>
      </a:lvl7pPr>
      <a:lvl8pPr marL="2057400" indent="-228600" algn="l" rtl="0" eaLnBrk="1" latinLnBrk="0" hangingPunct="1">
        <a:spcBef>
          <a:spcPts val="350"/>
        </a:spcBef>
        <a:buClr>
          <a:schemeClr val="accent3"/>
        </a:buClr>
        <a:buFont typeface="Wingdings 2"/>
        <a:buChar char=""/>
        <a:defRPr lang="fr-FR" sz="1600" b="0" i="0" kern="1200">
          <a:solidFill>
            <a:schemeClr val="tx1"/>
          </a:solidFill>
          <a:latin typeface="Arial"/>
          <a:ea typeface="+mn-ea"/>
          <a:cs typeface="Arial"/>
        </a:defRPr>
      </a:lvl8pPr>
      <a:lvl9pPr marL="2286000" indent="-228600" algn="l" rtl="0" eaLnBrk="1" latinLnBrk="0" hangingPunct="1">
        <a:spcBef>
          <a:spcPts val="350"/>
        </a:spcBef>
        <a:buClr>
          <a:schemeClr val="accent3"/>
        </a:buClr>
        <a:buFont typeface="Wingdings 2"/>
        <a:buChar char=""/>
        <a:defRPr lang="fr-FR" sz="1600" b="0" i="0" kern="1200" baseline="0">
          <a:solidFill>
            <a:schemeClr val="tx1"/>
          </a:solidFill>
          <a:latin typeface="Arial"/>
          <a:ea typeface="+mn-ea"/>
          <a:cs typeface="Arial"/>
        </a:defRPr>
      </a:lvl9pPr>
      <a:extLst/>
    </p:bodyStyle>
    <p:otherStyle>
      <a:lvl1pPr marL="0" algn="l" rtl="0" eaLnBrk="1" latinLnBrk="0" hangingPunct="1">
        <a:defRPr lang="fr-FR" kern="1200">
          <a:solidFill>
            <a:schemeClr val="tx1"/>
          </a:solidFill>
          <a:latin typeface="+mn-lt"/>
          <a:ea typeface="+mn-ea"/>
          <a:cs typeface="+mn-cs"/>
        </a:defRPr>
      </a:lvl1pPr>
      <a:lvl2pPr marL="457200" algn="l" rtl="0" eaLnBrk="1" hangingPunct="1">
        <a:defRPr lang="fr-FR" kern="1200">
          <a:solidFill>
            <a:schemeClr val="tx1"/>
          </a:solidFill>
          <a:latin typeface="+mn-lt"/>
          <a:ea typeface="+mn-ea"/>
          <a:cs typeface="+mn-cs"/>
        </a:defRPr>
      </a:lvl2pPr>
      <a:lvl3pPr marL="914400" algn="l" rtl="0" eaLnBrk="1" hangingPunct="1">
        <a:defRPr lang="fr-FR" kern="1200">
          <a:solidFill>
            <a:schemeClr val="tx1"/>
          </a:solidFill>
          <a:latin typeface="+mn-lt"/>
          <a:ea typeface="+mn-ea"/>
          <a:cs typeface="+mn-cs"/>
        </a:defRPr>
      </a:lvl3pPr>
      <a:lvl4pPr marL="1371600" algn="l" rtl="0" eaLnBrk="1" hangingPunct="1">
        <a:defRPr lang="fr-FR" kern="1200">
          <a:solidFill>
            <a:schemeClr val="tx1"/>
          </a:solidFill>
          <a:latin typeface="+mn-lt"/>
          <a:ea typeface="+mn-ea"/>
          <a:cs typeface="+mn-cs"/>
        </a:defRPr>
      </a:lvl4pPr>
      <a:lvl5pPr marL="1828800" algn="l" rtl="0" eaLnBrk="1" hangingPunct="1">
        <a:defRPr lang="fr-FR" kern="1200">
          <a:solidFill>
            <a:schemeClr val="tx1"/>
          </a:solidFill>
          <a:latin typeface="+mn-lt"/>
          <a:ea typeface="+mn-ea"/>
          <a:cs typeface="+mn-cs"/>
        </a:defRPr>
      </a:lvl5pPr>
      <a:lvl6pPr marL="2286000" algn="l" rtl="0" eaLnBrk="1" hangingPunct="1">
        <a:defRPr lang="fr-FR" kern="1200">
          <a:solidFill>
            <a:schemeClr val="tx1"/>
          </a:solidFill>
          <a:latin typeface="+mn-lt"/>
          <a:ea typeface="+mn-ea"/>
          <a:cs typeface="+mn-cs"/>
        </a:defRPr>
      </a:lvl6pPr>
      <a:lvl7pPr marL="2743200" algn="l" rtl="0" eaLnBrk="1" hangingPunct="1">
        <a:defRPr lang="fr-FR" kern="1200">
          <a:solidFill>
            <a:schemeClr val="tx1"/>
          </a:solidFill>
          <a:latin typeface="+mn-lt"/>
          <a:ea typeface="+mn-ea"/>
          <a:cs typeface="+mn-cs"/>
        </a:defRPr>
      </a:lvl7pPr>
      <a:lvl8pPr marL="3200400" algn="l" rtl="0" eaLnBrk="1" hangingPunct="1">
        <a:defRPr lang="fr-FR" kern="1200">
          <a:solidFill>
            <a:schemeClr val="tx1"/>
          </a:solidFill>
          <a:latin typeface="+mn-lt"/>
          <a:ea typeface="+mn-ea"/>
          <a:cs typeface="+mn-cs"/>
        </a:defRPr>
      </a:lvl8pPr>
      <a:lvl9pPr marL="3657600" algn="l" rtl="0" eaLnBrk="1" hangingPunct="1">
        <a:defRPr lang="fr-F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90600" y="3048000"/>
            <a:ext cx="7924800" cy="1828800"/>
          </a:xfrm>
        </p:spPr>
        <p:txBody>
          <a:bodyPr rIns="0">
            <a:normAutofit fontScale="90000"/>
          </a:bodyPr>
          <a:lstStyle/>
          <a:p>
            <a:r>
              <a:rPr lang="fr-FR" b="1" u="sng" dirty="0"/>
              <a:t>PROSPECTIVE </a:t>
            </a:r>
            <a:r>
              <a:rPr lang="fr-FR" b="1" u="sng" dirty="0" smtClean="0"/>
              <a:t>&amp; </a:t>
            </a:r>
            <a:r>
              <a:rPr lang="fr-FR" b="1" u="sng" dirty="0"/>
              <a:t>P</a:t>
            </a:r>
            <a:r>
              <a:rPr lang="fr-FR" b="1" u="sng" dirty="0" smtClean="0"/>
              <a:t>ROJETS  </a:t>
            </a:r>
            <a:br>
              <a:rPr lang="fr-FR" b="1" u="sng" dirty="0" smtClean="0"/>
            </a:br>
            <a:r>
              <a:rPr lang="fr-FR" sz="2700" b="1" u="sng" dirty="0" smtClean="0"/>
              <a:t>infrastructure technique – Services Généraux </a:t>
            </a:r>
            <a:br>
              <a:rPr lang="fr-FR" sz="2700" b="1" u="sng" dirty="0" smtClean="0"/>
            </a:br>
            <a:r>
              <a:rPr lang="fr-FR" sz="2700" b="1" u="sng" dirty="0" smtClean="0"/>
              <a:t>(</a:t>
            </a:r>
            <a:r>
              <a:rPr lang="fr-FR" sz="2700" b="1" u="sng" dirty="0"/>
              <a:t>2015 – 2016)</a:t>
            </a:r>
            <a:r>
              <a:rPr lang="fr-FR" sz="2700" b="1" dirty="0"/>
              <a:t/>
            </a:r>
            <a:br>
              <a:rPr lang="fr-FR" sz="2700" b="1" dirty="0"/>
            </a:br>
            <a:r>
              <a:rPr lang="fr-FR" b="1" dirty="0" smtClean="0"/>
              <a:t>, </a:t>
            </a:r>
            <a:endParaRPr lang="fr-FR" dirty="0"/>
          </a:p>
        </p:txBody>
      </p:sp>
      <p:sp>
        <p:nvSpPr>
          <p:cNvPr id="3" name="Sous-titre 2"/>
          <p:cNvSpPr>
            <a:spLocks noGrp="1"/>
          </p:cNvSpPr>
          <p:nvPr>
            <p:ph type="subTitle" idx="1"/>
          </p:nvPr>
        </p:nvSpPr>
        <p:spPr>
          <a:xfrm>
            <a:off x="457200" y="5105400"/>
            <a:ext cx="8382000" cy="609600"/>
          </a:xfrm>
        </p:spPr>
        <p:txBody>
          <a:bodyPr rIns="0">
            <a:normAutofit/>
          </a:bodyPr>
          <a:lstStyle/>
          <a:p>
            <a:r>
              <a:rPr lang="fr-FR" sz="2400" dirty="0" smtClean="0"/>
              <a:t>28 JANVIER 2016</a:t>
            </a:r>
            <a:endParaRPr lang="fr-FR" sz="2400" dirty="0"/>
          </a:p>
        </p:txBody>
      </p:sp>
    </p:spTree>
    <p:extLst>
      <p:ext uri="{BB962C8B-B14F-4D97-AF65-F5344CB8AC3E}">
        <p14:creationId xmlns:p14="http://schemas.microsoft.com/office/powerpoint/2010/main" val="21998026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FR" dirty="0"/>
              <a:t>Projets infrastructure</a:t>
            </a:r>
          </a:p>
        </p:txBody>
      </p:sp>
      <p:sp>
        <p:nvSpPr>
          <p:cNvPr id="6" name="Espace réservé du numéro de diapositive 5"/>
          <p:cNvSpPr>
            <a:spLocks noGrp="1"/>
          </p:cNvSpPr>
          <p:nvPr>
            <p:ph type="sldNum" sz="quarter" idx="4"/>
          </p:nvPr>
        </p:nvSpPr>
        <p:spPr/>
        <p:txBody>
          <a:bodyPr/>
          <a:lstStyle/>
          <a:p>
            <a:fld id="{45292C34-3E5E-4BA5-AF54-F1601B144FB0}" type="slidenum">
              <a:rPr lang="fr-FR" sz="1400" smtClean="0"/>
              <a:pPr/>
              <a:t>10</a:t>
            </a:fld>
            <a:endParaRPr lang="fr-FR" dirty="0"/>
          </a:p>
        </p:txBody>
      </p:sp>
      <p:sp>
        <p:nvSpPr>
          <p:cNvPr id="7" name="Espace réservé du numéro de diapositive 4"/>
          <p:cNvSpPr txBox="1">
            <a:spLocks/>
          </p:cNvSpPr>
          <p:nvPr/>
        </p:nvSpPr>
        <p:spPr>
          <a:xfrm>
            <a:off x="8610600" y="6477000"/>
            <a:ext cx="533400" cy="381001"/>
          </a:xfrm>
          <a:prstGeom prst="rect">
            <a:avLst/>
          </a:prstGeom>
          <a:solidFill>
            <a:srgbClr val="02A0CA"/>
          </a:solidFill>
        </p:spPr>
        <p:txBody>
          <a:bodyPr vert="horz" anchor="ctr">
            <a:noAutofit/>
          </a:bodyPr>
          <a:lstStyle>
            <a:lvl1pPr marL="109728" indent="0" algn="l" rtl="0" eaLnBrk="1" latinLnBrk="0" hangingPunct="1">
              <a:spcBef>
                <a:spcPts val="400"/>
              </a:spcBef>
              <a:spcAft>
                <a:spcPts val="0"/>
              </a:spcAft>
              <a:buClr>
                <a:schemeClr val="accent1"/>
              </a:buClr>
              <a:buSzPct val="65000"/>
              <a:buFont typeface="Wingdings 3"/>
              <a:buNone/>
              <a:defRPr lang="fr-FR" sz="2000" b="0" i="0" kern="1200" baseline="0">
                <a:solidFill>
                  <a:srgbClr val="FFFFFF"/>
                </a:solidFill>
                <a:latin typeface="Arial"/>
                <a:ea typeface="+mn-ea"/>
                <a:cs typeface="Arial"/>
              </a:defRPr>
            </a:lvl1pPr>
            <a:lvl2pPr marL="621792" indent="-228600" algn="l" rtl="0" eaLnBrk="1" latinLnBrk="0" hangingPunct="1">
              <a:spcBef>
                <a:spcPts val="324"/>
              </a:spcBef>
              <a:buClr>
                <a:schemeClr val="accent1"/>
              </a:buClr>
              <a:buFont typeface="Verdana"/>
              <a:buChar char="◦"/>
              <a:defRPr lang="fr-FR" sz="2300" b="0" i="0" kern="1200">
                <a:solidFill>
                  <a:schemeClr val="tx1"/>
                </a:solidFill>
                <a:latin typeface="Arial"/>
                <a:ea typeface="+mn-ea"/>
                <a:cs typeface="Arial"/>
              </a:defRPr>
            </a:lvl2pPr>
            <a:lvl3pPr marL="859536" indent="-228600" algn="l" rtl="0" eaLnBrk="1" latinLnBrk="0" hangingPunct="1">
              <a:spcBef>
                <a:spcPts val="350"/>
              </a:spcBef>
              <a:buClr>
                <a:schemeClr val="accent2"/>
              </a:buClr>
              <a:buSzPct val="100000"/>
              <a:buFont typeface="Wingdings 2"/>
              <a:buChar char=""/>
              <a:defRPr lang="fr-FR" sz="2100" b="0" i="0" kern="1200">
                <a:solidFill>
                  <a:schemeClr val="tx1"/>
                </a:solidFill>
                <a:latin typeface="Arial"/>
                <a:ea typeface="+mn-ea"/>
                <a:cs typeface="Arial"/>
              </a:defRPr>
            </a:lvl3pPr>
            <a:lvl4pPr marL="1143000" indent="-228600" algn="l" rtl="0" eaLnBrk="1" latinLnBrk="0" hangingPunct="1">
              <a:spcBef>
                <a:spcPts val="350"/>
              </a:spcBef>
              <a:buClr>
                <a:schemeClr val="accent2"/>
              </a:buClr>
              <a:buFont typeface="Wingdings 2"/>
              <a:buChar char=""/>
              <a:defRPr lang="fr-FR" sz="1900" b="0" i="0" kern="1200">
                <a:solidFill>
                  <a:schemeClr val="tx1"/>
                </a:solidFill>
                <a:latin typeface="Arial"/>
                <a:ea typeface="+mn-ea"/>
                <a:cs typeface="Arial"/>
              </a:defRPr>
            </a:lvl4pPr>
            <a:lvl5pPr marL="1371600" indent="-228600" algn="l" rtl="0" eaLnBrk="1" latinLnBrk="0" hangingPunct="1">
              <a:spcBef>
                <a:spcPts val="350"/>
              </a:spcBef>
              <a:buClr>
                <a:schemeClr val="accent2"/>
              </a:buClr>
              <a:buFont typeface="Wingdings 2"/>
              <a:buChar char=""/>
              <a:defRPr lang="fr-FR" sz="1800" b="0" i="0" kern="1200">
                <a:solidFill>
                  <a:schemeClr val="tx1"/>
                </a:solidFill>
                <a:latin typeface="Arial"/>
                <a:ea typeface="+mn-ea"/>
                <a:cs typeface="Arial"/>
              </a:defRPr>
            </a:lvl5pPr>
            <a:lvl6pPr marL="1600200" indent="-228600" algn="l" rtl="0" eaLnBrk="1" latinLnBrk="0" hangingPunct="1">
              <a:spcBef>
                <a:spcPts val="350"/>
              </a:spcBef>
              <a:buClr>
                <a:schemeClr val="accent3"/>
              </a:buClr>
              <a:buFont typeface="Wingdings 2"/>
              <a:buChar char=""/>
              <a:defRPr lang="fr-FR" sz="1800" b="0" i="0" kern="1200">
                <a:solidFill>
                  <a:schemeClr val="tx1"/>
                </a:solidFill>
                <a:latin typeface="Arial"/>
                <a:ea typeface="+mn-ea"/>
                <a:cs typeface="Arial"/>
              </a:defRPr>
            </a:lvl6pPr>
            <a:lvl7pPr marL="1828800" indent="-228600" algn="l" rtl="0" eaLnBrk="1" latinLnBrk="0" hangingPunct="1">
              <a:spcBef>
                <a:spcPts val="350"/>
              </a:spcBef>
              <a:buClr>
                <a:schemeClr val="accent3"/>
              </a:buClr>
              <a:buFont typeface="Wingdings 2"/>
              <a:buChar char=""/>
              <a:defRPr lang="fr-FR" sz="1600" b="0" i="0" kern="1200">
                <a:solidFill>
                  <a:schemeClr val="tx1"/>
                </a:solidFill>
                <a:latin typeface="Arial"/>
                <a:ea typeface="+mn-ea"/>
                <a:cs typeface="Arial"/>
              </a:defRPr>
            </a:lvl7pPr>
            <a:lvl8pPr marL="2057400" indent="-228600" algn="l" rtl="0" eaLnBrk="1" latinLnBrk="0" hangingPunct="1">
              <a:spcBef>
                <a:spcPts val="350"/>
              </a:spcBef>
              <a:buClr>
                <a:schemeClr val="accent3"/>
              </a:buClr>
              <a:buFont typeface="Wingdings 2"/>
              <a:buChar char=""/>
              <a:defRPr lang="fr-FR" sz="1600" b="0" i="0" kern="1200">
                <a:solidFill>
                  <a:schemeClr val="tx1"/>
                </a:solidFill>
                <a:latin typeface="Arial"/>
                <a:ea typeface="+mn-ea"/>
                <a:cs typeface="Arial"/>
              </a:defRPr>
            </a:lvl8pPr>
            <a:lvl9pPr marL="2286000" indent="-228600" algn="l" rtl="0" eaLnBrk="1" latinLnBrk="0" hangingPunct="1">
              <a:spcBef>
                <a:spcPts val="350"/>
              </a:spcBef>
              <a:buClr>
                <a:schemeClr val="accent3"/>
              </a:buClr>
              <a:buFont typeface="Wingdings 2"/>
              <a:buChar char=""/>
              <a:defRPr lang="fr-FR" sz="1600" b="0" i="0" kern="1200" baseline="0">
                <a:solidFill>
                  <a:schemeClr val="tx1"/>
                </a:solidFill>
                <a:latin typeface="Arial"/>
                <a:ea typeface="+mn-ea"/>
                <a:cs typeface="Arial"/>
              </a:defRPr>
            </a:lvl9pPr>
            <a:extLst/>
          </a:lstStyle>
          <a:p>
            <a:pPr>
              <a:defRPr/>
            </a:pPr>
            <a:fld id="{A92D526E-2B21-44CD-BB5F-167E273D4DF6}" type="slidenum">
              <a:rPr lang="en-US" smtClean="0"/>
              <a:pPr>
                <a:defRPr/>
              </a:pPr>
              <a:t>10</a:t>
            </a:fld>
            <a:endParaRPr lang="en-US"/>
          </a:p>
        </p:txBody>
      </p:sp>
      <p:sp>
        <p:nvSpPr>
          <p:cNvPr id="8" name="TextShape 1"/>
          <p:cNvSpPr txBox="1"/>
          <p:nvPr/>
        </p:nvSpPr>
        <p:spPr>
          <a:xfrm>
            <a:off x="838200" y="685800"/>
            <a:ext cx="7619880" cy="609120"/>
          </a:xfrm>
          <a:prstGeom prst="rect">
            <a:avLst/>
          </a:prstGeom>
        </p:spPr>
        <p:txBody>
          <a:bodyPr/>
          <a:lstStyle/>
          <a:p>
            <a:r>
              <a:rPr lang="fr-FR" sz="2800" b="1" dirty="0" smtClean="0">
                <a:solidFill>
                  <a:srgbClr val="000000"/>
                </a:solidFill>
                <a:latin typeface="Arial"/>
              </a:rPr>
              <a:t>Amélioration aéraulique VIL I</a:t>
            </a:r>
            <a:endParaRPr lang="fr-FR" dirty="0"/>
          </a:p>
        </p:txBody>
      </p:sp>
      <p:sp>
        <p:nvSpPr>
          <p:cNvPr id="12" name="CustomShape 3"/>
          <p:cNvSpPr/>
          <p:nvPr/>
        </p:nvSpPr>
        <p:spPr>
          <a:xfrm>
            <a:off x="457200" y="2133600"/>
            <a:ext cx="8077200" cy="2895600"/>
          </a:xfrm>
          <a:prstGeom prst="rect">
            <a:avLst/>
          </a:prstGeom>
        </p:spPr>
        <p:txBody>
          <a:bodyPr lIns="90000" tIns="45000" rIns="90000" bIns="45000"/>
          <a:lstStyle/>
          <a:p>
            <a:pPr marL="342900" indent="-342900">
              <a:buFont typeface="Arial"/>
              <a:buChar char="•"/>
            </a:pPr>
            <a:r>
              <a:rPr lang="fr-FR" sz="2000" dirty="0" smtClean="0">
                <a:solidFill>
                  <a:srgbClr val="000000"/>
                </a:solidFill>
                <a:latin typeface="Times New Roman"/>
              </a:rPr>
              <a:t>Le remplacement et </a:t>
            </a:r>
            <a:r>
              <a:rPr lang="fr-FR" sz="2000" dirty="0" smtClean="0">
                <a:solidFill>
                  <a:srgbClr val="000000"/>
                </a:solidFill>
                <a:latin typeface="Times New Roman"/>
              </a:rPr>
              <a:t>le calage </a:t>
            </a:r>
            <a:r>
              <a:rPr lang="fr-FR" sz="2000" dirty="0" smtClean="0">
                <a:solidFill>
                  <a:srgbClr val="000000"/>
                </a:solidFill>
                <a:latin typeface="Times New Roman"/>
              </a:rPr>
              <a:t>de </a:t>
            </a:r>
            <a:r>
              <a:rPr lang="fr-FR" sz="2000" dirty="0" smtClean="0">
                <a:solidFill>
                  <a:srgbClr val="000000"/>
                </a:solidFill>
                <a:latin typeface="Times New Roman"/>
              </a:rPr>
              <a:t>certaines zones </a:t>
            </a:r>
            <a:r>
              <a:rPr lang="fr-FR" sz="2000" dirty="0" smtClean="0">
                <a:solidFill>
                  <a:srgbClr val="000000"/>
                </a:solidFill>
                <a:latin typeface="Times New Roman"/>
              </a:rPr>
              <a:t>de Faux </a:t>
            </a:r>
            <a:r>
              <a:rPr lang="fr-FR" sz="2000" dirty="0" smtClean="0">
                <a:solidFill>
                  <a:srgbClr val="000000"/>
                </a:solidFill>
                <a:latin typeface="Times New Roman"/>
              </a:rPr>
              <a:t>Plancher.</a:t>
            </a:r>
            <a:endParaRPr lang="fr-FR" sz="2000" dirty="0" smtClean="0">
              <a:solidFill>
                <a:srgbClr val="000000"/>
              </a:solidFill>
              <a:latin typeface="Times New Roman"/>
            </a:endParaRPr>
          </a:p>
          <a:p>
            <a:pPr marL="342900" indent="-342900">
              <a:buFont typeface="Arial"/>
              <a:buChar char="•"/>
            </a:pPr>
            <a:endParaRPr lang="fr-FR" sz="2000" dirty="0">
              <a:solidFill>
                <a:srgbClr val="000000"/>
              </a:solidFill>
              <a:latin typeface="Times New Roman"/>
            </a:endParaRPr>
          </a:p>
          <a:p>
            <a:pPr marL="342900" indent="-342900">
              <a:buFont typeface="Arial"/>
              <a:buChar char="•"/>
            </a:pPr>
            <a:r>
              <a:rPr lang="fr-FR" sz="2000" dirty="0" smtClean="0">
                <a:solidFill>
                  <a:srgbClr val="000000"/>
                </a:solidFill>
                <a:latin typeface="Times New Roman"/>
              </a:rPr>
              <a:t>Mise ne place d’obturations et de dispositifs d’optimisation aéraulique </a:t>
            </a:r>
            <a:r>
              <a:rPr lang="fr-FR" sz="2000" dirty="0" smtClean="0">
                <a:solidFill>
                  <a:srgbClr val="000000"/>
                </a:solidFill>
                <a:latin typeface="Times New Roman"/>
              </a:rPr>
              <a:t>au niveau faux </a:t>
            </a:r>
            <a:r>
              <a:rPr lang="fr-FR" sz="2000" dirty="0" smtClean="0">
                <a:solidFill>
                  <a:srgbClr val="000000"/>
                </a:solidFill>
                <a:latin typeface="Times New Roman"/>
              </a:rPr>
              <a:t>plancher et </a:t>
            </a:r>
            <a:r>
              <a:rPr lang="fr-FR" sz="2000" dirty="0" smtClean="0">
                <a:solidFill>
                  <a:srgbClr val="000000"/>
                </a:solidFill>
                <a:latin typeface="Times New Roman"/>
              </a:rPr>
              <a:t>plénum.</a:t>
            </a:r>
            <a:endParaRPr lang="fr-FR" sz="2000" dirty="0" smtClean="0">
              <a:solidFill>
                <a:srgbClr val="000000"/>
              </a:solidFill>
              <a:latin typeface="Times New Roman"/>
            </a:endParaRPr>
          </a:p>
          <a:p>
            <a:pPr marL="342900" indent="-342900">
              <a:buFont typeface="Arial"/>
              <a:buChar char="•"/>
            </a:pPr>
            <a:endParaRPr lang="fr-FR" sz="2000" dirty="0">
              <a:solidFill>
                <a:srgbClr val="000000"/>
              </a:solidFill>
              <a:latin typeface="Times New Roman"/>
            </a:endParaRPr>
          </a:p>
          <a:p>
            <a:pPr marL="342900" indent="-342900">
              <a:buFont typeface="Arial"/>
              <a:buChar char="•"/>
            </a:pPr>
            <a:r>
              <a:rPr lang="fr-FR" sz="2000" dirty="0" smtClean="0">
                <a:solidFill>
                  <a:srgbClr val="000000"/>
                </a:solidFill>
                <a:latin typeface="Times New Roman"/>
              </a:rPr>
              <a:t>Mise en place de </a:t>
            </a:r>
            <a:r>
              <a:rPr lang="fr-FR" sz="2000" dirty="0" smtClean="0">
                <a:solidFill>
                  <a:srgbClr val="000000"/>
                </a:solidFill>
                <a:latin typeface="Times New Roman"/>
              </a:rPr>
              <a:t>confinement léger en salle VIL I.</a:t>
            </a:r>
            <a:endParaRPr lang="fr-FR" sz="2000" dirty="0" smtClean="0">
              <a:solidFill>
                <a:srgbClr val="000000"/>
              </a:solidFill>
              <a:latin typeface="Times New Roman"/>
            </a:endParaRPr>
          </a:p>
          <a:p>
            <a:pPr marL="342900" indent="-342900">
              <a:buFont typeface="Arial"/>
              <a:buChar char="•"/>
            </a:pPr>
            <a:endParaRPr lang="fr-FR" sz="2000" dirty="0" smtClean="0">
              <a:solidFill>
                <a:srgbClr val="000000"/>
              </a:solidFill>
              <a:latin typeface="Times New Roman"/>
            </a:endParaRPr>
          </a:p>
          <a:p>
            <a:pPr marL="342900" indent="-342900">
              <a:buFont typeface="Arial"/>
              <a:buChar char="•"/>
            </a:pPr>
            <a:r>
              <a:rPr lang="fr-FR" sz="2000" dirty="0" smtClean="0">
                <a:solidFill>
                  <a:srgbClr val="000000"/>
                </a:solidFill>
                <a:latin typeface="Times New Roman"/>
              </a:rPr>
              <a:t>Optimisation </a:t>
            </a:r>
            <a:r>
              <a:rPr lang="fr-FR" sz="2000" dirty="0" smtClean="0">
                <a:solidFill>
                  <a:srgbClr val="000000"/>
                </a:solidFill>
                <a:latin typeface="Times New Roman"/>
              </a:rPr>
              <a:t>des flux </a:t>
            </a:r>
            <a:r>
              <a:rPr lang="fr-FR" sz="2000" dirty="0" smtClean="0">
                <a:solidFill>
                  <a:srgbClr val="000000"/>
                </a:solidFill>
                <a:latin typeface="Times New Roman"/>
              </a:rPr>
              <a:t>en </a:t>
            </a:r>
            <a:r>
              <a:rPr lang="fr-FR" sz="2000" dirty="0" smtClean="0">
                <a:solidFill>
                  <a:srgbClr val="000000"/>
                </a:solidFill>
                <a:latin typeface="Times New Roman"/>
              </a:rPr>
              <a:t>local </a:t>
            </a:r>
            <a:r>
              <a:rPr lang="fr-FR" sz="2000" dirty="0">
                <a:solidFill>
                  <a:srgbClr val="000000"/>
                </a:solidFill>
                <a:latin typeface="Times New Roman"/>
              </a:rPr>
              <a:t>R</a:t>
            </a:r>
            <a:r>
              <a:rPr lang="fr-FR" sz="2000" dirty="0" smtClean="0">
                <a:solidFill>
                  <a:srgbClr val="000000"/>
                </a:solidFill>
                <a:latin typeface="Times New Roman"/>
              </a:rPr>
              <a:t>éseau.</a:t>
            </a:r>
            <a:endParaRPr lang="fr-FR" dirty="0"/>
          </a:p>
          <a:p>
            <a:r>
              <a:rPr lang="fr-FR" sz="2000" dirty="0">
                <a:solidFill>
                  <a:srgbClr val="000000"/>
                </a:solidFill>
                <a:latin typeface="Times New Roman"/>
              </a:rPr>
              <a:t>	</a:t>
            </a:r>
            <a:endParaRPr dirty="0"/>
          </a:p>
        </p:txBody>
      </p:sp>
    </p:spTree>
    <p:extLst>
      <p:ext uri="{BB962C8B-B14F-4D97-AF65-F5344CB8AC3E}">
        <p14:creationId xmlns:p14="http://schemas.microsoft.com/office/powerpoint/2010/main" val="674607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FR" dirty="0"/>
              <a:t>Projets infrastructure</a:t>
            </a:r>
          </a:p>
        </p:txBody>
      </p:sp>
      <p:sp>
        <p:nvSpPr>
          <p:cNvPr id="6" name="Espace réservé du numéro de diapositive 5"/>
          <p:cNvSpPr>
            <a:spLocks noGrp="1"/>
          </p:cNvSpPr>
          <p:nvPr>
            <p:ph type="sldNum" sz="quarter" idx="4"/>
          </p:nvPr>
        </p:nvSpPr>
        <p:spPr/>
        <p:txBody>
          <a:bodyPr/>
          <a:lstStyle/>
          <a:p>
            <a:fld id="{45292C34-3E5E-4BA5-AF54-F1601B144FB0}" type="slidenum">
              <a:rPr lang="fr-FR" sz="1400" smtClean="0"/>
              <a:pPr/>
              <a:t>11</a:t>
            </a:fld>
            <a:endParaRPr lang="fr-FR" dirty="0"/>
          </a:p>
        </p:txBody>
      </p:sp>
      <p:sp>
        <p:nvSpPr>
          <p:cNvPr id="7" name="Espace réservé du numéro de diapositive 4"/>
          <p:cNvSpPr txBox="1">
            <a:spLocks/>
          </p:cNvSpPr>
          <p:nvPr/>
        </p:nvSpPr>
        <p:spPr>
          <a:xfrm>
            <a:off x="8610600" y="6477000"/>
            <a:ext cx="533400" cy="381001"/>
          </a:xfrm>
          <a:prstGeom prst="rect">
            <a:avLst/>
          </a:prstGeom>
          <a:solidFill>
            <a:srgbClr val="02A0CA"/>
          </a:solidFill>
        </p:spPr>
        <p:txBody>
          <a:bodyPr vert="horz" anchor="ctr">
            <a:noAutofit/>
          </a:bodyPr>
          <a:lstStyle>
            <a:lvl1pPr marL="109728" indent="0" algn="l" rtl="0" eaLnBrk="1" latinLnBrk="0" hangingPunct="1">
              <a:spcBef>
                <a:spcPts val="400"/>
              </a:spcBef>
              <a:spcAft>
                <a:spcPts val="0"/>
              </a:spcAft>
              <a:buClr>
                <a:schemeClr val="accent1"/>
              </a:buClr>
              <a:buSzPct val="65000"/>
              <a:buFont typeface="Wingdings 3"/>
              <a:buNone/>
              <a:defRPr lang="fr-FR" sz="2000" b="0" i="0" kern="1200" baseline="0">
                <a:solidFill>
                  <a:srgbClr val="FFFFFF"/>
                </a:solidFill>
                <a:latin typeface="Arial"/>
                <a:ea typeface="+mn-ea"/>
                <a:cs typeface="Arial"/>
              </a:defRPr>
            </a:lvl1pPr>
            <a:lvl2pPr marL="621792" indent="-228600" algn="l" rtl="0" eaLnBrk="1" latinLnBrk="0" hangingPunct="1">
              <a:spcBef>
                <a:spcPts val="324"/>
              </a:spcBef>
              <a:buClr>
                <a:schemeClr val="accent1"/>
              </a:buClr>
              <a:buFont typeface="Verdana"/>
              <a:buChar char="◦"/>
              <a:defRPr lang="fr-FR" sz="2300" b="0" i="0" kern="1200">
                <a:solidFill>
                  <a:schemeClr val="tx1"/>
                </a:solidFill>
                <a:latin typeface="Arial"/>
                <a:ea typeface="+mn-ea"/>
                <a:cs typeface="Arial"/>
              </a:defRPr>
            </a:lvl2pPr>
            <a:lvl3pPr marL="859536" indent="-228600" algn="l" rtl="0" eaLnBrk="1" latinLnBrk="0" hangingPunct="1">
              <a:spcBef>
                <a:spcPts val="350"/>
              </a:spcBef>
              <a:buClr>
                <a:schemeClr val="accent2"/>
              </a:buClr>
              <a:buSzPct val="100000"/>
              <a:buFont typeface="Wingdings 2"/>
              <a:buChar char=""/>
              <a:defRPr lang="fr-FR" sz="2100" b="0" i="0" kern="1200">
                <a:solidFill>
                  <a:schemeClr val="tx1"/>
                </a:solidFill>
                <a:latin typeface="Arial"/>
                <a:ea typeface="+mn-ea"/>
                <a:cs typeface="Arial"/>
              </a:defRPr>
            </a:lvl3pPr>
            <a:lvl4pPr marL="1143000" indent="-228600" algn="l" rtl="0" eaLnBrk="1" latinLnBrk="0" hangingPunct="1">
              <a:spcBef>
                <a:spcPts val="350"/>
              </a:spcBef>
              <a:buClr>
                <a:schemeClr val="accent2"/>
              </a:buClr>
              <a:buFont typeface="Wingdings 2"/>
              <a:buChar char=""/>
              <a:defRPr lang="fr-FR" sz="1900" b="0" i="0" kern="1200">
                <a:solidFill>
                  <a:schemeClr val="tx1"/>
                </a:solidFill>
                <a:latin typeface="Arial"/>
                <a:ea typeface="+mn-ea"/>
                <a:cs typeface="Arial"/>
              </a:defRPr>
            </a:lvl4pPr>
            <a:lvl5pPr marL="1371600" indent="-228600" algn="l" rtl="0" eaLnBrk="1" latinLnBrk="0" hangingPunct="1">
              <a:spcBef>
                <a:spcPts val="350"/>
              </a:spcBef>
              <a:buClr>
                <a:schemeClr val="accent2"/>
              </a:buClr>
              <a:buFont typeface="Wingdings 2"/>
              <a:buChar char=""/>
              <a:defRPr lang="fr-FR" sz="1800" b="0" i="0" kern="1200">
                <a:solidFill>
                  <a:schemeClr val="tx1"/>
                </a:solidFill>
                <a:latin typeface="Arial"/>
                <a:ea typeface="+mn-ea"/>
                <a:cs typeface="Arial"/>
              </a:defRPr>
            </a:lvl5pPr>
            <a:lvl6pPr marL="1600200" indent="-228600" algn="l" rtl="0" eaLnBrk="1" latinLnBrk="0" hangingPunct="1">
              <a:spcBef>
                <a:spcPts val="350"/>
              </a:spcBef>
              <a:buClr>
                <a:schemeClr val="accent3"/>
              </a:buClr>
              <a:buFont typeface="Wingdings 2"/>
              <a:buChar char=""/>
              <a:defRPr lang="fr-FR" sz="1800" b="0" i="0" kern="1200">
                <a:solidFill>
                  <a:schemeClr val="tx1"/>
                </a:solidFill>
                <a:latin typeface="Arial"/>
                <a:ea typeface="+mn-ea"/>
                <a:cs typeface="Arial"/>
              </a:defRPr>
            </a:lvl6pPr>
            <a:lvl7pPr marL="1828800" indent="-228600" algn="l" rtl="0" eaLnBrk="1" latinLnBrk="0" hangingPunct="1">
              <a:spcBef>
                <a:spcPts val="350"/>
              </a:spcBef>
              <a:buClr>
                <a:schemeClr val="accent3"/>
              </a:buClr>
              <a:buFont typeface="Wingdings 2"/>
              <a:buChar char=""/>
              <a:defRPr lang="fr-FR" sz="1600" b="0" i="0" kern="1200">
                <a:solidFill>
                  <a:schemeClr val="tx1"/>
                </a:solidFill>
                <a:latin typeface="Arial"/>
                <a:ea typeface="+mn-ea"/>
                <a:cs typeface="Arial"/>
              </a:defRPr>
            </a:lvl7pPr>
            <a:lvl8pPr marL="2057400" indent="-228600" algn="l" rtl="0" eaLnBrk="1" latinLnBrk="0" hangingPunct="1">
              <a:spcBef>
                <a:spcPts val="350"/>
              </a:spcBef>
              <a:buClr>
                <a:schemeClr val="accent3"/>
              </a:buClr>
              <a:buFont typeface="Wingdings 2"/>
              <a:buChar char=""/>
              <a:defRPr lang="fr-FR" sz="1600" b="0" i="0" kern="1200">
                <a:solidFill>
                  <a:schemeClr val="tx1"/>
                </a:solidFill>
                <a:latin typeface="Arial"/>
                <a:ea typeface="+mn-ea"/>
                <a:cs typeface="Arial"/>
              </a:defRPr>
            </a:lvl8pPr>
            <a:lvl9pPr marL="2286000" indent="-228600" algn="l" rtl="0" eaLnBrk="1" latinLnBrk="0" hangingPunct="1">
              <a:spcBef>
                <a:spcPts val="350"/>
              </a:spcBef>
              <a:buClr>
                <a:schemeClr val="accent3"/>
              </a:buClr>
              <a:buFont typeface="Wingdings 2"/>
              <a:buChar char=""/>
              <a:defRPr lang="fr-FR" sz="1600" b="0" i="0" kern="1200" baseline="0">
                <a:solidFill>
                  <a:schemeClr val="tx1"/>
                </a:solidFill>
                <a:latin typeface="Arial"/>
                <a:ea typeface="+mn-ea"/>
                <a:cs typeface="Arial"/>
              </a:defRPr>
            </a:lvl9pPr>
            <a:extLst/>
          </a:lstStyle>
          <a:p>
            <a:pPr>
              <a:defRPr/>
            </a:pPr>
            <a:fld id="{A92D526E-2B21-44CD-BB5F-167E273D4DF6}" type="slidenum">
              <a:rPr lang="en-US" smtClean="0"/>
              <a:pPr>
                <a:defRPr/>
              </a:pPr>
              <a:t>11</a:t>
            </a:fld>
            <a:endParaRPr lang="en-US"/>
          </a:p>
        </p:txBody>
      </p:sp>
      <p:sp>
        <p:nvSpPr>
          <p:cNvPr id="8" name="TextShape 1"/>
          <p:cNvSpPr txBox="1"/>
          <p:nvPr/>
        </p:nvSpPr>
        <p:spPr>
          <a:xfrm>
            <a:off x="838200" y="685800"/>
            <a:ext cx="7619880" cy="609120"/>
          </a:xfrm>
          <a:prstGeom prst="rect">
            <a:avLst/>
          </a:prstGeom>
        </p:spPr>
        <p:txBody>
          <a:bodyPr/>
          <a:lstStyle/>
          <a:p>
            <a:r>
              <a:rPr lang="fr-FR" sz="2800" b="1" dirty="0" smtClean="0">
                <a:solidFill>
                  <a:srgbClr val="000000"/>
                </a:solidFill>
                <a:latin typeface="Arial"/>
              </a:rPr>
              <a:t>Sécurisation accès dispositifs électriques</a:t>
            </a:r>
            <a:endParaRPr lang="fr-FR" dirty="0"/>
          </a:p>
        </p:txBody>
      </p:sp>
      <p:sp>
        <p:nvSpPr>
          <p:cNvPr id="12" name="CustomShape 3"/>
          <p:cNvSpPr/>
          <p:nvPr/>
        </p:nvSpPr>
        <p:spPr>
          <a:xfrm>
            <a:off x="304800" y="1600200"/>
            <a:ext cx="8077200" cy="2895600"/>
          </a:xfrm>
          <a:prstGeom prst="rect">
            <a:avLst/>
          </a:prstGeom>
        </p:spPr>
        <p:txBody>
          <a:bodyPr lIns="90000" tIns="45000" rIns="90000" bIns="45000"/>
          <a:lstStyle/>
          <a:p>
            <a:pPr marL="342900" indent="-342900">
              <a:buFont typeface="Arial"/>
              <a:buChar char="•"/>
            </a:pPr>
            <a:r>
              <a:rPr lang="fr-FR" sz="2000" dirty="0" smtClean="0">
                <a:solidFill>
                  <a:srgbClr val="000000"/>
                </a:solidFill>
                <a:latin typeface="Times New Roman"/>
              </a:rPr>
              <a:t>Mise en place de </a:t>
            </a:r>
            <a:r>
              <a:rPr lang="fr-FR" sz="2000" dirty="0" err="1" smtClean="0">
                <a:solidFill>
                  <a:srgbClr val="000000"/>
                </a:solidFill>
                <a:latin typeface="Times New Roman"/>
              </a:rPr>
              <a:t>canalis</a:t>
            </a:r>
            <a:r>
              <a:rPr lang="fr-FR" sz="2000" dirty="0" smtClean="0">
                <a:solidFill>
                  <a:srgbClr val="000000"/>
                </a:solidFill>
                <a:latin typeface="Times New Roman"/>
              </a:rPr>
              <a:t> ou solution d’accès </a:t>
            </a:r>
            <a:r>
              <a:rPr lang="fr-FR" sz="2000" dirty="0" smtClean="0">
                <a:solidFill>
                  <a:srgbClr val="000000"/>
                </a:solidFill>
                <a:latin typeface="Times New Roman"/>
              </a:rPr>
              <a:t>aux dispositifs électriques</a:t>
            </a:r>
            <a:endParaRPr lang="fr-FR" sz="2000" dirty="0" smtClean="0">
              <a:solidFill>
                <a:srgbClr val="000000"/>
              </a:solidFill>
              <a:latin typeface="Times New Roman"/>
            </a:endParaRPr>
          </a:p>
          <a:p>
            <a:pPr lvl="1"/>
            <a:r>
              <a:rPr lang="fr-FR" sz="2000" i="1" dirty="0" smtClean="0">
                <a:solidFill>
                  <a:srgbClr val="000000"/>
                </a:solidFill>
                <a:latin typeface="Times New Roman"/>
              </a:rPr>
              <a:t>Remonter des boitiers et </a:t>
            </a:r>
            <a:r>
              <a:rPr lang="fr-FR" sz="2000" i="1" dirty="0" err="1" smtClean="0">
                <a:solidFill>
                  <a:srgbClr val="000000"/>
                </a:solidFill>
                <a:latin typeface="Times New Roman"/>
              </a:rPr>
              <a:t>canalis</a:t>
            </a:r>
            <a:r>
              <a:rPr lang="fr-FR" sz="2000" i="1" dirty="0" smtClean="0">
                <a:solidFill>
                  <a:srgbClr val="000000"/>
                </a:solidFill>
                <a:latin typeface="Times New Roman"/>
              </a:rPr>
              <a:t> du faux plancher </a:t>
            </a:r>
            <a:r>
              <a:rPr lang="fr-FR" sz="2000" i="1" dirty="0" smtClean="0">
                <a:solidFill>
                  <a:srgbClr val="000000"/>
                </a:solidFill>
                <a:latin typeface="Times New Roman"/>
              </a:rPr>
              <a:t>vers l’aérien</a:t>
            </a:r>
            <a:endParaRPr lang="fr-FR" sz="2000" i="1" dirty="0" smtClean="0">
              <a:solidFill>
                <a:srgbClr val="000000"/>
              </a:solidFill>
              <a:latin typeface="Times New Roman"/>
            </a:endParaRPr>
          </a:p>
          <a:p>
            <a:pPr lvl="1"/>
            <a:r>
              <a:rPr lang="fr-FR" sz="2000" i="1" dirty="0" smtClean="0">
                <a:solidFill>
                  <a:srgbClr val="000000"/>
                </a:solidFill>
                <a:latin typeface="Times New Roman"/>
              </a:rPr>
              <a:t>	</a:t>
            </a:r>
            <a:r>
              <a:rPr lang="fr-FR" sz="2000" dirty="0" smtClean="0">
                <a:solidFill>
                  <a:srgbClr val="000000"/>
                </a:solidFill>
                <a:latin typeface="Times New Roman"/>
              </a:rPr>
              <a:t>Budget 19 K€</a:t>
            </a:r>
          </a:p>
          <a:p>
            <a:endParaRPr lang="fr-FR" sz="2000" dirty="0">
              <a:solidFill>
                <a:srgbClr val="000000"/>
              </a:solidFill>
              <a:latin typeface="Times New Roman"/>
            </a:endParaRPr>
          </a:p>
          <a:p>
            <a:pPr marL="342900" indent="-342900">
              <a:buFont typeface="Arial"/>
              <a:buChar char="•"/>
            </a:pPr>
            <a:r>
              <a:rPr lang="fr-FR" sz="2000" dirty="0" smtClean="0">
                <a:solidFill>
                  <a:srgbClr val="000000"/>
                </a:solidFill>
                <a:latin typeface="Times New Roman"/>
              </a:rPr>
              <a:t>Mise en place de standard de types alimentation ( P17 -32 </a:t>
            </a:r>
            <a:r>
              <a:rPr lang="fr-FR" sz="2000" dirty="0" smtClean="0">
                <a:solidFill>
                  <a:srgbClr val="000000"/>
                </a:solidFill>
                <a:latin typeface="Times New Roman"/>
              </a:rPr>
              <a:t>tri, disjoncteur courbe Z.</a:t>
            </a:r>
            <a:r>
              <a:rPr lang="fr-FR" sz="2000" dirty="0" smtClean="0">
                <a:solidFill>
                  <a:srgbClr val="000000"/>
                </a:solidFill>
                <a:latin typeface="Times New Roman"/>
              </a:rPr>
              <a:t>.)</a:t>
            </a:r>
          </a:p>
          <a:p>
            <a:pPr marL="342900" indent="-342900">
              <a:buFont typeface="Arial"/>
              <a:buChar char="•"/>
            </a:pPr>
            <a:endParaRPr lang="fr-FR" sz="2000" dirty="0">
              <a:solidFill>
                <a:srgbClr val="000000"/>
              </a:solidFill>
              <a:latin typeface="Times New Roman"/>
            </a:endParaRPr>
          </a:p>
          <a:p>
            <a:pPr marL="342900" indent="-342900">
              <a:buFont typeface="Arial"/>
              <a:buChar char="•"/>
            </a:pPr>
            <a:r>
              <a:rPr lang="fr-FR" sz="2000" dirty="0" smtClean="0">
                <a:solidFill>
                  <a:srgbClr val="000000"/>
                </a:solidFill>
                <a:latin typeface="Times New Roman"/>
              </a:rPr>
              <a:t>Alimentation sécurisée </a:t>
            </a:r>
            <a:r>
              <a:rPr lang="fr-FR" sz="2000" dirty="0" err="1" smtClean="0">
                <a:solidFill>
                  <a:srgbClr val="000000"/>
                </a:solidFill>
                <a:latin typeface="Times New Roman"/>
              </a:rPr>
              <a:t>Nexus</a:t>
            </a:r>
            <a:r>
              <a:rPr lang="fr-FR" sz="2000" dirty="0" smtClean="0">
                <a:solidFill>
                  <a:srgbClr val="000000"/>
                </a:solidFill>
                <a:latin typeface="Times New Roman"/>
              </a:rPr>
              <a:t> ( double distribution sur 2 x 4 alim)</a:t>
            </a:r>
          </a:p>
          <a:p>
            <a:pPr marL="342900" indent="-342900">
              <a:buFont typeface="Arial"/>
              <a:buChar char="•"/>
            </a:pPr>
            <a:endParaRPr lang="fr-FR" sz="2000" dirty="0">
              <a:solidFill>
                <a:srgbClr val="000000"/>
              </a:solidFill>
              <a:latin typeface="Times New Roman"/>
            </a:endParaRPr>
          </a:p>
          <a:p>
            <a:pPr marL="342900" indent="-342900">
              <a:buFont typeface="Arial"/>
              <a:buChar char="•"/>
            </a:pPr>
            <a:r>
              <a:rPr lang="fr-FR" sz="2000" dirty="0" smtClean="0">
                <a:solidFill>
                  <a:srgbClr val="000000"/>
                </a:solidFill>
                <a:latin typeface="Times New Roman"/>
              </a:rPr>
              <a:t>Mise en place de boitiers ATS ( sécurisation </a:t>
            </a:r>
            <a:r>
              <a:rPr lang="fr-FR" sz="2000" dirty="0" smtClean="0">
                <a:solidFill>
                  <a:srgbClr val="000000"/>
                </a:solidFill>
                <a:latin typeface="Times New Roman"/>
              </a:rPr>
              <a:t>locale </a:t>
            </a:r>
            <a:r>
              <a:rPr lang="fr-FR" sz="2000" dirty="0" smtClean="0">
                <a:solidFill>
                  <a:srgbClr val="000000"/>
                </a:solidFill>
                <a:latin typeface="Times New Roman"/>
              </a:rPr>
              <a:t>de racks </a:t>
            </a:r>
            <a:r>
              <a:rPr lang="fr-FR" sz="2000" dirty="0" smtClean="0">
                <a:solidFill>
                  <a:srgbClr val="000000"/>
                </a:solidFill>
                <a:latin typeface="Times New Roman"/>
              </a:rPr>
              <a:t>en simple </a:t>
            </a:r>
            <a:r>
              <a:rPr lang="fr-FR" sz="2000" dirty="0" smtClean="0">
                <a:solidFill>
                  <a:srgbClr val="000000"/>
                </a:solidFill>
                <a:latin typeface="Times New Roman"/>
              </a:rPr>
              <a:t>alimentation) et alimentation sécurisée racks hébergés</a:t>
            </a:r>
          </a:p>
          <a:p>
            <a:pPr marL="342900" indent="-342900">
              <a:buFont typeface="Arial"/>
              <a:buChar char="•"/>
            </a:pPr>
            <a:endParaRPr lang="fr-FR" sz="2000" dirty="0">
              <a:solidFill>
                <a:srgbClr val="000000"/>
              </a:solidFill>
              <a:latin typeface="Times New Roman"/>
            </a:endParaRPr>
          </a:p>
          <a:p>
            <a:pPr marL="342900" indent="-342900">
              <a:buFont typeface="Arial"/>
              <a:buChar char="•"/>
            </a:pPr>
            <a:r>
              <a:rPr lang="fr-FR" sz="2000" dirty="0" smtClean="0">
                <a:solidFill>
                  <a:srgbClr val="000000"/>
                </a:solidFill>
                <a:latin typeface="Times New Roman"/>
              </a:rPr>
              <a:t>Mise en place </a:t>
            </a:r>
            <a:r>
              <a:rPr lang="fr-FR" sz="2000" dirty="0" err="1" smtClean="0">
                <a:solidFill>
                  <a:srgbClr val="000000"/>
                </a:solidFill>
                <a:latin typeface="Times New Roman"/>
              </a:rPr>
              <a:t>Cell</a:t>
            </a:r>
            <a:r>
              <a:rPr lang="fr-FR" sz="2000" dirty="0" smtClean="0">
                <a:solidFill>
                  <a:srgbClr val="000000"/>
                </a:solidFill>
                <a:latin typeface="Times New Roman"/>
              </a:rPr>
              <a:t> </a:t>
            </a:r>
            <a:r>
              <a:rPr lang="fr-FR" sz="2000" dirty="0" err="1" smtClean="0">
                <a:solidFill>
                  <a:srgbClr val="000000"/>
                </a:solidFill>
                <a:latin typeface="Times New Roman"/>
              </a:rPr>
              <a:t>watch</a:t>
            </a:r>
            <a:r>
              <a:rPr lang="fr-FR" sz="2000" dirty="0" smtClean="0">
                <a:solidFill>
                  <a:srgbClr val="000000"/>
                </a:solidFill>
                <a:latin typeface="Times New Roman"/>
              </a:rPr>
              <a:t> batterie VIL II</a:t>
            </a:r>
          </a:p>
          <a:p>
            <a:pPr lvl="2"/>
            <a:r>
              <a:rPr lang="fr-FR" sz="2000" dirty="0" smtClean="0">
                <a:solidFill>
                  <a:srgbClr val="000000"/>
                </a:solidFill>
                <a:latin typeface="Times New Roman"/>
              </a:rPr>
              <a:t>Budget </a:t>
            </a:r>
            <a:r>
              <a:rPr lang="fr-FR" sz="2000" dirty="0" smtClean="0">
                <a:solidFill>
                  <a:srgbClr val="000000"/>
                </a:solidFill>
                <a:latin typeface="Times New Roman"/>
              </a:rPr>
              <a:t>alloué : 30 </a:t>
            </a:r>
            <a:r>
              <a:rPr lang="fr-FR" sz="2000" dirty="0" smtClean="0">
                <a:solidFill>
                  <a:srgbClr val="000000"/>
                </a:solidFill>
                <a:latin typeface="Times New Roman"/>
              </a:rPr>
              <a:t>K€</a:t>
            </a:r>
          </a:p>
        </p:txBody>
      </p:sp>
    </p:spTree>
    <p:extLst>
      <p:ext uri="{BB962C8B-B14F-4D97-AF65-F5344CB8AC3E}">
        <p14:creationId xmlns:p14="http://schemas.microsoft.com/office/powerpoint/2010/main" val="3612043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FR" dirty="0"/>
              <a:t>Projets infrastructure</a:t>
            </a:r>
          </a:p>
        </p:txBody>
      </p:sp>
      <p:sp>
        <p:nvSpPr>
          <p:cNvPr id="6" name="Espace réservé du numéro de diapositive 5"/>
          <p:cNvSpPr>
            <a:spLocks noGrp="1"/>
          </p:cNvSpPr>
          <p:nvPr>
            <p:ph type="sldNum" sz="quarter" idx="4"/>
          </p:nvPr>
        </p:nvSpPr>
        <p:spPr/>
        <p:txBody>
          <a:bodyPr/>
          <a:lstStyle/>
          <a:p>
            <a:fld id="{45292C34-3E5E-4BA5-AF54-F1601B144FB0}" type="slidenum">
              <a:rPr lang="fr-FR" sz="1400" smtClean="0"/>
              <a:pPr/>
              <a:t>12</a:t>
            </a:fld>
            <a:endParaRPr lang="fr-FR" dirty="0"/>
          </a:p>
        </p:txBody>
      </p:sp>
      <p:sp>
        <p:nvSpPr>
          <p:cNvPr id="7" name="Espace réservé du numéro de diapositive 4"/>
          <p:cNvSpPr txBox="1">
            <a:spLocks/>
          </p:cNvSpPr>
          <p:nvPr/>
        </p:nvSpPr>
        <p:spPr>
          <a:xfrm>
            <a:off x="8610600" y="6477000"/>
            <a:ext cx="533400" cy="381001"/>
          </a:xfrm>
          <a:prstGeom prst="rect">
            <a:avLst/>
          </a:prstGeom>
          <a:solidFill>
            <a:srgbClr val="02A0CA"/>
          </a:solidFill>
        </p:spPr>
        <p:txBody>
          <a:bodyPr vert="horz" anchor="ctr">
            <a:noAutofit/>
          </a:bodyPr>
          <a:lstStyle>
            <a:lvl1pPr marL="109728" indent="0" algn="l" rtl="0" eaLnBrk="1" latinLnBrk="0" hangingPunct="1">
              <a:spcBef>
                <a:spcPts val="400"/>
              </a:spcBef>
              <a:spcAft>
                <a:spcPts val="0"/>
              </a:spcAft>
              <a:buClr>
                <a:schemeClr val="accent1"/>
              </a:buClr>
              <a:buSzPct val="65000"/>
              <a:buFont typeface="Wingdings 3"/>
              <a:buNone/>
              <a:defRPr lang="fr-FR" sz="2000" b="0" i="0" kern="1200" baseline="0">
                <a:solidFill>
                  <a:srgbClr val="FFFFFF"/>
                </a:solidFill>
                <a:latin typeface="Arial"/>
                <a:ea typeface="+mn-ea"/>
                <a:cs typeface="Arial"/>
              </a:defRPr>
            </a:lvl1pPr>
            <a:lvl2pPr marL="621792" indent="-228600" algn="l" rtl="0" eaLnBrk="1" latinLnBrk="0" hangingPunct="1">
              <a:spcBef>
                <a:spcPts val="324"/>
              </a:spcBef>
              <a:buClr>
                <a:schemeClr val="accent1"/>
              </a:buClr>
              <a:buFont typeface="Verdana"/>
              <a:buChar char="◦"/>
              <a:defRPr lang="fr-FR" sz="2300" b="0" i="0" kern="1200">
                <a:solidFill>
                  <a:schemeClr val="tx1"/>
                </a:solidFill>
                <a:latin typeface="Arial"/>
                <a:ea typeface="+mn-ea"/>
                <a:cs typeface="Arial"/>
              </a:defRPr>
            </a:lvl2pPr>
            <a:lvl3pPr marL="859536" indent="-228600" algn="l" rtl="0" eaLnBrk="1" latinLnBrk="0" hangingPunct="1">
              <a:spcBef>
                <a:spcPts val="350"/>
              </a:spcBef>
              <a:buClr>
                <a:schemeClr val="accent2"/>
              </a:buClr>
              <a:buSzPct val="100000"/>
              <a:buFont typeface="Wingdings 2"/>
              <a:buChar char=""/>
              <a:defRPr lang="fr-FR" sz="2100" b="0" i="0" kern="1200">
                <a:solidFill>
                  <a:schemeClr val="tx1"/>
                </a:solidFill>
                <a:latin typeface="Arial"/>
                <a:ea typeface="+mn-ea"/>
                <a:cs typeface="Arial"/>
              </a:defRPr>
            </a:lvl3pPr>
            <a:lvl4pPr marL="1143000" indent="-228600" algn="l" rtl="0" eaLnBrk="1" latinLnBrk="0" hangingPunct="1">
              <a:spcBef>
                <a:spcPts val="350"/>
              </a:spcBef>
              <a:buClr>
                <a:schemeClr val="accent2"/>
              </a:buClr>
              <a:buFont typeface="Wingdings 2"/>
              <a:buChar char=""/>
              <a:defRPr lang="fr-FR" sz="1900" b="0" i="0" kern="1200">
                <a:solidFill>
                  <a:schemeClr val="tx1"/>
                </a:solidFill>
                <a:latin typeface="Arial"/>
                <a:ea typeface="+mn-ea"/>
                <a:cs typeface="Arial"/>
              </a:defRPr>
            </a:lvl4pPr>
            <a:lvl5pPr marL="1371600" indent="-228600" algn="l" rtl="0" eaLnBrk="1" latinLnBrk="0" hangingPunct="1">
              <a:spcBef>
                <a:spcPts val="350"/>
              </a:spcBef>
              <a:buClr>
                <a:schemeClr val="accent2"/>
              </a:buClr>
              <a:buFont typeface="Wingdings 2"/>
              <a:buChar char=""/>
              <a:defRPr lang="fr-FR" sz="1800" b="0" i="0" kern="1200">
                <a:solidFill>
                  <a:schemeClr val="tx1"/>
                </a:solidFill>
                <a:latin typeface="Arial"/>
                <a:ea typeface="+mn-ea"/>
                <a:cs typeface="Arial"/>
              </a:defRPr>
            </a:lvl5pPr>
            <a:lvl6pPr marL="1600200" indent="-228600" algn="l" rtl="0" eaLnBrk="1" latinLnBrk="0" hangingPunct="1">
              <a:spcBef>
                <a:spcPts val="350"/>
              </a:spcBef>
              <a:buClr>
                <a:schemeClr val="accent3"/>
              </a:buClr>
              <a:buFont typeface="Wingdings 2"/>
              <a:buChar char=""/>
              <a:defRPr lang="fr-FR" sz="1800" b="0" i="0" kern="1200">
                <a:solidFill>
                  <a:schemeClr val="tx1"/>
                </a:solidFill>
                <a:latin typeface="Arial"/>
                <a:ea typeface="+mn-ea"/>
                <a:cs typeface="Arial"/>
              </a:defRPr>
            </a:lvl6pPr>
            <a:lvl7pPr marL="1828800" indent="-228600" algn="l" rtl="0" eaLnBrk="1" latinLnBrk="0" hangingPunct="1">
              <a:spcBef>
                <a:spcPts val="350"/>
              </a:spcBef>
              <a:buClr>
                <a:schemeClr val="accent3"/>
              </a:buClr>
              <a:buFont typeface="Wingdings 2"/>
              <a:buChar char=""/>
              <a:defRPr lang="fr-FR" sz="1600" b="0" i="0" kern="1200">
                <a:solidFill>
                  <a:schemeClr val="tx1"/>
                </a:solidFill>
                <a:latin typeface="Arial"/>
                <a:ea typeface="+mn-ea"/>
                <a:cs typeface="Arial"/>
              </a:defRPr>
            </a:lvl7pPr>
            <a:lvl8pPr marL="2057400" indent="-228600" algn="l" rtl="0" eaLnBrk="1" latinLnBrk="0" hangingPunct="1">
              <a:spcBef>
                <a:spcPts val="350"/>
              </a:spcBef>
              <a:buClr>
                <a:schemeClr val="accent3"/>
              </a:buClr>
              <a:buFont typeface="Wingdings 2"/>
              <a:buChar char=""/>
              <a:defRPr lang="fr-FR" sz="1600" b="0" i="0" kern="1200">
                <a:solidFill>
                  <a:schemeClr val="tx1"/>
                </a:solidFill>
                <a:latin typeface="Arial"/>
                <a:ea typeface="+mn-ea"/>
                <a:cs typeface="Arial"/>
              </a:defRPr>
            </a:lvl8pPr>
            <a:lvl9pPr marL="2286000" indent="-228600" algn="l" rtl="0" eaLnBrk="1" latinLnBrk="0" hangingPunct="1">
              <a:spcBef>
                <a:spcPts val="350"/>
              </a:spcBef>
              <a:buClr>
                <a:schemeClr val="accent3"/>
              </a:buClr>
              <a:buFont typeface="Wingdings 2"/>
              <a:buChar char=""/>
              <a:defRPr lang="fr-FR" sz="1600" b="0" i="0" kern="1200" baseline="0">
                <a:solidFill>
                  <a:schemeClr val="tx1"/>
                </a:solidFill>
                <a:latin typeface="Arial"/>
                <a:ea typeface="+mn-ea"/>
                <a:cs typeface="Arial"/>
              </a:defRPr>
            </a:lvl9pPr>
            <a:extLst/>
          </a:lstStyle>
          <a:p>
            <a:pPr>
              <a:defRPr/>
            </a:pPr>
            <a:fld id="{A92D526E-2B21-44CD-BB5F-167E273D4DF6}" type="slidenum">
              <a:rPr lang="en-US" smtClean="0"/>
              <a:pPr>
                <a:defRPr/>
              </a:pPr>
              <a:t>12</a:t>
            </a:fld>
            <a:endParaRPr lang="en-US"/>
          </a:p>
        </p:txBody>
      </p:sp>
      <p:sp>
        <p:nvSpPr>
          <p:cNvPr id="8" name="TextShape 1"/>
          <p:cNvSpPr txBox="1"/>
          <p:nvPr/>
        </p:nvSpPr>
        <p:spPr>
          <a:xfrm>
            <a:off x="838200" y="685800"/>
            <a:ext cx="7619880" cy="609120"/>
          </a:xfrm>
          <a:prstGeom prst="rect">
            <a:avLst/>
          </a:prstGeom>
        </p:spPr>
        <p:txBody>
          <a:bodyPr/>
          <a:lstStyle/>
          <a:p>
            <a:r>
              <a:rPr lang="fr-FR" sz="2800" b="1" dirty="0" smtClean="0">
                <a:solidFill>
                  <a:srgbClr val="000000"/>
                </a:solidFill>
                <a:latin typeface="Arial"/>
              </a:rPr>
              <a:t>Téléphonie</a:t>
            </a:r>
            <a:endParaRPr lang="fr-FR" dirty="0"/>
          </a:p>
        </p:txBody>
      </p:sp>
      <p:sp>
        <p:nvSpPr>
          <p:cNvPr id="12" name="CustomShape 3"/>
          <p:cNvSpPr/>
          <p:nvPr/>
        </p:nvSpPr>
        <p:spPr>
          <a:xfrm>
            <a:off x="457200" y="2133600"/>
            <a:ext cx="8077200" cy="1600200"/>
          </a:xfrm>
          <a:prstGeom prst="rect">
            <a:avLst/>
          </a:prstGeom>
        </p:spPr>
        <p:txBody>
          <a:bodyPr lIns="90000" tIns="45000" rIns="90000" bIns="45000"/>
          <a:lstStyle/>
          <a:p>
            <a:pPr marL="342900" indent="-342900">
              <a:buFont typeface="Arial"/>
              <a:buChar char="•"/>
            </a:pPr>
            <a:r>
              <a:rPr lang="fr-FR" sz="2000" dirty="0" smtClean="0">
                <a:solidFill>
                  <a:srgbClr val="000000"/>
                </a:solidFill>
                <a:latin typeface="Times New Roman"/>
              </a:rPr>
              <a:t>Etude de solutions </a:t>
            </a:r>
            <a:r>
              <a:rPr lang="fr-FR" sz="2000" dirty="0" smtClean="0">
                <a:solidFill>
                  <a:srgbClr val="000000"/>
                </a:solidFill>
                <a:latin typeface="Times New Roman"/>
              </a:rPr>
              <a:t>d’une </a:t>
            </a:r>
            <a:r>
              <a:rPr lang="fr-FR" sz="2000" dirty="0" smtClean="0">
                <a:solidFill>
                  <a:srgbClr val="000000"/>
                </a:solidFill>
                <a:latin typeface="Times New Roman"/>
              </a:rPr>
              <a:t>solution </a:t>
            </a:r>
            <a:r>
              <a:rPr lang="fr-FR" sz="2000" dirty="0" smtClean="0">
                <a:solidFill>
                  <a:srgbClr val="000000"/>
                </a:solidFill>
                <a:latin typeface="Times New Roman"/>
              </a:rPr>
              <a:t>éventuelle IP </a:t>
            </a:r>
            <a:r>
              <a:rPr lang="fr-FR" sz="2000" dirty="0" smtClean="0">
                <a:solidFill>
                  <a:srgbClr val="000000"/>
                </a:solidFill>
                <a:latin typeface="Times New Roman"/>
              </a:rPr>
              <a:t>avec moyen IT </a:t>
            </a:r>
            <a:r>
              <a:rPr lang="fr-FR" sz="2000" dirty="0" smtClean="0">
                <a:solidFill>
                  <a:srgbClr val="000000"/>
                </a:solidFill>
                <a:latin typeface="Times New Roman"/>
              </a:rPr>
              <a:t>CC pour remplacer le </a:t>
            </a:r>
            <a:r>
              <a:rPr lang="fr-FR" sz="2000" dirty="0" err="1" smtClean="0">
                <a:solidFill>
                  <a:srgbClr val="000000"/>
                </a:solidFill>
                <a:latin typeface="Times New Roman"/>
              </a:rPr>
              <a:t>Pabx</a:t>
            </a:r>
            <a:r>
              <a:rPr lang="fr-FR" sz="2000" dirty="0" smtClean="0">
                <a:solidFill>
                  <a:srgbClr val="000000"/>
                </a:solidFill>
                <a:latin typeface="Times New Roman"/>
              </a:rPr>
              <a:t> en bout de course.</a:t>
            </a:r>
            <a:endParaRPr lang="fr-FR" sz="2000" dirty="0" smtClean="0">
              <a:solidFill>
                <a:srgbClr val="000000"/>
              </a:solidFill>
              <a:latin typeface="Times New Roman"/>
            </a:endParaRPr>
          </a:p>
          <a:p>
            <a:pPr marL="342900" indent="-342900">
              <a:buFont typeface="Arial"/>
              <a:buChar char="•"/>
            </a:pPr>
            <a:endParaRPr lang="fr-FR" sz="2000" dirty="0" smtClean="0">
              <a:solidFill>
                <a:srgbClr val="000000"/>
              </a:solidFill>
              <a:latin typeface="Times New Roman"/>
            </a:endParaRPr>
          </a:p>
          <a:p>
            <a:pPr marL="342900" indent="-342900">
              <a:buFont typeface="Arial"/>
              <a:buChar char="•"/>
            </a:pPr>
            <a:r>
              <a:rPr lang="fr-FR" sz="2000" dirty="0"/>
              <a:t>Le projet vise </a:t>
            </a:r>
            <a:r>
              <a:rPr lang="fr-FR" sz="2000" dirty="0" smtClean="0"/>
              <a:t>identifier une solution voir à </a:t>
            </a:r>
            <a:r>
              <a:rPr lang="fr-FR" sz="2000" dirty="0" smtClean="0"/>
              <a:t>remplacer notre </a:t>
            </a:r>
            <a:r>
              <a:rPr lang="fr-FR" sz="2000" dirty="0" err="1" smtClean="0"/>
              <a:t>pabx</a:t>
            </a:r>
            <a:r>
              <a:rPr lang="fr-FR" sz="2000" dirty="0" smtClean="0"/>
              <a:t> </a:t>
            </a:r>
            <a:r>
              <a:rPr lang="fr-FR" sz="2000" dirty="0" smtClean="0"/>
              <a:t>d’ici fin 2016</a:t>
            </a:r>
            <a:endParaRPr lang="fr-FR" sz="2000" dirty="0"/>
          </a:p>
          <a:p>
            <a:pPr marL="342900" indent="-342900">
              <a:buFont typeface="Arial"/>
              <a:buChar char="•"/>
            </a:pPr>
            <a:endParaRPr lang="fr-FR" sz="2000" dirty="0">
              <a:solidFill>
                <a:srgbClr val="000000"/>
              </a:solidFill>
              <a:latin typeface="Times New Roman"/>
            </a:endParaRPr>
          </a:p>
          <a:p>
            <a:pPr lvl="1"/>
            <a:r>
              <a:rPr lang="fr-FR" sz="2000" dirty="0" smtClean="0">
                <a:solidFill>
                  <a:srgbClr val="000000"/>
                </a:solidFill>
                <a:latin typeface="Times New Roman"/>
              </a:rPr>
              <a:t>	Budget estimé 30- 40 K€ pour solution et 10 K€ pour 100 terminaux</a:t>
            </a:r>
          </a:p>
          <a:p>
            <a:r>
              <a:rPr lang="fr-FR" sz="2000" dirty="0">
                <a:solidFill>
                  <a:srgbClr val="000000"/>
                </a:solidFill>
                <a:latin typeface="Times New Roman"/>
              </a:rPr>
              <a:t>	</a:t>
            </a:r>
            <a:endParaRPr dirty="0"/>
          </a:p>
        </p:txBody>
      </p:sp>
    </p:spTree>
    <p:extLst>
      <p:ext uri="{BB962C8B-B14F-4D97-AF65-F5344CB8AC3E}">
        <p14:creationId xmlns:p14="http://schemas.microsoft.com/office/powerpoint/2010/main" val="363043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FR" dirty="0"/>
              <a:t>Projets infrastructure</a:t>
            </a:r>
          </a:p>
        </p:txBody>
      </p:sp>
      <p:sp>
        <p:nvSpPr>
          <p:cNvPr id="6" name="Espace réservé du numéro de diapositive 5"/>
          <p:cNvSpPr>
            <a:spLocks noGrp="1"/>
          </p:cNvSpPr>
          <p:nvPr>
            <p:ph type="sldNum" sz="quarter" idx="4"/>
          </p:nvPr>
        </p:nvSpPr>
        <p:spPr/>
        <p:txBody>
          <a:bodyPr/>
          <a:lstStyle/>
          <a:p>
            <a:fld id="{45292C34-3E5E-4BA5-AF54-F1601B144FB0}" type="slidenum">
              <a:rPr lang="fr-FR" sz="1400" smtClean="0"/>
              <a:pPr/>
              <a:t>13</a:t>
            </a:fld>
            <a:endParaRPr lang="fr-FR" dirty="0"/>
          </a:p>
        </p:txBody>
      </p:sp>
      <p:sp>
        <p:nvSpPr>
          <p:cNvPr id="7" name="Espace réservé du numéro de diapositive 4"/>
          <p:cNvSpPr txBox="1">
            <a:spLocks/>
          </p:cNvSpPr>
          <p:nvPr/>
        </p:nvSpPr>
        <p:spPr>
          <a:xfrm>
            <a:off x="8610600" y="6477000"/>
            <a:ext cx="533400" cy="381001"/>
          </a:xfrm>
          <a:prstGeom prst="rect">
            <a:avLst/>
          </a:prstGeom>
          <a:solidFill>
            <a:srgbClr val="02A0CA"/>
          </a:solidFill>
        </p:spPr>
        <p:txBody>
          <a:bodyPr vert="horz" anchor="ctr">
            <a:noAutofit/>
          </a:bodyPr>
          <a:lstStyle>
            <a:lvl1pPr marL="109728" indent="0" algn="l" rtl="0" eaLnBrk="1" latinLnBrk="0" hangingPunct="1">
              <a:spcBef>
                <a:spcPts val="400"/>
              </a:spcBef>
              <a:spcAft>
                <a:spcPts val="0"/>
              </a:spcAft>
              <a:buClr>
                <a:schemeClr val="accent1"/>
              </a:buClr>
              <a:buSzPct val="65000"/>
              <a:buFont typeface="Wingdings 3"/>
              <a:buNone/>
              <a:defRPr lang="fr-FR" sz="2000" b="0" i="0" kern="1200" baseline="0">
                <a:solidFill>
                  <a:srgbClr val="FFFFFF"/>
                </a:solidFill>
                <a:latin typeface="Arial"/>
                <a:ea typeface="+mn-ea"/>
                <a:cs typeface="Arial"/>
              </a:defRPr>
            </a:lvl1pPr>
            <a:lvl2pPr marL="621792" indent="-228600" algn="l" rtl="0" eaLnBrk="1" latinLnBrk="0" hangingPunct="1">
              <a:spcBef>
                <a:spcPts val="324"/>
              </a:spcBef>
              <a:buClr>
                <a:schemeClr val="accent1"/>
              </a:buClr>
              <a:buFont typeface="Verdana"/>
              <a:buChar char="◦"/>
              <a:defRPr lang="fr-FR" sz="2300" b="0" i="0" kern="1200">
                <a:solidFill>
                  <a:schemeClr val="tx1"/>
                </a:solidFill>
                <a:latin typeface="Arial"/>
                <a:ea typeface="+mn-ea"/>
                <a:cs typeface="Arial"/>
              </a:defRPr>
            </a:lvl2pPr>
            <a:lvl3pPr marL="859536" indent="-228600" algn="l" rtl="0" eaLnBrk="1" latinLnBrk="0" hangingPunct="1">
              <a:spcBef>
                <a:spcPts val="350"/>
              </a:spcBef>
              <a:buClr>
                <a:schemeClr val="accent2"/>
              </a:buClr>
              <a:buSzPct val="100000"/>
              <a:buFont typeface="Wingdings 2"/>
              <a:buChar char=""/>
              <a:defRPr lang="fr-FR" sz="2100" b="0" i="0" kern="1200">
                <a:solidFill>
                  <a:schemeClr val="tx1"/>
                </a:solidFill>
                <a:latin typeface="Arial"/>
                <a:ea typeface="+mn-ea"/>
                <a:cs typeface="Arial"/>
              </a:defRPr>
            </a:lvl3pPr>
            <a:lvl4pPr marL="1143000" indent="-228600" algn="l" rtl="0" eaLnBrk="1" latinLnBrk="0" hangingPunct="1">
              <a:spcBef>
                <a:spcPts val="350"/>
              </a:spcBef>
              <a:buClr>
                <a:schemeClr val="accent2"/>
              </a:buClr>
              <a:buFont typeface="Wingdings 2"/>
              <a:buChar char=""/>
              <a:defRPr lang="fr-FR" sz="1900" b="0" i="0" kern="1200">
                <a:solidFill>
                  <a:schemeClr val="tx1"/>
                </a:solidFill>
                <a:latin typeface="Arial"/>
                <a:ea typeface="+mn-ea"/>
                <a:cs typeface="Arial"/>
              </a:defRPr>
            </a:lvl4pPr>
            <a:lvl5pPr marL="1371600" indent="-228600" algn="l" rtl="0" eaLnBrk="1" latinLnBrk="0" hangingPunct="1">
              <a:spcBef>
                <a:spcPts val="350"/>
              </a:spcBef>
              <a:buClr>
                <a:schemeClr val="accent2"/>
              </a:buClr>
              <a:buFont typeface="Wingdings 2"/>
              <a:buChar char=""/>
              <a:defRPr lang="fr-FR" sz="1800" b="0" i="0" kern="1200">
                <a:solidFill>
                  <a:schemeClr val="tx1"/>
                </a:solidFill>
                <a:latin typeface="Arial"/>
                <a:ea typeface="+mn-ea"/>
                <a:cs typeface="Arial"/>
              </a:defRPr>
            </a:lvl5pPr>
            <a:lvl6pPr marL="1600200" indent="-228600" algn="l" rtl="0" eaLnBrk="1" latinLnBrk="0" hangingPunct="1">
              <a:spcBef>
                <a:spcPts val="350"/>
              </a:spcBef>
              <a:buClr>
                <a:schemeClr val="accent3"/>
              </a:buClr>
              <a:buFont typeface="Wingdings 2"/>
              <a:buChar char=""/>
              <a:defRPr lang="fr-FR" sz="1800" b="0" i="0" kern="1200">
                <a:solidFill>
                  <a:schemeClr val="tx1"/>
                </a:solidFill>
                <a:latin typeface="Arial"/>
                <a:ea typeface="+mn-ea"/>
                <a:cs typeface="Arial"/>
              </a:defRPr>
            </a:lvl6pPr>
            <a:lvl7pPr marL="1828800" indent="-228600" algn="l" rtl="0" eaLnBrk="1" latinLnBrk="0" hangingPunct="1">
              <a:spcBef>
                <a:spcPts val="350"/>
              </a:spcBef>
              <a:buClr>
                <a:schemeClr val="accent3"/>
              </a:buClr>
              <a:buFont typeface="Wingdings 2"/>
              <a:buChar char=""/>
              <a:defRPr lang="fr-FR" sz="1600" b="0" i="0" kern="1200">
                <a:solidFill>
                  <a:schemeClr val="tx1"/>
                </a:solidFill>
                <a:latin typeface="Arial"/>
                <a:ea typeface="+mn-ea"/>
                <a:cs typeface="Arial"/>
              </a:defRPr>
            </a:lvl7pPr>
            <a:lvl8pPr marL="2057400" indent="-228600" algn="l" rtl="0" eaLnBrk="1" latinLnBrk="0" hangingPunct="1">
              <a:spcBef>
                <a:spcPts val="350"/>
              </a:spcBef>
              <a:buClr>
                <a:schemeClr val="accent3"/>
              </a:buClr>
              <a:buFont typeface="Wingdings 2"/>
              <a:buChar char=""/>
              <a:defRPr lang="fr-FR" sz="1600" b="0" i="0" kern="1200">
                <a:solidFill>
                  <a:schemeClr val="tx1"/>
                </a:solidFill>
                <a:latin typeface="Arial"/>
                <a:ea typeface="+mn-ea"/>
                <a:cs typeface="Arial"/>
              </a:defRPr>
            </a:lvl8pPr>
            <a:lvl9pPr marL="2286000" indent="-228600" algn="l" rtl="0" eaLnBrk="1" latinLnBrk="0" hangingPunct="1">
              <a:spcBef>
                <a:spcPts val="350"/>
              </a:spcBef>
              <a:buClr>
                <a:schemeClr val="accent3"/>
              </a:buClr>
              <a:buFont typeface="Wingdings 2"/>
              <a:buChar char=""/>
              <a:defRPr lang="fr-FR" sz="1600" b="0" i="0" kern="1200" baseline="0">
                <a:solidFill>
                  <a:schemeClr val="tx1"/>
                </a:solidFill>
                <a:latin typeface="Arial"/>
                <a:ea typeface="+mn-ea"/>
                <a:cs typeface="Arial"/>
              </a:defRPr>
            </a:lvl9pPr>
            <a:extLst/>
          </a:lstStyle>
          <a:p>
            <a:pPr>
              <a:defRPr/>
            </a:pPr>
            <a:fld id="{A92D526E-2B21-44CD-BB5F-167E273D4DF6}" type="slidenum">
              <a:rPr lang="en-US" smtClean="0"/>
              <a:pPr>
                <a:defRPr/>
              </a:pPr>
              <a:t>13</a:t>
            </a:fld>
            <a:endParaRPr lang="en-US"/>
          </a:p>
        </p:txBody>
      </p:sp>
      <p:sp>
        <p:nvSpPr>
          <p:cNvPr id="8" name="TextShape 1"/>
          <p:cNvSpPr txBox="1"/>
          <p:nvPr/>
        </p:nvSpPr>
        <p:spPr>
          <a:xfrm>
            <a:off x="838200" y="685800"/>
            <a:ext cx="7619880" cy="609120"/>
          </a:xfrm>
          <a:prstGeom prst="rect">
            <a:avLst/>
          </a:prstGeom>
        </p:spPr>
        <p:txBody>
          <a:bodyPr/>
          <a:lstStyle/>
          <a:p>
            <a:r>
              <a:rPr lang="fr-FR" sz="2800" b="1" dirty="0" smtClean="0">
                <a:solidFill>
                  <a:srgbClr val="000000"/>
                </a:solidFill>
                <a:latin typeface="Arial"/>
              </a:rPr>
              <a:t>Divers Urbanisation</a:t>
            </a:r>
            <a:endParaRPr lang="fr-FR" dirty="0"/>
          </a:p>
        </p:txBody>
      </p:sp>
      <p:sp>
        <p:nvSpPr>
          <p:cNvPr id="12" name="CustomShape 3"/>
          <p:cNvSpPr/>
          <p:nvPr/>
        </p:nvSpPr>
        <p:spPr>
          <a:xfrm>
            <a:off x="457200" y="1447800"/>
            <a:ext cx="8077200" cy="1600200"/>
          </a:xfrm>
          <a:prstGeom prst="rect">
            <a:avLst/>
          </a:prstGeom>
        </p:spPr>
        <p:txBody>
          <a:bodyPr lIns="90000" tIns="45000" rIns="90000" bIns="45000"/>
          <a:lstStyle/>
          <a:p>
            <a:pPr marL="342900" indent="-342900">
              <a:buFont typeface="Arial"/>
              <a:buChar char="•"/>
            </a:pPr>
            <a:r>
              <a:rPr lang="fr-FR" sz="2000" dirty="0" smtClean="0">
                <a:solidFill>
                  <a:srgbClr val="000000"/>
                </a:solidFill>
                <a:latin typeface="Times New Roman"/>
              </a:rPr>
              <a:t>Alimentations électriques </a:t>
            </a:r>
            <a:r>
              <a:rPr lang="fr-FR" sz="2000" dirty="0" smtClean="0">
                <a:solidFill>
                  <a:srgbClr val="000000"/>
                </a:solidFill>
                <a:latin typeface="Times New Roman"/>
              </a:rPr>
              <a:t>de racks </a:t>
            </a:r>
            <a:r>
              <a:rPr lang="fr-FR" sz="2000" dirty="0" err="1" smtClean="0">
                <a:solidFill>
                  <a:srgbClr val="000000"/>
                </a:solidFill>
                <a:latin typeface="Times New Roman"/>
              </a:rPr>
              <a:t>InRow</a:t>
            </a:r>
            <a:r>
              <a:rPr lang="fr-FR" sz="2000" dirty="0" smtClean="0">
                <a:solidFill>
                  <a:srgbClr val="000000"/>
                </a:solidFill>
                <a:latin typeface="Times New Roman"/>
              </a:rPr>
              <a:t>.</a:t>
            </a:r>
            <a:endParaRPr lang="fr-FR" sz="2000" dirty="0" smtClean="0">
              <a:solidFill>
                <a:srgbClr val="000000"/>
              </a:solidFill>
              <a:latin typeface="Times New Roman"/>
            </a:endParaRPr>
          </a:p>
          <a:p>
            <a:pPr marL="342900" indent="-342900">
              <a:buFont typeface="Arial"/>
              <a:buChar char="•"/>
            </a:pPr>
            <a:endParaRPr lang="fr-FR" sz="2000" dirty="0" smtClean="0">
              <a:solidFill>
                <a:srgbClr val="000000"/>
              </a:solidFill>
              <a:latin typeface="Times New Roman"/>
            </a:endParaRPr>
          </a:p>
          <a:p>
            <a:pPr marL="342900" indent="-342900">
              <a:buFont typeface="Arial"/>
              <a:buChar char="•"/>
            </a:pPr>
            <a:r>
              <a:rPr lang="fr-FR" sz="2000" dirty="0"/>
              <a:t>Le projet vise </a:t>
            </a:r>
            <a:r>
              <a:rPr lang="fr-FR" sz="2000" dirty="0" smtClean="0"/>
              <a:t>aux raccordement électrique double chaine sur 17 racks achetés</a:t>
            </a:r>
            <a:endParaRPr lang="fr-FR" sz="2000" dirty="0"/>
          </a:p>
          <a:p>
            <a:pPr marL="342900" indent="-342900">
              <a:buFont typeface="Arial"/>
              <a:buChar char="•"/>
            </a:pPr>
            <a:endParaRPr lang="fr-FR" sz="2000" dirty="0">
              <a:solidFill>
                <a:srgbClr val="000000"/>
              </a:solidFill>
              <a:latin typeface="Times New Roman"/>
            </a:endParaRPr>
          </a:p>
          <a:p>
            <a:pPr lvl="1"/>
            <a:r>
              <a:rPr lang="fr-FR" sz="2000" dirty="0" smtClean="0">
                <a:solidFill>
                  <a:srgbClr val="000000"/>
                </a:solidFill>
                <a:latin typeface="Times New Roman"/>
              </a:rPr>
              <a:t>	Budget estimé </a:t>
            </a:r>
            <a:r>
              <a:rPr lang="fr-FR" sz="2000" dirty="0" smtClean="0">
                <a:solidFill>
                  <a:srgbClr val="000000"/>
                </a:solidFill>
                <a:latin typeface="Times New Roman"/>
              </a:rPr>
              <a:t>10 K€</a:t>
            </a:r>
            <a:endParaRPr lang="fr-FR" sz="2000" dirty="0" smtClean="0">
              <a:solidFill>
                <a:srgbClr val="000000"/>
              </a:solidFill>
              <a:latin typeface="Times New Roman"/>
            </a:endParaRPr>
          </a:p>
          <a:p>
            <a:r>
              <a:rPr lang="fr-FR" sz="2000" dirty="0">
                <a:solidFill>
                  <a:srgbClr val="000000"/>
                </a:solidFill>
                <a:latin typeface="Times New Roman"/>
              </a:rPr>
              <a:t>	</a:t>
            </a:r>
            <a:endParaRPr dirty="0"/>
          </a:p>
        </p:txBody>
      </p:sp>
      <p:sp>
        <p:nvSpPr>
          <p:cNvPr id="9" name="CustomShape 3"/>
          <p:cNvSpPr/>
          <p:nvPr/>
        </p:nvSpPr>
        <p:spPr>
          <a:xfrm>
            <a:off x="381000" y="3429000"/>
            <a:ext cx="8077200" cy="2895600"/>
          </a:xfrm>
          <a:prstGeom prst="rect">
            <a:avLst/>
          </a:prstGeom>
        </p:spPr>
        <p:txBody>
          <a:bodyPr lIns="90000" tIns="45000" rIns="90000" bIns="45000"/>
          <a:lstStyle/>
          <a:p>
            <a:pPr marL="342900" indent="-342900">
              <a:buFont typeface="Arial"/>
              <a:buChar char="•"/>
            </a:pPr>
            <a:r>
              <a:rPr lang="fr-FR" sz="2000" dirty="0" smtClean="0">
                <a:solidFill>
                  <a:srgbClr val="000000"/>
                </a:solidFill>
                <a:latin typeface="Times New Roman"/>
              </a:rPr>
              <a:t>Alimentations électriques </a:t>
            </a:r>
            <a:r>
              <a:rPr lang="fr-FR" sz="2000" dirty="0" smtClean="0">
                <a:solidFill>
                  <a:srgbClr val="000000"/>
                </a:solidFill>
                <a:latin typeface="Times New Roman"/>
              </a:rPr>
              <a:t>de racks </a:t>
            </a:r>
            <a:r>
              <a:rPr lang="fr-FR" sz="2000" dirty="0" smtClean="0">
                <a:solidFill>
                  <a:srgbClr val="000000"/>
                </a:solidFill>
                <a:latin typeface="Times New Roman"/>
              </a:rPr>
              <a:t>et autres équipements</a:t>
            </a:r>
            <a:r>
              <a:rPr lang="fr-FR" sz="2000" dirty="0" smtClean="0">
                <a:solidFill>
                  <a:srgbClr val="000000"/>
                </a:solidFill>
                <a:latin typeface="Times New Roman"/>
              </a:rPr>
              <a:t>.</a:t>
            </a:r>
            <a:endParaRPr lang="fr-FR" sz="2000" dirty="0" smtClean="0">
              <a:solidFill>
                <a:srgbClr val="000000"/>
              </a:solidFill>
              <a:latin typeface="Times New Roman"/>
            </a:endParaRPr>
          </a:p>
          <a:p>
            <a:pPr marL="342900" indent="-342900">
              <a:buFont typeface="Arial"/>
              <a:buChar char="•"/>
            </a:pPr>
            <a:endParaRPr lang="fr-FR" sz="2000" dirty="0" smtClean="0">
              <a:solidFill>
                <a:srgbClr val="000000"/>
              </a:solidFill>
              <a:latin typeface="Times New Roman"/>
            </a:endParaRPr>
          </a:p>
          <a:p>
            <a:pPr marL="342900" indent="-342900">
              <a:buFont typeface="Arial"/>
              <a:buChar char="•"/>
            </a:pPr>
            <a:r>
              <a:rPr lang="fr-FR" sz="2000" dirty="0" smtClean="0">
                <a:solidFill>
                  <a:srgbClr val="000000"/>
                </a:solidFill>
                <a:latin typeface="Times New Roman"/>
              </a:rPr>
              <a:t>Urbanisation et aménagements </a:t>
            </a:r>
            <a:r>
              <a:rPr lang="fr-FR" sz="2000" dirty="0">
                <a:solidFill>
                  <a:srgbClr val="000000"/>
                </a:solidFill>
                <a:latin typeface="Times New Roman"/>
              </a:rPr>
              <a:t>pour hébergement en VIL </a:t>
            </a:r>
            <a:r>
              <a:rPr lang="fr-FR" sz="2000" dirty="0" smtClean="0">
                <a:solidFill>
                  <a:srgbClr val="000000"/>
                </a:solidFill>
                <a:latin typeface="Times New Roman"/>
              </a:rPr>
              <a:t>I</a:t>
            </a:r>
          </a:p>
          <a:p>
            <a:pPr marL="800100" lvl="1" indent="-342900">
              <a:buFont typeface="Arial"/>
              <a:buChar char="•"/>
            </a:pPr>
            <a:r>
              <a:rPr lang="fr-FR" sz="2000" dirty="0" smtClean="0">
                <a:solidFill>
                  <a:srgbClr val="000000"/>
                </a:solidFill>
                <a:latin typeface="Times New Roman"/>
              </a:rPr>
              <a:t>Raccordement électrique</a:t>
            </a:r>
          </a:p>
          <a:p>
            <a:pPr marL="800100" lvl="1" indent="-342900">
              <a:buFont typeface="Arial"/>
              <a:buChar char="•"/>
            </a:pPr>
            <a:r>
              <a:rPr lang="fr-FR" sz="2000" dirty="0" smtClean="0">
                <a:solidFill>
                  <a:srgbClr val="000000"/>
                </a:solidFill>
                <a:latin typeface="Times New Roman"/>
              </a:rPr>
              <a:t>Rénovation faux plancher</a:t>
            </a:r>
          </a:p>
          <a:p>
            <a:pPr marL="800100" lvl="1" indent="-342900">
              <a:buFont typeface="Arial"/>
              <a:buChar char="•"/>
            </a:pPr>
            <a:r>
              <a:rPr lang="fr-FR" sz="2000" dirty="0" smtClean="0">
                <a:solidFill>
                  <a:srgbClr val="000000"/>
                </a:solidFill>
                <a:latin typeface="Times New Roman"/>
              </a:rPr>
              <a:t>Création de raccordement eau glacée</a:t>
            </a:r>
          </a:p>
          <a:p>
            <a:endParaRPr lang="fr-FR" sz="2000" dirty="0">
              <a:solidFill>
                <a:srgbClr val="000000"/>
              </a:solidFill>
              <a:latin typeface="Times New Roman"/>
            </a:endParaRPr>
          </a:p>
          <a:p>
            <a:pPr lvl="1"/>
            <a:r>
              <a:rPr lang="fr-FR" sz="2000" dirty="0" smtClean="0">
                <a:solidFill>
                  <a:srgbClr val="000000"/>
                </a:solidFill>
                <a:latin typeface="Times New Roman"/>
              </a:rPr>
              <a:t>	Budget </a:t>
            </a:r>
            <a:r>
              <a:rPr lang="fr-FR" sz="2000" dirty="0">
                <a:solidFill>
                  <a:srgbClr val="000000"/>
                </a:solidFill>
                <a:latin typeface="Times New Roman"/>
              </a:rPr>
              <a:t>à</a:t>
            </a:r>
            <a:r>
              <a:rPr lang="fr-FR" sz="2000" dirty="0" smtClean="0">
                <a:solidFill>
                  <a:srgbClr val="000000"/>
                </a:solidFill>
                <a:latin typeface="Times New Roman"/>
              </a:rPr>
              <a:t> </a:t>
            </a:r>
            <a:r>
              <a:rPr lang="fr-FR" sz="2000" dirty="0" smtClean="0">
                <a:solidFill>
                  <a:srgbClr val="000000"/>
                </a:solidFill>
                <a:latin typeface="Times New Roman"/>
              </a:rPr>
              <a:t>identifier  XX </a:t>
            </a:r>
            <a:r>
              <a:rPr lang="fr-FR" sz="2000" dirty="0" smtClean="0">
                <a:solidFill>
                  <a:srgbClr val="000000"/>
                </a:solidFill>
                <a:latin typeface="Times New Roman"/>
              </a:rPr>
              <a:t>K€</a:t>
            </a:r>
            <a:endParaRPr lang="fr-FR" sz="2000" dirty="0" smtClean="0">
              <a:solidFill>
                <a:srgbClr val="000000"/>
              </a:solidFill>
              <a:latin typeface="Times New Roman"/>
            </a:endParaRPr>
          </a:p>
          <a:p>
            <a:r>
              <a:rPr lang="fr-FR" sz="2000" dirty="0">
                <a:solidFill>
                  <a:srgbClr val="000000"/>
                </a:solidFill>
                <a:latin typeface="Times New Roman"/>
              </a:rPr>
              <a:t>	</a:t>
            </a:r>
            <a:endParaRPr dirty="0"/>
          </a:p>
        </p:txBody>
      </p:sp>
    </p:spTree>
    <p:extLst>
      <p:ext uri="{BB962C8B-B14F-4D97-AF65-F5344CB8AC3E}">
        <p14:creationId xmlns:p14="http://schemas.microsoft.com/office/powerpoint/2010/main" val="1762017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FR" dirty="0"/>
              <a:t>Projets infrastructure</a:t>
            </a:r>
          </a:p>
        </p:txBody>
      </p:sp>
      <p:sp>
        <p:nvSpPr>
          <p:cNvPr id="6" name="Espace réservé du numéro de diapositive 5"/>
          <p:cNvSpPr>
            <a:spLocks noGrp="1"/>
          </p:cNvSpPr>
          <p:nvPr>
            <p:ph type="sldNum" sz="quarter" idx="4"/>
          </p:nvPr>
        </p:nvSpPr>
        <p:spPr/>
        <p:txBody>
          <a:bodyPr/>
          <a:lstStyle/>
          <a:p>
            <a:fld id="{45292C34-3E5E-4BA5-AF54-F1601B144FB0}" type="slidenum">
              <a:rPr lang="fr-FR" sz="1400" smtClean="0"/>
              <a:pPr/>
              <a:t>14</a:t>
            </a:fld>
            <a:endParaRPr lang="fr-FR" dirty="0"/>
          </a:p>
        </p:txBody>
      </p:sp>
      <p:sp>
        <p:nvSpPr>
          <p:cNvPr id="7" name="Espace réservé du numéro de diapositive 4"/>
          <p:cNvSpPr txBox="1">
            <a:spLocks/>
          </p:cNvSpPr>
          <p:nvPr/>
        </p:nvSpPr>
        <p:spPr>
          <a:xfrm>
            <a:off x="8610600" y="6477000"/>
            <a:ext cx="533400" cy="381001"/>
          </a:xfrm>
          <a:prstGeom prst="rect">
            <a:avLst/>
          </a:prstGeom>
          <a:solidFill>
            <a:srgbClr val="02A0CA"/>
          </a:solidFill>
        </p:spPr>
        <p:txBody>
          <a:bodyPr vert="horz" anchor="ctr">
            <a:noAutofit/>
          </a:bodyPr>
          <a:lstStyle>
            <a:lvl1pPr marL="109728" indent="0" algn="l" rtl="0" eaLnBrk="1" latinLnBrk="0" hangingPunct="1">
              <a:spcBef>
                <a:spcPts val="400"/>
              </a:spcBef>
              <a:spcAft>
                <a:spcPts val="0"/>
              </a:spcAft>
              <a:buClr>
                <a:schemeClr val="accent1"/>
              </a:buClr>
              <a:buSzPct val="65000"/>
              <a:buFont typeface="Wingdings 3"/>
              <a:buNone/>
              <a:defRPr lang="fr-FR" sz="2000" b="0" i="0" kern="1200" baseline="0">
                <a:solidFill>
                  <a:srgbClr val="FFFFFF"/>
                </a:solidFill>
                <a:latin typeface="Arial"/>
                <a:ea typeface="+mn-ea"/>
                <a:cs typeface="Arial"/>
              </a:defRPr>
            </a:lvl1pPr>
            <a:lvl2pPr marL="621792" indent="-228600" algn="l" rtl="0" eaLnBrk="1" latinLnBrk="0" hangingPunct="1">
              <a:spcBef>
                <a:spcPts val="324"/>
              </a:spcBef>
              <a:buClr>
                <a:schemeClr val="accent1"/>
              </a:buClr>
              <a:buFont typeface="Verdana"/>
              <a:buChar char="◦"/>
              <a:defRPr lang="fr-FR" sz="2300" b="0" i="0" kern="1200">
                <a:solidFill>
                  <a:schemeClr val="tx1"/>
                </a:solidFill>
                <a:latin typeface="Arial"/>
                <a:ea typeface="+mn-ea"/>
                <a:cs typeface="Arial"/>
              </a:defRPr>
            </a:lvl2pPr>
            <a:lvl3pPr marL="859536" indent="-228600" algn="l" rtl="0" eaLnBrk="1" latinLnBrk="0" hangingPunct="1">
              <a:spcBef>
                <a:spcPts val="350"/>
              </a:spcBef>
              <a:buClr>
                <a:schemeClr val="accent2"/>
              </a:buClr>
              <a:buSzPct val="100000"/>
              <a:buFont typeface="Wingdings 2"/>
              <a:buChar char=""/>
              <a:defRPr lang="fr-FR" sz="2100" b="0" i="0" kern="1200">
                <a:solidFill>
                  <a:schemeClr val="tx1"/>
                </a:solidFill>
                <a:latin typeface="Arial"/>
                <a:ea typeface="+mn-ea"/>
                <a:cs typeface="Arial"/>
              </a:defRPr>
            </a:lvl3pPr>
            <a:lvl4pPr marL="1143000" indent="-228600" algn="l" rtl="0" eaLnBrk="1" latinLnBrk="0" hangingPunct="1">
              <a:spcBef>
                <a:spcPts val="350"/>
              </a:spcBef>
              <a:buClr>
                <a:schemeClr val="accent2"/>
              </a:buClr>
              <a:buFont typeface="Wingdings 2"/>
              <a:buChar char=""/>
              <a:defRPr lang="fr-FR" sz="1900" b="0" i="0" kern="1200">
                <a:solidFill>
                  <a:schemeClr val="tx1"/>
                </a:solidFill>
                <a:latin typeface="Arial"/>
                <a:ea typeface="+mn-ea"/>
                <a:cs typeface="Arial"/>
              </a:defRPr>
            </a:lvl4pPr>
            <a:lvl5pPr marL="1371600" indent="-228600" algn="l" rtl="0" eaLnBrk="1" latinLnBrk="0" hangingPunct="1">
              <a:spcBef>
                <a:spcPts val="350"/>
              </a:spcBef>
              <a:buClr>
                <a:schemeClr val="accent2"/>
              </a:buClr>
              <a:buFont typeface="Wingdings 2"/>
              <a:buChar char=""/>
              <a:defRPr lang="fr-FR" sz="1800" b="0" i="0" kern="1200">
                <a:solidFill>
                  <a:schemeClr val="tx1"/>
                </a:solidFill>
                <a:latin typeface="Arial"/>
                <a:ea typeface="+mn-ea"/>
                <a:cs typeface="Arial"/>
              </a:defRPr>
            </a:lvl5pPr>
            <a:lvl6pPr marL="1600200" indent="-228600" algn="l" rtl="0" eaLnBrk="1" latinLnBrk="0" hangingPunct="1">
              <a:spcBef>
                <a:spcPts val="350"/>
              </a:spcBef>
              <a:buClr>
                <a:schemeClr val="accent3"/>
              </a:buClr>
              <a:buFont typeface="Wingdings 2"/>
              <a:buChar char=""/>
              <a:defRPr lang="fr-FR" sz="1800" b="0" i="0" kern="1200">
                <a:solidFill>
                  <a:schemeClr val="tx1"/>
                </a:solidFill>
                <a:latin typeface="Arial"/>
                <a:ea typeface="+mn-ea"/>
                <a:cs typeface="Arial"/>
              </a:defRPr>
            </a:lvl6pPr>
            <a:lvl7pPr marL="1828800" indent="-228600" algn="l" rtl="0" eaLnBrk="1" latinLnBrk="0" hangingPunct="1">
              <a:spcBef>
                <a:spcPts val="350"/>
              </a:spcBef>
              <a:buClr>
                <a:schemeClr val="accent3"/>
              </a:buClr>
              <a:buFont typeface="Wingdings 2"/>
              <a:buChar char=""/>
              <a:defRPr lang="fr-FR" sz="1600" b="0" i="0" kern="1200">
                <a:solidFill>
                  <a:schemeClr val="tx1"/>
                </a:solidFill>
                <a:latin typeface="Arial"/>
                <a:ea typeface="+mn-ea"/>
                <a:cs typeface="Arial"/>
              </a:defRPr>
            </a:lvl7pPr>
            <a:lvl8pPr marL="2057400" indent="-228600" algn="l" rtl="0" eaLnBrk="1" latinLnBrk="0" hangingPunct="1">
              <a:spcBef>
                <a:spcPts val="350"/>
              </a:spcBef>
              <a:buClr>
                <a:schemeClr val="accent3"/>
              </a:buClr>
              <a:buFont typeface="Wingdings 2"/>
              <a:buChar char=""/>
              <a:defRPr lang="fr-FR" sz="1600" b="0" i="0" kern="1200">
                <a:solidFill>
                  <a:schemeClr val="tx1"/>
                </a:solidFill>
                <a:latin typeface="Arial"/>
                <a:ea typeface="+mn-ea"/>
                <a:cs typeface="Arial"/>
              </a:defRPr>
            </a:lvl8pPr>
            <a:lvl9pPr marL="2286000" indent="-228600" algn="l" rtl="0" eaLnBrk="1" latinLnBrk="0" hangingPunct="1">
              <a:spcBef>
                <a:spcPts val="350"/>
              </a:spcBef>
              <a:buClr>
                <a:schemeClr val="accent3"/>
              </a:buClr>
              <a:buFont typeface="Wingdings 2"/>
              <a:buChar char=""/>
              <a:defRPr lang="fr-FR" sz="1600" b="0" i="0" kern="1200" baseline="0">
                <a:solidFill>
                  <a:schemeClr val="tx1"/>
                </a:solidFill>
                <a:latin typeface="Arial"/>
                <a:ea typeface="+mn-ea"/>
                <a:cs typeface="Arial"/>
              </a:defRPr>
            </a:lvl9pPr>
            <a:extLst/>
          </a:lstStyle>
          <a:p>
            <a:pPr>
              <a:defRPr/>
            </a:pPr>
            <a:fld id="{A92D526E-2B21-44CD-BB5F-167E273D4DF6}" type="slidenum">
              <a:rPr lang="en-US" smtClean="0"/>
              <a:pPr>
                <a:defRPr/>
              </a:pPr>
              <a:t>14</a:t>
            </a:fld>
            <a:endParaRPr lang="en-US"/>
          </a:p>
        </p:txBody>
      </p:sp>
      <p:sp>
        <p:nvSpPr>
          <p:cNvPr id="8" name="TextShape 1"/>
          <p:cNvSpPr txBox="1"/>
          <p:nvPr/>
        </p:nvSpPr>
        <p:spPr>
          <a:xfrm>
            <a:off x="838200" y="685800"/>
            <a:ext cx="7619880" cy="609120"/>
          </a:xfrm>
          <a:prstGeom prst="rect">
            <a:avLst/>
          </a:prstGeom>
        </p:spPr>
        <p:txBody>
          <a:bodyPr/>
          <a:lstStyle/>
          <a:p>
            <a:r>
              <a:rPr lang="fr-FR" sz="2800" b="1" dirty="0" smtClean="0">
                <a:solidFill>
                  <a:srgbClr val="000000"/>
                </a:solidFill>
                <a:latin typeface="Arial"/>
              </a:rPr>
              <a:t>Contrôle d’accès</a:t>
            </a:r>
            <a:endParaRPr lang="fr-FR" dirty="0"/>
          </a:p>
        </p:txBody>
      </p:sp>
      <p:sp>
        <p:nvSpPr>
          <p:cNvPr id="12" name="CustomShape 3"/>
          <p:cNvSpPr/>
          <p:nvPr/>
        </p:nvSpPr>
        <p:spPr>
          <a:xfrm>
            <a:off x="457200" y="2133600"/>
            <a:ext cx="8077200" cy="3581400"/>
          </a:xfrm>
          <a:prstGeom prst="rect">
            <a:avLst/>
          </a:prstGeom>
        </p:spPr>
        <p:txBody>
          <a:bodyPr lIns="90000" tIns="45000" rIns="90000" bIns="45000"/>
          <a:lstStyle/>
          <a:p>
            <a:pPr marL="342900" indent="-342900">
              <a:buFont typeface="Arial"/>
              <a:buChar char="•"/>
            </a:pPr>
            <a:r>
              <a:rPr lang="fr-FR" sz="2000" dirty="0" smtClean="0">
                <a:solidFill>
                  <a:srgbClr val="000000"/>
                </a:solidFill>
                <a:latin typeface="Times New Roman"/>
              </a:rPr>
              <a:t>Déploiement du renforcement contrôle et gestion des accès </a:t>
            </a:r>
          </a:p>
          <a:p>
            <a:pPr marL="342900" indent="-342900">
              <a:buFont typeface="Arial"/>
              <a:buChar char="•"/>
            </a:pPr>
            <a:r>
              <a:rPr lang="fr-FR" sz="2000" dirty="0" smtClean="0">
                <a:solidFill>
                  <a:srgbClr val="000000"/>
                </a:solidFill>
                <a:latin typeface="Times New Roman"/>
              </a:rPr>
              <a:t>Reploiement renforcement détection intrusion sur VIL I tertiaire.</a:t>
            </a:r>
          </a:p>
          <a:p>
            <a:pPr marL="342900" indent="-342900">
              <a:buFont typeface="Arial"/>
              <a:buChar char="•"/>
            </a:pPr>
            <a:endParaRPr lang="fr-FR" sz="2000" dirty="0">
              <a:solidFill>
                <a:srgbClr val="000000"/>
              </a:solidFill>
              <a:latin typeface="Times New Roman"/>
            </a:endParaRPr>
          </a:p>
          <a:p>
            <a:r>
              <a:rPr lang="fr-FR" sz="2000" dirty="0"/>
              <a:t>Le projet vise à la </a:t>
            </a:r>
            <a:r>
              <a:rPr lang="fr-FR" sz="2000" dirty="0" smtClean="0"/>
              <a:t>mise en place d’une gestion d’accès aux salles par badge </a:t>
            </a:r>
            <a:r>
              <a:rPr lang="fr-FR" sz="2000" dirty="0"/>
              <a:t>et biométrie </a:t>
            </a:r>
            <a:r>
              <a:rPr lang="fr-FR" sz="2000" dirty="0" smtClean="0"/>
              <a:t>(éviter les clefs), répondre au exigences ZRR, renforcer la détection intrusion sur la partie tertiaire</a:t>
            </a:r>
            <a:endParaRPr lang="fr-FR" sz="2000" dirty="0">
              <a:solidFill>
                <a:srgbClr val="000000"/>
              </a:solidFill>
              <a:latin typeface="Times New Roman"/>
            </a:endParaRPr>
          </a:p>
          <a:p>
            <a:pPr lvl="1"/>
            <a:endParaRPr lang="fr-FR" sz="2000" dirty="0">
              <a:solidFill>
                <a:srgbClr val="000000"/>
              </a:solidFill>
              <a:latin typeface="Times New Roman"/>
            </a:endParaRPr>
          </a:p>
          <a:p>
            <a:pPr lvl="1"/>
            <a:r>
              <a:rPr lang="fr-FR" sz="2000" dirty="0" smtClean="0">
                <a:solidFill>
                  <a:srgbClr val="000000"/>
                </a:solidFill>
                <a:latin typeface="Times New Roman"/>
              </a:rPr>
              <a:t>	</a:t>
            </a:r>
          </a:p>
          <a:p>
            <a:pPr lvl="1"/>
            <a:r>
              <a:rPr lang="fr-FR" sz="2000" dirty="0">
                <a:solidFill>
                  <a:srgbClr val="000000"/>
                </a:solidFill>
                <a:latin typeface="Times New Roman"/>
              </a:rPr>
              <a:t>Livrable pour fin 02/2016</a:t>
            </a:r>
          </a:p>
          <a:p>
            <a:pPr lvl="1"/>
            <a:r>
              <a:rPr lang="fr-FR" sz="2000" dirty="0" smtClean="0">
                <a:solidFill>
                  <a:srgbClr val="000000"/>
                </a:solidFill>
                <a:latin typeface="Times New Roman"/>
              </a:rPr>
              <a:t>Budget estimé 49K€</a:t>
            </a:r>
          </a:p>
          <a:p>
            <a:r>
              <a:rPr lang="fr-FR" sz="2000" dirty="0">
                <a:solidFill>
                  <a:srgbClr val="000000"/>
                </a:solidFill>
                <a:latin typeface="Times New Roman"/>
              </a:rPr>
              <a:t>	</a:t>
            </a:r>
            <a:endParaRPr dirty="0"/>
          </a:p>
        </p:txBody>
      </p:sp>
    </p:spTree>
    <p:extLst>
      <p:ext uri="{BB962C8B-B14F-4D97-AF65-F5344CB8AC3E}">
        <p14:creationId xmlns:p14="http://schemas.microsoft.com/office/powerpoint/2010/main" val="7962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FR" dirty="0"/>
              <a:t>Projets infrastructure</a:t>
            </a:r>
          </a:p>
        </p:txBody>
      </p:sp>
      <p:sp>
        <p:nvSpPr>
          <p:cNvPr id="6" name="Espace réservé du numéro de diapositive 5"/>
          <p:cNvSpPr>
            <a:spLocks noGrp="1"/>
          </p:cNvSpPr>
          <p:nvPr>
            <p:ph type="sldNum" sz="quarter" idx="4"/>
          </p:nvPr>
        </p:nvSpPr>
        <p:spPr/>
        <p:txBody>
          <a:bodyPr/>
          <a:lstStyle/>
          <a:p>
            <a:fld id="{45292C34-3E5E-4BA5-AF54-F1601B144FB0}" type="slidenum">
              <a:rPr lang="fr-FR" sz="1400" smtClean="0"/>
              <a:pPr/>
              <a:t>15</a:t>
            </a:fld>
            <a:endParaRPr lang="fr-FR" dirty="0"/>
          </a:p>
        </p:txBody>
      </p:sp>
      <p:sp>
        <p:nvSpPr>
          <p:cNvPr id="7" name="Espace réservé du numéro de diapositive 4"/>
          <p:cNvSpPr txBox="1">
            <a:spLocks/>
          </p:cNvSpPr>
          <p:nvPr/>
        </p:nvSpPr>
        <p:spPr>
          <a:xfrm>
            <a:off x="8610600" y="6477000"/>
            <a:ext cx="533400" cy="381001"/>
          </a:xfrm>
          <a:prstGeom prst="rect">
            <a:avLst/>
          </a:prstGeom>
          <a:solidFill>
            <a:srgbClr val="02A0CA"/>
          </a:solidFill>
        </p:spPr>
        <p:txBody>
          <a:bodyPr vert="horz" anchor="ctr">
            <a:noAutofit/>
          </a:bodyPr>
          <a:lstStyle>
            <a:lvl1pPr marL="109728" indent="0" algn="l" rtl="0" eaLnBrk="1" latinLnBrk="0" hangingPunct="1">
              <a:spcBef>
                <a:spcPts val="400"/>
              </a:spcBef>
              <a:spcAft>
                <a:spcPts val="0"/>
              </a:spcAft>
              <a:buClr>
                <a:schemeClr val="accent1"/>
              </a:buClr>
              <a:buSzPct val="65000"/>
              <a:buFont typeface="Wingdings 3"/>
              <a:buNone/>
              <a:defRPr lang="fr-FR" sz="2000" b="0" i="0" kern="1200" baseline="0">
                <a:solidFill>
                  <a:srgbClr val="FFFFFF"/>
                </a:solidFill>
                <a:latin typeface="Arial"/>
                <a:ea typeface="+mn-ea"/>
                <a:cs typeface="Arial"/>
              </a:defRPr>
            </a:lvl1pPr>
            <a:lvl2pPr marL="621792" indent="-228600" algn="l" rtl="0" eaLnBrk="1" latinLnBrk="0" hangingPunct="1">
              <a:spcBef>
                <a:spcPts val="324"/>
              </a:spcBef>
              <a:buClr>
                <a:schemeClr val="accent1"/>
              </a:buClr>
              <a:buFont typeface="Verdana"/>
              <a:buChar char="◦"/>
              <a:defRPr lang="fr-FR" sz="2300" b="0" i="0" kern="1200">
                <a:solidFill>
                  <a:schemeClr val="tx1"/>
                </a:solidFill>
                <a:latin typeface="Arial"/>
                <a:ea typeface="+mn-ea"/>
                <a:cs typeface="Arial"/>
              </a:defRPr>
            </a:lvl2pPr>
            <a:lvl3pPr marL="859536" indent="-228600" algn="l" rtl="0" eaLnBrk="1" latinLnBrk="0" hangingPunct="1">
              <a:spcBef>
                <a:spcPts val="350"/>
              </a:spcBef>
              <a:buClr>
                <a:schemeClr val="accent2"/>
              </a:buClr>
              <a:buSzPct val="100000"/>
              <a:buFont typeface="Wingdings 2"/>
              <a:buChar char=""/>
              <a:defRPr lang="fr-FR" sz="2100" b="0" i="0" kern="1200">
                <a:solidFill>
                  <a:schemeClr val="tx1"/>
                </a:solidFill>
                <a:latin typeface="Arial"/>
                <a:ea typeface="+mn-ea"/>
                <a:cs typeface="Arial"/>
              </a:defRPr>
            </a:lvl3pPr>
            <a:lvl4pPr marL="1143000" indent="-228600" algn="l" rtl="0" eaLnBrk="1" latinLnBrk="0" hangingPunct="1">
              <a:spcBef>
                <a:spcPts val="350"/>
              </a:spcBef>
              <a:buClr>
                <a:schemeClr val="accent2"/>
              </a:buClr>
              <a:buFont typeface="Wingdings 2"/>
              <a:buChar char=""/>
              <a:defRPr lang="fr-FR" sz="1900" b="0" i="0" kern="1200">
                <a:solidFill>
                  <a:schemeClr val="tx1"/>
                </a:solidFill>
                <a:latin typeface="Arial"/>
                <a:ea typeface="+mn-ea"/>
                <a:cs typeface="Arial"/>
              </a:defRPr>
            </a:lvl4pPr>
            <a:lvl5pPr marL="1371600" indent="-228600" algn="l" rtl="0" eaLnBrk="1" latinLnBrk="0" hangingPunct="1">
              <a:spcBef>
                <a:spcPts val="350"/>
              </a:spcBef>
              <a:buClr>
                <a:schemeClr val="accent2"/>
              </a:buClr>
              <a:buFont typeface="Wingdings 2"/>
              <a:buChar char=""/>
              <a:defRPr lang="fr-FR" sz="1800" b="0" i="0" kern="1200">
                <a:solidFill>
                  <a:schemeClr val="tx1"/>
                </a:solidFill>
                <a:latin typeface="Arial"/>
                <a:ea typeface="+mn-ea"/>
                <a:cs typeface="Arial"/>
              </a:defRPr>
            </a:lvl5pPr>
            <a:lvl6pPr marL="1600200" indent="-228600" algn="l" rtl="0" eaLnBrk="1" latinLnBrk="0" hangingPunct="1">
              <a:spcBef>
                <a:spcPts val="350"/>
              </a:spcBef>
              <a:buClr>
                <a:schemeClr val="accent3"/>
              </a:buClr>
              <a:buFont typeface="Wingdings 2"/>
              <a:buChar char=""/>
              <a:defRPr lang="fr-FR" sz="1800" b="0" i="0" kern="1200">
                <a:solidFill>
                  <a:schemeClr val="tx1"/>
                </a:solidFill>
                <a:latin typeface="Arial"/>
                <a:ea typeface="+mn-ea"/>
                <a:cs typeface="Arial"/>
              </a:defRPr>
            </a:lvl6pPr>
            <a:lvl7pPr marL="1828800" indent="-228600" algn="l" rtl="0" eaLnBrk="1" latinLnBrk="0" hangingPunct="1">
              <a:spcBef>
                <a:spcPts val="350"/>
              </a:spcBef>
              <a:buClr>
                <a:schemeClr val="accent3"/>
              </a:buClr>
              <a:buFont typeface="Wingdings 2"/>
              <a:buChar char=""/>
              <a:defRPr lang="fr-FR" sz="1600" b="0" i="0" kern="1200">
                <a:solidFill>
                  <a:schemeClr val="tx1"/>
                </a:solidFill>
                <a:latin typeface="Arial"/>
                <a:ea typeface="+mn-ea"/>
                <a:cs typeface="Arial"/>
              </a:defRPr>
            </a:lvl7pPr>
            <a:lvl8pPr marL="2057400" indent="-228600" algn="l" rtl="0" eaLnBrk="1" latinLnBrk="0" hangingPunct="1">
              <a:spcBef>
                <a:spcPts val="350"/>
              </a:spcBef>
              <a:buClr>
                <a:schemeClr val="accent3"/>
              </a:buClr>
              <a:buFont typeface="Wingdings 2"/>
              <a:buChar char=""/>
              <a:defRPr lang="fr-FR" sz="1600" b="0" i="0" kern="1200">
                <a:solidFill>
                  <a:schemeClr val="tx1"/>
                </a:solidFill>
                <a:latin typeface="Arial"/>
                <a:ea typeface="+mn-ea"/>
                <a:cs typeface="Arial"/>
              </a:defRPr>
            </a:lvl8pPr>
            <a:lvl9pPr marL="2286000" indent="-228600" algn="l" rtl="0" eaLnBrk="1" latinLnBrk="0" hangingPunct="1">
              <a:spcBef>
                <a:spcPts val="350"/>
              </a:spcBef>
              <a:buClr>
                <a:schemeClr val="accent3"/>
              </a:buClr>
              <a:buFont typeface="Wingdings 2"/>
              <a:buChar char=""/>
              <a:defRPr lang="fr-FR" sz="1600" b="0" i="0" kern="1200" baseline="0">
                <a:solidFill>
                  <a:schemeClr val="tx1"/>
                </a:solidFill>
                <a:latin typeface="Arial"/>
                <a:ea typeface="+mn-ea"/>
                <a:cs typeface="Arial"/>
              </a:defRPr>
            </a:lvl9pPr>
            <a:extLst/>
          </a:lstStyle>
          <a:p>
            <a:pPr>
              <a:defRPr/>
            </a:pPr>
            <a:fld id="{A92D526E-2B21-44CD-BB5F-167E273D4DF6}" type="slidenum">
              <a:rPr lang="en-US" smtClean="0"/>
              <a:pPr>
                <a:defRPr/>
              </a:pPr>
              <a:t>15</a:t>
            </a:fld>
            <a:endParaRPr lang="en-US"/>
          </a:p>
        </p:txBody>
      </p:sp>
      <p:sp>
        <p:nvSpPr>
          <p:cNvPr id="8" name="TextShape 1"/>
          <p:cNvSpPr txBox="1"/>
          <p:nvPr/>
        </p:nvSpPr>
        <p:spPr>
          <a:xfrm>
            <a:off x="838200" y="685800"/>
            <a:ext cx="7619880" cy="609120"/>
          </a:xfrm>
          <a:prstGeom prst="rect">
            <a:avLst/>
          </a:prstGeom>
        </p:spPr>
        <p:txBody>
          <a:bodyPr/>
          <a:lstStyle/>
          <a:p>
            <a:r>
              <a:rPr lang="fr-FR" sz="2800" b="1" dirty="0" smtClean="0">
                <a:solidFill>
                  <a:srgbClr val="000000"/>
                </a:solidFill>
                <a:latin typeface="Arial"/>
              </a:rPr>
              <a:t>Urbanisation - DCIM</a:t>
            </a:r>
            <a:endParaRPr lang="fr-FR" dirty="0"/>
          </a:p>
        </p:txBody>
      </p:sp>
      <p:sp>
        <p:nvSpPr>
          <p:cNvPr id="12" name="CustomShape 3"/>
          <p:cNvSpPr/>
          <p:nvPr/>
        </p:nvSpPr>
        <p:spPr>
          <a:xfrm>
            <a:off x="457200" y="2133600"/>
            <a:ext cx="8458200" cy="3581400"/>
          </a:xfrm>
          <a:prstGeom prst="rect">
            <a:avLst/>
          </a:prstGeom>
        </p:spPr>
        <p:txBody>
          <a:bodyPr lIns="90000" tIns="45000" rIns="90000" bIns="45000"/>
          <a:lstStyle/>
          <a:p>
            <a:pPr marL="342900" indent="-342900">
              <a:buFont typeface="Arial"/>
              <a:buChar char="•"/>
            </a:pPr>
            <a:r>
              <a:rPr lang="fr-FR" sz="2400" dirty="0" smtClean="0">
                <a:solidFill>
                  <a:srgbClr val="000000"/>
                </a:solidFill>
                <a:latin typeface="Times New Roman"/>
              </a:rPr>
              <a:t>Déploiement </a:t>
            </a:r>
            <a:r>
              <a:rPr lang="fr-FR" sz="2400" dirty="0" smtClean="0">
                <a:solidFill>
                  <a:srgbClr val="000000"/>
                </a:solidFill>
                <a:latin typeface="Times New Roman"/>
              </a:rPr>
              <a:t>d’une application DCIM *.</a:t>
            </a:r>
            <a:endParaRPr lang="fr-FR" sz="2400" dirty="0" smtClean="0">
              <a:solidFill>
                <a:srgbClr val="000000"/>
              </a:solidFill>
              <a:latin typeface="Times New Roman"/>
            </a:endParaRPr>
          </a:p>
          <a:p>
            <a:pPr marL="342900" indent="-342900">
              <a:buFont typeface="Arial"/>
              <a:buChar char="•"/>
            </a:pPr>
            <a:endParaRPr lang="fr-FR" sz="2000" dirty="0">
              <a:solidFill>
                <a:srgbClr val="000000"/>
              </a:solidFill>
              <a:latin typeface="Times New Roman"/>
            </a:endParaRPr>
          </a:p>
          <a:p>
            <a:r>
              <a:rPr lang="fr-FR" sz="2000" dirty="0"/>
              <a:t>Le projet vise à la </a:t>
            </a:r>
            <a:r>
              <a:rPr lang="fr-FR" sz="2000" dirty="0" smtClean="0"/>
              <a:t>mise en place d’une gestion </a:t>
            </a:r>
            <a:r>
              <a:rPr lang="fr-FR" sz="2000" dirty="0" smtClean="0"/>
              <a:t>de la performance d’urbanisation et énergétique.</a:t>
            </a:r>
            <a:endParaRPr lang="fr-FR" sz="2000" dirty="0">
              <a:solidFill>
                <a:srgbClr val="000000"/>
              </a:solidFill>
              <a:latin typeface="Times New Roman"/>
            </a:endParaRPr>
          </a:p>
          <a:p>
            <a:pPr lvl="1"/>
            <a:r>
              <a:rPr lang="fr-FR" sz="2000" dirty="0" smtClean="0">
                <a:solidFill>
                  <a:srgbClr val="000000"/>
                </a:solidFill>
                <a:latin typeface="Times New Roman"/>
              </a:rPr>
              <a:t>*</a:t>
            </a:r>
            <a:r>
              <a:rPr lang="fr-FR" sz="2000" i="1" dirty="0">
                <a:solidFill>
                  <a:srgbClr val="000000"/>
                </a:solidFill>
                <a:latin typeface="Times New Roman"/>
              </a:rPr>
              <a:t>Data center infrastructure management</a:t>
            </a:r>
          </a:p>
          <a:p>
            <a:pPr lvl="1"/>
            <a:endParaRPr lang="fr-FR" sz="2000" dirty="0" smtClean="0">
              <a:solidFill>
                <a:srgbClr val="000000"/>
              </a:solidFill>
              <a:latin typeface="Times New Roman"/>
            </a:endParaRPr>
          </a:p>
          <a:p>
            <a:pPr lvl="1"/>
            <a:r>
              <a:rPr lang="fr-FR" sz="2000" dirty="0" smtClean="0">
                <a:solidFill>
                  <a:srgbClr val="000000"/>
                </a:solidFill>
                <a:latin typeface="Times New Roman"/>
              </a:rPr>
              <a:t>Budget </a:t>
            </a:r>
            <a:r>
              <a:rPr lang="fr-FR" sz="2000" dirty="0" smtClean="0">
                <a:solidFill>
                  <a:srgbClr val="000000"/>
                </a:solidFill>
                <a:latin typeface="Times New Roman"/>
              </a:rPr>
              <a:t>estimé </a:t>
            </a:r>
            <a:r>
              <a:rPr lang="fr-FR" sz="2000" dirty="0" smtClean="0">
                <a:solidFill>
                  <a:srgbClr val="000000"/>
                </a:solidFill>
                <a:latin typeface="Times New Roman"/>
              </a:rPr>
              <a:t>60</a:t>
            </a:r>
            <a:r>
              <a:rPr lang="fr-FR" sz="2000" dirty="0" smtClean="0">
                <a:solidFill>
                  <a:srgbClr val="000000"/>
                </a:solidFill>
                <a:latin typeface="Times New Roman"/>
              </a:rPr>
              <a:t>K</a:t>
            </a:r>
            <a:r>
              <a:rPr lang="fr-FR" sz="2000" dirty="0" smtClean="0">
                <a:solidFill>
                  <a:srgbClr val="000000"/>
                </a:solidFill>
                <a:latin typeface="Times New Roman"/>
              </a:rPr>
              <a:t>€</a:t>
            </a:r>
          </a:p>
          <a:p>
            <a:r>
              <a:rPr lang="fr-FR" sz="2000" dirty="0">
                <a:solidFill>
                  <a:srgbClr val="000000"/>
                </a:solidFill>
                <a:latin typeface="Times New Roman"/>
              </a:rPr>
              <a:t>	</a:t>
            </a:r>
            <a:endParaRPr dirty="0"/>
          </a:p>
        </p:txBody>
      </p:sp>
    </p:spTree>
    <p:extLst>
      <p:ext uri="{BB962C8B-B14F-4D97-AF65-F5344CB8AC3E}">
        <p14:creationId xmlns:p14="http://schemas.microsoft.com/office/powerpoint/2010/main" val="2970046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FR" dirty="0"/>
              <a:t>Projets infrastructure</a:t>
            </a:r>
          </a:p>
        </p:txBody>
      </p:sp>
      <p:sp>
        <p:nvSpPr>
          <p:cNvPr id="6" name="Espace réservé du numéro de diapositive 5"/>
          <p:cNvSpPr>
            <a:spLocks noGrp="1"/>
          </p:cNvSpPr>
          <p:nvPr>
            <p:ph type="sldNum" sz="quarter" idx="4"/>
          </p:nvPr>
        </p:nvSpPr>
        <p:spPr/>
        <p:txBody>
          <a:bodyPr/>
          <a:lstStyle/>
          <a:p>
            <a:fld id="{45292C34-3E5E-4BA5-AF54-F1601B144FB0}" type="slidenum">
              <a:rPr lang="fr-FR" sz="1400" smtClean="0"/>
              <a:pPr/>
              <a:t>16</a:t>
            </a:fld>
            <a:endParaRPr lang="fr-FR" dirty="0"/>
          </a:p>
        </p:txBody>
      </p:sp>
      <p:sp>
        <p:nvSpPr>
          <p:cNvPr id="7" name="Espace réservé du numéro de diapositive 4"/>
          <p:cNvSpPr txBox="1">
            <a:spLocks/>
          </p:cNvSpPr>
          <p:nvPr/>
        </p:nvSpPr>
        <p:spPr>
          <a:xfrm>
            <a:off x="8610600" y="6477000"/>
            <a:ext cx="533400" cy="381001"/>
          </a:xfrm>
          <a:prstGeom prst="rect">
            <a:avLst/>
          </a:prstGeom>
          <a:solidFill>
            <a:srgbClr val="02A0CA"/>
          </a:solidFill>
        </p:spPr>
        <p:txBody>
          <a:bodyPr vert="horz" anchor="ctr">
            <a:noAutofit/>
          </a:bodyPr>
          <a:lstStyle>
            <a:lvl1pPr marL="109728" indent="0" algn="l" rtl="0" eaLnBrk="1" latinLnBrk="0" hangingPunct="1">
              <a:spcBef>
                <a:spcPts val="400"/>
              </a:spcBef>
              <a:spcAft>
                <a:spcPts val="0"/>
              </a:spcAft>
              <a:buClr>
                <a:schemeClr val="accent1"/>
              </a:buClr>
              <a:buSzPct val="65000"/>
              <a:buFont typeface="Wingdings 3"/>
              <a:buNone/>
              <a:defRPr lang="fr-FR" sz="2000" b="0" i="0" kern="1200" baseline="0">
                <a:solidFill>
                  <a:srgbClr val="FFFFFF"/>
                </a:solidFill>
                <a:latin typeface="Arial"/>
                <a:ea typeface="+mn-ea"/>
                <a:cs typeface="Arial"/>
              </a:defRPr>
            </a:lvl1pPr>
            <a:lvl2pPr marL="621792" indent="-228600" algn="l" rtl="0" eaLnBrk="1" latinLnBrk="0" hangingPunct="1">
              <a:spcBef>
                <a:spcPts val="324"/>
              </a:spcBef>
              <a:buClr>
                <a:schemeClr val="accent1"/>
              </a:buClr>
              <a:buFont typeface="Verdana"/>
              <a:buChar char="◦"/>
              <a:defRPr lang="fr-FR" sz="2300" b="0" i="0" kern="1200">
                <a:solidFill>
                  <a:schemeClr val="tx1"/>
                </a:solidFill>
                <a:latin typeface="Arial"/>
                <a:ea typeface="+mn-ea"/>
                <a:cs typeface="Arial"/>
              </a:defRPr>
            </a:lvl2pPr>
            <a:lvl3pPr marL="859536" indent="-228600" algn="l" rtl="0" eaLnBrk="1" latinLnBrk="0" hangingPunct="1">
              <a:spcBef>
                <a:spcPts val="350"/>
              </a:spcBef>
              <a:buClr>
                <a:schemeClr val="accent2"/>
              </a:buClr>
              <a:buSzPct val="100000"/>
              <a:buFont typeface="Wingdings 2"/>
              <a:buChar char=""/>
              <a:defRPr lang="fr-FR" sz="2100" b="0" i="0" kern="1200">
                <a:solidFill>
                  <a:schemeClr val="tx1"/>
                </a:solidFill>
                <a:latin typeface="Arial"/>
                <a:ea typeface="+mn-ea"/>
                <a:cs typeface="Arial"/>
              </a:defRPr>
            </a:lvl3pPr>
            <a:lvl4pPr marL="1143000" indent="-228600" algn="l" rtl="0" eaLnBrk="1" latinLnBrk="0" hangingPunct="1">
              <a:spcBef>
                <a:spcPts val="350"/>
              </a:spcBef>
              <a:buClr>
                <a:schemeClr val="accent2"/>
              </a:buClr>
              <a:buFont typeface="Wingdings 2"/>
              <a:buChar char=""/>
              <a:defRPr lang="fr-FR" sz="1900" b="0" i="0" kern="1200">
                <a:solidFill>
                  <a:schemeClr val="tx1"/>
                </a:solidFill>
                <a:latin typeface="Arial"/>
                <a:ea typeface="+mn-ea"/>
                <a:cs typeface="Arial"/>
              </a:defRPr>
            </a:lvl4pPr>
            <a:lvl5pPr marL="1371600" indent="-228600" algn="l" rtl="0" eaLnBrk="1" latinLnBrk="0" hangingPunct="1">
              <a:spcBef>
                <a:spcPts val="350"/>
              </a:spcBef>
              <a:buClr>
                <a:schemeClr val="accent2"/>
              </a:buClr>
              <a:buFont typeface="Wingdings 2"/>
              <a:buChar char=""/>
              <a:defRPr lang="fr-FR" sz="1800" b="0" i="0" kern="1200">
                <a:solidFill>
                  <a:schemeClr val="tx1"/>
                </a:solidFill>
                <a:latin typeface="Arial"/>
                <a:ea typeface="+mn-ea"/>
                <a:cs typeface="Arial"/>
              </a:defRPr>
            </a:lvl5pPr>
            <a:lvl6pPr marL="1600200" indent="-228600" algn="l" rtl="0" eaLnBrk="1" latinLnBrk="0" hangingPunct="1">
              <a:spcBef>
                <a:spcPts val="350"/>
              </a:spcBef>
              <a:buClr>
                <a:schemeClr val="accent3"/>
              </a:buClr>
              <a:buFont typeface="Wingdings 2"/>
              <a:buChar char=""/>
              <a:defRPr lang="fr-FR" sz="1800" b="0" i="0" kern="1200">
                <a:solidFill>
                  <a:schemeClr val="tx1"/>
                </a:solidFill>
                <a:latin typeface="Arial"/>
                <a:ea typeface="+mn-ea"/>
                <a:cs typeface="Arial"/>
              </a:defRPr>
            </a:lvl6pPr>
            <a:lvl7pPr marL="1828800" indent="-228600" algn="l" rtl="0" eaLnBrk="1" latinLnBrk="0" hangingPunct="1">
              <a:spcBef>
                <a:spcPts val="350"/>
              </a:spcBef>
              <a:buClr>
                <a:schemeClr val="accent3"/>
              </a:buClr>
              <a:buFont typeface="Wingdings 2"/>
              <a:buChar char=""/>
              <a:defRPr lang="fr-FR" sz="1600" b="0" i="0" kern="1200">
                <a:solidFill>
                  <a:schemeClr val="tx1"/>
                </a:solidFill>
                <a:latin typeface="Arial"/>
                <a:ea typeface="+mn-ea"/>
                <a:cs typeface="Arial"/>
              </a:defRPr>
            </a:lvl7pPr>
            <a:lvl8pPr marL="2057400" indent="-228600" algn="l" rtl="0" eaLnBrk="1" latinLnBrk="0" hangingPunct="1">
              <a:spcBef>
                <a:spcPts val="350"/>
              </a:spcBef>
              <a:buClr>
                <a:schemeClr val="accent3"/>
              </a:buClr>
              <a:buFont typeface="Wingdings 2"/>
              <a:buChar char=""/>
              <a:defRPr lang="fr-FR" sz="1600" b="0" i="0" kern="1200">
                <a:solidFill>
                  <a:schemeClr val="tx1"/>
                </a:solidFill>
                <a:latin typeface="Arial"/>
                <a:ea typeface="+mn-ea"/>
                <a:cs typeface="Arial"/>
              </a:defRPr>
            </a:lvl8pPr>
            <a:lvl9pPr marL="2286000" indent="-228600" algn="l" rtl="0" eaLnBrk="1" latinLnBrk="0" hangingPunct="1">
              <a:spcBef>
                <a:spcPts val="350"/>
              </a:spcBef>
              <a:buClr>
                <a:schemeClr val="accent3"/>
              </a:buClr>
              <a:buFont typeface="Wingdings 2"/>
              <a:buChar char=""/>
              <a:defRPr lang="fr-FR" sz="1600" b="0" i="0" kern="1200" baseline="0">
                <a:solidFill>
                  <a:schemeClr val="tx1"/>
                </a:solidFill>
                <a:latin typeface="Arial"/>
                <a:ea typeface="+mn-ea"/>
                <a:cs typeface="Arial"/>
              </a:defRPr>
            </a:lvl9pPr>
            <a:extLst/>
          </a:lstStyle>
          <a:p>
            <a:pPr>
              <a:defRPr/>
            </a:pPr>
            <a:fld id="{A92D526E-2B21-44CD-BB5F-167E273D4DF6}" type="slidenum">
              <a:rPr lang="en-US" smtClean="0"/>
              <a:pPr>
                <a:defRPr/>
              </a:pPr>
              <a:t>16</a:t>
            </a:fld>
            <a:endParaRPr lang="en-US"/>
          </a:p>
        </p:txBody>
      </p:sp>
      <p:sp>
        <p:nvSpPr>
          <p:cNvPr id="8" name="TextShape 1"/>
          <p:cNvSpPr txBox="1"/>
          <p:nvPr/>
        </p:nvSpPr>
        <p:spPr>
          <a:xfrm>
            <a:off x="457200" y="762000"/>
            <a:ext cx="8077200" cy="609120"/>
          </a:xfrm>
          <a:prstGeom prst="rect">
            <a:avLst/>
          </a:prstGeom>
        </p:spPr>
        <p:txBody>
          <a:bodyPr/>
          <a:lstStyle/>
          <a:p>
            <a:r>
              <a:rPr lang="fr-FR" sz="2800" b="1" dirty="0" smtClean="0">
                <a:solidFill>
                  <a:srgbClr val="000000"/>
                </a:solidFill>
                <a:latin typeface="Arial"/>
              </a:rPr>
              <a:t>Extension GTB VIL I &amp; remontées informations</a:t>
            </a:r>
            <a:endParaRPr lang="fr-FR" dirty="0"/>
          </a:p>
        </p:txBody>
      </p:sp>
      <p:sp>
        <p:nvSpPr>
          <p:cNvPr id="12" name="CustomShape 3"/>
          <p:cNvSpPr/>
          <p:nvPr/>
        </p:nvSpPr>
        <p:spPr>
          <a:xfrm>
            <a:off x="457200" y="1828800"/>
            <a:ext cx="8077200" cy="1600200"/>
          </a:xfrm>
          <a:prstGeom prst="rect">
            <a:avLst/>
          </a:prstGeom>
        </p:spPr>
        <p:txBody>
          <a:bodyPr lIns="90000" tIns="45000" rIns="90000" bIns="45000"/>
          <a:lstStyle/>
          <a:p>
            <a:pPr marL="342900" indent="-342900">
              <a:buFont typeface="Arial"/>
              <a:buChar char="•"/>
            </a:pPr>
            <a:r>
              <a:rPr lang="fr-FR" sz="2000" dirty="0" smtClean="0">
                <a:solidFill>
                  <a:srgbClr val="000000"/>
                </a:solidFill>
                <a:latin typeface="Times New Roman"/>
              </a:rPr>
              <a:t>Extension de la GTB VIL I</a:t>
            </a:r>
          </a:p>
          <a:p>
            <a:pPr lvl="1"/>
            <a:r>
              <a:rPr lang="fr-FR" sz="2000" dirty="0" smtClean="0">
                <a:solidFill>
                  <a:srgbClr val="000000"/>
                </a:solidFill>
                <a:latin typeface="Times New Roman"/>
              </a:rPr>
              <a:t>Remontées information des CTA</a:t>
            </a:r>
          </a:p>
          <a:p>
            <a:pPr lvl="1"/>
            <a:r>
              <a:rPr lang="fr-FR" sz="2000" dirty="0" smtClean="0">
                <a:solidFill>
                  <a:srgbClr val="000000"/>
                </a:solidFill>
                <a:latin typeface="Times New Roman"/>
              </a:rPr>
              <a:t>Remontées information </a:t>
            </a:r>
            <a:r>
              <a:rPr lang="fr-FR" sz="2000" dirty="0" smtClean="0">
                <a:solidFill>
                  <a:srgbClr val="000000"/>
                </a:solidFill>
                <a:latin typeface="Times New Roman"/>
              </a:rPr>
              <a:t>sur fonctionnement </a:t>
            </a:r>
            <a:r>
              <a:rPr lang="fr-FR" sz="2000" dirty="0" smtClean="0">
                <a:solidFill>
                  <a:srgbClr val="000000"/>
                </a:solidFill>
                <a:latin typeface="Times New Roman"/>
              </a:rPr>
              <a:t>distribution électrique</a:t>
            </a:r>
          </a:p>
          <a:p>
            <a:pPr marL="342900" indent="-342900">
              <a:buFont typeface="Arial"/>
              <a:buChar char="•"/>
            </a:pPr>
            <a:endParaRPr lang="fr-FR" sz="2000" dirty="0">
              <a:solidFill>
                <a:srgbClr val="000000"/>
              </a:solidFill>
              <a:latin typeface="Times New Roman"/>
            </a:endParaRPr>
          </a:p>
          <a:p>
            <a:pPr lvl="1"/>
            <a:r>
              <a:rPr lang="fr-FR" sz="2000" dirty="0" smtClean="0">
                <a:solidFill>
                  <a:srgbClr val="000000"/>
                </a:solidFill>
                <a:latin typeface="Times New Roman"/>
              </a:rPr>
              <a:t>	Budget estimé </a:t>
            </a:r>
            <a:r>
              <a:rPr lang="fr-FR" sz="2000" dirty="0" smtClean="0">
                <a:solidFill>
                  <a:srgbClr val="000000"/>
                </a:solidFill>
                <a:latin typeface="Times New Roman"/>
              </a:rPr>
              <a:t>25 </a:t>
            </a:r>
            <a:r>
              <a:rPr lang="fr-FR" sz="2000" dirty="0" smtClean="0">
                <a:solidFill>
                  <a:srgbClr val="000000"/>
                </a:solidFill>
                <a:latin typeface="Times New Roman"/>
              </a:rPr>
              <a:t>K€ </a:t>
            </a:r>
            <a:r>
              <a:rPr lang="fr-FR" sz="2000" dirty="0">
                <a:solidFill>
                  <a:srgbClr val="000000"/>
                </a:solidFill>
                <a:latin typeface="Times New Roman"/>
              </a:rPr>
              <a:t>	</a:t>
            </a:r>
            <a:endParaRPr dirty="0"/>
          </a:p>
        </p:txBody>
      </p:sp>
      <p:sp>
        <p:nvSpPr>
          <p:cNvPr id="9" name="CustomShape 3"/>
          <p:cNvSpPr/>
          <p:nvPr/>
        </p:nvSpPr>
        <p:spPr>
          <a:xfrm>
            <a:off x="381000" y="3886200"/>
            <a:ext cx="8077200" cy="1600200"/>
          </a:xfrm>
          <a:prstGeom prst="rect">
            <a:avLst/>
          </a:prstGeom>
        </p:spPr>
        <p:txBody>
          <a:bodyPr lIns="90000" tIns="45000" rIns="90000" bIns="45000"/>
          <a:lstStyle/>
          <a:p>
            <a:pPr marL="342900" indent="-342900">
              <a:buFont typeface="Arial"/>
              <a:buChar char="•"/>
            </a:pPr>
            <a:r>
              <a:rPr lang="fr-FR" sz="2000" dirty="0" smtClean="0">
                <a:solidFill>
                  <a:srgbClr val="000000"/>
                </a:solidFill>
                <a:latin typeface="Times New Roman"/>
              </a:rPr>
              <a:t>Remontées alarmes technique sur SMS/mails</a:t>
            </a:r>
          </a:p>
          <a:p>
            <a:pPr lvl="1"/>
            <a:r>
              <a:rPr lang="fr-FR" sz="2000" dirty="0" smtClean="0">
                <a:solidFill>
                  <a:srgbClr val="000000"/>
                </a:solidFill>
                <a:latin typeface="Times New Roman"/>
              </a:rPr>
              <a:t>Remontées information alarmes techniques </a:t>
            </a:r>
          </a:p>
          <a:p>
            <a:pPr lvl="1"/>
            <a:r>
              <a:rPr lang="fr-FR" sz="2000" dirty="0" smtClean="0">
                <a:solidFill>
                  <a:srgbClr val="000000"/>
                </a:solidFill>
                <a:latin typeface="Times New Roman"/>
              </a:rPr>
              <a:t>Remontées alarmes incendie</a:t>
            </a:r>
          </a:p>
          <a:p>
            <a:pPr lvl="1"/>
            <a:r>
              <a:rPr lang="fr-FR" sz="2000" dirty="0" smtClean="0">
                <a:solidFill>
                  <a:srgbClr val="000000"/>
                </a:solidFill>
                <a:latin typeface="Times New Roman"/>
              </a:rPr>
              <a:t>Remontées intrusion </a:t>
            </a:r>
          </a:p>
          <a:p>
            <a:pPr marL="342900" indent="-342900">
              <a:buFont typeface="Arial"/>
              <a:buChar char="•"/>
            </a:pPr>
            <a:endParaRPr lang="fr-FR" sz="2000" dirty="0">
              <a:solidFill>
                <a:srgbClr val="000000"/>
              </a:solidFill>
              <a:latin typeface="Times New Roman"/>
            </a:endParaRPr>
          </a:p>
          <a:p>
            <a:pPr lvl="1"/>
            <a:r>
              <a:rPr lang="fr-FR" sz="2000" dirty="0" smtClean="0">
                <a:solidFill>
                  <a:srgbClr val="000000"/>
                </a:solidFill>
                <a:latin typeface="Times New Roman"/>
              </a:rPr>
              <a:t>	Budget estimé 10 K€ </a:t>
            </a:r>
            <a:r>
              <a:rPr lang="fr-FR" sz="2000" dirty="0">
                <a:solidFill>
                  <a:srgbClr val="000000"/>
                </a:solidFill>
                <a:latin typeface="Times New Roman"/>
              </a:rPr>
              <a:t>	</a:t>
            </a:r>
            <a:endParaRPr dirty="0"/>
          </a:p>
        </p:txBody>
      </p:sp>
    </p:spTree>
    <p:extLst>
      <p:ext uri="{BB962C8B-B14F-4D97-AF65-F5344CB8AC3E}">
        <p14:creationId xmlns:p14="http://schemas.microsoft.com/office/powerpoint/2010/main" val="4066586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p:txBody>
          <a:bodyPr/>
          <a:lstStyle/>
          <a:p>
            <a:fld id="{45292C34-3E5E-4BA5-AF54-F1601B144FB0}" type="slidenum">
              <a:rPr lang="fr-FR" sz="1400" smtClean="0"/>
              <a:pPr/>
              <a:t>17</a:t>
            </a:fld>
            <a:endParaRPr lang="fr-FR" dirty="0"/>
          </a:p>
        </p:txBody>
      </p:sp>
      <p:sp>
        <p:nvSpPr>
          <p:cNvPr id="9" name="Titre 7"/>
          <p:cNvSpPr>
            <a:spLocks noGrp="1"/>
          </p:cNvSpPr>
          <p:nvPr>
            <p:ph type="ctrTitle"/>
          </p:nvPr>
        </p:nvSpPr>
        <p:spPr>
          <a:xfrm>
            <a:off x="381000" y="2761291"/>
            <a:ext cx="8382000" cy="1429710"/>
          </a:xfrm>
        </p:spPr>
        <p:txBody>
          <a:bodyPr/>
          <a:lstStyle/>
          <a:p>
            <a:r>
              <a:rPr lang="fr-FR" dirty="0"/>
              <a:t>C</a:t>
            </a:r>
            <a:r>
              <a:rPr lang="fr-FR" dirty="0" smtClean="0"/>
              <a:t>onfort des occupants</a:t>
            </a:r>
            <a:endParaRPr lang="fr-FR" dirty="0"/>
          </a:p>
        </p:txBody>
      </p:sp>
      <p:sp>
        <p:nvSpPr>
          <p:cNvPr id="10" name="Sous-titre 8"/>
          <p:cNvSpPr>
            <a:spLocks noGrp="1"/>
          </p:cNvSpPr>
          <p:nvPr>
            <p:ph type="subTitle" idx="1"/>
          </p:nvPr>
        </p:nvSpPr>
        <p:spPr>
          <a:xfrm>
            <a:off x="381000" y="4191000"/>
            <a:ext cx="8382000" cy="609600"/>
          </a:xfrm>
        </p:spPr>
        <p:txBody>
          <a:bodyPr/>
          <a:lstStyle/>
          <a:p>
            <a:r>
              <a:rPr lang="fr-FR" dirty="0"/>
              <a:t>Projets 2015 - 2016</a:t>
            </a:r>
          </a:p>
        </p:txBody>
      </p:sp>
    </p:spTree>
    <p:extLst>
      <p:ext uri="{BB962C8B-B14F-4D97-AF65-F5344CB8AC3E}">
        <p14:creationId xmlns:p14="http://schemas.microsoft.com/office/powerpoint/2010/main" val="577244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FR" dirty="0" smtClean="0"/>
              <a:t>Confort des occupants</a:t>
            </a:r>
            <a:endParaRPr lang="fr-FR" dirty="0"/>
          </a:p>
        </p:txBody>
      </p:sp>
      <p:sp>
        <p:nvSpPr>
          <p:cNvPr id="6" name="Espace réservé du numéro de diapositive 5"/>
          <p:cNvSpPr>
            <a:spLocks noGrp="1"/>
          </p:cNvSpPr>
          <p:nvPr>
            <p:ph type="sldNum" sz="quarter" idx="4"/>
          </p:nvPr>
        </p:nvSpPr>
        <p:spPr/>
        <p:txBody>
          <a:bodyPr/>
          <a:lstStyle/>
          <a:p>
            <a:fld id="{45292C34-3E5E-4BA5-AF54-F1601B144FB0}" type="slidenum">
              <a:rPr lang="fr-FR" sz="1400" smtClean="0"/>
              <a:pPr/>
              <a:t>18</a:t>
            </a:fld>
            <a:endParaRPr lang="fr-FR" dirty="0"/>
          </a:p>
        </p:txBody>
      </p:sp>
      <p:sp>
        <p:nvSpPr>
          <p:cNvPr id="7" name="Espace réservé du numéro de diapositive 4"/>
          <p:cNvSpPr txBox="1">
            <a:spLocks/>
          </p:cNvSpPr>
          <p:nvPr/>
        </p:nvSpPr>
        <p:spPr>
          <a:xfrm>
            <a:off x="8610600" y="6477000"/>
            <a:ext cx="533400" cy="381001"/>
          </a:xfrm>
          <a:prstGeom prst="rect">
            <a:avLst/>
          </a:prstGeom>
          <a:solidFill>
            <a:srgbClr val="02A0CA"/>
          </a:solidFill>
        </p:spPr>
        <p:txBody>
          <a:bodyPr vert="horz" anchor="ctr">
            <a:noAutofit/>
          </a:bodyPr>
          <a:lstStyle>
            <a:lvl1pPr marL="109728" indent="0" algn="l" rtl="0" eaLnBrk="1" latinLnBrk="0" hangingPunct="1">
              <a:spcBef>
                <a:spcPts val="400"/>
              </a:spcBef>
              <a:spcAft>
                <a:spcPts val="0"/>
              </a:spcAft>
              <a:buClr>
                <a:schemeClr val="accent1"/>
              </a:buClr>
              <a:buSzPct val="65000"/>
              <a:buFont typeface="Wingdings 3"/>
              <a:buNone/>
              <a:defRPr lang="fr-FR" sz="2000" b="0" i="0" kern="1200" baseline="0">
                <a:solidFill>
                  <a:srgbClr val="FFFFFF"/>
                </a:solidFill>
                <a:latin typeface="Arial"/>
                <a:ea typeface="+mn-ea"/>
                <a:cs typeface="Arial"/>
              </a:defRPr>
            </a:lvl1pPr>
            <a:lvl2pPr marL="621792" indent="-228600" algn="l" rtl="0" eaLnBrk="1" latinLnBrk="0" hangingPunct="1">
              <a:spcBef>
                <a:spcPts val="324"/>
              </a:spcBef>
              <a:buClr>
                <a:schemeClr val="accent1"/>
              </a:buClr>
              <a:buFont typeface="Verdana"/>
              <a:buChar char="◦"/>
              <a:defRPr lang="fr-FR" sz="2300" b="0" i="0" kern="1200">
                <a:solidFill>
                  <a:schemeClr val="tx1"/>
                </a:solidFill>
                <a:latin typeface="Arial"/>
                <a:ea typeface="+mn-ea"/>
                <a:cs typeface="Arial"/>
              </a:defRPr>
            </a:lvl2pPr>
            <a:lvl3pPr marL="859536" indent="-228600" algn="l" rtl="0" eaLnBrk="1" latinLnBrk="0" hangingPunct="1">
              <a:spcBef>
                <a:spcPts val="350"/>
              </a:spcBef>
              <a:buClr>
                <a:schemeClr val="accent2"/>
              </a:buClr>
              <a:buSzPct val="100000"/>
              <a:buFont typeface="Wingdings 2"/>
              <a:buChar char=""/>
              <a:defRPr lang="fr-FR" sz="2100" b="0" i="0" kern="1200">
                <a:solidFill>
                  <a:schemeClr val="tx1"/>
                </a:solidFill>
                <a:latin typeface="Arial"/>
                <a:ea typeface="+mn-ea"/>
                <a:cs typeface="Arial"/>
              </a:defRPr>
            </a:lvl3pPr>
            <a:lvl4pPr marL="1143000" indent="-228600" algn="l" rtl="0" eaLnBrk="1" latinLnBrk="0" hangingPunct="1">
              <a:spcBef>
                <a:spcPts val="350"/>
              </a:spcBef>
              <a:buClr>
                <a:schemeClr val="accent2"/>
              </a:buClr>
              <a:buFont typeface="Wingdings 2"/>
              <a:buChar char=""/>
              <a:defRPr lang="fr-FR" sz="1900" b="0" i="0" kern="1200">
                <a:solidFill>
                  <a:schemeClr val="tx1"/>
                </a:solidFill>
                <a:latin typeface="Arial"/>
                <a:ea typeface="+mn-ea"/>
                <a:cs typeface="Arial"/>
              </a:defRPr>
            </a:lvl4pPr>
            <a:lvl5pPr marL="1371600" indent="-228600" algn="l" rtl="0" eaLnBrk="1" latinLnBrk="0" hangingPunct="1">
              <a:spcBef>
                <a:spcPts val="350"/>
              </a:spcBef>
              <a:buClr>
                <a:schemeClr val="accent2"/>
              </a:buClr>
              <a:buFont typeface="Wingdings 2"/>
              <a:buChar char=""/>
              <a:defRPr lang="fr-FR" sz="1800" b="0" i="0" kern="1200">
                <a:solidFill>
                  <a:schemeClr val="tx1"/>
                </a:solidFill>
                <a:latin typeface="Arial"/>
                <a:ea typeface="+mn-ea"/>
                <a:cs typeface="Arial"/>
              </a:defRPr>
            </a:lvl5pPr>
            <a:lvl6pPr marL="1600200" indent="-228600" algn="l" rtl="0" eaLnBrk="1" latinLnBrk="0" hangingPunct="1">
              <a:spcBef>
                <a:spcPts val="350"/>
              </a:spcBef>
              <a:buClr>
                <a:schemeClr val="accent3"/>
              </a:buClr>
              <a:buFont typeface="Wingdings 2"/>
              <a:buChar char=""/>
              <a:defRPr lang="fr-FR" sz="1800" b="0" i="0" kern="1200">
                <a:solidFill>
                  <a:schemeClr val="tx1"/>
                </a:solidFill>
                <a:latin typeface="Arial"/>
                <a:ea typeface="+mn-ea"/>
                <a:cs typeface="Arial"/>
              </a:defRPr>
            </a:lvl6pPr>
            <a:lvl7pPr marL="1828800" indent="-228600" algn="l" rtl="0" eaLnBrk="1" latinLnBrk="0" hangingPunct="1">
              <a:spcBef>
                <a:spcPts val="350"/>
              </a:spcBef>
              <a:buClr>
                <a:schemeClr val="accent3"/>
              </a:buClr>
              <a:buFont typeface="Wingdings 2"/>
              <a:buChar char=""/>
              <a:defRPr lang="fr-FR" sz="1600" b="0" i="0" kern="1200">
                <a:solidFill>
                  <a:schemeClr val="tx1"/>
                </a:solidFill>
                <a:latin typeface="Arial"/>
                <a:ea typeface="+mn-ea"/>
                <a:cs typeface="Arial"/>
              </a:defRPr>
            </a:lvl7pPr>
            <a:lvl8pPr marL="2057400" indent="-228600" algn="l" rtl="0" eaLnBrk="1" latinLnBrk="0" hangingPunct="1">
              <a:spcBef>
                <a:spcPts val="350"/>
              </a:spcBef>
              <a:buClr>
                <a:schemeClr val="accent3"/>
              </a:buClr>
              <a:buFont typeface="Wingdings 2"/>
              <a:buChar char=""/>
              <a:defRPr lang="fr-FR" sz="1600" b="0" i="0" kern="1200">
                <a:solidFill>
                  <a:schemeClr val="tx1"/>
                </a:solidFill>
                <a:latin typeface="Arial"/>
                <a:ea typeface="+mn-ea"/>
                <a:cs typeface="Arial"/>
              </a:defRPr>
            </a:lvl8pPr>
            <a:lvl9pPr marL="2286000" indent="-228600" algn="l" rtl="0" eaLnBrk="1" latinLnBrk="0" hangingPunct="1">
              <a:spcBef>
                <a:spcPts val="350"/>
              </a:spcBef>
              <a:buClr>
                <a:schemeClr val="accent3"/>
              </a:buClr>
              <a:buFont typeface="Wingdings 2"/>
              <a:buChar char=""/>
              <a:defRPr lang="fr-FR" sz="1600" b="0" i="0" kern="1200" baseline="0">
                <a:solidFill>
                  <a:schemeClr val="tx1"/>
                </a:solidFill>
                <a:latin typeface="Arial"/>
                <a:ea typeface="+mn-ea"/>
                <a:cs typeface="Arial"/>
              </a:defRPr>
            </a:lvl9pPr>
            <a:extLst/>
          </a:lstStyle>
          <a:p>
            <a:pPr>
              <a:defRPr/>
            </a:pPr>
            <a:fld id="{A92D526E-2B21-44CD-BB5F-167E273D4DF6}" type="slidenum">
              <a:rPr lang="en-US" sz="1600" smtClean="0"/>
              <a:pPr>
                <a:defRPr/>
              </a:pPr>
              <a:t>18</a:t>
            </a:fld>
            <a:endParaRPr lang="en-US" sz="1600" dirty="0"/>
          </a:p>
        </p:txBody>
      </p:sp>
      <p:sp>
        <p:nvSpPr>
          <p:cNvPr id="8" name="TextShape 1"/>
          <p:cNvSpPr txBox="1"/>
          <p:nvPr/>
        </p:nvSpPr>
        <p:spPr>
          <a:xfrm>
            <a:off x="838200" y="685800"/>
            <a:ext cx="7619880" cy="609120"/>
          </a:xfrm>
          <a:prstGeom prst="rect">
            <a:avLst/>
          </a:prstGeom>
        </p:spPr>
        <p:txBody>
          <a:bodyPr/>
          <a:lstStyle/>
          <a:p>
            <a:r>
              <a:rPr lang="fr-FR" sz="2800" b="1" dirty="0" smtClean="0">
                <a:solidFill>
                  <a:srgbClr val="000000"/>
                </a:solidFill>
                <a:latin typeface="Arial"/>
              </a:rPr>
              <a:t>Amélioration confort Thermique</a:t>
            </a:r>
            <a:endParaRPr lang="fr-FR" dirty="0"/>
          </a:p>
        </p:txBody>
      </p:sp>
      <p:sp>
        <p:nvSpPr>
          <p:cNvPr id="9" name="CustomShape 3"/>
          <p:cNvSpPr/>
          <p:nvPr/>
        </p:nvSpPr>
        <p:spPr>
          <a:xfrm>
            <a:off x="381000" y="1447800"/>
            <a:ext cx="8077200" cy="1828800"/>
          </a:xfrm>
          <a:prstGeom prst="rect">
            <a:avLst/>
          </a:prstGeom>
        </p:spPr>
        <p:txBody>
          <a:bodyPr lIns="90000" tIns="45000" rIns="90000" bIns="45000"/>
          <a:lstStyle/>
          <a:p>
            <a:pPr marL="342900" indent="-342900">
              <a:buFont typeface="Arial"/>
              <a:buChar char="•"/>
            </a:pPr>
            <a:r>
              <a:rPr lang="fr-FR" sz="2000" dirty="0" smtClean="0">
                <a:solidFill>
                  <a:srgbClr val="000000"/>
                </a:solidFill>
                <a:latin typeface="Times New Roman"/>
              </a:rPr>
              <a:t>Projet de mise en place complémentaire de stores « </a:t>
            </a:r>
            <a:r>
              <a:rPr lang="fr-FR" sz="2000" dirty="0" err="1" smtClean="0">
                <a:solidFill>
                  <a:srgbClr val="000000"/>
                </a:solidFill>
                <a:latin typeface="Times New Roman"/>
              </a:rPr>
              <a:t>screen</a:t>
            </a:r>
            <a:r>
              <a:rPr lang="fr-FR" sz="2000" dirty="0" smtClean="0">
                <a:solidFill>
                  <a:srgbClr val="000000"/>
                </a:solidFill>
                <a:latin typeface="Times New Roman"/>
              </a:rPr>
              <a:t> » filtrant le soleil.</a:t>
            </a:r>
          </a:p>
          <a:p>
            <a:endParaRPr dirty="0"/>
          </a:p>
        </p:txBody>
      </p:sp>
      <p:sp>
        <p:nvSpPr>
          <p:cNvPr id="12" name="CustomShape 3"/>
          <p:cNvSpPr/>
          <p:nvPr/>
        </p:nvSpPr>
        <p:spPr>
          <a:xfrm>
            <a:off x="381000" y="2209800"/>
            <a:ext cx="8077200" cy="1219200"/>
          </a:xfrm>
          <a:prstGeom prst="rect">
            <a:avLst/>
          </a:prstGeom>
        </p:spPr>
        <p:txBody>
          <a:bodyPr lIns="90000" tIns="45000" rIns="90000" bIns="45000"/>
          <a:lstStyle/>
          <a:p>
            <a:pPr marL="342900" indent="-342900">
              <a:buFont typeface="Arial"/>
              <a:buChar char="•"/>
            </a:pPr>
            <a:r>
              <a:rPr lang="fr-FR" sz="2000" dirty="0" smtClean="0">
                <a:solidFill>
                  <a:srgbClr val="000000"/>
                </a:solidFill>
                <a:latin typeface="Times New Roman"/>
              </a:rPr>
              <a:t>Projet d’achat de 8 clim </a:t>
            </a:r>
            <a:r>
              <a:rPr lang="fr-FR" sz="2000" dirty="0" err="1" smtClean="0">
                <a:solidFill>
                  <a:srgbClr val="000000"/>
                </a:solidFill>
                <a:latin typeface="Times New Roman"/>
              </a:rPr>
              <a:t>splits</a:t>
            </a:r>
            <a:r>
              <a:rPr lang="fr-FR" sz="2000" dirty="0" smtClean="0">
                <a:solidFill>
                  <a:srgbClr val="000000"/>
                </a:solidFill>
                <a:latin typeface="Times New Roman"/>
              </a:rPr>
              <a:t> portables </a:t>
            </a:r>
            <a:r>
              <a:rPr lang="fr-FR" sz="2000" dirty="0" smtClean="0">
                <a:solidFill>
                  <a:srgbClr val="000000"/>
                </a:solidFill>
                <a:latin typeface="Times New Roman"/>
              </a:rPr>
              <a:t>portant la dotation à 18 unités. Mise en place d’une demande d’attribution et tableau de suivi. Priorité donnée aux bureaux en exposition sud et sud ouest.</a:t>
            </a:r>
          </a:p>
          <a:p>
            <a:r>
              <a:rPr lang="fr-FR" sz="2000" dirty="0">
                <a:solidFill>
                  <a:srgbClr val="000000"/>
                </a:solidFill>
                <a:latin typeface="Times New Roman"/>
              </a:rPr>
              <a:t>	</a:t>
            </a:r>
            <a:endParaRPr dirty="0"/>
          </a:p>
        </p:txBody>
      </p:sp>
      <p:sp>
        <p:nvSpPr>
          <p:cNvPr id="11" name="CustomShape 3"/>
          <p:cNvSpPr/>
          <p:nvPr/>
        </p:nvSpPr>
        <p:spPr>
          <a:xfrm>
            <a:off x="533400" y="3352800"/>
            <a:ext cx="8077200" cy="1219200"/>
          </a:xfrm>
          <a:prstGeom prst="rect">
            <a:avLst/>
          </a:prstGeom>
        </p:spPr>
        <p:txBody>
          <a:bodyPr lIns="90000" tIns="45000" rIns="90000" bIns="45000"/>
          <a:lstStyle/>
          <a:p>
            <a:pPr marL="342900" indent="-342900">
              <a:buFont typeface="Arial"/>
              <a:buChar char="•"/>
            </a:pPr>
            <a:r>
              <a:rPr lang="fr-FR" sz="2000" dirty="0" smtClean="0">
                <a:solidFill>
                  <a:srgbClr val="000000"/>
                </a:solidFill>
                <a:latin typeface="Times New Roman"/>
              </a:rPr>
              <a:t>Remplacement vitrage, la contrôle Room </a:t>
            </a:r>
            <a:r>
              <a:rPr lang="fr-FR" sz="2000" dirty="0">
                <a:solidFill>
                  <a:srgbClr val="000000"/>
                </a:solidFill>
                <a:latin typeface="Times New Roman"/>
              </a:rPr>
              <a:t>et le sas + PC </a:t>
            </a:r>
            <a:r>
              <a:rPr lang="fr-FR" sz="2000" dirty="0" smtClean="0">
                <a:solidFill>
                  <a:srgbClr val="000000"/>
                </a:solidFill>
                <a:latin typeface="Times New Roman"/>
              </a:rPr>
              <a:t>sécurité en « Bureau témoin ». Premiers </a:t>
            </a:r>
            <a:r>
              <a:rPr lang="fr-FR" sz="2000" dirty="0" smtClean="0">
                <a:solidFill>
                  <a:srgbClr val="000000"/>
                </a:solidFill>
                <a:latin typeface="Times New Roman"/>
              </a:rPr>
              <a:t>retours sont positifs</a:t>
            </a:r>
            <a:r>
              <a:rPr lang="fr-FR" sz="2000" dirty="0" smtClean="0">
                <a:solidFill>
                  <a:srgbClr val="000000"/>
                </a:solidFill>
                <a:latin typeface="Times New Roman"/>
              </a:rPr>
              <a:t>.</a:t>
            </a:r>
          </a:p>
          <a:p>
            <a:pPr lvl="1"/>
            <a:r>
              <a:rPr lang="fr-FR" sz="2000" i="1" dirty="0" smtClean="0">
                <a:solidFill>
                  <a:srgbClr val="000000"/>
                </a:solidFill>
                <a:latin typeface="Times New Roman"/>
              </a:rPr>
              <a:t>Déploiement possible selon budget à valider</a:t>
            </a:r>
          </a:p>
          <a:p>
            <a:endParaRPr lang="fr-FR" sz="2000" dirty="0">
              <a:solidFill>
                <a:srgbClr val="000000"/>
              </a:solidFill>
              <a:latin typeface="Times New Roman"/>
            </a:endParaRPr>
          </a:p>
          <a:p>
            <a:r>
              <a:rPr lang="fr-FR" sz="2000" dirty="0">
                <a:solidFill>
                  <a:srgbClr val="000000"/>
                </a:solidFill>
                <a:latin typeface="Times New Roman"/>
              </a:rPr>
              <a:t>	</a:t>
            </a:r>
            <a:endParaRPr dirty="0"/>
          </a:p>
        </p:txBody>
      </p:sp>
    </p:spTree>
    <p:extLst>
      <p:ext uri="{BB962C8B-B14F-4D97-AF65-F5344CB8AC3E}">
        <p14:creationId xmlns:p14="http://schemas.microsoft.com/office/powerpoint/2010/main" val="2905359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FR" dirty="0"/>
              <a:t>Confort des occupants</a:t>
            </a:r>
          </a:p>
        </p:txBody>
      </p:sp>
      <p:sp>
        <p:nvSpPr>
          <p:cNvPr id="6" name="Espace réservé du numéro de diapositive 5"/>
          <p:cNvSpPr>
            <a:spLocks noGrp="1"/>
          </p:cNvSpPr>
          <p:nvPr>
            <p:ph type="sldNum" sz="quarter" idx="4"/>
          </p:nvPr>
        </p:nvSpPr>
        <p:spPr/>
        <p:txBody>
          <a:bodyPr/>
          <a:lstStyle/>
          <a:p>
            <a:fld id="{45292C34-3E5E-4BA5-AF54-F1601B144FB0}" type="slidenum">
              <a:rPr lang="fr-FR" sz="1400" smtClean="0"/>
              <a:pPr/>
              <a:t>19</a:t>
            </a:fld>
            <a:endParaRPr lang="fr-FR" dirty="0"/>
          </a:p>
        </p:txBody>
      </p:sp>
      <p:sp>
        <p:nvSpPr>
          <p:cNvPr id="7" name="Espace réservé du numéro de diapositive 4"/>
          <p:cNvSpPr txBox="1">
            <a:spLocks/>
          </p:cNvSpPr>
          <p:nvPr/>
        </p:nvSpPr>
        <p:spPr>
          <a:xfrm>
            <a:off x="8610600" y="6477000"/>
            <a:ext cx="533400" cy="381001"/>
          </a:xfrm>
          <a:prstGeom prst="rect">
            <a:avLst/>
          </a:prstGeom>
          <a:solidFill>
            <a:srgbClr val="02A0CA"/>
          </a:solidFill>
        </p:spPr>
        <p:txBody>
          <a:bodyPr vert="horz" anchor="ctr">
            <a:noAutofit/>
          </a:bodyPr>
          <a:lstStyle>
            <a:lvl1pPr marL="109728" indent="0" algn="l" rtl="0" eaLnBrk="1" latinLnBrk="0" hangingPunct="1">
              <a:spcBef>
                <a:spcPts val="400"/>
              </a:spcBef>
              <a:spcAft>
                <a:spcPts val="0"/>
              </a:spcAft>
              <a:buClr>
                <a:schemeClr val="accent1"/>
              </a:buClr>
              <a:buSzPct val="65000"/>
              <a:buFont typeface="Wingdings 3"/>
              <a:buNone/>
              <a:defRPr lang="fr-FR" sz="2000" b="0" i="0" kern="1200" baseline="0">
                <a:solidFill>
                  <a:srgbClr val="FFFFFF"/>
                </a:solidFill>
                <a:latin typeface="Arial"/>
                <a:ea typeface="+mn-ea"/>
                <a:cs typeface="Arial"/>
              </a:defRPr>
            </a:lvl1pPr>
            <a:lvl2pPr marL="621792" indent="-228600" algn="l" rtl="0" eaLnBrk="1" latinLnBrk="0" hangingPunct="1">
              <a:spcBef>
                <a:spcPts val="324"/>
              </a:spcBef>
              <a:buClr>
                <a:schemeClr val="accent1"/>
              </a:buClr>
              <a:buFont typeface="Verdana"/>
              <a:buChar char="◦"/>
              <a:defRPr lang="fr-FR" sz="2300" b="0" i="0" kern="1200">
                <a:solidFill>
                  <a:schemeClr val="tx1"/>
                </a:solidFill>
                <a:latin typeface="Arial"/>
                <a:ea typeface="+mn-ea"/>
                <a:cs typeface="Arial"/>
              </a:defRPr>
            </a:lvl2pPr>
            <a:lvl3pPr marL="859536" indent="-228600" algn="l" rtl="0" eaLnBrk="1" latinLnBrk="0" hangingPunct="1">
              <a:spcBef>
                <a:spcPts val="350"/>
              </a:spcBef>
              <a:buClr>
                <a:schemeClr val="accent2"/>
              </a:buClr>
              <a:buSzPct val="100000"/>
              <a:buFont typeface="Wingdings 2"/>
              <a:buChar char=""/>
              <a:defRPr lang="fr-FR" sz="2100" b="0" i="0" kern="1200">
                <a:solidFill>
                  <a:schemeClr val="tx1"/>
                </a:solidFill>
                <a:latin typeface="Arial"/>
                <a:ea typeface="+mn-ea"/>
                <a:cs typeface="Arial"/>
              </a:defRPr>
            </a:lvl3pPr>
            <a:lvl4pPr marL="1143000" indent="-228600" algn="l" rtl="0" eaLnBrk="1" latinLnBrk="0" hangingPunct="1">
              <a:spcBef>
                <a:spcPts val="350"/>
              </a:spcBef>
              <a:buClr>
                <a:schemeClr val="accent2"/>
              </a:buClr>
              <a:buFont typeface="Wingdings 2"/>
              <a:buChar char=""/>
              <a:defRPr lang="fr-FR" sz="1900" b="0" i="0" kern="1200">
                <a:solidFill>
                  <a:schemeClr val="tx1"/>
                </a:solidFill>
                <a:latin typeface="Arial"/>
                <a:ea typeface="+mn-ea"/>
                <a:cs typeface="Arial"/>
              </a:defRPr>
            </a:lvl4pPr>
            <a:lvl5pPr marL="1371600" indent="-228600" algn="l" rtl="0" eaLnBrk="1" latinLnBrk="0" hangingPunct="1">
              <a:spcBef>
                <a:spcPts val="350"/>
              </a:spcBef>
              <a:buClr>
                <a:schemeClr val="accent2"/>
              </a:buClr>
              <a:buFont typeface="Wingdings 2"/>
              <a:buChar char=""/>
              <a:defRPr lang="fr-FR" sz="1800" b="0" i="0" kern="1200">
                <a:solidFill>
                  <a:schemeClr val="tx1"/>
                </a:solidFill>
                <a:latin typeface="Arial"/>
                <a:ea typeface="+mn-ea"/>
                <a:cs typeface="Arial"/>
              </a:defRPr>
            </a:lvl5pPr>
            <a:lvl6pPr marL="1600200" indent="-228600" algn="l" rtl="0" eaLnBrk="1" latinLnBrk="0" hangingPunct="1">
              <a:spcBef>
                <a:spcPts val="350"/>
              </a:spcBef>
              <a:buClr>
                <a:schemeClr val="accent3"/>
              </a:buClr>
              <a:buFont typeface="Wingdings 2"/>
              <a:buChar char=""/>
              <a:defRPr lang="fr-FR" sz="1800" b="0" i="0" kern="1200">
                <a:solidFill>
                  <a:schemeClr val="tx1"/>
                </a:solidFill>
                <a:latin typeface="Arial"/>
                <a:ea typeface="+mn-ea"/>
                <a:cs typeface="Arial"/>
              </a:defRPr>
            </a:lvl6pPr>
            <a:lvl7pPr marL="1828800" indent="-228600" algn="l" rtl="0" eaLnBrk="1" latinLnBrk="0" hangingPunct="1">
              <a:spcBef>
                <a:spcPts val="350"/>
              </a:spcBef>
              <a:buClr>
                <a:schemeClr val="accent3"/>
              </a:buClr>
              <a:buFont typeface="Wingdings 2"/>
              <a:buChar char=""/>
              <a:defRPr lang="fr-FR" sz="1600" b="0" i="0" kern="1200">
                <a:solidFill>
                  <a:schemeClr val="tx1"/>
                </a:solidFill>
                <a:latin typeface="Arial"/>
                <a:ea typeface="+mn-ea"/>
                <a:cs typeface="Arial"/>
              </a:defRPr>
            </a:lvl7pPr>
            <a:lvl8pPr marL="2057400" indent="-228600" algn="l" rtl="0" eaLnBrk="1" latinLnBrk="0" hangingPunct="1">
              <a:spcBef>
                <a:spcPts val="350"/>
              </a:spcBef>
              <a:buClr>
                <a:schemeClr val="accent3"/>
              </a:buClr>
              <a:buFont typeface="Wingdings 2"/>
              <a:buChar char=""/>
              <a:defRPr lang="fr-FR" sz="1600" b="0" i="0" kern="1200">
                <a:solidFill>
                  <a:schemeClr val="tx1"/>
                </a:solidFill>
                <a:latin typeface="Arial"/>
                <a:ea typeface="+mn-ea"/>
                <a:cs typeface="Arial"/>
              </a:defRPr>
            </a:lvl8pPr>
            <a:lvl9pPr marL="2286000" indent="-228600" algn="l" rtl="0" eaLnBrk="1" latinLnBrk="0" hangingPunct="1">
              <a:spcBef>
                <a:spcPts val="350"/>
              </a:spcBef>
              <a:buClr>
                <a:schemeClr val="accent3"/>
              </a:buClr>
              <a:buFont typeface="Wingdings 2"/>
              <a:buChar char=""/>
              <a:defRPr lang="fr-FR" sz="1600" b="0" i="0" kern="1200" baseline="0">
                <a:solidFill>
                  <a:schemeClr val="tx1"/>
                </a:solidFill>
                <a:latin typeface="Arial"/>
                <a:ea typeface="+mn-ea"/>
                <a:cs typeface="Arial"/>
              </a:defRPr>
            </a:lvl9pPr>
            <a:extLst/>
          </a:lstStyle>
          <a:p>
            <a:pPr>
              <a:defRPr/>
            </a:pPr>
            <a:fld id="{A92D526E-2B21-44CD-BB5F-167E273D4DF6}" type="slidenum">
              <a:rPr lang="en-US" sz="1600" smtClean="0"/>
              <a:pPr>
                <a:defRPr/>
              </a:pPr>
              <a:t>19</a:t>
            </a:fld>
            <a:endParaRPr lang="en-US" sz="1600"/>
          </a:p>
        </p:txBody>
      </p:sp>
      <p:sp>
        <p:nvSpPr>
          <p:cNvPr id="8" name="TextShape 1"/>
          <p:cNvSpPr txBox="1"/>
          <p:nvPr/>
        </p:nvSpPr>
        <p:spPr>
          <a:xfrm>
            <a:off x="838200" y="685800"/>
            <a:ext cx="7619880" cy="1371600"/>
          </a:xfrm>
          <a:prstGeom prst="rect">
            <a:avLst/>
          </a:prstGeom>
        </p:spPr>
        <p:txBody>
          <a:bodyPr/>
          <a:lstStyle/>
          <a:p>
            <a:r>
              <a:rPr lang="fr-FR" sz="2800" b="1" dirty="0" smtClean="0">
                <a:solidFill>
                  <a:srgbClr val="000000"/>
                </a:solidFill>
                <a:latin typeface="Arial"/>
              </a:rPr>
              <a:t>Remplacement CTA ailes nord</a:t>
            </a:r>
          </a:p>
          <a:p>
            <a:endParaRPr lang="fr-FR" dirty="0"/>
          </a:p>
        </p:txBody>
      </p:sp>
      <p:sp>
        <p:nvSpPr>
          <p:cNvPr id="13" name="CustomShape 3"/>
          <p:cNvSpPr/>
          <p:nvPr/>
        </p:nvSpPr>
        <p:spPr>
          <a:xfrm>
            <a:off x="533400" y="1866900"/>
            <a:ext cx="8077200" cy="3124200"/>
          </a:xfrm>
          <a:prstGeom prst="rect">
            <a:avLst/>
          </a:prstGeom>
        </p:spPr>
        <p:txBody>
          <a:bodyPr lIns="90000" tIns="45000" rIns="90000" bIns="45000"/>
          <a:lstStyle/>
          <a:p>
            <a:pPr marL="342900" indent="-342900">
              <a:buFont typeface="Arial"/>
              <a:buChar char="•"/>
            </a:pPr>
            <a:endParaRPr dirty="0"/>
          </a:p>
        </p:txBody>
      </p:sp>
      <p:sp>
        <p:nvSpPr>
          <p:cNvPr id="9" name="CustomShape 3"/>
          <p:cNvSpPr/>
          <p:nvPr/>
        </p:nvSpPr>
        <p:spPr>
          <a:xfrm>
            <a:off x="381000" y="1447800"/>
            <a:ext cx="8077200" cy="3048000"/>
          </a:xfrm>
          <a:prstGeom prst="rect">
            <a:avLst/>
          </a:prstGeom>
        </p:spPr>
        <p:txBody>
          <a:bodyPr lIns="90000" tIns="45000" rIns="90000" bIns="45000"/>
          <a:lstStyle/>
          <a:p>
            <a:pPr marL="342900" indent="-342900">
              <a:buFont typeface="Arial"/>
              <a:buChar char="•"/>
            </a:pPr>
            <a:r>
              <a:rPr lang="fr-FR" sz="2000" dirty="0" smtClean="0">
                <a:solidFill>
                  <a:srgbClr val="000000"/>
                </a:solidFill>
                <a:latin typeface="Times New Roman"/>
              </a:rPr>
              <a:t>Le projet lancé en décembre vise à remplacer une CTA de </a:t>
            </a:r>
            <a:r>
              <a:rPr lang="fr-FR" sz="2000" dirty="0" smtClean="0">
                <a:solidFill>
                  <a:srgbClr val="000000"/>
                </a:solidFill>
                <a:latin typeface="Times New Roman"/>
              </a:rPr>
              <a:t>25 ans </a:t>
            </a:r>
            <a:r>
              <a:rPr lang="fr-FR" sz="2000" dirty="0" smtClean="0">
                <a:solidFill>
                  <a:srgbClr val="000000"/>
                </a:solidFill>
                <a:latin typeface="Times New Roman"/>
              </a:rPr>
              <a:t>par un équipement performant avec une gestion de l’aéraulique, et des ventilations programmées pour un confort accru.</a:t>
            </a:r>
          </a:p>
          <a:p>
            <a:pPr lvl="1"/>
            <a:endParaRPr lang="fr-FR" sz="2000" dirty="0">
              <a:solidFill>
                <a:srgbClr val="000000"/>
              </a:solidFill>
              <a:latin typeface="Times New Roman"/>
            </a:endParaRPr>
          </a:p>
          <a:p>
            <a:pPr lvl="1"/>
            <a:r>
              <a:rPr lang="fr-FR" sz="2000" dirty="0" smtClean="0">
                <a:solidFill>
                  <a:srgbClr val="000000"/>
                </a:solidFill>
                <a:latin typeface="Times New Roman"/>
              </a:rPr>
              <a:t>exemple : </a:t>
            </a:r>
            <a:r>
              <a:rPr lang="fr-FR" sz="2000" dirty="0" smtClean="0">
                <a:solidFill>
                  <a:srgbClr val="000000"/>
                </a:solidFill>
                <a:latin typeface="Times New Roman"/>
              </a:rPr>
              <a:t>sur-ventilation </a:t>
            </a:r>
            <a:r>
              <a:rPr lang="fr-FR" sz="2000" dirty="0" smtClean="0">
                <a:solidFill>
                  <a:srgbClr val="000000"/>
                </a:solidFill>
                <a:latin typeface="Times New Roman"/>
              </a:rPr>
              <a:t>nocturne en été, ventilation programmée selon occupation pour des </a:t>
            </a:r>
            <a:r>
              <a:rPr lang="fr-FR" sz="2000" dirty="0" smtClean="0">
                <a:solidFill>
                  <a:srgbClr val="000000"/>
                </a:solidFill>
                <a:latin typeface="Times New Roman"/>
              </a:rPr>
              <a:t>baisses </a:t>
            </a:r>
            <a:r>
              <a:rPr lang="fr-FR" sz="2000" dirty="0" smtClean="0">
                <a:solidFill>
                  <a:srgbClr val="000000"/>
                </a:solidFill>
                <a:latin typeface="Times New Roman"/>
              </a:rPr>
              <a:t>de </a:t>
            </a:r>
            <a:r>
              <a:rPr lang="fr-FR" sz="2000" dirty="0" smtClean="0">
                <a:solidFill>
                  <a:srgbClr val="000000"/>
                </a:solidFill>
                <a:latin typeface="Times New Roman"/>
              </a:rPr>
              <a:t>consommation.</a:t>
            </a:r>
            <a:endParaRPr lang="fr-FR" sz="2000" dirty="0" smtClean="0">
              <a:solidFill>
                <a:srgbClr val="000000"/>
              </a:solidFill>
              <a:latin typeface="Times New Roman"/>
            </a:endParaRPr>
          </a:p>
          <a:p>
            <a:pPr lvl="1"/>
            <a:endParaRPr lang="fr-FR" sz="2000" dirty="0">
              <a:solidFill>
                <a:srgbClr val="000000"/>
              </a:solidFill>
              <a:latin typeface="Times New Roman"/>
            </a:endParaRPr>
          </a:p>
          <a:p>
            <a:pPr lvl="1"/>
            <a:r>
              <a:rPr lang="fr-FR" sz="2000" dirty="0" smtClean="0">
                <a:solidFill>
                  <a:srgbClr val="000000"/>
                </a:solidFill>
                <a:latin typeface="Times New Roman"/>
              </a:rPr>
              <a:t>Livrable : fin mars 2016</a:t>
            </a:r>
          </a:p>
          <a:p>
            <a:pPr lvl="1"/>
            <a:r>
              <a:rPr lang="fr-FR" sz="2000" dirty="0" smtClean="0">
                <a:solidFill>
                  <a:srgbClr val="000000"/>
                </a:solidFill>
                <a:latin typeface="Times New Roman"/>
              </a:rPr>
              <a:t>Budget 60K€</a:t>
            </a:r>
          </a:p>
          <a:p>
            <a:endParaRPr dirty="0"/>
          </a:p>
        </p:txBody>
      </p:sp>
    </p:spTree>
    <p:extLst>
      <p:ext uri="{BB962C8B-B14F-4D97-AF65-F5344CB8AC3E}">
        <p14:creationId xmlns:p14="http://schemas.microsoft.com/office/powerpoint/2010/main" val="3943568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idx="4294967295"/>
          </p:nvPr>
        </p:nvSpPr>
        <p:spPr>
          <a:xfrm>
            <a:off x="0" y="457200"/>
            <a:ext cx="9144000" cy="914400"/>
          </a:xfrm>
        </p:spPr>
        <p:txBody>
          <a:bodyPr/>
          <a:lstStyle/>
          <a:p>
            <a:r>
              <a:rPr lang="fr-FR" dirty="0" smtClean="0">
                <a:solidFill>
                  <a:srgbClr val="02A0CA"/>
                </a:solidFill>
              </a:rPr>
              <a:t>Sommaire</a:t>
            </a:r>
            <a:endParaRPr lang="fr-FR" dirty="0">
              <a:solidFill>
                <a:srgbClr val="02A0CA"/>
              </a:solidFill>
            </a:endParaRPr>
          </a:p>
        </p:txBody>
      </p:sp>
      <p:sp>
        <p:nvSpPr>
          <p:cNvPr id="6" name="Espace réservé du contenu 5"/>
          <p:cNvSpPr>
            <a:spLocks noGrp="1"/>
          </p:cNvSpPr>
          <p:nvPr>
            <p:ph idx="1"/>
          </p:nvPr>
        </p:nvSpPr>
        <p:spPr>
          <a:xfrm>
            <a:off x="304800" y="1143000"/>
            <a:ext cx="8839200" cy="5135563"/>
          </a:xfrm>
        </p:spPr>
        <p:txBody>
          <a:bodyPr>
            <a:normAutofit/>
          </a:bodyPr>
          <a:lstStyle/>
          <a:p>
            <a:pPr>
              <a:spcBef>
                <a:spcPts val="1000"/>
              </a:spcBef>
              <a:spcAft>
                <a:spcPts val="600"/>
              </a:spcAft>
            </a:pPr>
            <a:r>
              <a:rPr lang="fr-FR" dirty="0" smtClean="0"/>
              <a:t>Introduction  : </a:t>
            </a:r>
            <a:r>
              <a:rPr lang="fr-FR" b="1" dirty="0" smtClean="0"/>
              <a:t>Contexte actuel</a:t>
            </a:r>
          </a:p>
          <a:p>
            <a:pPr>
              <a:spcBef>
                <a:spcPts val="1000"/>
              </a:spcBef>
              <a:spcAft>
                <a:spcPts val="600"/>
              </a:spcAft>
            </a:pPr>
            <a:endParaRPr lang="fr-FR" sz="1600" b="1" dirty="0" smtClean="0"/>
          </a:p>
          <a:p>
            <a:pPr>
              <a:spcBef>
                <a:spcPts val="1000"/>
              </a:spcBef>
              <a:spcAft>
                <a:spcPts val="600"/>
              </a:spcAft>
            </a:pPr>
            <a:r>
              <a:rPr lang="fr-FR" b="1" dirty="0" smtClean="0"/>
              <a:t>Projets 2015 -2016</a:t>
            </a:r>
          </a:p>
          <a:p>
            <a:pPr lvl="1">
              <a:spcBef>
                <a:spcPts val="1000"/>
              </a:spcBef>
              <a:spcAft>
                <a:spcPts val="600"/>
              </a:spcAft>
            </a:pPr>
            <a:r>
              <a:rPr lang="fr-FR" u="sng" dirty="0"/>
              <a:t>Projets infrastructure technique </a:t>
            </a:r>
            <a:r>
              <a:rPr lang="fr-FR" dirty="0"/>
              <a:t> </a:t>
            </a:r>
          </a:p>
          <a:p>
            <a:pPr lvl="1">
              <a:spcBef>
                <a:spcPts val="1000"/>
              </a:spcBef>
              <a:spcAft>
                <a:spcPts val="600"/>
              </a:spcAft>
            </a:pPr>
            <a:r>
              <a:rPr lang="fr-FR" u="sng" dirty="0" smtClean="0"/>
              <a:t>Confort </a:t>
            </a:r>
            <a:r>
              <a:rPr lang="fr-FR" u="sng" dirty="0"/>
              <a:t>des occupants </a:t>
            </a:r>
            <a:r>
              <a:rPr lang="fr-FR" dirty="0"/>
              <a:t> </a:t>
            </a:r>
          </a:p>
          <a:p>
            <a:pPr lvl="1">
              <a:spcBef>
                <a:spcPts val="1000"/>
              </a:spcBef>
              <a:spcAft>
                <a:spcPts val="600"/>
              </a:spcAft>
            </a:pPr>
            <a:r>
              <a:rPr lang="fr-FR" u="sng" dirty="0" smtClean="0"/>
              <a:t>Organisationnel</a:t>
            </a:r>
            <a:r>
              <a:rPr lang="fr-FR" u="sng" dirty="0"/>
              <a:t> </a:t>
            </a:r>
            <a:endParaRPr lang="fr-FR" u="sng" dirty="0" smtClean="0"/>
          </a:p>
          <a:p>
            <a:pPr lvl="1">
              <a:spcBef>
                <a:spcPts val="1000"/>
              </a:spcBef>
              <a:spcAft>
                <a:spcPts val="600"/>
              </a:spcAft>
            </a:pPr>
            <a:r>
              <a:rPr lang="fr-FR" u="sng" dirty="0"/>
              <a:t>Optimisation des </a:t>
            </a:r>
            <a:r>
              <a:rPr lang="fr-FR" u="sng" dirty="0" smtClean="0"/>
              <a:t>dépenses</a:t>
            </a:r>
            <a:endParaRPr lang="fr-FR" dirty="0"/>
          </a:p>
          <a:p>
            <a:pPr marL="393192" lvl="1" indent="0">
              <a:spcBef>
                <a:spcPts val="1000"/>
              </a:spcBef>
              <a:spcAft>
                <a:spcPts val="600"/>
              </a:spcAft>
              <a:buNone/>
            </a:pPr>
            <a:endParaRPr lang="fr-FR" sz="1600" dirty="0"/>
          </a:p>
          <a:p>
            <a:pPr>
              <a:spcBef>
                <a:spcPts val="1000"/>
              </a:spcBef>
              <a:spcAft>
                <a:spcPts val="600"/>
              </a:spcAft>
            </a:pPr>
            <a:r>
              <a:rPr lang="fr-FR" dirty="0" smtClean="0"/>
              <a:t>Conclusion</a:t>
            </a:r>
            <a:r>
              <a:rPr lang="fr-FR" b="1" dirty="0" smtClean="0"/>
              <a:t> : Prospectives</a:t>
            </a:r>
            <a:endParaRPr lang="fr-FR" b="1" dirty="0"/>
          </a:p>
        </p:txBody>
      </p:sp>
      <p:sp>
        <p:nvSpPr>
          <p:cNvPr id="7" name="Espace réservé du texte 6"/>
          <p:cNvSpPr>
            <a:spLocks noGrp="1"/>
          </p:cNvSpPr>
          <p:nvPr>
            <p:ph type="body" sz="quarter" idx="12"/>
          </p:nvPr>
        </p:nvSpPr>
        <p:spPr/>
        <p:txBody>
          <a:bodyPr/>
          <a:lstStyle/>
          <a:p>
            <a:r>
              <a:rPr lang="fr-FR" dirty="0" smtClean="0"/>
              <a:t> </a:t>
            </a:r>
            <a:endParaRPr lang="fr-FR" dirty="0"/>
          </a:p>
        </p:txBody>
      </p:sp>
      <p:sp>
        <p:nvSpPr>
          <p:cNvPr id="8" name="Espace réservé de la date 7"/>
          <p:cNvSpPr>
            <a:spLocks noGrp="1"/>
          </p:cNvSpPr>
          <p:nvPr>
            <p:ph type="dt" sz="half" idx="2"/>
          </p:nvPr>
        </p:nvSpPr>
        <p:spPr/>
        <p:txBody>
          <a:bodyPr/>
          <a:lstStyle/>
          <a:p>
            <a:r>
              <a:rPr lang="fr-FR" dirty="0" smtClean="0"/>
              <a:t>28/01/2016</a:t>
            </a:r>
            <a:endParaRPr lang="fr-FR" dirty="0"/>
          </a:p>
        </p:txBody>
      </p:sp>
      <p:sp>
        <p:nvSpPr>
          <p:cNvPr id="9" name="Espace réservé du numéro de diapositive 8"/>
          <p:cNvSpPr>
            <a:spLocks noGrp="1"/>
          </p:cNvSpPr>
          <p:nvPr>
            <p:ph type="sldNum" sz="quarter" idx="4"/>
          </p:nvPr>
        </p:nvSpPr>
        <p:spPr/>
        <p:txBody>
          <a:bodyPr/>
          <a:lstStyle/>
          <a:p>
            <a:fld id="{45292C34-3E5E-4BA5-AF54-F1601B144FB0}" type="slidenum">
              <a:rPr lang="fr-FR" sz="1400" smtClean="0"/>
              <a:pPr/>
              <a:t>2</a:t>
            </a:fld>
            <a:endParaRPr lang="fr-FR" dirty="0"/>
          </a:p>
        </p:txBody>
      </p:sp>
    </p:spTree>
    <p:extLst>
      <p:ext uri="{BB962C8B-B14F-4D97-AF65-F5344CB8AC3E}">
        <p14:creationId xmlns:p14="http://schemas.microsoft.com/office/powerpoint/2010/main" val="210568062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FR" dirty="0"/>
              <a:t>Confort des occupants</a:t>
            </a:r>
          </a:p>
        </p:txBody>
      </p:sp>
      <p:sp>
        <p:nvSpPr>
          <p:cNvPr id="6" name="Espace réservé du numéro de diapositive 5"/>
          <p:cNvSpPr>
            <a:spLocks noGrp="1"/>
          </p:cNvSpPr>
          <p:nvPr>
            <p:ph type="sldNum" sz="quarter" idx="4"/>
          </p:nvPr>
        </p:nvSpPr>
        <p:spPr/>
        <p:txBody>
          <a:bodyPr/>
          <a:lstStyle/>
          <a:p>
            <a:fld id="{45292C34-3E5E-4BA5-AF54-F1601B144FB0}" type="slidenum">
              <a:rPr lang="fr-FR" sz="1400" smtClean="0"/>
              <a:pPr/>
              <a:t>20</a:t>
            </a:fld>
            <a:endParaRPr lang="fr-FR" dirty="0"/>
          </a:p>
        </p:txBody>
      </p:sp>
      <p:sp>
        <p:nvSpPr>
          <p:cNvPr id="7" name="Espace réservé du numéro de diapositive 4"/>
          <p:cNvSpPr txBox="1">
            <a:spLocks/>
          </p:cNvSpPr>
          <p:nvPr/>
        </p:nvSpPr>
        <p:spPr>
          <a:xfrm>
            <a:off x="8610600" y="6477000"/>
            <a:ext cx="533400" cy="381001"/>
          </a:xfrm>
          <a:prstGeom prst="rect">
            <a:avLst/>
          </a:prstGeom>
          <a:solidFill>
            <a:srgbClr val="02A0CA"/>
          </a:solidFill>
        </p:spPr>
        <p:txBody>
          <a:bodyPr vert="horz" anchor="ctr">
            <a:noAutofit/>
          </a:bodyPr>
          <a:lstStyle>
            <a:lvl1pPr marL="109728" indent="0" algn="l" rtl="0" eaLnBrk="1" latinLnBrk="0" hangingPunct="1">
              <a:spcBef>
                <a:spcPts val="400"/>
              </a:spcBef>
              <a:spcAft>
                <a:spcPts val="0"/>
              </a:spcAft>
              <a:buClr>
                <a:schemeClr val="accent1"/>
              </a:buClr>
              <a:buSzPct val="65000"/>
              <a:buFont typeface="Wingdings 3"/>
              <a:buNone/>
              <a:defRPr lang="fr-FR" sz="2000" b="0" i="0" kern="1200" baseline="0">
                <a:solidFill>
                  <a:srgbClr val="FFFFFF"/>
                </a:solidFill>
                <a:latin typeface="Arial"/>
                <a:ea typeface="+mn-ea"/>
                <a:cs typeface="Arial"/>
              </a:defRPr>
            </a:lvl1pPr>
            <a:lvl2pPr marL="621792" indent="-228600" algn="l" rtl="0" eaLnBrk="1" latinLnBrk="0" hangingPunct="1">
              <a:spcBef>
                <a:spcPts val="324"/>
              </a:spcBef>
              <a:buClr>
                <a:schemeClr val="accent1"/>
              </a:buClr>
              <a:buFont typeface="Verdana"/>
              <a:buChar char="◦"/>
              <a:defRPr lang="fr-FR" sz="2300" b="0" i="0" kern="1200">
                <a:solidFill>
                  <a:schemeClr val="tx1"/>
                </a:solidFill>
                <a:latin typeface="Arial"/>
                <a:ea typeface="+mn-ea"/>
                <a:cs typeface="Arial"/>
              </a:defRPr>
            </a:lvl2pPr>
            <a:lvl3pPr marL="859536" indent="-228600" algn="l" rtl="0" eaLnBrk="1" latinLnBrk="0" hangingPunct="1">
              <a:spcBef>
                <a:spcPts val="350"/>
              </a:spcBef>
              <a:buClr>
                <a:schemeClr val="accent2"/>
              </a:buClr>
              <a:buSzPct val="100000"/>
              <a:buFont typeface="Wingdings 2"/>
              <a:buChar char=""/>
              <a:defRPr lang="fr-FR" sz="2100" b="0" i="0" kern="1200">
                <a:solidFill>
                  <a:schemeClr val="tx1"/>
                </a:solidFill>
                <a:latin typeface="Arial"/>
                <a:ea typeface="+mn-ea"/>
                <a:cs typeface="Arial"/>
              </a:defRPr>
            </a:lvl3pPr>
            <a:lvl4pPr marL="1143000" indent="-228600" algn="l" rtl="0" eaLnBrk="1" latinLnBrk="0" hangingPunct="1">
              <a:spcBef>
                <a:spcPts val="350"/>
              </a:spcBef>
              <a:buClr>
                <a:schemeClr val="accent2"/>
              </a:buClr>
              <a:buFont typeface="Wingdings 2"/>
              <a:buChar char=""/>
              <a:defRPr lang="fr-FR" sz="1900" b="0" i="0" kern="1200">
                <a:solidFill>
                  <a:schemeClr val="tx1"/>
                </a:solidFill>
                <a:latin typeface="Arial"/>
                <a:ea typeface="+mn-ea"/>
                <a:cs typeface="Arial"/>
              </a:defRPr>
            </a:lvl4pPr>
            <a:lvl5pPr marL="1371600" indent="-228600" algn="l" rtl="0" eaLnBrk="1" latinLnBrk="0" hangingPunct="1">
              <a:spcBef>
                <a:spcPts val="350"/>
              </a:spcBef>
              <a:buClr>
                <a:schemeClr val="accent2"/>
              </a:buClr>
              <a:buFont typeface="Wingdings 2"/>
              <a:buChar char=""/>
              <a:defRPr lang="fr-FR" sz="1800" b="0" i="0" kern="1200">
                <a:solidFill>
                  <a:schemeClr val="tx1"/>
                </a:solidFill>
                <a:latin typeface="Arial"/>
                <a:ea typeface="+mn-ea"/>
                <a:cs typeface="Arial"/>
              </a:defRPr>
            </a:lvl5pPr>
            <a:lvl6pPr marL="1600200" indent="-228600" algn="l" rtl="0" eaLnBrk="1" latinLnBrk="0" hangingPunct="1">
              <a:spcBef>
                <a:spcPts val="350"/>
              </a:spcBef>
              <a:buClr>
                <a:schemeClr val="accent3"/>
              </a:buClr>
              <a:buFont typeface="Wingdings 2"/>
              <a:buChar char=""/>
              <a:defRPr lang="fr-FR" sz="1800" b="0" i="0" kern="1200">
                <a:solidFill>
                  <a:schemeClr val="tx1"/>
                </a:solidFill>
                <a:latin typeface="Arial"/>
                <a:ea typeface="+mn-ea"/>
                <a:cs typeface="Arial"/>
              </a:defRPr>
            </a:lvl6pPr>
            <a:lvl7pPr marL="1828800" indent="-228600" algn="l" rtl="0" eaLnBrk="1" latinLnBrk="0" hangingPunct="1">
              <a:spcBef>
                <a:spcPts val="350"/>
              </a:spcBef>
              <a:buClr>
                <a:schemeClr val="accent3"/>
              </a:buClr>
              <a:buFont typeface="Wingdings 2"/>
              <a:buChar char=""/>
              <a:defRPr lang="fr-FR" sz="1600" b="0" i="0" kern="1200">
                <a:solidFill>
                  <a:schemeClr val="tx1"/>
                </a:solidFill>
                <a:latin typeface="Arial"/>
                <a:ea typeface="+mn-ea"/>
                <a:cs typeface="Arial"/>
              </a:defRPr>
            </a:lvl7pPr>
            <a:lvl8pPr marL="2057400" indent="-228600" algn="l" rtl="0" eaLnBrk="1" latinLnBrk="0" hangingPunct="1">
              <a:spcBef>
                <a:spcPts val="350"/>
              </a:spcBef>
              <a:buClr>
                <a:schemeClr val="accent3"/>
              </a:buClr>
              <a:buFont typeface="Wingdings 2"/>
              <a:buChar char=""/>
              <a:defRPr lang="fr-FR" sz="1600" b="0" i="0" kern="1200">
                <a:solidFill>
                  <a:schemeClr val="tx1"/>
                </a:solidFill>
                <a:latin typeface="Arial"/>
                <a:ea typeface="+mn-ea"/>
                <a:cs typeface="Arial"/>
              </a:defRPr>
            </a:lvl8pPr>
            <a:lvl9pPr marL="2286000" indent="-228600" algn="l" rtl="0" eaLnBrk="1" latinLnBrk="0" hangingPunct="1">
              <a:spcBef>
                <a:spcPts val="350"/>
              </a:spcBef>
              <a:buClr>
                <a:schemeClr val="accent3"/>
              </a:buClr>
              <a:buFont typeface="Wingdings 2"/>
              <a:buChar char=""/>
              <a:defRPr lang="fr-FR" sz="1600" b="0" i="0" kern="1200" baseline="0">
                <a:solidFill>
                  <a:schemeClr val="tx1"/>
                </a:solidFill>
                <a:latin typeface="Arial"/>
                <a:ea typeface="+mn-ea"/>
                <a:cs typeface="Arial"/>
              </a:defRPr>
            </a:lvl9pPr>
            <a:extLst/>
          </a:lstStyle>
          <a:p>
            <a:pPr>
              <a:defRPr/>
            </a:pPr>
            <a:fld id="{A92D526E-2B21-44CD-BB5F-167E273D4DF6}" type="slidenum">
              <a:rPr lang="en-US" sz="1600" smtClean="0"/>
              <a:pPr>
                <a:defRPr/>
              </a:pPr>
              <a:t>20</a:t>
            </a:fld>
            <a:endParaRPr lang="en-US" sz="1600"/>
          </a:p>
        </p:txBody>
      </p:sp>
      <p:sp>
        <p:nvSpPr>
          <p:cNvPr id="8" name="TextShape 1"/>
          <p:cNvSpPr txBox="1"/>
          <p:nvPr/>
        </p:nvSpPr>
        <p:spPr>
          <a:xfrm>
            <a:off x="381000" y="685800"/>
            <a:ext cx="8077080" cy="1371600"/>
          </a:xfrm>
          <a:prstGeom prst="rect">
            <a:avLst/>
          </a:prstGeom>
        </p:spPr>
        <p:txBody>
          <a:bodyPr/>
          <a:lstStyle/>
          <a:p>
            <a:r>
              <a:rPr lang="fr-FR" sz="2400" b="1" dirty="0" smtClean="0">
                <a:solidFill>
                  <a:srgbClr val="000000"/>
                </a:solidFill>
                <a:latin typeface="Arial"/>
              </a:rPr>
              <a:t>Remplacement des automates de gestion des CTA</a:t>
            </a:r>
          </a:p>
          <a:p>
            <a:endParaRPr lang="fr-FR" dirty="0"/>
          </a:p>
        </p:txBody>
      </p:sp>
      <p:sp>
        <p:nvSpPr>
          <p:cNvPr id="13" name="CustomShape 3"/>
          <p:cNvSpPr/>
          <p:nvPr/>
        </p:nvSpPr>
        <p:spPr>
          <a:xfrm>
            <a:off x="533400" y="1866900"/>
            <a:ext cx="8077200" cy="3124200"/>
          </a:xfrm>
          <a:prstGeom prst="rect">
            <a:avLst/>
          </a:prstGeom>
        </p:spPr>
        <p:txBody>
          <a:bodyPr lIns="90000" tIns="45000" rIns="90000" bIns="45000"/>
          <a:lstStyle/>
          <a:p>
            <a:pPr marL="342900" indent="-342900">
              <a:buFont typeface="Arial"/>
              <a:buChar char="•"/>
            </a:pPr>
            <a:endParaRPr dirty="0"/>
          </a:p>
        </p:txBody>
      </p:sp>
      <p:sp>
        <p:nvSpPr>
          <p:cNvPr id="9" name="CustomShape 3"/>
          <p:cNvSpPr/>
          <p:nvPr/>
        </p:nvSpPr>
        <p:spPr>
          <a:xfrm>
            <a:off x="381000" y="1828800"/>
            <a:ext cx="8077200" cy="2133600"/>
          </a:xfrm>
          <a:prstGeom prst="rect">
            <a:avLst/>
          </a:prstGeom>
        </p:spPr>
        <p:txBody>
          <a:bodyPr lIns="90000" tIns="45000" rIns="90000" bIns="45000"/>
          <a:lstStyle/>
          <a:p>
            <a:pPr marL="342900" indent="-342900">
              <a:buFont typeface="Arial"/>
              <a:buChar char="•"/>
            </a:pPr>
            <a:r>
              <a:rPr lang="fr-FR" sz="2000" dirty="0" smtClean="0">
                <a:solidFill>
                  <a:srgbClr val="000000"/>
                </a:solidFill>
                <a:latin typeface="Times New Roman"/>
              </a:rPr>
              <a:t>Le projet vise à remplacer l’ensemble des automates en panne par un système plus simple et ouvert. Le système permettra une remontée d’informations </a:t>
            </a:r>
            <a:r>
              <a:rPr lang="fr-FR" sz="2000" dirty="0">
                <a:solidFill>
                  <a:srgbClr val="000000"/>
                </a:solidFill>
                <a:latin typeface="Times New Roman"/>
              </a:rPr>
              <a:t>sur </a:t>
            </a:r>
            <a:r>
              <a:rPr lang="fr-FR" sz="2000" dirty="0" smtClean="0">
                <a:solidFill>
                  <a:srgbClr val="000000"/>
                </a:solidFill>
                <a:latin typeface="Times New Roman"/>
              </a:rPr>
              <a:t>la </a:t>
            </a:r>
            <a:r>
              <a:rPr lang="fr-FR" sz="2000" dirty="0" smtClean="0">
                <a:solidFill>
                  <a:srgbClr val="000000"/>
                </a:solidFill>
                <a:latin typeface="Times New Roman"/>
              </a:rPr>
              <a:t>GTB.</a:t>
            </a:r>
            <a:endParaRPr lang="fr-FR" sz="2000" dirty="0" smtClean="0">
              <a:solidFill>
                <a:srgbClr val="000000"/>
              </a:solidFill>
              <a:latin typeface="Times New Roman"/>
            </a:endParaRPr>
          </a:p>
          <a:p>
            <a:pPr lvl="1"/>
            <a:endParaRPr lang="fr-FR" sz="2000" dirty="0">
              <a:solidFill>
                <a:srgbClr val="000000"/>
              </a:solidFill>
              <a:latin typeface="Times New Roman"/>
            </a:endParaRPr>
          </a:p>
          <a:p>
            <a:pPr lvl="1"/>
            <a:r>
              <a:rPr lang="fr-FR" sz="2000" i="1" dirty="0" smtClean="0">
                <a:solidFill>
                  <a:srgbClr val="000000"/>
                </a:solidFill>
                <a:latin typeface="Times New Roman"/>
              </a:rPr>
              <a:t>exemple : pilotage des CTA amphi à distance, actions et surveillance des </a:t>
            </a:r>
            <a:r>
              <a:rPr lang="fr-FR" sz="2000" i="1" dirty="0" err="1" smtClean="0">
                <a:solidFill>
                  <a:srgbClr val="000000"/>
                </a:solidFill>
                <a:latin typeface="Times New Roman"/>
              </a:rPr>
              <a:t>modse</a:t>
            </a:r>
            <a:r>
              <a:rPr lang="fr-FR" sz="2000" i="1" dirty="0" smtClean="0">
                <a:solidFill>
                  <a:srgbClr val="000000"/>
                </a:solidFill>
                <a:latin typeface="Times New Roman"/>
              </a:rPr>
              <a:t> </a:t>
            </a:r>
            <a:r>
              <a:rPr lang="fr-FR" sz="2000" i="1" dirty="0" smtClean="0">
                <a:solidFill>
                  <a:srgbClr val="000000"/>
                </a:solidFill>
                <a:latin typeface="Times New Roman"/>
              </a:rPr>
              <a:t>de fonctionnement dans les locaux critiques.</a:t>
            </a:r>
          </a:p>
          <a:p>
            <a:pPr lvl="1"/>
            <a:endParaRPr lang="fr-FR" sz="2000" dirty="0">
              <a:solidFill>
                <a:srgbClr val="000000"/>
              </a:solidFill>
              <a:latin typeface="Times New Roman"/>
            </a:endParaRPr>
          </a:p>
          <a:p>
            <a:pPr lvl="1"/>
            <a:r>
              <a:rPr lang="fr-FR" sz="2000" dirty="0">
                <a:solidFill>
                  <a:srgbClr val="000000"/>
                </a:solidFill>
                <a:latin typeface="Times New Roman"/>
              </a:rPr>
              <a:t>Livrable : fin mars 2016</a:t>
            </a:r>
          </a:p>
          <a:p>
            <a:pPr lvl="1"/>
            <a:r>
              <a:rPr lang="fr-FR" sz="2000" dirty="0">
                <a:solidFill>
                  <a:srgbClr val="000000"/>
                </a:solidFill>
                <a:latin typeface="Times New Roman"/>
              </a:rPr>
              <a:t>Budget </a:t>
            </a:r>
            <a:r>
              <a:rPr lang="fr-FR" sz="2000" dirty="0" smtClean="0">
                <a:solidFill>
                  <a:srgbClr val="000000"/>
                </a:solidFill>
                <a:latin typeface="Times New Roman"/>
              </a:rPr>
              <a:t>25K</a:t>
            </a:r>
            <a:r>
              <a:rPr lang="fr-FR" sz="2000" dirty="0">
                <a:solidFill>
                  <a:srgbClr val="000000"/>
                </a:solidFill>
                <a:latin typeface="Times New Roman"/>
              </a:rPr>
              <a:t>€</a:t>
            </a:r>
          </a:p>
          <a:p>
            <a:pPr lvl="1"/>
            <a:endParaRPr lang="fr-FR" sz="2000" dirty="0" smtClean="0">
              <a:solidFill>
                <a:srgbClr val="000000"/>
              </a:solidFill>
              <a:latin typeface="Times New Roman"/>
            </a:endParaRPr>
          </a:p>
          <a:p>
            <a:endParaRPr dirty="0"/>
          </a:p>
        </p:txBody>
      </p:sp>
    </p:spTree>
    <p:extLst>
      <p:ext uri="{BB962C8B-B14F-4D97-AF65-F5344CB8AC3E}">
        <p14:creationId xmlns:p14="http://schemas.microsoft.com/office/powerpoint/2010/main" val="3162180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FR" dirty="0"/>
              <a:t>Confort des occupants</a:t>
            </a:r>
          </a:p>
        </p:txBody>
      </p:sp>
      <p:sp>
        <p:nvSpPr>
          <p:cNvPr id="6" name="Espace réservé du numéro de diapositive 5"/>
          <p:cNvSpPr>
            <a:spLocks noGrp="1"/>
          </p:cNvSpPr>
          <p:nvPr>
            <p:ph type="sldNum" sz="quarter" idx="4"/>
          </p:nvPr>
        </p:nvSpPr>
        <p:spPr/>
        <p:txBody>
          <a:bodyPr/>
          <a:lstStyle/>
          <a:p>
            <a:fld id="{45292C34-3E5E-4BA5-AF54-F1601B144FB0}" type="slidenum">
              <a:rPr lang="fr-FR" sz="1400" smtClean="0"/>
              <a:pPr/>
              <a:t>21</a:t>
            </a:fld>
            <a:endParaRPr lang="fr-FR" dirty="0"/>
          </a:p>
        </p:txBody>
      </p:sp>
      <p:sp>
        <p:nvSpPr>
          <p:cNvPr id="7" name="Espace réservé du numéro de diapositive 4"/>
          <p:cNvSpPr txBox="1">
            <a:spLocks/>
          </p:cNvSpPr>
          <p:nvPr/>
        </p:nvSpPr>
        <p:spPr>
          <a:xfrm>
            <a:off x="8610600" y="6477000"/>
            <a:ext cx="533400" cy="381001"/>
          </a:xfrm>
          <a:prstGeom prst="rect">
            <a:avLst/>
          </a:prstGeom>
          <a:solidFill>
            <a:srgbClr val="02A0CA"/>
          </a:solidFill>
        </p:spPr>
        <p:txBody>
          <a:bodyPr vert="horz" anchor="ctr">
            <a:noAutofit/>
          </a:bodyPr>
          <a:lstStyle>
            <a:lvl1pPr marL="109728" indent="0" algn="l" rtl="0" eaLnBrk="1" latinLnBrk="0" hangingPunct="1">
              <a:spcBef>
                <a:spcPts val="400"/>
              </a:spcBef>
              <a:spcAft>
                <a:spcPts val="0"/>
              </a:spcAft>
              <a:buClr>
                <a:schemeClr val="accent1"/>
              </a:buClr>
              <a:buSzPct val="65000"/>
              <a:buFont typeface="Wingdings 3"/>
              <a:buNone/>
              <a:defRPr lang="fr-FR" sz="2000" b="0" i="0" kern="1200" baseline="0">
                <a:solidFill>
                  <a:srgbClr val="FFFFFF"/>
                </a:solidFill>
                <a:latin typeface="Arial"/>
                <a:ea typeface="+mn-ea"/>
                <a:cs typeface="Arial"/>
              </a:defRPr>
            </a:lvl1pPr>
            <a:lvl2pPr marL="621792" indent="-228600" algn="l" rtl="0" eaLnBrk="1" latinLnBrk="0" hangingPunct="1">
              <a:spcBef>
                <a:spcPts val="324"/>
              </a:spcBef>
              <a:buClr>
                <a:schemeClr val="accent1"/>
              </a:buClr>
              <a:buFont typeface="Verdana"/>
              <a:buChar char="◦"/>
              <a:defRPr lang="fr-FR" sz="2300" b="0" i="0" kern="1200">
                <a:solidFill>
                  <a:schemeClr val="tx1"/>
                </a:solidFill>
                <a:latin typeface="Arial"/>
                <a:ea typeface="+mn-ea"/>
                <a:cs typeface="Arial"/>
              </a:defRPr>
            </a:lvl2pPr>
            <a:lvl3pPr marL="859536" indent="-228600" algn="l" rtl="0" eaLnBrk="1" latinLnBrk="0" hangingPunct="1">
              <a:spcBef>
                <a:spcPts val="350"/>
              </a:spcBef>
              <a:buClr>
                <a:schemeClr val="accent2"/>
              </a:buClr>
              <a:buSzPct val="100000"/>
              <a:buFont typeface="Wingdings 2"/>
              <a:buChar char=""/>
              <a:defRPr lang="fr-FR" sz="2100" b="0" i="0" kern="1200">
                <a:solidFill>
                  <a:schemeClr val="tx1"/>
                </a:solidFill>
                <a:latin typeface="Arial"/>
                <a:ea typeface="+mn-ea"/>
                <a:cs typeface="Arial"/>
              </a:defRPr>
            </a:lvl3pPr>
            <a:lvl4pPr marL="1143000" indent="-228600" algn="l" rtl="0" eaLnBrk="1" latinLnBrk="0" hangingPunct="1">
              <a:spcBef>
                <a:spcPts val="350"/>
              </a:spcBef>
              <a:buClr>
                <a:schemeClr val="accent2"/>
              </a:buClr>
              <a:buFont typeface="Wingdings 2"/>
              <a:buChar char=""/>
              <a:defRPr lang="fr-FR" sz="1900" b="0" i="0" kern="1200">
                <a:solidFill>
                  <a:schemeClr val="tx1"/>
                </a:solidFill>
                <a:latin typeface="Arial"/>
                <a:ea typeface="+mn-ea"/>
                <a:cs typeface="Arial"/>
              </a:defRPr>
            </a:lvl4pPr>
            <a:lvl5pPr marL="1371600" indent="-228600" algn="l" rtl="0" eaLnBrk="1" latinLnBrk="0" hangingPunct="1">
              <a:spcBef>
                <a:spcPts val="350"/>
              </a:spcBef>
              <a:buClr>
                <a:schemeClr val="accent2"/>
              </a:buClr>
              <a:buFont typeface="Wingdings 2"/>
              <a:buChar char=""/>
              <a:defRPr lang="fr-FR" sz="1800" b="0" i="0" kern="1200">
                <a:solidFill>
                  <a:schemeClr val="tx1"/>
                </a:solidFill>
                <a:latin typeface="Arial"/>
                <a:ea typeface="+mn-ea"/>
                <a:cs typeface="Arial"/>
              </a:defRPr>
            </a:lvl5pPr>
            <a:lvl6pPr marL="1600200" indent="-228600" algn="l" rtl="0" eaLnBrk="1" latinLnBrk="0" hangingPunct="1">
              <a:spcBef>
                <a:spcPts val="350"/>
              </a:spcBef>
              <a:buClr>
                <a:schemeClr val="accent3"/>
              </a:buClr>
              <a:buFont typeface="Wingdings 2"/>
              <a:buChar char=""/>
              <a:defRPr lang="fr-FR" sz="1800" b="0" i="0" kern="1200">
                <a:solidFill>
                  <a:schemeClr val="tx1"/>
                </a:solidFill>
                <a:latin typeface="Arial"/>
                <a:ea typeface="+mn-ea"/>
                <a:cs typeface="Arial"/>
              </a:defRPr>
            </a:lvl6pPr>
            <a:lvl7pPr marL="1828800" indent="-228600" algn="l" rtl="0" eaLnBrk="1" latinLnBrk="0" hangingPunct="1">
              <a:spcBef>
                <a:spcPts val="350"/>
              </a:spcBef>
              <a:buClr>
                <a:schemeClr val="accent3"/>
              </a:buClr>
              <a:buFont typeface="Wingdings 2"/>
              <a:buChar char=""/>
              <a:defRPr lang="fr-FR" sz="1600" b="0" i="0" kern="1200">
                <a:solidFill>
                  <a:schemeClr val="tx1"/>
                </a:solidFill>
                <a:latin typeface="Arial"/>
                <a:ea typeface="+mn-ea"/>
                <a:cs typeface="Arial"/>
              </a:defRPr>
            </a:lvl7pPr>
            <a:lvl8pPr marL="2057400" indent="-228600" algn="l" rtl="0" eaLnBrk="1" latinLnBrk="0" hangingPunct="1">
              <a:spcBef>
                <a:spcPts val="350"/>
              </a:spcBef>
              <a:buClr>
                <a:schemeClr val="accent3"/>
              </a:buClr>
              <a:buFont typeface="Wingdings 2"/>
              <a:buChar char=""/>
              <a:defRPr lang="fr-FR" sz="1600" b="0" i="0" kern="1200">
                <a:solidFill>
                  <a:schemeClr val="tx1"/>
                </a:solidFill>
                <a:latin typeface="Arial"/>
                <a:ea typeface="+mn-ea"/>
                <a:cs typeface="Arial"/>
              </a:defRPr>
            </a:lvl8pPr>
            <a:lvl9pPr marL="2286000" indent="-228600" algn="l" rtl="0" eaLnBrk="1" latinLnBrk="0" hangingPunct="1">
              <a:spcBef>
                <a:spcPts val="350"/>
              </a:spcBef>
              <a:buClr>
                <a:schemeClr val="accent3"/>
              </a:buClr>
              <a:buFont typeface="Wingdings 2"/>
              <a:buChar char=""/>
              <a:defRPr lang="fr-FR" sz="1600" b="0" i="0" kern="1200" baseline="0">
                <a:solidFill>
                  <a:schemeClr val="tx1"/>
                </a:solidFill>
                <a:latin typeface="Arial"/>
                <a:ea typeface="+mn-ea"/>
                <a:cs typeface="Arial"/>
              </a:defRPr>
            </a:lvl9pPr>
            <a:extLst/>
          </a:lstStyle>
          <a:p>
            <a:pPr>
              <a:defRPr/>
            </a:pPr>
            <a:fld id="{A92D526E-2B21-44CD-BB5F-167E273D4DF6}" type="slidenum">
              <a:rPr lang="en-US" sz="1600" smtClean="0"/>
              <a:pPr>
                <a:defRPr/>
              </a:pPr>
              <a:t>21</a:t>
            </a:fld>
            <a:endParaRPr lang="en-US" sz="1600"/>
          </a:p>
        </p:txBody>
      </p:sp>
      <p:sp>
        <p:nvSpPr>
          <p:cNvPr id="13" name="CustomShape 3"/>
          <p:cNvSpPr/>
          <p:nvPr/>
        </p:nvSpPr>
        <p:spPr>
          <a:xfrm>
            <a:off x="609600" y="2209800"/>
            <a:ext cx="7924800" cy="2590800"/>
          </a:xfrm>
          <a:prstGeom prst="rect">
            <a:avLst/>
          </a:prstGeom>
        </p:spPr>
        <p:txBody>
          <a:bodyPr lIns="90000" tIns="45000" rIns="90000" bIns="45000"/>
          <a:lstStyle/>
          <a:p>
            <a:pPr marL="342900" indent="-342900">
              <a:buFont typeface="Arial"/>
              <a:buChar char="•"/>
            </a:pPr>
            <a:endParaRPr dirty="0"/>
          </a:p>
        </p:txBody>
      </p:sp>
      <p:sp>
        <p:nvSpPr>
          <p:cNvPr id="11" name="TextShape 1"/>
          <p:cNvSpPr txBox="1"/>
          <p:nvPr/>
        </p:nvSpPr>
        <p:spPr>
          <a:xfrm>
            <a:off x="838200" y="685800"/>
            <a:ext cx="7619880" cy="1066800"/>
          </a:xfrm>
          <a:prstGeom prst="rect">
            <a:avLst/>
          </a:prstGeom>
        </p:spPr>
        <p:txBody>
          <a:bodyPr/>
          <a:lstStyle/>
          <a:p>
            <a:r>
              <a:rPr lang="fr-FR" sz="2800" b="1" dirty="0" smtClean="0">
                <a:solidFill>
                  <a:srgbClr val="000000"/>
                </a:solidFill>
                <a:latin typeface="Arial"/>
              </a:rPr>
              <a:t>Eclairage des circulations</a:t>
            </a:r>
          </a:p>
          <a:p>
            <a:endParaRPr lang="fr-FR" sz="2800" b="1" dirty="0">
              <a:solidFill>
                <a:srgbClr val="000000"/>
              </a:solidFill>
              <a:latin typeface="Arial"/>
            </a:endParaRPr>
          </a:p>
          <a:p>
            <a:endParaRPr lang="fr-FR" dirty="0"/>
          </a:p>
        </p:txBody>
      </p:sp>
      <p:sp>
        <p:nvSpPr>
          <p:cNvPr id="8" name="CustomShape 3"/>
          <p:cNvSpPr/>
          <p:nvPr/>
        </p:nvSpPr>
        <p:spPr>
          <a:xfrm>
            <a:off x="381000" y="1447800"/>
            <a:ext cx="8077200" cy="2133600"/>
          </a:xfrm>
          <a:prstGeom prst="rect">
            <a:avLst/>
          </a:prstGeom>
        </p:spPr>
        <p:txBody>
          <a:bodyPr lIns="90000" tIns="45000" rIns="90000" bIns="45000"/>
          <a:lstStyle/>
          <a:p>
            <a:pPr marL="342900" indent="-342900">
              <a:buFont typeface="Arial"/>
              <a:buChar char="•"/>
            </a:pPr>
            <a:r>
              <a:rPr lang="fr-FR" sz="2000" dirty="0" smtClean="0">
                <a:solidFill>
                  <a:srgbClr val="000000"/>
                </a:solidFill>
                <a:latin typeface="Times New Roman"/>
              </a:rPr>
              <a:t>Le projet en cours </a:t>
            </a:r>
            <a:r>
              <a:rPr lang="fr-FR" sz="2000" dirty="0" smtClean="0">
                <a:solidFill>
                  <a:srgbClr val="000000"/>
                </a:solidFill>
                <a:latin typeface="Times New Roman"/>
              </a:rPr>
              <a:t>remplace </a:t>
            </a:r>
            <a:r>
              <a:rPr lang="fr-FR" sz="2000" dirty="0" smtClean="0">
                <a:solidFill>
                  <a:srgbClr val="000000"/>
                </a:solidFill>
                <a:latin typeface="Times New Roman"/>
              </a:rPr>
              <a:t>les éclairages anciens et énergivores par un éclairage répondant aux nouvelles normes et </a:t>
            </a:r>
            <a:r>
              <a:rPr lang="fr-FR" sz="2000" dirty="0" smtClean="0">
                <a:solidFill>
                  <a:srgbClr val="000000"/>
                </a:solidFill>
                <a:latin typeface="Times New Roman"/>
              </a:rPr>
              <a:t>prescriptions </a:t>
            </a:r>
            <a:r>
              <a:rPr lang="fr-FR" sz="2000" dirty="0" smtClean="0">
                <a:solidFill>
                  <a:srgbClr val="000000"/>
                </a:solidFill>
                <a:latin typeface="Times New Roman"/>
              </a:rPr>
              <a:t>du code du travail.</a:t>
            </a:r>
          </a:p>
          <a:p>
            <a:pPr lvl="1"/>
            <a:endParaRPr lang="fr-FR" sz="2000" dirty="0">
              <a:solidFill>
                <a:srgbClr val="000000"/>
              </a:solidFill>
              <a:latin typeface="Times New Roman"/>
            </a:endParaRPr>
          </a:p>
          <a:p>
            <a:pPr lvl="1"/>
            <a:r>
              <a:rPr lang="fr-FR" sz="2000" i="1" dirty="0" smtClean="0">
                <a:solidFill>
                  <a:srgbClr val="000000"/>
                </a:solidFill>
                <a:latin typeface="Times New Roman"/>
              </a:rPr>
              <a:t>Baisse de la consommation, diminution des remplacements et élimination D3E de </a:t>
            </a:r>
            <a:r>
              <a:rPr lang="fr-FR" sz="2000" i="1" dirty="0" smtClean="0">
                <a:solidFill>
                  <a:srgbClr val="000000"/>
                </a:solidFill>
                <a:latin typeface="Times New Roman"/>
              </a:rPr>
              <a:t>tubes.</a:t>
            </a:r>
            <a:endParaRPr lang="fr-FR" sz="2000" i="1" dirty="0" smtClean="0">
              <a:solidFill>
                <a:srgbClr val="000000"/>
              </a:solidFill>
              <a:latin typeface="Times New Roman"/>
            </a:endParaRPr>
          </a:p>
          <a:p>
            <a:pPr lvl="1"/>
            <a:endParaRPr lang="fr-FR" sz="2000" dirty="0">
              <a:solidFill>
                <a:srgbClr val="000000"/>
              </a:solidFill>
              <a:latin typeface="Times New Roman"/>
            </a:endParaRPr>
          </a:p>
          <a:p>
            <a:pPr lvl="1"/>
            <a:endParaRPr lang="fr-FR" sz="2000" dirty="0" smtClean="0">
              <a:solidFill>
                <a:srgbClr val="000000"/>
              </a:solidFill>
              <a:latin typeface="Times New Roman"/>
            </a:endParaRPr>
          </a:p>
          <a:p>
            <a:pPr lvl="1"/>
            <a:r>
              <a:rPr lang="fr-FR" sz="2000" dirty="0">
                <a:solidFill>
                  <a:srgbClr val="000000"/>
                </a:solidFill>
                <a:latin typeface="Times New Roman"/>
              </a:rPr>
              <a:t>Livrable : </a:t>
            </a:r>
            <a:r>
              <a:rPr lang="fr-FR" sz="2000" dirty="0" smtClean="0">
                <a:solidFill>
                  <a:srgbClr val="000000"/>
                </a:solidFill>
                <a:latin typeface="Times New Roman"/>
              </a:rPr>
              <a:t>mi février </a:t>
            </a:r>
            <a:r>
              <a:rPr lang="fr-FR" sz="2000" dirty="0">
                <a:solidFill>
                  <a:srgbClr val="000000"/>
                </a:solidFill>
                <a:latin typeface="Times New Roman"/>
              </a:rPr>
              <a:t>2016</a:t>
            </a:r>
          </a:p>
          <a:p>
            <a:pPr lvl="1"/>
            <a:r>
              <a:rPr lang="fr-FR" sz="2000" dirty="0">
                <a:solidFill>
                  <a:srgbClr val="000000"/>
                </a:solidFill>
                <a:latin typeface="Times New Roman"/>
              </a:rPr>
              <a:t>Budget </a:t>
            </a:r>
            <a:r>
              <a:rPr lang="fr-FR" sz="2000" dirty="0" smtClean="0">
                <a:solidFill>
                  <a:srgbClr val="000000"/>
                </a:solidFill>
                <a:latin typeface="Times New Roman"/>
              </a:rPr>
              <a:t>18 K</a:t>
            </a:r>
            <a:r>
              <a:rPr lang="fr-FR" sz="2000" dirty="0">
                <a:solidFill>
                  <a:srgbClr val="000000"/>
                </a:solidFill>
                <a:latin typeface="Times New Roman"/>
              </a:rPr>
              <a:t>€</a:t>
            </a:r>
          </a:p>
          <a:p>
            <a:pPr lvl="1"/>
            <a:endParaRPr lang="fr-FR" sz="2000" dirty="0" smtClean="0">
              <a:solidFill>
                <a:srgbClr val="000000"/>
              </a:solidFill>
              <a:latin typeface="Times New Roman"/>
            </a:endParaRPr>
          </a:p>
          <a:p>
            <a:endParaRPr dirty="0"/>
          </a:p>
        </p:txBody>
      </p:sp>
    </p:spTree>
    <p:extLst>
      <p:ext uri="{BB962C8B-B14F-4D97-AF65-F5344CB8AC3E}">
        <p14:creationId xmlns:p14="http://schemas.microsoft.com/office/powerpoint/2010/main" val="3361204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FR" dirty="0"/>
              <a:t>Confort des occupants</a:t>
            </a:r>
          </a:p>
        </p:txBody>
      </p:sp>
      <p:sp>
        <p:nvSpPr>
          <p:cNvPr id="6" name="Espace réservé du numéro de diapositive 5"/>
          <p:cNvSpPr>
            <a:spLocks noGrp="1"/>
          </p:cNvSpPr>
          <p:nvPr>
            <p:ph type="sldNum" sz="quarter" idx="4"/>
          </p:nvPr>
        </p:nvSpPr>
        <p:spPr/>
        <p:txBody>
          <a:bodyPr/>
          <a:lstStyle/>
          <a:p>
            <a:fld id="{45292C34-3E5E-4BA5-AF54-F1601B144FB0}" type="slidenum">
              <a:rPr lang="fr-FR" sz="1400" smtClean="0"/>
              <a:pPr/>
              <a:t>22</a:t>
            </a:fld>
            <a:endParaRPr lang="fr-FR" dirty="0"/>
          </a:p>
        </p:txBody>
      </p:sp>
      <p:sp>
        <p:nvSpPr>
          <p:cNvPr id="7" name="Espace réservé du numéro de diapositive 4"/>
          <p:cNvSpPr txBox="1">
            <a:spLocks/>
          </p:cNvSpPr>
          <p:nvPr/>
        </p:nvSpPr>
        <p:spPr>
          <a:xfrm>
            <a:off x="8610600" y="6477000"/>
            <a:ext cx="533400" cy="381001"/>
          </a:xfrm>
          <a:prstGeom prst="rect">
            <a:avLst/>
          </a:prstGeom>
          <a:solidFill>
            <a:srgbClr val="02A0CA"/>
          </a:solidFill>
        </p:spPr>
        <p:txBody>
          <a:bodyPr vert="horz" anchor="ctr">
            <a:noAutofit/>
          </a:bodyPr>
          <a:lstStyle>
            <a:lvl1pPr marL="109728" indent="0" algn="l" rtl="0" eaLnBrk="1" latinLnBrk="0" hangingPunct="1">
              <a:spcBef>
                <a:spcPts val="400"/>
              </a:spcBef>
              <a:spcAft>
                <a:spcPts val="0"/>
              </a:spcAft>
              <a:buClr>
                <a:schemeClr val="accent1"/>
              </a:buClr>
              <a:buSzPct val="65000"/>
              <a:buFont typeface="Wingdings 3"/>
              <a:buNone/>
              <a:defRPr lang="fr-FR" sz="2000" b="0" i="0" kern="1200" baseline="0">
                <a:solidFill>
                  <a:srgbClr val="FFFFFF"/>
                </a:solidFill>
                <a:latin typeface="Arial"/>
                <a:ea typeface="+mn-ea"/>
                <a:cs typeface="Arial"/>
              </a:defRPr>
            </a:lvl1pPr>
            <a:lvl2pPr marL="621792" indent="-228600" algn="l" rtl="0" eaLnBrk="1" latinLnBrk="0" hangingPunct="1">
              <a:spcBef>
                <a:spcPts val="324"/>
              </a:spcBef>
              <a:buClr>
                <a:schemeClr val="accent1"/>
              </a:buClr>
              <a:buFont typeface="Verdana"/>
              <a:buChar char="◦"/>
              <a:defRPr lang="fr-FR" sz="2300" b="0" i="0" kern="1200">
                <a:solidFill>
                  <a:schemeClr val="tx1"/>
                </a:solidFill>
                <a:latin typeface="Arial"/>
                <a:ea typeface="+mn-ea"/>
                <a:cs typeface="Arial"/>
              </a:defRPr>
            </a:lvl2pPr>
            <a:lvl3pPr marL="859536" indent="-228600" algn="l" rtl="0" eaLnBrk="1" latinLnBrk="0" hangingPunct="1">
              <a:spcBef>
                <a:spcPts val="350"/>
              </a:spcBef>
              <a:buClr>
                <a:schemeClr val="accent2"/>
              </a:buClr>
              <a:buSzPct val="100000"/>
              <a:buFont typeface="Wingdings 2"/>
              <a:buChar char=""/>
              <a:defRPr lang="fr-FR" sz="2100" b="0" i="0" kern="1200">
                <a:solidFill>
                  <a:schemeClr val="tx1"/>
                </a:solidFill>
                <a:latin typeface="Arial"/>
                <a:ea typeface="+mn-ea"/>
                <a:cs typeface="Arial"/>
              </a:defRPr>
            </a:lvl3pPr>
            <a:lvl4pPr marL="1143000" indent="-228600" algn="l" rtl="0" eaLnBrk="1" latinLnBrk="0" hangingPunct="1">
              <a:spcBef>
                <a:spcPts val="350"/>
              </a:spcBef>
              <a:buClr>
                <a:schemeClr val="accent2"/>
              </a:buClr>
              <a:buFont typeface="Wingdings 2"/>
              <a:buChar char=""/>
              <a:defRPr lang="fr-FR" sz="1900" b="0" i="0" kern="1200">
                <a:solidFill>
                  <a:schemeClr val="tx1"/>
                </a:solidFill>
                <a:latin typeface="Arial"/>
                <a:ea typeface="+mn-ea"/>
                <a:cs typeface="Arial"/>
              </a:defRPr>
            </a:lvl4pPr>
            <a:lvl5pPr marL="1371600" indent="-228600" algn="l" rtl="0" eaLnBrk="1" latinLnBrk="0" hangingPunct="1">
              <a:spcBef>
                <a:spcPts val="350"/>
              </a:spcBef>
              <a:buClr>
                <a:schemeClr val="accent2"/>
              </a:buClr>
              <a:buFont typeface="Wingdings 2"/>
              <a:buChar char=""/>
              <a:defRPr lang="fr-FR" sz="1800" b="0" i="0" kern="1200">
                <a:solidFill>
                  <a:schemeClr val="tx1"/>
                </a:solidFill>
                <a:latin typeface="Arial"/>
                <a:ea typeface="+mn-ea"/>
                <a:cs typeface="Arial"/>
              </a:defRPr>
            </a:lvl5pPr>
            <a:lvl6pPr marL="1600200" indent="-228600" algn="l" rtl="0" eaLnBrk="1" latinLnBrk="0" hangingPunct="1">
              <a:spcBef>
                <a:spcPts val="350"/>
              </a:spcBef>
              <a:buClr>
                <a:schemeClr val="accent3"/>
              </a:buClr>
              <a:buFont typeface="Wingdings 2"/>
              <a:buChar char=""/>
              <a:defRPr lang="fr-FR" sz="1800" b="0" i="0" kern="1200">
                <a:solidFill>
                  <a:schemeClr val="tx1"/>
                </a:solidFill>
                <a:latin typeface="Arial"/>
                <a:ea typeface="+mn-ea"/>
                <a:cs typeface="Arial"/>
              </a:defRPr>
            </a:lvl6pPr>
            <a:lvl7pPr marL="1828800" indent="-228600" algn="l" rtl="0" eaLnBrk="1" latinLnBrk="0" hangingPunct="1">
              <a:spcBef>
                <a:spcPts val="350"/>
              </a:spcBef>
              <a:buClr>
                <a:schemeClr val="accent3"/>
              </a:buClr>
              <a:buFont typeface="Wingdings 2"/>
              <a:buChar char=""/>
              <a:defRPr lang="fr-FR" sz="1600" b="0" i="0" kern="1200">
                <a:solidFill>
                  <a:schemeClr val="tx1"/>
                </a:solidFill>
                <a:latin typeface="Arial"/>
                <a:ea typeface="+mn-ea"/>
                <a:cs typeface="Arial"/>
              </a:defRPr>
            </a:lvl7pPr>
            <a:lvl8pPr marL="2057400" indent="-228600" algn="l" rtl="0" eaLnBrk="1" latinLnBrk="0" hangingPunct="1">
              <a:spcBef>
                <a:spcPts val="350"/>
              </a:spcBef>
              <a:buClr>
                <a:schemeClr val="accent3"/>
              </a:buClr>
              <a:buFont typeface="Wingdings 2"/>
              <a:buChar char=""/>
              <a:defRPr lang="fr-FR" sz="1600" b="0" i="0" kern="1200">
                <a:solidFill>
                  <a:schemeClr val="tx1"/>
                </a:solidFill>
                <a:latin typeface="Arial"/>
                <a:ea typeface="+mn-ea"/>
                <a:cs typeface="Arial"/>
              </a:defRPr>
            </a:lvl8pPr>
            <a:lvl9pPr marL="2286000" indent="-228600" algn="l" rtl="0" eaLnBrk="1" latinLnBrk="0" hangingPunct="1">
              <a:spcBef>
                <a:spcPts val="350"/>
              </a:spcBef>
              <a:buClr>
                <a:schemeClr val="accent3"/>
              </a:buClr>
              <a:buFont typeface="Wingdings 2"/>
              <a:buChar char=""/>
              <a:defRPr lang="fr-FR" sz="1600" b="0" i="0" kern="1200" baseline="0">
                <a:solidFill>
                  <a:schemeClr val="tx1"/>
                </a:solidFill>
                <a:latin typeface="Arial"/>
                <a:ea typeface="+mn-ea"/>
                <a:cs typeface="Arial"/>
              </a:defRPr>
            </a:lvl9pPr>
            <a:extLst/>
          </a:lstStyle>
          <a:p>
            <a:pPr>
              <a:defRPr/>
            </a:pPr>
            <a:fld id="{A92D526E-2B21-44CD-BB5F-167E273D4DF6}" type="slidenum">
              <a:rPr lang="en-US" sz="1600" smtClean="0"/>
              <a:pPr>
                <a:defRPr/>
              </a:pPr>
              <a:t>22</a:t>
            </a:fld>
            <a:endParaRPr lang="en-US" sz="1600"/>
          </a:p>
        </p:txBody>
      </p:sp>
      <p:sp>
        <p:nvSpPr>
          <p:cNvPr id="8" name="TextShape 1"/>
          <p:cNvSpPr txBox="1"/>
          <p:nvPr/>
        </p:nvSpPr>
        <p:spPr>
          <a:xfrm>
            <a:off x="838200" y="685800"/>
            <a:ext cx="7619880" cy="1371600"/>
          </a:xfrm>
          <a:prstGeom prst="rect">
            <a:avLst/>
          </a:prstGeom>
        </p:spPr>
        <p:txBody>
          <a:bodyPr/>
          <a:lstStyle/>
          <a:p>
            <a:r>
              <a:rPr lang="fr-FR" sz="2800" b="1" dirty="0" smtClean="0">
                <a:solidFill>
                  <a:srgbClr val="000000"/>
                </a:solidFill>
                <a:latin typeface="Arial"/>
              </a:rPr>
              <a:t>Rénovation locaux</a:t>
            </a:r>
          </a:p>
          <a:p>
            <a:endParaRPr lang="fr-FR" dirty="0"/>
          </a:p>
        </p:txBody>
      </p:sp>
      <p:sp>
        <p:nvSpPr>
          <p:cNvPr id="13" name="CustomShape 3"/>
          <p:cNvSpPr/>
          <p:nvPr/>
        </p:nvSpPr>
        <p:spPr>
          <a:xfrm>
            <a:off x="533400" y="1866900"/>
            <a:ext cx="8077200" cy="3124200"/>
          </a:xfrm>
          <a:prstGeom prst="rect">
            <a:avLst/>
          </a:prstGeom>
        </p:spPr>
        <p:txBody>
          <a:bodyPr lIns="90000" tIns="45000" rIns="90000" bIns="45000"/>
          <a:lstStyle/>
          <a:p>
            <a:pPr marL="342900" indent="-342900">
              <a:buFont typeface="Arial"/>
              <a:buChar char="•"/>
            </a:pPr>
            <a:endParaRPr dirty="0"/>
          </a:p>
        </p:txBody>
      </p:sp>
      <p:sp>
        <p:nvSpPr>
          <p:cNvPr id="9" name="CustomShape 3"/>
          <p:cNvSpPr/>
          <p:nvPr/>
        </p:nvSpPr>
        <p:spPr>
          <a:xfrm>
            <a:off x="381000" y="1447800"/>
            <a:ext cx="8077200" cy="2362200"/>
          </a:xfrm>
          <a:prstGeom prst="rect">
            <a:avLst/>
          </a:prstGeom>
        </p:spPr>
        <p:txBody>
          <a:bodyPr lIns="90000" tIns="45000" rIns="90000" bIns="45000"/>
          <a:lstStyle/>
          <a:p>
            <a:pPr marL="342900" indent="-342900">
              <a:buFont typeface="Arial"/>
              <a:buChar char="•"/>
            </a:pPr>
            <a:r>
              <a:rPr lang="fr-FR" sz="2000" dirty="0" smtClean="0">
                <a:solidFill>
                  <a:srgbClr val="000000"/>
                </a:solidFill>
                <a:latin typeface="Times New Roman"/>
              </a:rPr>
              <a:t>Le projet vise </a:t>
            </a:r>
            <a:r>
              <a:rPr lang="fr-FR" sz="2000" dirty="0" smtClean="0">
                <a:solidFill>
                  <a:srgbClr val="000000"/>
                </a:solidFill>
                <a:latin typeface="Times New Roman"/>
              </a:rPr>
              <a:t>à </a:t>
            </a:r>
            <a:r>
              <a:rPr lang="fr-FR" sz="2000" dirty="0" smtClean="0">
                <a:solidFill>
                  <a:srgbClr val="000000"/>
                </a:solidFill>
                <a:latin typeface="Times New Roman"/>
              </a:rPr>
              <a:t>faire des rénovations de locaux d’usages</a:t>
            </a:r>
          </a:p>
          <a:p>
            <a:pPr lvl="1"/>
            <a:endParaRPr lang="fr-FR" sz="2000" dirty="0">
              <a:solidFill>
                <a:srgbClr val="000000"/>
              </a:solidFill>
              <a:latin typeface="Times New Roman"/>
            </a:endParaRPr>
          </a:p>
          <a:p>
            <a:pPr lvl="1"/>
            <a:r>
              <a:rPr lang="fr-FR" sz="2000" dirty="0" smtClean="0">
                <a:solidFill>
                  <a:srgbClr val="000000"/>
                </a:solidFill>
                <a:latin typeface="Times New Roman"/>
              </a:rPr>
              <a:t>Local service </a:t>
            </a:r>
            <a:r>
              <a:rPr lang="fr-FR" sz="2000" dirty="0" err="1" smtClean="0">
                <a:solidFill>
                  <a:srgbClr val="000000"/>
                </a:solidFill>
                <a:latin typeface="Times New Roman"/>
              </a:rPr>
              <a:t>RdC</a:t>
            </a:r>
            <a:endParaRPr lang="fr-FR" sz="2000" dirty="0" smtClean="0">
              <a:solidFill>
                <a:srgbClr val="000000"/>
              </a:solidFill>
              <a:latin typeface="Times New Roman"/>
            </a:endParaRPr>
          </a:p>
          <a:p>
            <a:pPr lvl="1"/>
            <a:r>
              <a:rPr lang="fr-FR" sz="2000" dirty="0" smtClean="0">
                <a:solidFill>
                  <a:srgbClr val="000000"/>
                </a:solidFill>
                <a:latin typeface="Times New Roman"/>
              </a:rPr>
              <a:t>Tisanerie</a:t>
            </a:r>
          </a:p>
          <a:p>
            <a:pPr lvl="1"/>
            <a:r>
              <a:rPr lang="fr-FR" sz="2000" dirty="0" smtClean="0">
                <a:solidFill>
                  <a:srgbClr val="000000"/>
                </a:solidFill>
                <a:latin typeface="Times New Roman"/>
              </a:rPr>
              <a:t>Ex bandothèque</a:t>
            </a:r>
          </a:p>
          <a:p>
            <a:pPr lvl="1"/>
            <a:r>
              <a:rPr lang="fr-FR" sz="2000" dirty="0" smtClean="0">
                <a:solidFill>
                  <a:srgbClr val="000000"/>
                </a:solidFill>
                <a:latin typeface="Times New Roman"/>
              </a:rPr>
              <a:t>Salon détente en salle </a:t>
            </a:r>
            <a:r>
              <a:rPr lang="fr-FR" sz="2000" dirty="0" err="1" smtClean="0">
                <a:solidFill>
                  <a:srgbClr val="000000"/>
                </a:solidFill>
                <a:latin typeface="Times New Roman"/>
              </a:rPr>
              <a:t>RdV</a:t>
            </a:r>
            <a:r>
              <a:rPr lang="fr-FR" sz="2000" dirty="0" smtClean="0">
                <a:solidFill>
                  <a:srgbClr val="000000"/>
                </a:solidFill>
                <a:latin typeface="Times New Roman"/>
              </a:rPr>
              <a:t>/Coréférence </a:t>
            </a:r>
            <a:r>
              <a:rPr lang="fr-FR" sz="2000" dirty="0" smtClean="0">
                <a:solidFill>
                  <a:srgbClr val="000000"/>
                </a:solidFill>
                <a:latin typeface="Times New Roman"/>
              </a:rPr>
              <a:t>tel</a:t>
            </a:r>
          </a:p>
          <a:p>
            <a:pPr lvl="1"/>
            <a:r>
              <a:rPr lang="fr-FR" sz="2000" dirty="0" smtClean="0">
                <a:solidFill>
                  <a:srgbClr val="000000"/>
                </a:solidFill>
                <a:latin typeface="Times New Roman"/>
              </a:rPr>
              <a:t>Petite salle réunion 324</a:t>
            </a:r>
          </a:p>
          <a:p>
            <a:pPr lvl="1"/>
            <a:endParaRPr lang="fr-FR" sz="2000" dirty="0">
              <a:solidFill>
                <a:srgbClr val="000000"/>
              </a:solidFill>
              <a:latin typeface="Times New Roman"/>
            </a:endParaRPr>
          </a:p>
          <a:p>
            <a:pPr lvl="1"/>
            <a:r>
              <a:rPr lang="fr-FR" sz="2000" dirty="0" smtClean="0">
                <a:solidFill>
                  <a:srgbClr val="000000"/>
                </a:solidFill>
                <a:latin typeface="Times New Roman"/>
              </a:rPr>
              <a:t>Budget 15 K€</a:t>
            </a:r>
            <a:endParaRPr lang="fr-FR" sz="2000" dirty="0" smtClean="0">
              <a:solidFill>
                <a:srgbClr val="000000"/>
              </a:solidFill>
              <a:latin typeface="Times New Roman"/>
            </a:endParaRPr>
          </a:p>
          <a:p>
            <a:endParaRPr dirty="0"/>
          </a:p>
        </p:txBody>
      </p:sp>
    </p:spTree>
    <p:extLst>
      <p:ext uri="{BB962C8B-B14F-4D97-AF65-F5344CB8AC3E}">
        <p14:creationId xmlns:p14="http://schemas.microsoft.com/office/powerpoint/2010/main" val="1616913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FR" dirty="0"/>
              <a:t>Confort des occupants</a:t>
            </a:r>
          </a:p>
        </p:txBody>
      </p:sp>
      <p:sp>
        <p:nvSpPr>
          <p:cNvPr id="6" name="Espace réservé du numéro de diapositive 5"/>
          <p:cNvSpPr>
            <a:spLocks noGrp="1"/>
          </p:cNvSpPr>
          <p:nvPr>
            <p:ph type="sldNum" sz="quarter" idx="4"/>
          </p:nvPr>
        </p:nvSpPr>
        <p:spPr/>
        <p:txBody>
          <a:bodyPr/>
          <a:lstStyle/>
          <a:p>
            <a:fld id="{45292C34-3E5E-4BA5-AF54-F1601B144FB0}" type="slidenum">
              <a:rPr lang="fr-FR" sz="1400" smtClean="0"/>
              <a:pPr/>
              <a:t>23</a:t>
            </a:fld>
            <a:endParaRPr lang="fr-FR" dirty="0"/>
          </a:p>
        </p:txBody>
      </p:sp>
      <p:sp>
        <p:nvSpPr>
          <p:cNvPr id="7" name="Espace réservé du numéro de diapositive 4"/>
          <p:cNvSpPr txBox="1">
            <a:spLocks/>
          </p:cNvSpPr>
          <p:nvPr/>
        </p:nvSpPr>
        <p:spPr>
          <a:xfrm>
            <a:off x="8610600" y="6477000"/>
            <a:ext cx="533400" cy="381001"/>
          </a:xfrm>
          <a:prstGeom prst="rect">
            <a:avLst/>
          </a:prstGeom>
          <a:solidFill>
            <a:srgbClr val="02A0CA"/>
          </a:solidFill>
        </p:spPr>
        <p:txBody>
          <a:bodyPr vert="horz" anchor="ctr">
            <a:noAutofit/>
          </a:bodyPr>
          <a:lstStyle>
            <a:lvl1pPr marL="109728" indent="0" algn="l" rtl="0" eaLnBrk="1" latinLnBrk="0" hangingPunct="1">
              <a:spcBef>
                <a:spcPts val="400"/>
              </a:spcBef>
              <a:spcAft>
                <a:spcPts val="0"/>
              </a:spcAft>
              <a:buClr>
                <a:schemeClr val="accent1"/>
              </a:buClr>
              <a:buSzPct val="65000"/>
              <a:buFont typeface="Wingdings 3"/>
              <a:buNone/>
              <a:defRPr lang="fr-FR" sz="2000" b="0" i="0" kern="1200" baseline="0">
                <a:solidFill>
                  <a:srgbClr val="FFFFFF"/>
                </a:solidFill>
                <a:latin typeface="Arial"/>
                <a:ea typeface="+mn-ea"/>
                <a:cs typeface="Arial"/>
              </a:defRPr>
            </a:lvl1pPr>
            <a:lvl2pPr marL="621792" indent="-228600" algn="l" rtl="0" eaLnBrk="1" latinLnBrk="0" hangingPunct="1">
              <a:spcBef>
                <a:spcPts val="324"/>
              </a:spcBef>
              <a:buClr>
                <a:schemeClr val="accent1"/>
              </a:buClr>
              <a:buFont typeface="Verdana"/>
              <a:buChar char="◦"/>
              <a:defRPr lang="fr-FR" sz="2300" b="0" i="0" kern="1200">
                <a:solidFill>
                  <a:schemeClr val="tx1"/>
                </a:solidFill>
                <a:latin typeface="Arial"/>
                <a:ea typeface="+mn-ea"/>
                <a:cs typeface="Arial"/>
              </a:defRPr>
            </a:lvl2pPr>
            <a:lvl3pPr marL="859536" indent="-228600" algn="l" rtl="0" eaLnBrk="1" latinLnBrk="0" hangingPunct="1">
              <a:spcBef>
                <a:spcPts val="350"/>
              </a:spcBef>
              <a:buClr>
                <a:schemeClr val="accent2"/>
              </a:buClr>
              <a:buSzPct val="100000"/>
              <a:buFont typeface="Wingdings 2"/>
              <a:buChar char=""/>
              <a:defRPr lang="fr-FR" sz="2100" b="0" i="0" kern="1200">
                <a:solidFill>
                  <a:schemeClr val="tx1"/>
                </a:solidFill>
                <a:latin typeface="Arial"/>
                <a:ea typeface="+mn-ea"/>
                <a:cs typeface="Arial"/>
              </a:defRPr>
            </a:lvl3pPr>
            <a:lvl4pPr marL="1143000" indent="-228600" algn="l" rtl="0" eaLnBrk="1" latinLnBrk="0" hangingPunct="1">
              <a:spcBef>
                <a:spcPts val="350"/>
              </a:spcBef>
              <a:buClr>
                <a:schemeClr val="accent2"/>
              </a:buClr>
              <a:buFont typeface="Wingdings 2"/>
              <a:buChar char=""/>
              <a:defRPr lang="fr-FR" sz="1900" b="0" i="0" kern="1200">
                <a:solidFill>
                  <a:schemeClr val="tx1"/>
                </a:solidFill>
                <a:latin typeface="Arial"/>
                <a:ea typeface="+mn-ea"/>
                <a:cs typeface="Arial"/>
              </a:defRPr>
            </a:lvl4pPr>
            <a:lvl5pPr marL="1371600" indent="-228600" algn="l" rtl="0" eaLnBrk="1" latinLnBrk="0" hangingPunct="1">
              <a:spcBef>
                <a:spcPts val="350"/>
              </a:spcBef>
              <a:buClr>
                <a:schemeClr val="accent2"/>
              </a:buClr>
              <a:buFont typeface="Wingdings 2"/>
              <a:buChar char=""/>
              <a:defRPr lang="fr-FR" sz="1800" b="0" i="0" kern="1200">
                <a:solidFill>
                  <a:schemeClr val="tx1"/>
                </a:solidFill>
                <a:latin typeface="Arial"/>
                <a:ea typeface="+mn-ea"/>
                <a:cs typeface="Arial"/>
              </a:defRPr>
            </a:lvl5pPr>
            <a:lvl6pPr marL="1600200" indent="-228600" algn="l" rtl="0" eaLnBrk="1" latinLnBrk="0" hangingPunct="1">
              <a:spcBef>
                <a:spcPts val="350"/>
              </a:spcBef>
              <a:buClr>
                <a:schemeClr val="accent3"/>
              </a:buClr>
              <a:buFont typeface="Wingdings 2"/>
              <a:buChar char=""/>
              <a:defRPr lang="fr-FR" sz="1800" b="0" i="0" kern="1200">
                <a:solidFill>
                  <a:schemeClr val="tx1"/>
                </a:solidFill>
                <a:latin typeface="Arial"/>
                <a:ea typeface="+mn-ea"/>
                <a:cs typeface="Arial"/>
              </a:defRPr>
            </a:lvl6pPr>
            <a:lvl7pPr marL="1828800" indent="-228600" algn="l" rtl="0" eaLnBrk="1" latinLnBrk="0" hangingPunct="1">
              <a:spcBef>
                <a:spcPts val="350"/>
              </a:spcBef>
              <a:buClr>
                <a:schemeClr val="accent3"/>
              </a:buClr>
              <a:buFont typeface="Wingdings 2"/>
              <a:buChar char=""/>
              <a:defRPr lang="fr-FR" sz="1600" b="0" i="0" kern="1200">
                <a:solidFill>
                  <a:schemeClr val="tx1"/>
                </a:solidFill>
                <a:latin typeface="Arial"/>
                <a:ea typeface="+mn-ea"/>
                <a:cs typeface="Arial"/>
              </a:defRPr>
            </a:lvl7pPr>
            <a:lvl8pPr marL="2057400" indent="-228600" algn="l" rtl="0" eaLnBrk="1" latinLnBrk="0" hangingPunct="1">
              <a:spcBef>
                <a:spcPts val="350"/>
              </a:spcBef>
              <a:buClr>
                <a:schemeClr val="accent3"/>
              </a:buClr>
              <a:buFont typeface="Wingdings 2"/>
              <a:buChar char=""/>
              <a:defRPr lang="fr-FR" sz="1600" b="0" i="0" kern="1200">
                <a:solidFill>
                  <a:schemeClr val="tx1"/>
                </a:solidFill>
                <a:latin typeface="Arial"/>
                <a:ea typeface="+mn-ea"/>
                <a:cs typeface="Arial"/>
              </a:defRPr>
            </a:lvl8pPr>
            <a:lvl9pPr marL="2286000" indent="-228600" algn="l" rtl="0" eaLnBrk="1" latinLnBrk="0" hangingPunct="1">
              <a:spcBef>
                <a:spcPts val="350"/>
              </a:spcBef>
              <a:buClr>
                <a:schemeClr val="accent3"/>
              </a:buClr>
              <a:buFont typeface="Wingdings 2"/>
              <a:buChar char=""/>
              <a:defRPr lang="fr-FR" sz="1600" b="0" i="0" kern="1200" baseline="0">
                <a:solidFill>
                  <a:schemeClr val="tx1"/>
                </a:solidFill>
                <a:latin typeface="Arial"/>
                <a:ea typeface="+mn-ea"/>
                <a:cs typeface="Arial"/>
              </a:defRPr>
            </a:lvl9pPr>
            <a:extLst/>
          </a:lstStyle>
          <a:p>
            <a:pPr>
              <a:defRPr/>
            </a:pPr>
            <a:fld id="{A92D526E-2B21-44CD-BB5F-167E273D4DF6}" type="slidenum">
              <a:rPr lang="en-US" sz="1600" smtClean="0"/>
              <a:pPr>
                <a:defRPr/>
              </a:pPr>
              <a:t>23</a:t>
            </a:fld>
            <a:endParaRPr lang="en-US" sz="1600"/>
          </a:p>
        </p:txBody>
      </p:sp>
      <p:sp>
        <p:nvSpPr>
          <p:cNvPr id="8" name="TextShape 1"/>
          <p:cNvSpPr txBox="1"/>
          <p:nvPr/>
        </p:nvSpPr>
        <p:spPr>
          <a:xfrm>
            <a:off x="838200" y="685800"/>
            <a:ext cx="7619880" cy="838200"/>
          </a:xfrm>
          <a:prstGeom prst="rect">
            <a:avLst/>
          </a:prstGeom>
        </p:spPr>
        <p:txBody>
          <a:bodyPr/>
          <a:lstStyle/>
          <a:p>
            <a:r>
              <a:rPr lang="fr-FR" sz="2800" b="1" dirty="0" smtClean="0">
                <a:solidFill>
                  <a:srgbClr val="000000"/>
                </a:solidFill>
                <a:latin typeface="Arial"/>
              </a:rPr>
              <a:t>Moquettes </a:t>
            </a:r>
            <a:r>
              <a:rPr lang="fr-FR" sz="2800" b="1" dirty="0" smtClean="0">
                <a:solidFill>
                  <a:srgbClr val="000000"/>
                </a:solidFill>
                <a:latin typeface="Arial"/>
              </a:rPr>
              <a:t>et sols</a:t>
            </a:r>
          </a:p>
          <a:p>
            <a:endParaRPr lang="fr-FR" dirty="0"/>
          </a:p>
        </p:txBody>
      </p:sp>
      <p:sp>
        <p:nvSpPr>
          <p:cNvPr id="13" name="CustomShape 3"/>
          <p:cNvSpPr/>
          <p:nvPr/>
        </p:nvSpPr>
        <p:spPr>
          <a:xfrm>
            <a:off x="533400" y="1866900"/>
            <a:ext cx="8077200" cy="3124200"/>
          </a:xfrm>
          <a:prstGeom prst="rect">
            <a:avLst/>
          </a:prstGeom>
        </p:spPr>
        <p:txBody>
          <a:bodyPr lIns="90000" tIns="45000" rIns="90000" bIns="45000"/>
          <a:lstStyle/>
          <a:p>
            <a:pPr marL="342900" indent="-342900">
              <a:buFont typeface="Arial"/>
              <a:buChar char="•"/>
            </a:pPr>
            <a:endParaRPr dirty="0"/>
          </a:p>
        </p:txBody>
      </p:sp>
      <p:sp>
        <p:nvSpPr>
          <p:cNvPr id="9" name="CustomShape 3"/>
          <p:cNvSpPr/>
          <p:nvPr/>
        </p:nvSpPr>
        <p:spPr>
          <a:xfrm>
            <a:off x="381000" y="1447800"/>
            <a:ext cx="8077200" cy="1066800"/>
          </a:xfrm>
          <a:prstGeom prst="rect">
            <a:avLst/>
          </a:prstGeom>
        </p:spPr>
        <p:txBody>
          <a:bodyPr lIns="90000" tIns="45000" rIns="90000" bIns="45000"/>
          <a:lstStyle/>
          <a:p>
            <a:pPr marL="342900" indent="-342900">
              <a:buFont typeface="Arial"/>
              <a:buChar char="•"/>
            </a:pPr>
            <a:r>
              <a:rPr lang="fr-FR" sz="2000" dirty="0" smtClean="0">
                <a:solidFill>
                  <a:srgbClr val="000000"/>
                </a:solidFill>
                <a:latin typeface="Times New Roman"/>
              </a:rPr>
              <a:t>Un </a:t>
            </a:r>
            <a:r>
              <a:rPr lang="fr-FR" sz="2000" dirty="0" smtClean="0">
                <a:solidFill>
                  <a:srgbClr val="000000"/>
                </a:solidFill>
                <a:latin typeface="Times New Roman"/>
              </a:rPr>
              <a:t>projet planifié pour février vise à remplacer 250 m2 de moquette dans les bureaux les plus usés. Projet avec planification et gêne aux occupants assez </a:t>
            </a:r>
            <a:r>
              <a:rPr lang="fr-FR" sz="2000" dirty="0" smtClean="0">
                <a:solidFill>
                  <a:srgbClr val="000000"/>
                </a:solidFill>
                <a:latin typeface="Times New Roman"/>
              </a:rPr>
              <a:t>sensible.</a:t>
            </a:r>
            <a:endParaRPr lang="fr-FR" sz="2000" dirty="0" smtClean="0">
              <a:solidFill>
                <a:srgbClr val="000000"/>
              </a:solidFill>
              <a:latin typeface="Times New Roman"/>
            </a:endParaRPr>
          </a:p>
          <a:p>
            <a:pPr lvl="1"/>
            <a:endParaRPr lang="fr-FR" sz="2000" dirty="0">
              <a:solidFill>
                <a:srgbClr val="000000"/>
              </a:solidFill>
              <a:latin typeface="Times New Roman"/>
            </a:endParaRPr>
          </a:p>
          <a:p>
            <a:endParaRPr dirty="0"/>
          </a:p>
        </p:txBody>
      </p:sp>
      <p:sp>
        <p:nvSpPr>
          <p:cNvPr id="10" name="CustomShape 3"/>
          <p:cNvSpPr/>
          <p:nvPr/>
        </p:nvSpPr>
        <p:spPr>
          <a:xfrm>
            <a:off x="533400" y="5257800"/>
            <a:ext cx="8077200" cy="990600"/>
          </a:xfrm>
          <a:prstGeom prst="rect">
            <a:avLst/>
          </a:prstGeom>
        </p:spPr>
        <p:txBody>
          <a:bodyPr lIns="90000" tIns="45000" rIns="90000" bIns="45000"/>
          <a:lstStyle/>
          <a:p>
            <a:pPr marL="342900" indent="-342900">
              <a:buFont typeface="Arial"/>
              <a:buChar char="•"/>
            </a:pPr>
            <a:r>
              <a:rPr lang="fr-FR" sz="2000" i="1" dirty="0" smtClean="0">
                <a:solidFill>
                  <a:srgbClr val="000000"/>
                </a:solidFill>
                <a:latin typeface="Times New Roman"/>
              </a:rPr>
              <a:t>A la marge : </a:t>
            </a:r>
            <a:r>
              <a:rPr lang="fr-FR" sz="2000" dirty="0" smtClean="0">
                <a:solidFill>
                  <a:srgbClr val="000000"/>
                </a:solidFill>
                <a:latin typeface="Times New Roman"/>
              </a:rPr>
              <a:t>Isolation + remplacement faux plafond d’un bureau au RDC en déficience </a:t>
            </a:r>
            <a:r>
              <a:rPr lang="fr-FR" sz="2000" dirty="0" smtClean="0">
                <a:solidFill>
                  <a:srgbClr val="000000"/>
                </a:solidFill>
                <a:latin typeface="Times New Roman"/>
              </a:rPr>
              <a:t>d’isolation thermique.</a:t>
            </a:r>
            <a:endParaRPr lang="fr-FR" sz="2000" dirty="0" smtClean="0">
              <a:solidFill>
                <a:srgbClr val="000000"/>
              </a:solidFill>
              <a:latin typeface="Times New Roman"/>
            </a:endParaRPr>
          </a:p>
          <a:p>
            <a:endParaRPr dirty="0"/>
          </a:p>
        </p:txBody>
      </p:sp>
      <p:sp>
        <p:nvSpPr>
          <p:cNvPr id="11" name="CustomShape 3"/>
          <p:cNvSpPr/>
          <p:nvPr/>
        </p:nvSpPr>
        <p:spPr>
          <a:xfrm>
            <a:off x="381000" y="2514600"/>
            <a:ext cx="8077200" cy="838200"/>
          </a:xfrm>
          <a:prstGeom prst="rect">
            <a:avLst/>
          </a:prstGeom>
        </p:spPr>
        <p:txBody>
          <a:bodyPr lIns="90000" tIns="45000" rIns="90000" bIns="45000"/>
          <a:lstStyle/>
          <a:p>
            <a:pPr marL="342900" indent="-342900">
              <a:buFont typeface="Arial"/>
              <a:buChar char="•"/>
            </a:pPr>
            <a:r>
              <a:rPr lang="fr-FR" sz="2000" dirty="0" smtClean="0">
                <a:solidFill>
                  <a:srgbClr val="000000"/>
                </a:solidFill>
                <a:latin typeface="Times New Roman"/>
              </a:rPr>
              <a:t>Dans l’année nouvelle campagne de nettoyage profond (injection/extraction) de 200 a </a:t>
            </a:r>
            <a:r>
              <a:rPr lang="fr-FR" sz="2000" dirty="0" smtClean="0">
                <a:solidFill>
                  <a:srgbClr val="000000"/>
                </a:solidFill>
                <a:latin typeface="Times New Roman"/>
              </a:rPr>
              <a:t>250 </a:t>
            </a:r>
            <a:r>
              <a:rPr lang="fr-FR" sz="2000" dirty="0" smtClean="0">
                <a:solidFill>
                  <a:srgbClr val="000000"/>
                </a:solidFill>
                <a:latin typeface="Times New Roman"/>
              </a:rPr>
              <a:t>m2 de </a:t>
            </a:r>
            <a:r>
              <a:rPr lang="fr-FR" sz="2000" dirty="0" smtClean="0">
                <a:solidFill>
                  <a:srgbClr val="000000"/>
                </a:solidFill>
                <a:latin typeface="Times New Roman"/>
              </a:rPr>
              <a:t>bureaux.</a:t>
            </a:r>
            <a:endParaRPr lang="fr-FR" sz="2000" dirty="0" smtClean="0">
              <a:solidFill>
                <a:srgbClr val="000000"/>
              </a:solidFill>
              <a:latin typeface="Times New Roman"/>
            </a:endParaRPr>
          </a:p>
          <a:p>
            <a:pPr lvl="1"/>
            <a:endParaRPr lang="fr-FR" sz="2000" dirty="0">
              <a:solidFill>
                <a:srgbClr val="000000"/>
              </a:solidFill>
              <a:latin typeface="Times New Roman"/>
            </a:endParaRPr>
          </a:p>
        </p:txBody>
      </p:sp>
      <p:sp>
        <p:nvSpPr>
          <p:cNvPr id="12" name="CustomShape 3"/>
          <p:cNvSpPr/>
          <p:nvPr/>
        </p:nvSpPr>
        <p:spPr>
          <a:xfrm>
            <a:off x="457200" y="3276600"/>
            <a:ext cx="8077200" cy="990600"/>
          </a:xfrm>
          <a:prstGeom prst="rect">
            <a:avLst/>
          </a:prstGeom>
        </p:spPr>
        <p:txBody>
          <a:bodyPr lIns="90000" tIns="45000" rIns="90000" bIns="45000"/>
          <a:lstStyle/>
          <a:p>
            <a:pPr marL="342900" indent="-342900">
              <a:buFont typeface="Arial"/>
              <a:buChar char="•"/>
            </a:pPr>
            <a:r>
              <a:rPr lang="fr-FR" sz="2000" dirty="0" smtClean="0">
                <a:solidFill>
                  <a:srgbClr val="000000"/>
                </a:solidFill>
                <a:latin typeface="Times New Roman"/>
              </a:rPr>
              <a:t>Le nouveau rapport DTA ( </a:t>
            </a:r>
            <a:r>
              <a:rPr lang="fr-FR" sz="2000" dirty="0" err="1" smtClean="0">
                <a:solidFill>
                  <a:srgbClr val="000000"/>
                </a:solidFill>
                <a:latin typeface="Times New Roman"/>
              </a:rPr>
              <a:t>diag</a:t>
            </a:r>
            <a:r>
              <a:rPr lang="fr-FR" sz="2000" dirty="0" smtClean="0">
                <a:solidFill>
                  <a:srgbClr val="000000"/>
                </a:solidFill>
                <a:latin typeface="Times New Roman"/>
              </a:rPr>
              <a:t> technique amiante) nous obligera peut être au remplacement des sols </a:t>
            </a:r>
            <a:r>
              <a:rPr lang="fr-FR" sz="2000" dirty="0" err="1" smtClean="0">
                <a:solidFill>
                  <a:srgbClr val="000000"/>
                </a:solidFill>
                <a:latin typeface="Times New Roman"/>
              </a:rPr>
              <a:t>vinyls</a:t>
            </a:r>
            <a:r>
              <a:rPr lang="fr-FR" sz="2000" dirty="0" smtClean="0">
                <a:solidFill>
                  <a:srgbClr val="000000"/>
                </a:solidFill>
                <a:latin typeface="Times New Roman"/>
              </a:rPr>
              <a:t> historique.</a:t>
            </a:r>
            <a:endParaRPr lang="fr-FR" sz="2000" dirty="0" smtClean="0">
              <a:solidFill>
                <a:srgbClr val="000000"/>
              </a:solidFill>
              <a:latin typeface="Times New Roman"/>
            </a:endParaRPr>
          </a:p>
          <a:p>
            <a:endParaRPr dirty="0"/>
          </a:p>
        </p:txBody>
      </p:sp>
      <p:sp>
        <p:nvSpPr>
          <p:cNvPr id="5" name="Rectangle 4"/>
          <p:cNvSpPr/>
          <p:nvPr/>
        </p:nvSpPr>
        <p:spPr>
          <a:xfrm>
            <a:off x="533400" y="4038600"/>
            <a:ext cx="4572000" cy="707886"/>
          </a:xfrm>
          <a:prstGeom prst="rect">
            <a:avLst/>
          </a:prstGeom>
        </p:spPr>
        <p:txBody>
          <a:bodyPr>
            <a:spAutoFit/>
          </a:bodyPr>
          <a:lstStyle/>
          <a:p>
            <a:pPr lvl="1"/>
            <a:r>
              <a:rPr lang="fr-FR" sz="2000" dirty="0">
                <a:solidFill>
                  <a:srgbClr val="000000"/>
                </a:solidFill>
                <a:latin typeface="Times New Roman"/>
              </a:rPr>
              <a:t>Livrable : fin </a:t>
            </a:r>
            <a:r>
              <a:rPr lang="fr-FR" sz="2000" dirty="0" smtClean="0">
                <a:solidFill>
                  <a:srgbClr val="000000"/>
                </a:solidFill>
                <a:latin typeface="Times New Roman"/>
              </a:rPr>
              <a:t>avril </a:t>
            </a:r>
            <a:r>
              <a:rPr lang="fr-FR" sz="2000" dirty="0">
                <a:solidFill>
                  <a:srgbClr val="000000"/>
                </a:solidFill>
                <a:latin typeface="Times New Roman"/>
              </a:rPr>
              <a:t>2016</a:t>
            </a:r>
          </a:p>
          <a:p>
            <a:pPr lvl="1"/>
            <a:r>
              <a:rPr lang="fr-FR" sz="2000" dirty="0">
                <a:solidFill>
                  <a:srgbClr val="000000"/>
                </a:solidFill>
                <a:latin typeface="Times New Roman"/>
              </a:rPr>
              <a:t>Budget </a:t>
            </a:r>
            <a:r>
              <a:rPr lang="fr-FR" sz="2000" dirty="0" smtClean="0">
                <a:solidFill>
                  <a:srgbClr val="000000"/>
                </a:solidFill>
                <a:latin typeface="Times New Roman"/>
              </a:rPr>
              <a:t>7K</a:t>
            </a:r>
            <a:r>
              <a:rPr lang="fr-FR" sz="2000" dirty="0">
                <a:solidFill>
                  <a:srgbClr val="000000"/>
                </a:solidFill>
                <a:latin typeface="Times New Roman"/>
              </a:rPr>
              <a:t>€</a:t>
            </a:r>
          </a:p>
        </p:txBody>
      </p:sp>
    </p:spTree>
    <p:extLst>
      <p:ext uri="{BB962C8B-B14F-4D97-AF65-F5344CB8AC3E}">
        <p14:creationId xmlns:p14="http://schemas.microsoft.com/office/powerpoint/2010/main" val="2337397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p:txBody>
          <a:bodyPr/>
          <a:lstStyle/>
          <a:p>
            <a:fld id="{45292C34-3E5E-4BA5-AF54-F1601B144FB0}" type="slidenum">
              <a:rPr lang="fr-FR" sz="1400" smtClean="0"/>
              <a:pPr/>
              <a:t>24</a:t>
            </a:fld>
            <a:endParaRPr lang="fr-FR" dirty="0"/>
          </a:p>
        </p:txBody>
      </p:sp>
      <p:sp>
        <p:nvSpPr>
          <p:cNvPr id="9" name="Titre 7"/>
          <p:cNvSpPr>
            <a:spLocks noGrp="1"/>
          </p:cNvSpPr>
          <p:nvPr>
            <p:ph type="ctrTitle"/>
          </p:nvPr>
        </p:nvSpPr>
        <p:spPr>
          <a:xfrm>
            <a:off x="381000" y="2761291"/>
            <a:ext cx="8382000" cy="1429710"/>
          </a:xfrm>
        </p:spPr>
        <p:txBody>
          <a:bodyPr/>
          <a:lstStyle/>
          <a:p>
            <a:r>
              <a:rPr lang="fr-FR" dirty="0" smtClean="0"/>
              <a:t>Organisationnel</a:t>
            </a:r>
            <a:endParaRPr lang="fr-FR" dirty="0"/>
          </a:p>
        </p:txBody>
      </p:sp>
      <p:sp>
        <p:nvSpPr>
          <p:cNvPr id="10" name="Sous-titre 8"/>
          <p:cNvSpPr>
            <a:spLocks noGrp="1"/>
          </p:cNvSpPr>
          <p:nvPr>
            <p:ph type="subTitle" idx="1"/>
          </p:nvPr>
        </p:nvSpPr>
        <p:spPr>
          <a:xfrm>
            <a:off x="381000" y="4191000"/>
            <a:ext cx="8382000" cy="609600"/>
          </a:xfrm>
        </p:spPr>
        <p:txBody>
          <a:bodyPr/>
          <a:lstStyle/>
          <a:p>
            <a:r>
              <a:rPr lang="fr-FR" dirty="0"/>
              <a:t>Projets 2015 - 2016</a:t>
            </a:r>
          </a:p>
        </p:txBody>
      </p:sp>
    </p:spTree>
    <p:extLst>
      <p:ext uri="{BB962C8B-B14F-4D97-AF65-F5344CB8AC3E}">
        <p14:creationId xmlns:p14="http://schemas.microsoft.com/office/powerpoint/2010/main" val="871869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FR" dirty="0" smtClean="0"/>
              <a:t>Organisationnel</a:t>
            </a:r>
            <a:endParaRPr lang="fr-FR" dirty="0"/>
          </a:p>
        </p:txBody>
      </p:sp>
      <p:sp>
        <p:nvSpPr>
          <p:cNvPr id="6" name="Espace réservé du numéro de diapositive 5"/>
          <p:cNvSpPr>
            <a:spLocks noGrp="1"/>
          </p:cNvSpPr>
          <p:nvPr>
            <p:ph type="sldNum" sz="quarter" idx="4"/>
          </p:nvPr>
        </p:nvSpPr>
        <p:spPr/>
        <p:txBody>
          <a:bodyPr/>
          <a:lstStyle/>
          <a:p>
            <a:fld id="{45292C34-3E5E-4BA5-AF54-F1601B144FB0}" type="slidenum">
              <a:rPr lang="fr-FR" sz="1400" smtClean="0"/>
              <a:pPr/>
              <a:t>25</a:t>
            </a:fld>
            <a:endParaRPr lang="fr-FR" dirty="0"/>
          </a:p>
        </p:txBody>
      </p:sp>
      <p:sp>
        <p:nvSpPr>
          <p:cNvPr id="7" name="Espace réservé du numéro de diapositive 4"/>
          <p:cNvSpPr txBox="1">
            <a:spLocks/>
          </p:cNvSpPr>
          <p:nvPr/>
        </p:nvSpPr>
        <p:spPr>
          <a:xfrm>
            <a:off x="8610600" y="6477000"/>
            <a:ext cx="533400" cy="381001"/>
          </a:xfrm>
          <a:prstGeom prst="rect">
            <a:avLst/>
          </a:prstGeom>
          <a:solidFill>
            <a:srgbClr val="02A0CA"/>
          </a:solidFill>
        </p:spPr>
        <p:txBody>
          <a:bodyPr vert="horz" anchor="ctr">
            <a:noAutofit/>
          </a:bodyPr>
          <a:lstStyle>
            <a:lvl1pPr marL="109728" indent="0" algn="l" rtl="0" eaLnBrk="1" latinLnBrk="0" hangingPunct="1">
              <a:spcBef>
                <a:spcPts val="400"/>
              </a:spcBef>
              <a:spcAft>
                <a:spcPts val="0"/>
              </a:spcAft>
              <a:buClr>
                <a:schemeClr val="accent1"/>
              </a:buClr>
              <a:buSzPct val="65000"/>
              <a:buFont typeface="Wingdings 3"/>
              <a:buNone/>
              <a:defRPr lang="fr-FR" sz="2000" b="0" i="0" kern="1200" baseline="0">
                <a:solidFill>
                  <a:srgbClr val="FFFFFF"/>
                </a:solidFill>
                <a:latin typeface="Arial"/>
                <a:ea typeface="+mn-ea"/>
                <a:cs typeface="Arial"/>
              </a:defRPr>
            </a:lvl1pPr>
            <a:lvl2pPr marL="621792" indent="-228600" algn="l" rtl="0" eaLnBrk="1" latinLnBrk="0" hangingPunct="1">
              <a:spcBef>
                <a:spcPts val="324"/>
              </a:spcBef>
              <a:buClr>
                <a:schemeClr val="accent1"/>
              </a:buClr>
              <a:buFont typeface="Verdana"/>
              <a:buChar char="◦"/>
              <a:defRPr lang="fr-FR" sz="2300" b="0" i="0" kern="1200">
                <a:solidFill>
                  <a:schemeClr val="tx1"/>
                </a:solidFill>
                <a:latin typeface="Arial"/>
                <a:ea typeface="+mn-ea"/>
                <a:cs typeface="Arial"/>
              </a:defRPr>
            </a:lvl2pPr>
            <a:lvl3pPr marL="859536" indent="-228600" algn="l" rtl="0" eaLnBrk="1" latinLnBrk="0" hangingPunct="1">
              <a:spcBef>
                <a:spcPts val="350"/>
              </a:spcBef>
              <a:buClr>
                <a:schemeClr val="accent2"/>
              </a:buClr>
              <a:buSzPct val="100000"/>
              <a:buFont typeface="Wingdings 2"/>
              <a:buChar char=""/>
              <a:defRPr lang="fr-FR" sz="2100" b="0" i="0" kern="1200">
                <a:solidFill>
                  <a:schemeClr val="tx1"/>
                </a:solidFill>
                <a:latin typeface="Arial"/>
                <a:ea typeface="+mn-ea"/>
                <a:cs typeface="Arial"/>
              </a:defRPr>
            </a:lvl3pPr>
            <a:lvl4pPr marL="1143000" indent="-228600" algn="l" rtl="0" eaLnBrk="1" latinLnBrk="0" hangingPunct="1">
              <a:spcBef>
                <a:spcPts val="350"/>
              </a:spcBef>
              <a:buClr>
                <a:schemeClr val="accent2"/>
              </a:buClr>
              <a:buFont typeface="Wingdings 2"/>
              <a:buChar char=""/>
              <a:defRPr lang="fr-FR" sz="1900" b="0" i="0" kern="1200">
                <a:solidFill>
                  <a:schemeClr val="tx1"/>
                </a:solidFill>
                <a:latin typeface="Arial"/>
                <a:ea typeface="+mn-ea"/>
                <a:cs typeface="Arial"/>
              </a:defRPr>
            </a:lvl4pPr>
            <a:lvl5pPr marL="1371600" indent="-228600" algn="l" rtl="0" eaLnBrk="1" latinLnBrk="0" hangingPunct="1">
              <a:spcBef>
                <a:spcPts val="350"/>
              </a:spcBef>
              <a:buClr>
                <a:schemeClr val="accent2"/>
              </a:buClr>
              <a:buFont typeface="Wingdings 2"/>
              <a:buChar char=""/>
              <a:defRPr lang="fr-FR" sz="1800" b="0" i="0" kern="1200">
                <a:solidFill>
                  <a:schemeClr val="tx1"/>
                </a:solidFill>
                <a:latin typeface="Arial"/>
                <a:ea typeface="+mn-ea"/>
                <a:cs typeface="Arial"/>
              </a:defRPr>
            </a:lvl5pPr>
            <a:lvl6pPr marL="1600200" indent="-228600" algn="l" rtl="0" eaLnBrk="1" latinLnBrk="0" hangingPunct="1">
              <a:spcBef>
                <a:spcPts val="350"/>
              </a:spcBef>
              <a:buClr>
                <a:schemeClr val="accent3"/>
              </a:buClr>
              <a:buFont typeface="Wingdings 2"/>
              <a:buChar char=""/>
              <a:defRPr lang="fr-FR" sz="1800" b="0" i="0" kern="1200">
                <a:solidFill>
                  <a:schemeClr val="tx1"/>
                </a:solidFill>
                <a:latin typeface="Arial"/>
                <a:ea typeface="+mn-ea"/>
                <a:cs typeface="Arial"/>
              </a:defRPr>
            </a:lvl6pPr>
            <a:lvl7pPr marL="1828800" indent="-228600" algn="l" rtl="0" eaLnBrk="1" latinLnBrk="0" hangingPunct="1">
              <a:spcBef>
                <a:spcPts val="350"/>
              </a:spcBef>
              <a:buClr>
                <a:schemeClr val="accent3"/>
              </a:buClr>
              <a:buFont typeface="Wingdings 2"/>
              <a:buChar char=""/>
              <a:defRPr lang="fr-FR" sz="1600" b="0" i="0" kern="1200">
                <a:solidFill>
                  <a:schemeClr val="tx1"/>
                </a:solidFill>
                <a:latin typeface="Arial"/>
                <a:ea typeface="+mn-ea"/>
                <a:cs typeface="Arial"/>
              </a:defRPr>
            </a:lvl7pPr>
            <a:lvl8pPr marL="2057400" indent="-228600" algn="l" rtl="0" eaLnBrk="1" latinLnBrk="0" hangingPunct="1">
              <a:spcBef>
                <a:spcPts val="350"/>
              </a:spcBef>
              <a:buClr>
                <a:schemeClr val="accent3"/>
              </a:buClr>
              <a:buFont typeface="Wingdings 2"/>
              <a:buChar char=""/>
              <a:defRPr lang="fr-FR" sz="1600" b="0" i="0" kern="1200">
                <a:solidFill>
                  <a:schemeClr val="tx1"/>
                </a:solidFill>
                <a:latin typeface="Arial"/>
                <a:ea typeface="+mn-ea"/>
                <a:cs typeface="Arial"/>
              </a:defRPr>
            </a:lvl8pPr>
            <a:lvl9pPr marL="2286000" indent="-228600" algn="l" rtl="0" eaLnBrk="1" latinLnBrk="0" hangingPunct="1">
              <a:spcBef>
                <a:spcPts val="350"/>
              </a:spcBef>
              <a:buClr>
                <a:schemeClr val="accent3"/>
              </a:buClr>
              <a:buFont typeface="Wingdings 2"/>
              <a:buChar char=""/>
              <a:defRPr lang="fr-FR" sz="1600" b="0" i="0" kern="1200" baseline="0">
                <a:solidFill>
                  <a:schemeClr val="tx1"/>
                </a:solidFill>
                <a:latin typeface="Arial"/>
                <a:ea typeface="+mn-ea"/>
                <a:cs typeface="Arial"/>
              </a:defRPr>
            </a:lvl9pPr>
            <a:extLst/>
          </a:lstStyle>
          <a:p>
            <a:pPr>
              <a:defRPr/>
            </a:pPr>
            <a:fld id="{A92D526E-2B21-44CD-BB5F-167E273D4DF6}" type="slidenum">
              <a:rPr lang="en-US" sz="1600" smtClean="0"/>
              <a:pPr>
                <a:defRPr/>
              </a:pPr>
              <a:t>25</a:t>
            </a:fld>
            <a:endParaRPr lang="en-US" sz="1600"/>
          </a:p>
        </p:txBody>
      </p:sp>
      <p:sp>
        <p:nvSpPr>
          <p:cNvPr id="13" name="CustomShape 3"/>
          <p:cNvSpPr/>
          <p:nvPr/>
        </p:nvSpPr>
        <p:spPr>
          <a:xfrm>
            <a:off x="609600" y="2209800"/>
            <a:ext cx="7924800" cy="2590800"/>
          </a:xfrm>
          <a:prstGeom prst="rect">
            <a:avLst/>
          </a:prstGeom>
        </p:spPr>
        <p:txBody>
          <a:bodyPr lIns="90000" tIns="45000" rIns="90000" bIns="45000"/>
          <a:lstStyle/>
          <a:p>
            <a:pPr marL="342900" indent="-342900">
              <a:buFont typeface="Arial"/>
              <a:buChar char="•"/>
            </a:pPr>
            <a:r>
              <a:rPr lang="fr-FR" sz="2000" dirty="0" smtClean="0">
                <a:solidFill>
                  <a:srgbClr val="000000"/>
                </a:solidFill>
                <a:latin typeface="Times New Roman"/>
              </a:rPr>
              <a:t>Un poste ouvert en 2016 – Responsable Infrastructure Technique orienté génie climatique - énergétique</a:t>
            </a:r>
            <a:endParaRPr lang="fr-FR" sz="2000" i="1" dirty="0" smtClean="0">
              <a:solidFill>
                <a:srgbClr val="000000"/>
              </a:solidFill>
              <a:latin typeface="Times New Roman"/>
            </a:endParaRPr>
          </a:p>
          <a:p>
            <a:r>
              <a:rPr lang="fr-FR" sz="2000" dirty="0" smtClean="0">
                <a:solidFill>
                  <a:srgbClr val="000000"/>
                </a:solidFill>
                <a:latin typeface="Times New Roman"/>
              </a:rPr>
              <a:t>	</a:t>
            </a:r>
          </a:p>
          <a:p>
            <a:r>
              <a:rPr lang="fr-FR" sz="2000" dirty="0">
                <a:solidFill>
                  <a:srgbClr val="000000"/>
                </a:solidFill>
                <a:latin typeface="Times New Roman"/>
              </a:rPr>
              <a:t>	</a:t>
            </a:r>
            <a:r>
              <a:rPr lang="fr-FR" sz="2000" dirty="0" smtClean="0">
                <a:solidFill>
                  <a:srgbClr val="000000"/>
                </a:solidFill>
                <a:latin typeface="Times New Roman"/>
              </a:rPr>
              <a:t>	</a:t>
            </a:r>
            <a:r>
              <a:rPr lang="fr-FR" sz="2000" dirty="0">
                <a:solidFill>
                  <a:srgbClr val="000000"/>
                </a:solidFill>
                <a:latin typeface="Times New Roman"/>
              </a:rPr>
              <a:t>	</a:t>
            </a:r>
            <a:endParaRPr lang="fr-FR" sz="2000" dirty="0" smtClean="0">
              <a:solidFill>
                <a:srgbClr val="000000"/>
              </a:solidFill>
              <a:latin typeface="Times New Roman"/>
            </a:endParaRPr>
          </a:p>
          <a:p>
            <a:r>
              <a:rPr lang="fr-FR" sz="2000" dirty="0" smtClean="0">
                <a:solidFill>
                  <a:srgbClr val="000000"/>
                </a:solidFill>
                <a:latin typeface="Times New Roman"/>
              </a:rPr>
              <a:t>	Campagne Noémie infructueuse, demande ouverture en concours externe.</a:t>
            </a:r>
            <a:endParaRPr dirty="0"/>
          </a:p>
        </p:txBody>
      </p:sp>
      <p:sp>
        <p:nvSpPr>
          <p:cNvPr id="11" name="TextShape 1"/>
          <p:cNvSpPr txBox="1"/>
          <p:nvPr/>
        </p:nvSpPr>
        <p:spPr>
          <a:xfrm>
            <a:off x="533400" y="838200"/>
            <a:ext cx="8153400" cy="1447800"/>
          </a:xfrm>
          <a:prstGeom prst="rect">
            <a:avLst/>
          </a:prstGeom>
        </p:spPr>
        <p:txBody>
          <a:bodyPr/>
          <a:lstStyle/>
          <a:p>
            <a:r>
              <a:rPr lang="fr-FR" sz="2400" b="1" dirty="0" smtClean="0">
                <a:solidFill>
                  <a:srgbClr val="000000"/>
                </a:solidFill>
                <a:latin typeface="Arial"/>
              </a:rPr>
              <a:t>Recrutement </a:t>
            </a:r>
          </a:p>
          <a:p>
            <a:r>
              <a:rPr lang="fr-FR" sz="2800" b="1" dirty="0">
                <a:solidFill>
                  <a:srgbClr val="000000"/>
                </a:solidFill>
                <a:latin typeface="Arial"/>
              </a:rPr>
              <a:t>	</a:t>
            </a:r>
            <a:r>
              <a:rPr lang="fr-FR" sz="1400" b="1" dirty="0" smtClean="0">
                <a:solidFill>
                  <a:srgbClr val="000000"/>
                </a:solidFill>
                <a:latin typeface="Arial"/>
              </a:rPr>
              <a:t>Suite au départ de JL Perrot</a:t>
            </a:r>
            <a:r>
              <a:rPr lang="fr-FR" sz="2800" b="1" dirty="0" smtClean="0">
                <a:solidFill>
                  <a:srgbClr val="000000"/>
                </a:solidFill>
                <a:latin typeface="Arial"/>
              </a:rPr>
              <a:t>, </a:t>
            </a:r>
          </a:p>
          <a:p>
            <a:endParaRPr lang="fr-FR" sz="2800" b="1" dirty="0">
              <a:solidFill>
                <a:srgbClr val="000000"/>
              </a:solidFill>
              <a:latin typeface="Arial"/>
            </a:endParaRPr>
          </a:p>
          <a:p>
            <a:endParaRPr lang="fr-FR" dirty="0"/>
          </a:p>
        </p:txBody>
      </p:sp>
      <p:sp>
        <p:nvSpPr>
          <p:cNvPr id="2" name="Rectangle 1"/>
          <p:cNvSpPr/>
          <p:nvPr/>
        </p:nvSpPr>
        <p:spPr>
          <a:xfrm>
            <a:off x="838200" y="4495800"/>
            <a:ext cx="6858000" cy="369332"/>
          </a:xfrm>
          <a:prstGeom prst="rect">
            <a:avLst/>
          </a:prstGeom>
        </p:spPr>
        <p:txBody>
          <a:bodyPr wrap="square">
            <a:spAutoFit/>
          </a:bodyPr>
          <a:lstStyle/>
          <a:p>
            <a:pPr marL="342900" indent="-342900">
              <a:buFont typeface="Arial"/>
              <a:buChar char="•"/>
            </a:pPr>
            <a:r>
              <a:rPr lang="fr-FR" dirty="0">
                <a:solidFill>
                  <a:srgbClr val="000000"/>
                </a:solidFill>
                <a:latin typeface="Times New Roman"/>
              </a:rPr>
              <a:t>Intégration de R </a:t>
            </a:r>
            <a:r>
              <a:rPr lang="fr-FR" dirty="0" err="1">
                <a:solidFill>
                  <a:srgbClr val="000000"/>
                </a:solidFill>
                <a:latin typeface="Times New Roman"/>
              </a:rPr>
              <a:t>Farjon</a:t>
            </a:r>
            <a:r>
              <a:rPr lang="fr-FR" dirty="0">
                <a:solidFill>
                  <a:srgbClr val="000000"/>
                </a:solidFill>
                <a:latin typeface="Times New Roman"/>
              </a:rPr>
              <a:t> assistante </a:t>
            </a:r>
            <a:r>
              <a:rPr lang="fr-FR" dirty="0" smtClean="0">
                <a:solidFill>
                  <a:srgbClr val="000000"/>
                </a:solidFill>
                <a:latin typeface="Times New Roman"/>
              </a:rPr>
              <a:t>technique, fin CDD 12/2016.</a:t>
            </a:r>
            <a:endParaRPr lang="fr-FR" dirty="0">
              <a:solidFill>
                <a:srgbClr val="000000"/>
              </a:solidFill>
              <a:latin typeface="Times New Roman"/>
            </a:endParaRPr>
          </a:p>
        </p:txBody>
      </p:sp>
    </p:spTree>
    <p:extLst>
      <p:ext uri="{BB962C8B-B14F-4D97-AF65-F5344CB8AC3E}">
        <p14:creationId xmlns:p14="http://schemas.microsoft.com/office/powerpoint/2010/main" val="1764018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FR" dirty="0" smtClean="0"/>
              <a:t>Organisationnel</a:t>
            </a:r>
            <a:endParaRPr lang="fr-FR" dirty="0"/>
          </a:p>
        </p:txBody>
      </p:sp>
      <p:sp>
        <p:nvSpPr>
          <p:cNvPr id="6" name="Espace réservé du numéro de diapositive 5"/>
          <p:cNvSpPr>
            <a:spLocks noGrp="1"/>
          </p:cNvSpPr>
          <p:nvPr>
            <p:ph type="sldNum" sz="quarter" idx="4"/>
          </p:nvPr>
        </p:nvSpPr>
        <p:spPr/>
        <p:txBody>
          <a:bodyPr/>
          <a:lstStyle/>
          <a:p>
            <a:fld id="{45292C34-3E5E-4BA5-AF54-F1601B144FB0}" type="slidenum">
              <a:rPr lang="fr-FR" sz="1400" smtClean="0"/>
              <a:pPr/>
              <a:t>26</a:t>
            </a:fld>
            <a:endParaRPr lang="fr-FR" dirty="0"/>
          </a:p>
        </p:txBody>
      </p:sp>
      <p:sp>
        <p:nvSpPr>
          <p:cNvPr id="7" name="Espace réservé du numéro de diapositive 4"/>
          <p:cNvSpPr txBox="1">
            <a:spLocks/>
          </p:cNvSpPr>
          <p:nvPr/>
        </p:nvSpPr>
        <p:spPr>
          <a:xfrm>
            <a:off x="8610600" y="6477000"/>
            <a:ext cx="533400" cy="381001"/>
          </a:xfrm>
          <a:prstGeom prst="rect">
            <a:avLst/>
          </a:prstGeom>
          <a:solidFill>
            <a:srgbClr val="02A0CA"/>
          </a:solidFill>
        </p:spPr>
        <p:txBody>
          <a:bodyPr vert="horz" anchor="ctr">
            <a:noAutofit/>
          </a:bodyPr>
          <a:lstStyle>
            <a:lvl1pPr marL="109728" indent="0" algn="l" rtl="0" eaLnBrk="1" latinLnBrk="0" hangingPunct="1">
              <a:spcBef>
                <a:spcPts val="400"/>
              </a:spcBef>
              <a:spcAft>
                <a:spcPts val="0"/>
              </a:spcAft>
              <a:buClr>
                <a:schemeClr val="accent1"/>
              </a:buClr>
              <a:buSzPct val="65000"/>
              <a:buFont typeface="Wingdings 3"/>
              <a:buNone/>
              <a:defRPr lang="fr-FR" sz="2000" b="0" i="0" kern="1200" baseline="0">
                <a:solidFill>
                  <a:srgbClr val="FFFFFF"/>
                </a:solidFill>
                <a:latin typeface="Arial"/>
                <a:ea typeface="+mn-ea"/>
                <a:cs typeface="Arial"/>
              </a:defRPr>
            </a:lvl1pPr>
            <a:lvl2pPr marL="621792" indent="-228600" algn="l" rtl="0" eaLnBrk="1" latinLnBrk="0" hangingPunct="1">
              <a:spcBef>
                <a:spcPts val="324"/>
              </a:spcBef>
              <a:buClr>
                <a:schemeClr val="accent1"/>
              </a:buClr>
              <a:buFont typeface="Verdana"/>
              <a:buChar char="◦"/>
              <a:defRPr lang="fr-FR" sz="2300" b="0" i="0" kern="1200">
                <a:solidFill>
                  <a:schemeClr val="tx1"/>
                </a:solidFill>
                <a:latin typeface="Arial"/>
                <a:ea typeface="+mn-ea"/>
                <a:cs typeface="Arial"/>
              </a:defRPr>
            </a:lvl2pPr>
            <a:lvl3pPr marL="859536" indent="-228600" algn="l" rtl="0" eaLnBrk="1" latinLnBrk="0" hangingPunct="1">
              <a:spcBef>
                <a:spcPts val="350"/>
              </a:spcBef>
              <a:buClr>
                <a:schemeClr val="accent2"/>
              </a:buClr>
              <a:buSzPct val="100000"/>
              <a:buFont typeface="Wingdings 2"/>
              <a:buChar char=""/>
              <a:defRPr lang="fr-FR" sz="2100" b="0" i="0" kern="1200">
                <a:solidFill>
                  <a:schemeClr val="tx1"/>
                </a:solidFill>
                <a:latin typeface="Arial"/>
                <a:ea typeface="+mn-ea"/>
                <a:cs typeface="Arial"/>
              </a:defRPr>
            </a:lvl3pPr>
            <a:lvl4pPr marL="1143000" indent="-228600" algn="l" rtl="0" eaLnBrk="1" latinLnBrk="0" hangingPunct="1">
              <a:spcBef>
                <a:spcPts val="350"/>
              </a:spcBef>
              <a:buClr>
                <a:schemeClr val="accent2"/>
              </a:buClr>
              <a:buFont typeface="Wingdings 2"/>
              <a:buChar char=""/>
              <a:defRPr lang="fr-FR" sz="1900" b="0" i="0" kern="1200">
                <a:solidFill>
                  <a:schemeClr val="tx1"/>
                </a:solidFill>
                <a:latin typeface="Arial"/>
                <a:ea typeface="+mn-ea"/>
                <a:cs typeface="Arial"/>
              </a:defRPr>
            </a:lvl4pPr>
            <a:lvl5pPr marL="1371600" indent="-228600" algn="l" rtl="0" eaLnBrk="1" latinLnBrk="0" hangingPunct="1">
              <a:spcBef>
                <a:spcPts val="350"/>
              </a:spcBef>
              <a:buClr>
                <a:schemeClr val="accent2"/>
              </a:buClr>
              <a:buFont typeface="Wingdings 2"/>
              <a:buChar char=""/>
              <a:defRPr lang="fr-FR" sz="1800" b="0" i="0" kern="1200">
                <a:solidFill>
                  <a:schemeClr val="tx1"/>
                </a:solidFill>
                <a:latin typeface="Arial"/>
                <a:ea typeface="+mn-ea"/>
                <a:cs typeface="Arial"/>
              </a:defRPr>
            </a:lvl5pPr>
            <a:lvl6pPr marL="1600200" indent="-228600" algn="l" rtl="0" eaLnBrk="1" latinLnBrk="0" hangingPunct="1">
              <a:spcBef>
                <a:spcPts val="350"/>
              </a:spcBef>
              <a:buClr>
                <a:schemeClr val="accent3"/>
              </a:buClr>
              <a:buFont typeface="Wingdings 2"/>
              <a:buChar char=""/>
              <a:defRPr lang="fr-FR" sz="1800" b="0" i="0" kern="1200">
                <a:solidFill>
                  <a:schemeClr val="tx1"/>
                </a:solidFill>
                <a:latin typeface="Arial"/>
                <a:ea typeface="+mn-ea"/>
                <a:cs typeface="Arial"/>
              </a:defRPr>
            </a:lvl6pPr>
            <a:lvl7pPr marL="1828800" indent="-228600" algn="l" rtl="0" eaLnBrk="1" latinLnBrk="0" hangingPunct="1">
              <a:spcBef>
                <a:spcPts val="350"/>
              </a:spcBef>
              <a:buClr>
                <a:schemeClr val="accent3"/>
              </a:buClr>
              <a:buFont typeface="Wingdings 2"/>
              <a:buChar char=""/>
              <a:defRPr lang="fr-FR" sz="1600" b="0" i="0" kern="1200">
                <a:solidFill>
                  <a:schemeClr val="tx1"/>
                </a:solidFill>
                <a:latin typeface="Arial"/>
                <a:ea typeface="+mn-ea"/>
                <a:cs typeface="Arial"/>
              </a:defRPr>
            </a:lvl7pPr>
            <a:lvl8pPr marL="2057400" indent="-228600" algn="l" rtl="0" eaLnBrk="1" latinLnBrk="0" hangingPunct="1">
              <a:spcBef>
                <a:spcPts val="350"/>
              </a:spcBef>
              <a:buClr>
                <a:schemeClr val="accent3"/>
              </a:buClr>
              <a:buFont typeface="Wingdings 2"/>
              <a:buChar char=""/>
              <a:defRPr lang="fr-FR" sz="1600" b="0" i="0" kern="1200">
                <a:solidFill>
                  <a:schemeClr val="tx1"/>
                </a:solidFill>
                <a:latin typeface="Arial"/>
                <a:ea typeface="+mn-ea"/>
                <a:cs typeface="Arial"/>
              </a:defRPr>
            </a:lvl8pPr>
            <a:lvl9pPr marL="2286000" indent="-228600" algn="l" rtl="0" eaLnBrk="1" latinLnBrk="0" hangingPunct="1">
              <a:spcBef>
                <a:spcPts val="350"/>
              </a:spcBef>
              <a:buClr>
                <a:schemeClr val="accent3"/>
              </a:buClr>
              <a:buFont typeface="Wingdings 2"/>
              <a:buChar char=""/>
              <a:defRPr lang="fr-FR" sz="1600" b="0" i="0" kern="1200" baseline="0">
                <a:solidFill>
                  <a:schemeClr val="tx1"/>
                </a:solidFill>
                <a:latin typeface="Arial"/>
                <a:ea typeface="+mn-ea"/>
                <a:cs typeface="Arial"/>
              </a:defRPr>
            </a:lvl9pPr>
            <a:extLst/>
          </a:lstStyle>
          <a:p>
            <a:pPr>
              <a:defRPr/>
            </a:pPr>
            <a:fld id="{A92D526E-2B21-44CD-BB5F-167E273D4DF6}" type="slidenum">
              <a:rPr lang="en-US" sz="1600" smtClean="0"/>
              <a:pPr>
                <a:defRPr/>
              </a:pPr>
              <a:t>26</a:t>
            </a:fld>
            <a:endParaRPr lang="en-US" sz="1600"/>
          </a:p>
        </p:txBody>
      </p:sp>
      <p:sp>
        <p:nvSpPr>
          <p:cNvPr id="13" name="CustomShape 3"/>
          <p:cNvSpPr/>
          <p:nvPr/>
        </p:nvSpPr>
        <p:spPr>
          <a:xfrm>
            <a:off x="609600" y="2209800"/>
            <a:ext cx="8382000" cy="2590800"/>
          </a:xfrm>
          <a:prstGeom prst="rect">
            <a:avLst/>
          </a:prstGeom>
        </p:spPr>
        <p:txBody>
          <a:bodyPr lIns="90000" tIns="45000" rIns="90000" bIns="45000"/>
          <a:lstStyle/>
          <a:p>
            <a:pPr marL="342900" indent="-342900">
              <a:buFont typeface="Arial"/>
              <a:buChar char="•"/>
            </a:pPr>
            <a:r>
              <a:rPr lang="fr-FR" sz="2000" dirty="0" smtClean="0">
                <a:solidFill>
                  <a:srgbClr val="000000"/>
                </a:solidFill>
                <a:latin typeface="Times New Roman"/>
              </a:rPr>
              <a:t>Réaffectation des dossiers et </a:t>
            </a:r>
            <a:r>
              <a:rPr lang="fr-FR" sz="2000" dirty="0" smtClean="0">
                <a:solidFill>
                  <a:srgbClr val="000000"/>
                </a:solidFill>
                <a:latin typeface="Times New Roman"/>
              </a:rPr>
              <a:t>portefeuilles activités sur </a:t>
            </a:r>
            <a:r>
              <a:rPr lang="fr-FR" sz="2000" dirty="0" smtClean="0">
                <a:solidFill>
                  <a:srgbClr val="000000"/>
                </a:solidFill>
                <a:latin typeface="Times New Roman"/>
              </a:rPr>
              <a:t>les autres </a:t>
            </a:r>
            <a:r>
              <a:rPr lang="fr-FR" sz="2000" dirty="0" smtClean="0">
                <a:solidFill>
                  <a:srgbClr val="000000"/>
                </a:solidFill>
                <a:latin typeface="Times New Roman"/>
              </a:rPr>
              <a:t>personnes.</a:t>
            </a:r>
            <a:endParaRPr lang="fr-FR" sz="2000" dirty="0" smtClean="0">
              <a:solidFill>
                <a:srgbClr val="000000"/>
              </a:solidFill>
              <a:latin typeface="Times New Roman"/>
            </a:endParaRPr>
          </a:p>
          <a:p>
            <a:pPr marL="342900" indent="-342900">
              <a:buFont typeface="Arial"/>
              <a:buChar char="•"/>
            </a:pPr>
            <a:r>
              <a:rPr lang="fr-FR" sz="2000" dirty="0" smtClean="0">
                <a:solidFill>
                  <a:srgbClr val="000000"/>
                </a:solidFill>
                <a:latin typeface="Times New Roman"/>
              </a:rPr>
              <a:t>Mise en </a:t>
            </a:r>
            <a:r>
              <a:rPr lang="fr-FR" sz="2000" dirty="0" smtClean="0">
                <a:solidFill>
                  <a:srgbClr val="000000"/>
                </a:solidFill>
                <a:latin typeface="Times New Roman"/>
              </a:rPr>
              <a:t>place du </a:t>
            </a:r>
            <a:r>
              <a:rPr lang="fr-FR" sz="2000" dirty="0" smtClean="0">
                <a:solidFill>
                  <a:srgbClr val="000000"/>
                </a:solidFill>
                <a:latin typeface="Times New Roman"/>
              </a:rPr>
              <a:t>travail transverse « Prévention » avec </a:t>
            </a:r>
            <a:r>
              <a:rPr lang="fr-FR" sz="2000" dirty="0" smtClean="0">
                <a:solidFill>
                  <a:srgbClr val="000000"/>
                </a:solidFill>
                <a:latin typeface="Times New Roman"/>
              </a:rPr>
              <a:t>le futur AP.</a:t>
            </a:r>
            <a:endParaRPr lang="fr-FR" sz="2000" dirty="0" smtClean="0">
              <a:solidFill>
                <a:srgbClr val="000000"/>
              </a:solidFill>
              <a:latin typeface="Times New Roman"/>
            </a:endParaRPr>
          </a:p>
          <a:p>
            <a:pPr marL="342900" indent="-342900">
              <a:buFont typeface="Arial"/>
              <a:buChar char="•"/>
            </a:pPr>
            <a:r>
              <a:rPr lang="fr-FR" sz="2000" dirty="0" smtClean="0">
                <a:solidFill>
                  <a:srgbClr val="000000"/>
                </a:solidFill>
                <a:latin typeface="Times New Roman"/>
              </a:rPr>
              <a:t>Redistribution </a:t>
            </a:r>
            <a:r>
              <a:rPr lang="fr-FR" sz="2000" dirty="0" smtClean="0">
                <a:solidFill>
                  <a:srgbClr val="000000"/>
                </a:solidFill>
                <a:latin typeface="Times New Roman"/>
              </a:rPr>
              <a:t>des astreintes et mise en place des nouvelles consignes : </a:t>
            </a:r>
            <a:endParaRPr lang="fr-FR" sz="2000" dirty="0" smtClean="0">
              <a:solidFill>
                <a:srgbClr val="000000"/>
              </a:solidFill>
              <a:latin typeface="Times New Roman"/>
            </a:endParaRPr>
          </a:p>
          <a:p>
            <a:r>
              <a:rPr lang="fr-FR" sz="2000" i="1" dirty="0">
                <a:solidFill>
                  <a:srgbClr val="000000"/>
                </a:solidFill>
                <a:latin typeface="Times New Roman"/>
              </a:rPr>
              <a:t>	</a:t>
            </a:r>
            <a:r>
              <a:rPr lang="fr-FR" sz="2000" i="1" dirty="0" smtClean="0">
                <a:solidFill>
                  <a:srgbClr val="000000"/>
                </a:solidFill>
                <a:latin typeface="Times New Roman"/>
              </a:rPr>
              <a:t>	</a:t>
            </a:r>
            <a:r>
              <a:rPr lang="fr-FR" sz="2000" i="1" dirty="0" smtClean="0">
                <a:solidFill>
                  <a:srgbClr val="000000"/>
                </a:solidFill>
                <a:latin typeface="Times New Roman"/>
              </a:rPr>
              <a:t>Pas </a:t>
            </a:r>
            <a:r>
              <a:rPr lang="fr-FR" sz="2000" i="1" dirty="0" smtClean="0">
                <a:solidFill>
                  <a:srgbClr val="000000"/>
                </a:solidFill>
                <a:latin typeface="Times New Roman"/>
              </a:rPr>
              <a:t>d’astreintes en CP</a:t>
            </a:r>
          </a:p>
          <a:p>
            <a:r>
              <a:rPr lang="fr-FR" sz="2000" dirty="0" smtClean="0">
                <a:solidFill>
                  <a:srgbClr val="000000"/>
                </a:solidFill>
                <a:latin typeface="Times New Roman"/>
              </a:rPr>
              <a:t>	</a:t>
            </a:r>
          </a:p>
          <a:p>
            <a:r>
              <a:rPr lang="fr-FR" sz="2000" dirty="0">
                <a:solidFill>
                  <a:srgbClr val="000000"/>
                </a:solidFill>
                <a:latin typeface="Times New Roman"/>
              </a:rPr>
              <a:t>	</a:t>
            </a:r>
            <a:r>
              <a:rPr lang="fr-FR" sz="2000" dirty="0" smtClean="0">
                <a:solidFill>
                  <a:srgbClr val="000000"/>
                </a:solidFill>
                <a:latin typeface="Times New Roman"/>
              </a:rPr>
              <a:t>	</a:t>
            </a:r>
            <a:r>
              <a:rPr lang="fr-FR" sz="2000" dirty="0">
                <a:solidFill>
                  <a:srgbClr val="000000"/>
                </a:solidFill>
                <a:latin typeface="Times New Roman"/>
              </a:rPr>
              <a:t>	</a:t>
            </a:r>
            <a:endParaRPr lang="fr-FR" sz="2000" dirty="0" smtClean="0">
              <a:solidFill>
                <a:srgbClr val="000000"/>
              </a:solidFill>
              <a:latin typeface="Times New Roman"/>
            </a:endParaRPr>
          </a:p>
          <a:p>
            <a:r>
              <a:rPr lang="fr-FR" sz="2000" dirty="0" smtClean="0">
                <a:solidFill>
                  <a:srgbClr val="000000"/>
                </a:solidFill>
                <a:latin typeface="Times New Roman"/>
              </a:rPr>
              <a:t>Nouveau mode de fonctionnement avec lancement d’un outil de suivi </a:t>
            </a:r>
            <a:r>
              <a:rPr lang="fr-FR" sz="2000" dirty="0" smtClean="0">
                <a:solidFill>
                  <a:srgbClr val="000000"/>
                </a:solidFill>
                <a:latin typeface="Times New Roman"/>
              </a:rPr>
              <a:t>d’activité.</a:t>
            </a:r>
            <a:endParaRPr dirty="0"/>
          </a:p>
        </p:txBody>
      </p:sp>
      <p:sp>
        <p:nvSpPr>
          <p:cNvPr id="11" name="TextShape 1"/>
          <p:cNvSpPr txBox="1"/>
          <p:nvPr/>
        </p:nvSpPr>
        <p:spPr>
          <a:xfrm>
            <a:off x="533400" y="838200"/>
            <a:ext cx="8153400" cy="1447800"/>
          </a:xfrm>
          <a:prstGeom prst="rect">
            <a:avLst/>
          </a:prstGeom>
        </p:spPr>
        <p:txBody>
          <a:bodyPr/>
          <a:lstStyle/>
          <a:p>
            <a:r>
              <a:rPr lang="fr-FR" sz="2400" b="1" dirty="0" smtClean="0">
                <a:solidFill>
                  <a:srgbClr val="000000"/>
                </a:solidFill>
                <a:latin typeface="Arial"/>
              </a:rPr>
              <a:t>Redistribution des tâches et </a:t>
            </a:r>
            <a:r>
              <a:rPr lang="fr-FR" sz="2400" b="1" dirty="0" smtClean="0">
                <a:solidFill>
                  <a:srgbClr val="000000"/>
                </a:solidFill>
                <a:latin typeface="Arial"/>
              </a:rPr>
              <a:t>portefeuilles </a:t>
            </a:r>
            <a:r>
              <a:rPr lang="fr-FR" sz="2400" b="1" dirty="0" smtClean="0">
                <a:solidFill>
                  <a:srgbClr val="000000"/>
                </a:solidFill>
                <a:latin typeface="Arial"/>
              </a:rPr>
              <a:t>des dossiers</a:t>
            </a:r>
          </a:p>
          <a:p>
            <a:r>
              <a:rPr lang="fr-FR" sz="2800" b="1" dirty="0">
                <a:solidFill>
                  <a:srgbClr val="000000"/>
                </a:solidFill>
                <a:latin typeface="Arial"/>
              </a:rPr>
              <a:t>	</a:t>
            </a:r>
            <a:r>
              <a:rPr lang="fr-FR" sz="1400" b="1" dirty="0" smtClean="0">
                <a:solidFill>
                  <a:srgbClr val="000000"/>
                </a:solidFill>
                <a:latin typeface="Arial"/>
              </a:rPr>
              <a:t>Suite au départ de JL Perrot</a:t>
            </a:r>
            <a:r>
              <a:rPr lang="fr-FR" sz="2800" b="1" dirty="0" smtClean="0">
                <a:solidFill>
                  <a:srgbClr val="000000"/>
                </a:solidFill>
                <a:latin typeface="Arial"/>
              </a:rPr>
              <a:t>, </a:t>
            </a:r>
          </a:p>
          <a:p>
            <a:endParaRPr lang="fr-FR" sz="2800" b="1" dirty="0">
              <a:solidFill>
                <a:srgbClr val="000000"/>
              </a:solidFill>
              <a:latin typeface="Arial"/>
            </a:endParaRPr>
          </a:p>
          <a:p>
            <a:endParaRPr lang="fr-FR" dirty="0"/>
          </a:p>
        </p:txBody>
      </p:sp>
    </p:spTree>
    <p:extLst>
      <p:ext uri="{BB962C8B-B14F-4D97-AF65-F5344CB8AC3E}">
        <p14:creationId xmlns:p14="http://schemas.microsoft.com/office/powerpoint/2010/main" val="1945523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FR" dirty="0" smtClean="0"/>
              <a:t>Organisationnel</a:t>
            </a:r>
            <a:endParaRPr lang="fr-FR" dirty="0"/>
          </a:p>
        </p:txBody>
      </p:sp>
      <p:sp>
        <p:nvSpPr>
          <p:cNvPr id="6" name="Espace réservé du numéro de diapositive 5"/>
          <p:cNvSpPr>
            <a:spLocks noGrp="1"/>
          </p:cNvSpPr>
          <p:nvPr>
            <p:ph type="sldNum" sz="quarter" idx="4"/>
          </p:nvPr>
        </p:nvSpPr>
        <p:spPr/>
        <p:txBody>
          <a:bodyPr/>
          <a:lstStyle/>
          <a:p>
            <a:fld id="{45292C34-3E5E-4BA5-AF54-F1601B144FB0}" type="slidenum">
              <a:rPr lang="fr-FR" sz="1400" smtClean="0"/>
              <a:pPr/>
              <a:t>27</a:t>
            </a:fld>
            <a:endParaRPr lang="fr-FR" dirty="0"/>
          </a:p>
        </p:txBody>
      </p:sp>
      <p:sp>
        <p:nvSpPr>
          <p:cNvPr id="7" name="Espace réservé du numéro de diapositive 4"/>
          <p:cNvSpPr txBox="1">
            <a:spLocks/>
          </p:cNvSpPr>
          <p:nvPr/>
        </p:nvSpPr>
        <p:spPr>
          <a:xfrm>
            <a:off x="8610600" y="6477000"/>
            <a:ext cx="533400" cy="381001"/>
          </a:xfrm>
          <a:prstGeom prst="rect">
            <a:avLst/>
          </a:prstGeom>
          <a:solidFill>
            <a:srgbClr val="02A0CA"/>
          </a:solidFill>
        </p:spPr>
        <p:txBody>
          <a:bodyPr vert="horz" anchor="ctr">
            <a:noAutofit/>
          </a:bodyPr>
          <a:lstStyle>
            <a:lvl1pPr marL="109728" indent="0" algn="l" rtl="0" eaLnBrk="1" latinLnBrk="0" hangingPunct="1">
              <a:spcBef>
                <a:spcPts val="400"/>
              </a:spcBef>
              <a:spcAft>
                <a:spcPts val="0"/>
              </a:spcAft>
              <a:buClr>
                <a:schemeClr val="accent1"/>
              </a:buClr>
              <a:buSzPct val="65000"/>
              <a:buFont typeface="Wingdings 3"/>
              <a:buNone/>
              <a:defRPr lang="fr-FR" sz="2000" b="0" i="0" kern="1200" baseline="0">
                <a:solidFill>
                  <a:srgbClr val="FFFFFF"/>
                </a:solidFill>
                <a:latin typeface="Arial"/>
                <a:ea typeface="+mn-ea"/>
                <a:cs typeface="Arial"/>
              </a:defRPr>
            </a:lvl1pPr>
            <a:lvl2pPr marL="621792" indent="-228600" algn="l" rtl="0" eaLnBrk="1" latinLnBrk="0" hangingPunct="1">
              <a:spcBef>
                <a:spcPts val="324"/>
              </a:spcBef>
              <a:buClr>
                <a:schemeClr val="accent1"/>
              </a:buClr>
              <a:buFont typeface="Verdana"/>
              <a:buChar char="◦"/>
              <a:defRPr lang="fr-FR" sz="2300" b="0" i="0" kern="1200">
                <a:solidFill>
                  <a:schemeClr val="tx1"/>
                </a:solidFill>
                <a:latin typeface="Arial"/>
                <a:ea typeface="+mn-ea"/>
                <a:cs typeface="Arial"/>
              </a:defRPr>
            </a:lvl2pPr>
            <a:lvl3pPr marL="859536" indent="-228600" algn="l" rtl="0" eaLnBrk="1" latinLnBrk="0" hangingPunct="1">
              <a:spcBef>
                <a:spcPts val="350"/>
              </a:spcBef>
              <a:buClr>
                <a:schemeClr val="accent2"/>
              </a:buClr>
              <a:buSzPct val="100000"/>
              <a:buFont typeface="Wingdings 2"/>
              <a:buChar char=""/>
              <a:defRPr lang="fr-FR" sz="2100" b="0" i="0" kern="1200">
                <a:solidFill>
                  <a:schemeClr val="tx1"/>
                </a:solidFill>
                <a:latin typeface="Arial"/>
                <a:ea typeface="+mn-ea"/>
                <a:cs typeface="Arial"/>
              </a:defRPr>
            </a:lvl3pPr>
            <a:lvl4pPr marL="1143000" indent="-228600" algn="l" rtl="0" eaLnBrk="1" latinLnBrk="0" hangingPunct="1">
              <a:spcBef>
                <a:spcPts val="350"/>
              </a:spcBef>
              <a:buClr>
                <a:schemeClr val="accent2"/>
              </a:buClr>
              <a:buFont typeface="Wingdings 2"/>
              <a:buChar char=""/>
              <a:defRPr lang="fr-FR" sz="1900" b="0" i="0" kern="1200">
                <a:solidFill>
                  <a:schemeClr val="tx1"/>
                </a:solidFill>
                <a:latin typeface="Arial"/>
                <a:ea typeface="+mn-ea"/>
                <a:cs typeface="Arial"/>
              </a:defRPr>
            </a:lvl4pPr>
            <a:lvl5pPr marL="1371600" indent="-228600" algn="l" rtl="0" eaLnBrk="1" latinLnBrk="0" hangingPunct="1">
              <a:spcBef>
                <a:spcPts val="350"/>
              </a:spcBef>
              <a:buClr>
                <a:schemeClr val="accent2"/>
              </a:buClr>
              <a:buFont typeface="Wingdings 2"/>
              <a:buChar char=""/>
              <a:defRPr lang="fr-FR" sz="1800" b="0" i="0" kern="1200">
                <a:solidFill>
                  <a:schemeClr val="tx1"/>
                </a:solidFill>
                <a:latin typeface="Arial"/>
                <a:ea typeface="+mn-ea"/>
                <a:cs typeface="Arial"/>
              </a:defRPr>
            </a:lvl5pPr>
            <a:lvl6pPr marL="1600200" indent="-228600" algn="l" rtl="0" eaLnBrk="1" latinLnBrk="0" hangingPunct="1">
              <a:spcBef>
                <a:spcPts val="350"/>
              </a:spcBef>
              <a:buClr>
                <a:schemeClr val="accent3"/>
              </a:buClr>
              <a:buFont typeface="Wingdings 2"/>
              <a:buChar char=""/>
              <a:defRPr lang="fr-FR" sz="1800" b="0" i="0" kern="1200">
                <a:solidFill>
                  <a:schemeClr val="tx1"/>
                </a:solidFill>
                <a:latin typeface="Arial"/>
                <a:ea typeface="+mn-ea"/>
                <a:cs typeface="Arial"/>
              </a:defRPr>
            </a:lvl6pPr>
            <a:lvl7pPr marL="1828800" indent="-228600" algn="l" rtl="0" eaLnBrk="1" latinLnBrk="0" hangingPunct="1">
              <a:spcBef>
                <a:spcPts val="350"/>
              </a:spcBef>
              <a:buClr>
                <a:schemeClr val="accent3"/>
              </a:buClr>
              <a:buFont typeface="Wingdings 2"/>
              <a:buChar char=""/>
              <a:defRPr lang="fr-FR" sz="1600" b="0" i="0" kern="1200">
                <a:solidFill>
                  <a:schemeClr val="tx1"/>
                </a:solidFill>
                <a:latin typeface="Arial"/>
                <a:ea typeface="+mn-ea"/>
                <a:cs typeface="Arial"/>
              </a:defRPr>
            </a:lvl7pPr>
            <a:lvl8pPr marL="2057400" indent="-228600" algn="l" rtl="0" eaLnBrk="1" latinLnBrk="0" hangingPunct="1">
              <a:spcBef>
                <a:spcPts val="350"/>
              </a:spcBef>
              <a:buClr>
                <a:schemeClr val="accent3"/>
              </a:buClr>
              <a:buFont typeface="Wingdings 2"/>
              <a:buChar char=""/>
              <a:defRPr lang="fr-FR" sz="1600" b="0" i="0" kern="1200">
                <a:solidFill>
                  <a:schemeClr val="tx1"/>
                </a:solidFill>
                <a:latin typeface="Arial"/>
                <a:ea typeface="+mn-ea"/>
                <a:cs typeface="Arial"/>
              </a:defRPr>
            </a:lvl8pPr>
            <a:lvl9pPr marL="2286000" indent="-228600" algn="l" rtl="0" eaLnBrk="1" latinLnBrk="0" hangingPunct="1">
              <a:spcBef>
                <a:spcPts val="350"/>
              </a:spcBef>
              <a:buClr>
                <a:schemeClr val="accent3"/>
              </a:buClr>
              <a:buFont typeface="Wingdings 2"/>
              <a:buChar char=""/>
              <a:defRPr lang="fr-FR" sz="1600" b="0" i="0" kern="1200" baseline="0">
                <a:solidFill>
                  <a:schemeClr val="tx1"/>
                </a:solidFill>
                <a:latin typeface="Arial"/>
                <a:ea typeface="+mn-ea"/>
                <a:cs typeface="Arial"/>
              </a:defRPr>
            </a:lvl9pPr>
            <a:extLst/>
          </a:lstStyle>
          <a:p>
            <a:pPr>
              <a:defRPr/>
            </a:pPr>
            <a:fld id="{A92D526E-2B21-44CD-BB5F-167E273D4DF6}" type="slidenum">
              <a:rPr lang="en-US" sz="1600" smtClean="0"/>
              <a:pPr>
                <a:defRPr/>
              </a:pPr>
              <a:t>27</a:t>
            </a:fld>
            <a:endParaRPr lang="en-US" sz="1600"/>
          </a:p>
        </p:txBody>
      </p:sp>
      <p:sp>
        <p:nvSpPr>
          <p:cNvPr id="13" name="CustomShape 3"/>
          <p:cNvSpPr/>
          <p:nvPr/>
        </p:nvSpPr>
        <p:spPr>
          <a:xfrm>
            <a:off x="609600" y="2209800"/>
            <a:ext cx="7924800" cy="2209800"/>
          </a:xfrm>
          <a:prstGeom prst="rect">
            <a:avLst/>
          </a:prstGeom>
        </p:spPr>
        <p:txBody>
          <a:bodyPr lIns="90000" tIns="45000" rIns="90000" bIns="45000"/>
          <a:lstStyle/>
          <a:p>
            <a:r>
              <a:rPr lang="fr-FR" sz="2000" dirty="0" smtClean="0">
                <a:solidFill>
                  <a:srgbClr val="000000"/>
                </a:solidFill>
                <a:latin typeface="Times New Roman"/>
              </a:rPr>
              <a:t>Lancement du suivi d’activité et des demandes via des Plateformes </a:t>
            </a:r>
            <a:r>
              <a:rPr lang="fr-FR" sz="2000" dirty="0" err="1" smtClean="0">
                <a:solidFill>
                  <a:srgbClr val="000000"/>
                </a:solidFill>
                <a:latin typeface="Times New Roman"/>
              </a:rPr>
              <a:t>Redmine-Laforge</a:t>
            </a:r>
            <a:endParaRPr lang="fr-FR" sz="2000" b="1" dirty="0">
              <a:solidFill>
                <a:srgbClr val="000000"/>
              </a:solidFill>
              <a:latin typeface="Times New Roman"/>
            </a:endParaRPr>
          </a:p>
          <a:p>
            <a:pPr marL="800100" lvl="1" indent="-342900">
              <a:buFont typeface="Arial"/>
              <a:buChar char="•"/>
            </a:pPr>
            <a:endParaRPr lang="fr-FR" sz="2000" b="1" dirty="0" smtClean="0">
              <a:solidFill>
                <a:srgbClr val="000000"/>
              </a:solidFill>
              <a:latin typeface="Times New Roman"/>
            </a:endParaRPr>
          </a:p>
          <a:p>
            <a:pPr marL="800100" lvl="1" indent="-342900">
              <a:buFont typeface="Arial"/>
              <a:buChar char="•"/>
            </a:pPr>
            <a:r>
              <a:rPr lang="fr-FR" sz="2000" dirty="0" smtClean="0">
                <a:solidFill>
                  <a:srgbClr val="000000"/>
                </a:solidFill>
                <a:latin typeface="Times New Roman"/>
              </a:rPr>
              <a:t>Services aux occupants et activités du service</a:t>
            </a:r>
          </a:p>
          <a:p>
            <a:pPr marL="800100" lvl="1" indent="-342900">
              <a:buFont typeface="Arial"/>
              <a:buChar char="•"/>
            </a:pPr>
            <a:r>
              <a:rPr lang="fr-FR" sz="2000" dirty="0" smtClean="0">
                <a:solidFill>
                  <a:srgbClr val="000000"/>
                </a:solidFill>
                <a:latin typeface="Times New Roman"/>
              </a:rPr>
              <a:t>Suivi des interventions maintenance</a:t>
            </a:r>
          </a:p>
          <a:p>
            <a:pPr marL="800100" lvl="1" indent="-342900">
              <a:buFont typeface="Arial"/>
              <a:buChar char="•"/>
            </a:pPr>
            <a:r>
              <a:rPr lang="fr-FR" sz="2000" dirty="0" smtClean="0">
                <a:solidFill>
                  <a:srgbClr val="000000"/>
                </a:solidFill>
                <a:latin typeface="Times New Roman"/>
              </a:rPr>
              <a:t>Suivi des actions d’urbanisation des salles</a:t>
            </a:r>
          </a:p>
          <a:p>
            <a:r>
              <a:rPr lang="fr-FR" sz="2000" dirty="0">
                <a:solidFill>
                  <a:srgbClr val="000000"/>
                </a:solidFill>
                <a:latin typeface="Times New Roman"/>
              </a:rPr>
              <a:t>	</a:t>
            </a:r>
            <a:endParaRPr lang="fr-FR" sz="2000" dirty="0" smtClean="0">
              <a:solidFill>
                <a:srgbClr val="000000"/>
              </a:solidFill>
              <a:latin typeface="Times New Roman"/>
            </a:endParaRPr>
          </a:p>
          <a:p>
            <a:r>
              <a:rPr lang="fr-FR" sz="2000" dirty="0" smtClean="0">
                <a:solidFill>
                  <a:srgbClr val="000000"/>
                </a:solidFill>
                <a:latin typeface="Times New Roman"/>
              </a:rPr>
              <a:t>		</a:t>
            </a:r>
            <a:r>
              <a:rPr lang="fr-FR" sz="2000" dirty="0">
                <a:solidFill>
                  <a:srgbClr val="000000"/>
                </a:solidFill>
                <a:latin typeface="Times New Roman"/>
              </a:rPr>
              <a:t>	</a:t>
            </a:r>
            <a:endParaRPr lang="fr-FR" sz="2000" dirty="0" smtClean="0">
              <a:solidFill>
                <a:srgbClr val="000000"/>
              </a:solidFill>
              <a:latin typeface="Times New Roman"/>
            </a:endParaRPr>
          </a:p>
          <a:p>
            <a:r>
              <a:rPr lang="fr-FR" sz="2000" dirty="0" smtClean="0">
                <a:solidFill>
                  <a:srgbClr val="000000"/>
                </a:solidFill>
                <a:latin typeface="Times New Roman"/>
              </a:rPr>
              <a:t>Lancement des applicatifs au 01/02/2016 après construction des </a:t>
            </a:r>
            <a:r>
              <a:rPr lang="fr-FR" sz="2000" dirty="0" smtClean="0">
                <a:solidFill>
                  <a:srgbClr val="000000"/>
                </a:solidFill>
                <a:latin typeface="Times New Roman"/>
              </a:rPr>
              <a:t>plateformes, </a:t>
            </a:r>
            <a:r>
              <a:rPr lang="fr-FR" sz="2000" dirty="0" smtClean="0">
                <a:solidFill>
                  <a:srgbClr val="000000"/>
                </a:solidFill>
                <a:latin typeface="Times New Roman"/>
              </a:rPr>
              <a:t>tests et </a:t>
            </a:r>
            <a:r>
              <a:rPr lang="fr-FR" sz="2000" dirty="0" smtClean="0">
                <a:solidFill>
                  <a:srgbClr val="000000"/>
                </a:solidFill>
                <a:latin typeface="Times New Roman"/>
              </a:rPr>
              <a:t>formation </a:t>
            </a:r>
            <a:r>
              <a:rPr lang="fr-FR" sz="2000" dirty="0" smtClean="0">
                <a:solidFill>
                  <a:srgbClr val="000000"/>
                </a:solidFill>
                <a:latin typeface="Times New Roman"/>
              </a:rPr>
              <a:t>de </a:t>
            </a:r>
            <a:r>
              <a:rPr lang="fr-FR" sz="2000" dirty="0" smtClean="0">
                <a:solidFill>
                  <a:srgbClr val="000000"/>
                </a:solidFill>
                <a:latin typeface="Times New Roman"/>
              </a:rPr>
              <a:t>l’équipe.</a:t>
            </a:r>
            <a:endParaRPr dirty="0"/>
          </a:p>
        </p:txBody>
      </p:sp>
      <p:sp>
        <p:nvSpPr>
          <p:cNvPr id="11" name="TextShape 1"/>
          <p:cNvSpPr txBox="1"/>
          <p:nvPr/>
        </p:nvSpPr>
        <p:spPr>
          <a:xfrm>
            <a:off x="533400" y="838200"/>
            <a:ext cx="7619880" cy="1447800"/>
          </a:xfrm>
          <a:prstGeom prst="rect">
            <a:avLst/>
          </a:prstGeom>
        </p:spPr>
        <p:txBody>
          <a:bodyPr/>
          <a:lstStyle/>
          <a:p>
            <a:r>
              <a:rPr lang="fr-FR" sz="2800" b="1" dirty="0" smtClean="0">
                <a:solidFill>
                  <a:srgbClr val="000000"/>
                </a:solidFill>
                <a:latin typeface="Arial"/>
              </a:rPr>
              <a:t>Amélioration services rendus et gestion des ressources</a:t>
            </a:r>
          </a:p>
          <a:p>
            <a:r>
              <a:rPr lang="fr-FR" sz="2800" b="1" dirty="0">
                <a:solidFill>
                  <a:srgbClr val="000000"/>
                </a:solidFill>
                <a:latin typeface="Arial"/>
              </a:rPr>
              <a:t>	</a:t>
            </a:r>
          </a:p>
          <a:p>
            <a:endParaRPr lang="fr-FR" dirty="0"/>
          </a:p>
        </p:txBody>
      </p:sp>
    </p:spTree>
    <p:extLst>
      <p:ext uri="{BB962C8B-B14F-4D97-AF65-F5344CB8AC3E}">
        <p14:creationId xmlns:p14="http://schemas.microsoft.com/office/powerpoint/2010/main" val="3203260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FR" dirty="0" smtClean="0"/>
              <a:t>Organisationnel</a:t>
            </a:r>
            <a:endParaRPr lang="fr-FR" dirty="0"/>
          </a:p>
        </p:txBody>
      </p:sp>
      <p:sp>
        <p:nvSpPr>
          <p:cNvPr id="6" name="Espace réservé du numéro de diapositive 5"/>
          <p:cNvSpPr>
            <a:spLocks noGrp="1"/>
          </p:cNvSpPr>
          <p:nvPr>
            <p:ph type="sldNum" sz="quarter" idx="4"/>
          </p:nvPr>
        </p:nvSpPr>
        <p:spPr/>
        <p:txBody>
          <a:bodyPr/>
          <a:lstStyle/>
          <a:p>
            <a:fld id="{45292C34-3E5E-4BA5-AF54-F1601B144FB0}" type="slidenum">
              <a:rPr lang="fr-FR" sz="1400" smtClean="0"/>
              <a:pPr/>
              <a:t>28</a:t>
            </a:fld>
            <a:endParaRPr lang="fr-FR" dirty="0"/>
          </a:p>
        </p:txBody>
      </p:sp>
      <p:sp>
        <p:nvSpPr>
          <p:cNvPr id="7" name="Espace réservé du numéro de diapositive 4"/>
          <p:cNvSpPr txBox="1">
            <a:spLocks/>
          </p:cNvSpPr>
          <p:nvPr/>
        </p:nvSpPr>
        <p:spPr>
          <a:xfrm>
            <a:off x="8610600" y="6477000"/>
            <a:ext cx="533400" cy="381001"/>
          </a:xfrm>
          <a:prstGeom prst="rect">
            <a:avLst/>
          </a:prstGeom>
          <a:solidFill>
            <a:srgbClr val="02A0CA"/>
          </a:solidFill>
        </p:spPr>
        <p:txBody>
          <a:bodyPr vert="horz" anchor="ctr">
            <a:noAutofit/>
          </a:bodyPr>
          <a:lstStyle>
            <a:lvl1pPr marL="109728" indent="0" algn="l" rtl="0" eaLnBrk="1" latinLnBrk="0" hangingPunct="1">
              <a:spcBef>
                <a:spcPts val="400"/>
              </a:spcBef>
              <a:spcAft>
                <a:spcPts val="0"/>
              </a:spcAft>
              <a:buClr>
                <a:schemeClr val="accent1"/>
              </a:buClr>
              <a:buSzPct val="65000"/>
              <a:buFont typeface="Wingdings 3"/>
              <a:buNone/>
              <a:defRPr lang="fr-FR" sz="2000" b="0" i="0" kern="1200" baseline="0">
                <a:solidFill>
                  <a:srgbClr val="FFFFFF"/>
                </a:solidFill>
                <a:latin typeface="Arial"/>
                <a:ea typeface="+mn-ea"/>
                <a:cs typeface="Arial"/>
              </a:defRPr>
            </a:lvl1pPr>
            <a:lvl2pPr marL="621792" indent="-228600" algn="l" rtl="0" eaLnBrk="1" latinLnBrk="0" hangingPunct="1">
              <a:spcBef>
                <a:spcPts val="324"/>
              </a:spcBef>
              <a:buClr>
                <a:schemeClr val="accent1"/>
              </a:buClr>
              <a:buFont typeface="Verdana"/>
              <a:buChar char="◦"/>
              <a:defRPr lang="fr-FR" sz="2300" b="0" i="0" kern="1200">
                <a:solidFill>
                  <a:schemeClr val="tx1"/>
                </a:solidFill>
                <a:latin typeface="Arial"/>
                <a:ea typeface="+mn-ea"/>
                <a:cs typeface="Arial"/>
              </a:defRPr>
            </a:lvl2pPr>
            <a:lvl3pPr marL="859536" indent="-228600" algn="l" rtl="0" eaLnBrk="1" latinLnBrk="0" hangingPunct="1">
              <a:spcBef>
                <a:spcPts val="350"/>
              </a:spcBef>
              <a:buClr>
                <a:schemeClr val="accent2"/>
              </a:buClr>
              <a:buSzPct val="100000"/>
              <a:buFont typeface="Wingdings 2"/>
              <a:buChar char=""/>
              <a:defRPr lang="fr-FR" sz="2100" b="0" i="0" kern="1200">
                <a:solidFill>
                  <a:schemeClr val="tx1"/>
                </a:solidFill>
                <a:latin typeface="Arial"/>
                <a:ea typeface="+mn-ea"/>
                <a:cs typeface="Arial"/>
              </a:defRPr>
            </a:lvl3pPr>
            <a:lvl4pPr marL="1143000" indent="-228600" algn="l" rtl="0" eaLnBrk="1" latinLnBrk="0" hangingPunct="1">
              <a:spcBef>
                <a:spcPts val="350"/>
              </a:spcBef>
              <a:buClr>
                <a:schemeClr val="accent2"/>
              </a:buClr>
              <a:buFont typeface="Wingdings 2"/>
              <a:buChar char=""/>
              <a:defRPr lang="fr-FR" sz="1900" b="0" i="0" kern="1200">
                <a:solidFill>
                  <a:schemeClr val="tx1"/>
                </a:solidFill>
                <a:latin typeface="Arial"/>
                <a:ea typeface="+mn-ea"/>
                <a:cs typeface="Arial"/>
              </a:defRPr>
            </a:lvl4pPr>
            <a:lvl5pPr marL="1371600" indent="-228600" algn="l" rtl="0" eaLnBrk="1" latinLnBrk="0" hangingPunct="1">
              <a:spcBef>
                <a:spcPts val="350"/>
              </a:spcBef>
              <a:buClr>
                <a:schemeClr val="accent2"/>
              </a:buClr>
              <a:buFont typeface="Wingdings 2"/>
              <a:buChar char=""/>
              <a:defRPr lang="fr-FR" sz="1800" b="0" i="0" kern="1200">
                <a:solidFill>
                  <a:schemeClr val="tx1"/>
                </a:solidFill>
                <a:latin typeface="Arial"/>
                <a:ea typeface="+mn-ea"/>
                <a:cs typeface="Arial"/>
              </a:defRPr>
            </a:lvl5pPr>
            <a:lvl6pPr marL="1600200" indent="-228600" algn="l" rtl="0" eaLnBrk="1" latinLnBrk="0" hangingPunct="1">
              <a:spcBef>
                <a:spcPts val="350"/>
              </a:spcBef>
              <a:buClr>
                <a:schemeClr val="accent3"/>
              </a:buClr>
              <a:buFont typeface="Wingdings 2"/>
              <a:buChar char=""/>
              <a:defRPr lang="fr-FR" sz="1800" b="0" i="0" kern="1200">
                <a:solidFill>
                  <a:schemeClr val="tx1"/>
                </a:solidFill>
                <a:latin typeface="Arial"/>
                <a:ea typeface="+mn-ea"/>
                <a:cs typeface="Arial"/>
              </a:defRPr>
            </a:lvl6pPr>
            <a:lvl7pPr marL="1828800" indent="-228600" algn="l" rtl="0" eaLnBrk="1" latinLnBrk="0" hangingPunct="1">
              <a:spcBef>
                <a:spcPts val="350"/>
              </a:spcBef>
              <a:buClr>
                <a:schemeClr val="accent3"/>
              </a:buClr>
              <a:buFont typeface="Wingdings 2"/>
              <a:buChar char=""/>
              <a:defRPr lang="fr-FR" sz="1600" b="0" i="0" kern="1200">
                <a:solidFill>
                  <a:schemeClr val="tx1"/>
                </a:solidFill>
                <a:latin typeface="Arial"/>
                <a:ea typeface="+mn-ea"/>
                <a:cs typeface="Arial"/>
              </a:defRPr>
            </a:lvl7pPr>
            <a:lvl8pPr marL="2057400" indent="-228600" algn="l" rtl="0" eaLnBrk="1" latinLnBrk="0" hangingPunct="1">
              <a:spcBef>
                <a:spcPts val="350"/>
              </a:spcBef>
              <a:buClr>
                <a:schemeClr val="accent3"/>
              </a:buClr>
              <a:buFont typeface="Wingdings 2"/>
              <a:buChar char=""/>
              <a:defRPr lang="fr-FR" sz="1600" b="0" i="0" kern="1200">
                <a:solidFill>
                  <a:schemeClr val="tx1"/>
                </a:solidFill>
                <a:latin typeface="Arial"/>
                <a:ea typeface="+mn-ea"/>
                <a:cs typeface="Arial"/>
              </a:defRPr>
            </a:lvl8pPr>
            <a:lvl9pPr marL="2286000" indent="-228600" algn="l" rtl="0" eaLnBrk="1" latinLnBrk="0" hangingPunct="1">
              <a:spcBef>
                <a:spcPts val="350"/>
              </a:spcBef>
              <a:buClr>
                <a:schemeClr val="accent3"/>
              </a:buClr>
              <a:buFont typeface="Wingdings 2"/>
              <a:buChar char=""/>
              <a:defRPr lang="fr-FR" sz="1600" b="0" i="0" kern="1200" baseline="0">
                <a:solidFill>
                  <a:schemeClr val="tx1"/>
                </a:solidFill>
                <a:latin typeface="Arial"/>
                <a:ea typeface="+mn-ea"/>
                <a:cs typeface="Arial"/>
              </a:defRPr>
            </a:lvl9pPr>
            <a:extLst/>
          </a:lstStyle>
          <a:p>
            <a:pPr>
              <a:defRPr/>
            </a:pPr>
            <a:fld id="{A92D526E-2B21-44CD-BB5F-167E273D4DF6}" type="slidenum">
              <a:rPr lang="en-US" sz="1600" smtClean="0"/>
              <a:pPr>
                <a:defRPr/>
              </a:pPr>
              <a:t>28</a:t>
            </a:fld>
            <a:endParaRPr lang="en-US" sz="1600"/>
          </a:p>
        </p:txBody>
      </p:sp>
      <p:sp>
        <p:nvSpPr>
          <p:cNvPr id="13" name="CustomShape 3"/>
          <p:cNvSpPr/>
          <p:nvPr/>
        </p:nvSpPr>
        <p:spPr>
          <a:xfrm>
            <a:off x="609600" y="2209800"/>
            <a:ext cx="7924800" cy="3276600"/>
          </a:xfrm>
          <a:prstGeom prst="rect">
            <a:avLst/>
          </a:prstGeom>
        </p:spPr>
        <p:txBody>
          <a:bodyPr lIns="90000" tIns="45000" rIns="90000" bIns="45000"/>
          <a:lstStyle/>
          <a:p>
            <a:pPr marL="342900" indent="-342900">
              <a:spcAft>
                <a:spcPts val="1200"/>
              </a:spcAft>
              <a:buFont typeface="Arial"/>
              <a:buChar char="•"/>
            </a:pPr>
            <a:r>
              <a:rPr lang="fr-FR" sz="2000" dirty="0" smtClean="0">
                <a:solidFill>
                  <a:srgbClr val="000000"/>
                </a:solidFill>
                <a:latin typeface="Times New Roman"/>
              </a:rPr>
              <a:t>Migration de la gestion documentaire du service sous Atrium.</a:t>
            </a:r>
            <a:endParaRPr lang="fr-FR" sz="2000" b="1" dirty="0">
              <a:solidFill>
                <a:srgbClr val="000000"/>
              </a:solidFill>
              <a:latin typeface="Times New Roman"/>
            </a:endParaRPr>
          </a:p>
          <a:p>
            <a:pPr marL="342900" indent="-342900">
              <a:spcAft>
                <a:spcPts val="1200"/>
              </a:spcAft>
              <a:buFont typeface="Arial"/>
              <a:buChar char="•"/>
            </a:pPr>
            <a:r>
              <a:rPr lang="fr-FR" sz="2000" dirty="0" smtClean="0">
                <a:solidFill>
                  <a:srgbClr val="000000"/>
                </a:solidFill>
                <a:latin typeface="Times New Roman"/>
              </a:rPr>
              <a:t>Développement des pratiques de documents partagés </a:t>
            </a:r>
            <a:r>
              <a:rPr lang="fr-FR" sz="2000" dirty="0" err="1" smtClean="0">
                <a:solidFill>
                  <a:srgbClr val="000000"/>
                </a:solidFill>
                <a:latin typeface="Times New Roman"/>
              </a:rPr>
              <a:t>inter-services</a:t>
            </a:r>
            <a:r>
              <a:rPr lang="fr-FR" sz="2000" dirty="0" smtClean="0">
                <a:solidFill>
                  <a:srgbClr val="000000"/>
                </a:solidFill>
                <a:latin typeface="Times New Roman"/>
              </a:rPr>
              <a:t>, </a:t>
            </a:r>
            <a:r>
              <a:rPr lang="fr-FR" sz="2000" dirty="0" err="1" smtClean="0">
                <a:solidFill>
                  <a:srgbClr val="000000"/>
                </a:solidFill>
                <a:latin typeface="Times New Roman"/>
              </a:rPr>
              <a:t>inter-activités</a:t>
            </a:r>
            <a:r>
              <a:rPr lang="fr-FR" sz="2000" dirty="0" smtClean="0">
                <a:solidFill>
                  <a:srgbClr val="000000"/>
                </a:solidFill>
                <a:latin typeface="Times New Roman"/>
              </a:rPr>
              <a:t> ( exemple, : AP, ICPE, Achats..).</a:t>
            </a:r>
          </a:p>
          <a:p>
            <a:pPr marL="342900" indent="-342900">
              <a:spcAft>
                <a:spcPts val="1200"/>
              </a:spcAft>
              <a:buFont typeface="Arial"/>
              <a:buChar char="•"/>
            </a:pPr>
            <a:r>
              <a:rPr lang="fr-FR" sz="2000" dirty="0" smtClean="0">
                <a:solidFill>
                  <a:srgbClr val="000000"/>
                </a:solidFill>
                <a:latin typeface="Times New Roman"/>
              </a:rPr>
              <a:t>Développement de remontées d’informations et alarmes vers </a:t>
            </a:r>
            <a:r>
              <a:rPr lang="fr-FR" sz="2000" dirty="0" smtClean="0">
                <a:solidFill>
                  <a:srgbClr val="000000"/>
                </a:solidFill>
                <a:latin typeface="Times New Roman"/>
              </a:rPr>
              <a:t>plateforme </a:t>
            </a:r>
            <a:r>
              <a:rPr lang="fr-FR" sz="2000" dirty="0" err="1" smtClean="0">
                <a:solidFill>
                  <a:srgbClr val="000000"/>
                </a:solidFill>
                <a:latin typeface="Times New Roman"/>
              </a:rPr>
              <a:t>sms</a:t>
            </a:r>
            <a:r>
              <a:rPr lang="fr-FR" sz="2000" dirty="0" smtClean="0">
                <a:solidFill>
                  <a:srgbClr val="000000"/>
                </a:solidFill>
                <a:latin typeface="Times New Roman"/>
              </a:rPr>
              <a:t> existante pour gagner en réactivité et discernement.</a:t>
            </a:r>
            <a:endParaRPr lang="fr-FR" sz="2000" dirty="0" smtClean="0">
              <a:solidFill>
                <a:srgbClr val="000000"/>
              </a:solidFill>
              <a:latin typeface="Times New Roman"/>
            </a:endParaRPr>
          </a:p>
          <a:p>
            <a:pPr marL="342900" indent="-342900">
              <a:spcAft>
                <a:spcPts val="1200"/>
              </a:spcAft>
              <a:buFont typeface="Arial"/>
              <a:buChar char="•"/>
            </a:pPr>
            <a:r>
              <a:rPr lang="fr-FR" sz="2000" dirty="0" smtClean="0">
                <a:solidFill>
                  <a:srgbClr val="000000"/>
                </a:solidFill>
                <a:latin typeface="Times New Roman"/>
              </a:rPr>
              <a:t>Augmentation des possibilités d’accès sur terminaux </a:t>
            </a:r>
            <a:r>
              <a:rPr lang="fr-FR" sz="2000" dirty="0" smtClean="0">
                <a:solidFill>
                  <a:srgbClr val="000000"/>
                </a:solidFill>
                <a:latin typeface="Times New Roman"/>
              </a:rPr>
              <a:t>mobiles </a:t>
            </a:r>
            <a:r>
              <a:rPr lang="fr-FR" sz="2000" dirty="0" smtClean="0">
                <a:solidFill>
                  <a:srgbClr val="000000"/>
                </a:solidFill>
                <a:latin typeface="Times New Roman"/>
              </a:rPr>
              <a:t>( Tablette pour usage interne et astreinte, </a:t>
            </a:r>
            <a:r>
              <a:rPr lang="fr-FR" sz="2000" dirty="0" err="1" smtClean="0">
                <a:solidFill>
                  <a:srgbClr val="000000"/>
                </a:solidFill>
                <a:latin typeface="Times New Roman"/>
              </a:rPr>
              <a:t>smartphone</a:t>
            </a:r>
            <a:r>
              <a:rPr lang="fr-FR" sz="2000" dirty="0" smtClean="0">
                <a:solidFill>
                  <a:srgbClr val="000000"/>
                </a:solidFill>
                <a:latin typeface="Times New Roman"/>
              </a:rPr>
              <a:t> pour accès nomade).</a:t>
            </a:r>
          </a:p>
        </p:txBody>
      </p:sp>
      <p:sp>
        <p:nvSpPr>
          <p:cNvPr id="11" name="TextShape 1"/>
          <p:cNvSpPr txBox="1"/>
          <p:nvPr/>
        </p:nvSpPr>
        <p:spPr>
          <a:xfrm>
            <a:off x="533400" y="838200"/>
            <a:ext cx="8229600" cy="1447800"/>
          </a:xfrm>
          <a:prstGeom prst="rect">
            <a:avLst/>
          </a:prstGeom>
        </p:spPr>
        <p:txBody>
          <a:bodyPr/>
          <a:lstStyle/>
          <a:p>
            <a:r>
              <a:rPr lang="fr-FR" sz="2800" b="1" dirty="0" smtClean="0">
                <a:solidFill>
                  <a:srgbClr val="000000"/>
                </a:solidFill>
                <a:latin typeface="Arial"/>
              </a:rPr>
              <a:t>Amélioration services rendus et gestion des ressources</a:t>
            </a:r>
          </a:p>
          <a:p>
            <a:r>
              <a:rPr lang="fr-FR" sz="2800" b="1" dirty="0">
                <a:solidFill>
                  <a:srgbClr val="000000"/>
                </a:solidFill>
                <a:latin typeface="Arial"/>
              </a:rPr>
              <a:t>	</a:t>
            </a:r>
          </a:p>
          <a:p>
            <a:endParaRPr lang="fr-FR" dirty="0"/>
          </a:p>
        </p:txBody>
      </p:sp>
    </p:spTree>
    <p:extLst>
      <p:ext uri="{BB962C8B-B14F-4D97-AF65-F5344CB8AC3E}">
        <p14:creationId xmlns:p14="http://schemas.microsoft.com/office/powerpoint/2010/main" val="524818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FR" dirty="0" smtClean="0"/>
              <a:t>Organisationnel</a:t>
            </a:r>
            <a:endParaRPr lang="fr-FR" dirty="0"/>
          </a:p>
        </p:txBody>
      </p:sp>
      <p:sp>
        <p:nvSpPr>
          <p:cNvPr id="6" name="Espace réservé du numéro de diapositive 5"/>
          <p:cNvSpPr>
            <a:spLocks noGrp="1"/>
          </p:cNvSpPr>
          <p:nvPr>
            <p:ph type="sldNum" sz="quarter" idx="4"/>
          </p:nvPr>
        </p:nvSpPr>
        <p:spPr/>
        <p:txBody>
          <a:bodyPr/>
          <a:lstStyle/>
          <a:p>
            <a:fld id="{45292C34-3E5E-4BA5-AF54-F1601B144FB0}" type="slidenum">
              <a:rPr lang="fr-FR" sz="1400" smtClean="0"/>
              <a:pPr/>
              <a:t>29</a:t>
            </a:fld>
            <a:endParaRPr lang="fr-FR" dirty="0"/>
          </a:p>
        </p:txBody>
      </p:sp>
      <p:sp>
        <p:nvSpPr>
          <p:cNvPr id="7" name="Espace réservé du numéro de diapositive 4"/>
          <p:cNvSpPr txBox="1">
            <a:spLocks/>
          </p:cNvSpPr>
          <p:nvPr/>
        </p:nvSpPr>
        <p:spPr>
          <a:xfrm>
            <a:off x="8610600" y="6477000"/>
            <a:ext cx="533400" cy="381001"/>
          </a:xfrm>
          <a:prstGeom prst="rect">
            <a:avLst/>
          </a:prstGeom>
          <a:solidFill>
            <a:srgbClr val="02A0CA"/>
          </a:solidFill>
        </p:spPr>
        <p:txBody>
          <a:bodyPr vert="horz" anchor="ctr">
            <a:noAutofit/>
          </a:bodyPr>
          <a:lstStyle>
            <a:lvl1pPr marL="109728" indent="0" algn="l" rtl="0" eaLnBrk="1" latinLnBrk="0" hangingPunct="1">
              <a:spcBef>
                <a:spcPts val="400"/>
              </a:spcBef>
              <a:spcAft>
                <a:spcPts val="0"/>
              </a:spcAft>
              <a:buClr>
                <a:schemeClr val="accent1"/>
              </a:buClr>
              <a:buSzPct val="65000"/>
              <a:buFont typeface="Wingdings 3"/>
              <a:buNone/>
              <a:defRPr lang="fr-FR" sz="2000" b="0" i="0" kern="1200" baseline="0">
                <a:solidFill>
                  <a:srgbClr val="FFFFFF"/>
                </a:solidFill>
                <a:latin typeface="Arial"/>
                <a:ea typeface="+mn-ea"/>
                <a:cs typeface="Arial"/>
              </a:defRPr>
            </a:lvl1pPr>
            <a:lvl2pPr marL="621792" indent="-228600" algn="l" rtl="0" eaLnBrk="1" latinLnBrk="0" hangingPunct="1">
              <a:spcBef>
                <a:spcPts val="324"/>
              </a:spcBef>
              <a:buClr>
                <a:schemeClr val="accent1"/>
              </a:buClr>
              <a:buFont typeface="Verdana"/>
              <a:buChar char="◦"/>
              <a:defRPr lang="fr-FR" sz="2300" b="0" i="0" kern="1200">
                <a:solidFill>
                  <a:schemeClr val="tx1"/>
                </a:solidFill>
                <a:latin typeface="Arial"/>
                <a:ea typeface="+mn-ea"/>
                <a:cs typeface="Arial"/>
              </a:defRPr>
            </a:lvl2pPr>
            <a:lvl3pPr marL="859536" indent="-228600" algn="l" rtl="0" eaLnBrk="1" latinLnBrk="0" hangingPunct="1">
              <a:spcBef>
                <a:spcPts val="350"/>
              </a:spcBef>
              <a:buClr>
                <a:schemeClr val="accent2"/>
              </a:buClr>
              <a:buSzPct val="100000"/>
              <a:buFont typeface="Wingdings 2"/>
              <a:buChar char=""/>
              <a:defRPr lang="fr-FR" sz="2100" b="0" i="0" kern="1200">
                <a:solidFill>
                  <a:schemeClr val="tx1"/>
                </a:solidFill>
                <a:latin typeface="Arial"/>
                <a:ea typeface="+mn-ea"/>
                <a:cs typeface="Arial"/>
              </a:defRPr>
            </a:lvl3pPr>
            <a:lvl4pPr marL="1143000" indent="-228600" algn="l" rtl="0" eaLnBrk="1" latinLnBrk="0" hangingPunct="1">
              <a:spcBef>
                <a:spcPts val="350"/>
              </a:spcBef>
              <a:buClr>
                <a:schemeClr val="accent2"/>
              </a:buClr>
              <a:buFont typeface="Wingdings 2"/>
              <a:buChar char=""/>
              <a:defRPr lang="fr-FR" sz="1900" b="0" i="0" kern="1200">
                <a:solidFill>
                  <a:schemeClr val="tx1"/>
                </a:solidFill>
                <a:latin typeface="Arial"/>
                <a:ea typeface="+mn-ea"/>
                <a:cs typeface="Arial"/>
              </a:defRPr>
            </a:lvl4pPr>
            <a:lvl5pPr marL="1371600" indent="-228600" algn="l" rtl="0" eaLnBrk="1" latinLnBrk="0" hangingPunct="1">
              <a:spcBef>
                <a:spcPts val="350"/>
              </a:spcBef>
              <a:buClr>
                <a:schemeClr val="accent2"/>
              </a:buClr>
              <a:buFont typeface="Wingdings 2"/>
              <a:buChar char=""/>
              <a:defRPr lang="fr-FR" sz="1800" b="0" i="0" kern="1200">
                <a:solidFill>
                  <a:schemeClr val="tx1"/>
                </a:solidFill>
                <a:latin typeface="Arial"/>
                <a:ea typeface="+mn-ea"/>
                <a:cs typeface="Arial"/>
              </a:defRPr>
            </a:lvl5pPr>
            <a:lvl6pPr marL="1600200" indent="-228600" algn="l" rtl="0" eaLnBrk="1" latinLnBrk="0" hangingPunct="1">
              <a:spcBef>
                <a:spcPts val="350"/>
              </a:spcBef>
              <a:buClr>
                <a:schemeClr val="accent3"/>
              </a:buClr>
              <a:buFont typeface="Wingdings 2"/>
              <a:buChar char=""/>
              <a:defRPr lang="fr-FR" sz="1800" b="0" i="0" kern="1200">
                <a:solidFill>
                  <a:schemeClr val="tx1"/>
                </a:solidFill>
                <a:latin typeface="Arial"/>
                <a:ea typeface="+mn-ea"/>
                <a:cs typeface="Arial"/>
              </a:defRPr>
            </a:lvl6pPr>
            <a:lvl7pPr marL="1828800" indent="-228600" algn="l" rtl="0" eaLnBrk="1" latinLnBrk="0" hangingPunct="1">
              <a:spcBef>
                <a:spcPts val="350"/>
              </a:spcBef>
              <a:buClr>
                <a:schemeClr val="accent3"/>
              </a:buClr>
              <a:buFont typeface="Wingdings 2"/>
              <a:buChar char=""/>
              <a:defRPr lang="fr-FR" sz="1600" b="0" i="0" kern="1200">
                <a:solidFill>
                  <a:schemeClr val="tx1"/>
                </a:solidFill>
                <a:latin typeface="Arial"/>
                <a:ea typeface="+mn-ea"/>
                <a:cs typeface="Arial"/>
              </a:defRPr>
            </a:lvl7pPr>
            <a:lvl8pPr marL="2057400" indent="-228600" algn="l" rtl="0" eaLnBrk="1" latinLnBrk="0" hangingPunct="1">
              <a:spcBef>
                <a:spcPts val="350"/>
              </a:spcBef>
              <a:buClr>
                <a:schemeClr val="accent3"/>
              </a:buClr>
              <a:buFont typeface="Wingdings 2"/>
              <a:buChar char=""/>
              <a:defRPr lang="fr-FR" sz="1600" b="0" i="0" kern="1200">
                <a:solidFill>
                  <a:schemeClr val="tx1"/>
                </a:solidFill>
                <a:latin typeface="Arial"/>
                <a:ea typeface="+mn-ea"/>
                <a:cs typeface="Arial"/>
              </a:defRPr>
            </a:lvl8pPr>
            <a:lvl9pPr marL="2286000" indent="-228600" algn="l" rtl="0" eaLnBrk="1" latinLnBrk="0" hangingPunct="1">
              <a:spcBef>
                <a:spcPts val="350"/>
              </a:spcBef>
              <a:buClr>
                <a:schemeClr val="accent3"/>
              </a:buClr>
              <a:buFont typeface="Wingdings 2"/>
              <a:buChar char=""/>
              <a:defRPr lang="fr-FR" sz="1600" b="0" i="0" kern="1200" baseline="0">
                <a:solidFill>
                  <a:schemeClr val="tx1"/>
                </a:solidFill>
                <a:latin typeface="Arial"/>
                <a:ea typeface="+mn-ea"/>
                <a:cs typeface="Arial"/>
              </a:defRPr>
            </a:lvl9pPr>
            <a:extLst/>
          </a:lstStyle>
          <a:p>
            <a:pPr>
              <a:defRPr/>
            </a:pPr>
            <a:fld id="{A92D526E-2B21-44CD-BB5F-167E273D4DF6}" type="slidenum">
              <a:rPr lang="en-US" sz="1600" smtClean="0"/>
              <a:pPr>
                <a:defRPr/>
              </a:pPr>
              <a:t>29</a:t>
            </a:fld>
            <a:endParaRPr lang="en-US" sz="1600"/>
          </a:p>
        </p:txBody>
      </p:sp>
      <p:sp>
        <p:nvSpPr>
          <p:cNvPr id="13" name="CustomShape 3"/>
          <p:cNvSpPr/>
          <p:nvPr/>
        </p:nvSpPr>
        <p:spPr>
          <a:xfrm>
            <a:off x="533400" y="1600200"/>
            <a:ext cx="7924800" cy="1143000"/>
          </a:xfrm>
          <a:prstGeom prst="rect">
            <a:avLst/>
          </a:prstGeom>
        </p:spPr>
        <p:txBody>
          <a:bodyPr lIns="90000" tIns="45000" rIns="90000" bIns="45000"/>
          <a:lstStyle/>
          <a:p>
            <a:pPr marL="342900" indent="-342900">
              <a:buFont typeface="Arial"/>
              <a:buChar char="•"/>
            </a:pPr>
            <a:r>
              <a:rPr lang="fr-FR" sz="2000" dirty="0" smtClean="0">
                <a:solidFill>
                  <a:srgbClr val="000000"/>
                </a:solidFill>
                <a:latin typeface="Times New Roman"/>
              </a:rPr>
              <a:t>Une réflexion est lancée sur le devenir et les modalités des astreintes techniques, dans le contexte du risque de non paiement de celles ci et de la refonte des primes du secteur public.</a:t>
            </a:r>
            <a:r>
              <a:rPr lang="fr-FR" sz="2000" dirty="0" smtClean="0">
                <a:solidFill>
                  <a:srgbClr val="000000"/>
                </a:solidFill>
                <a:latin typeface="Times New Roman"/>
              </a:rPr>
              <a:t>	</a:t>
            </a:r>
          </a:p>
          <a:p>
            <a:r>
              <a:rPr lang="fr-FR" sz="2000" dirty="0">
                <a:solidFill>
                  <a:srgbClr val="000000"/>
                </a:solidFill>
                <a:latin typeface="Times New Roman"/>
              </a:rPr>
              <a:t>	</a:t>
            </a:r>
            <a:r>
              <a:rPr lang="fr-FR" sz="2000" dirty="0" smtClean="0">
                <a:solidFill>
                  <a:srgbClr val="000000"/>
                </a:solidFill>
                <a:latin typeface="Times New Roman"/>
              </a:rPr>
              <a:t>	</a:t>
            </a:r>
            <a:r>
              <a:rPr lang="fr-FR" sz="2000" dirty="0">
                <a:solidFill>
                  <a:srgbClr val="000000"/>
                </a:solidFill>
                <a:latin typeface="Times New Roman"/>
              </a:rPr>
              <a:t>	</a:t>
            </a:r>
            <a:endParaRPr lang="fr-FR" sz="2000" dirty="0" smtClean="0">
              <a:solidFill>
                <a:srgbClr val="000000"/>
              </a:solidFill>
              <a:latin typeface="Times New Roman"/>
            </a:endParaRPr>
          </a:p>
          <a:p>
            <a:r>
              <a:rPr lang="fr-FR" sz="2000" dirty="0" smtClean="0">
                <a:solidFill>
                  <a:srgbClr val="000000"/>
                </a:solidFill>
                <a:latin typeface="Times New Roman"/>
              </a:rPr>
              <a:t>	</a:t>
            </a:r>
            <a:endParaRPr dirty="0"/>
          </a:p>
        </p:txBody>
      </p:sp>
      <p:sp>
        <p:nvSpPr>
          <p:cNvPr id="11" name="TextShape 1"/>
          <p:cNvSpPr txBox="1"/>
          <p:nvPr/>
        </p:nvSpPr>
        <p:spPr>
          <a:xfrm>
            <a:off x="533400" y="838200"/>
            <a:ext cx="8153400" cy="1447800"/>
          </a:xfrm>
          <a:prstGeom prst="rect">
            <a:avLst/>
          </a:prstGeom>
        </p:spPr>
        <p:txBody>
          <a:bodyPr/>
          <a:lstStyle/>
          <a:p>
            <a:r>
              <a:rPr lang="fr-FR" sz="2400" b="1" dirty="0" smtClean="0">
                <a:solidFill>
                  <a:srgbClr val="000000"/>
                </a:solidFill>
                <a:latin typeface="Arial"/>
              </a:rPr>
              <a:t>Prospective Astreintes Techniques </a:t>
            </a:r>
          </a:p>
          <a:p>
            <a:r>
              <a:rPr lang="fr-FR" sz="2800" b="1" dirty="0" smtClean="0">
                <a:solidFill>
                  <a:srgbClr val="000000"/>
                </a:solidFill>
                <a:latin typeface="Arial"/>
              </a:rPr>
              <a:t> </a:t>
            </a:r>
            <a:endParaRPr lang="fr-FR" sz="2800" b="1" dirty="0" smtClean="0">
              <a:solidFill>
                <a:srgbClr val="000000"/>
              </a:solidFill>
              <a:latin typeface="Arial"/>
            </a:endParaRPr>
          </a:p>
          <a:p>
            <a:endParaRPr lang="fr-FR" sz="2800" b="1" dirty="0">
              <a:solidFill>
                <a:srgbClr val="000000"/>
              </a:solidFill>
              <a:latin typeface="Arial"/>
            </a:endParaRPr>
          </a:p>
          <a:p>
            <a:endParaRPr lang="fr-FR" dirty="0"/>
          </a:p>
        </p:txBody>
      </p:sp>
      <p:sp>
        <p:nvSpPr>
          <p:cNvPr id="2" name="Rectangle 1"/>
          <p:cNvSpPr/>
          <p:nvPr/>
        </p:nvSpPr>
        <p:spPr>
          <a:xfrm>
            <a:off x="914400" y="3124200"/>
            <a:ext cx="6858000" cy="1200329"/>
          </a:xfrm>
          <a:prstGeom prst="rect">
            <a:avLst/>
          </a:prstGeom>
        </p:spPr>
        <p:txBody>
          <a:bodyPr wrap="square">
            <a:spAutoFit/>
          </a:bodyPr>
          <a:lstStyle/>
          <a:p>
            <a:pPr marL="800100" lvl="1" indent="-342900">
              <a:buFont typeface="Arial"/>
              <a:buChar char="•"/>
            </a:pPr>
            <a:r>
              <a:rPr lang="fr-FR" dirty="0" smtClean="0">
                <a:solidFill>
                  <a:srgbClr val="000000"/>
                </a:solidFill>
                <a:latin typeface="Times New Roman"/>
              </a:rPr>
              <a:t>Autres modes de dédommagement.</a:t>
            </a:r>
          </a:p>
          <a:p>
            <a:pPr marL="800100" lvl="1" indent="-342900">
              <a:buFont typeface="Arial"/>
              <a:buChar char="•"/>
            </a:pPr>
            <a:r>
              <a:rPr lang="fr-FR" dirty="0" smtClean="0">
                <a:solidFill>
                  <a:srgbClr val="000000"/>
                </a:solidFill>
                <a:latin typeface="Times New Roman"/>
              </a:rPr>
              <a:t>Mutualisation avec astreinte </a:t>
            </a:r>
            <a:r>
              <a:rPr lang="fr-FR" dirty="0" err="1" smtClean="0">
                <a:solidFill>
                  <a:srgbClr val="000000"/>
                </a:solidFill>
                <a:latin typeface="Times New Roman"/>
              </a:rPr>
              <a:t>Lagaffe</a:t>
            </a:r>
            <a:r>
              <a:rPr lang="fr-FR" dirty="0" smtClean="0">
                <a:solidFill>
                  <a:srgbClr val="000000"/>
                </a:solidFill>
                <a:latin typeface="Times New Roman"/>
              </a:rPr>
              <a:t>.</a:t>
            </a:r>
          </a:p>
          <a:p>
            <a:pPr marL="800100" lvl="1" indent="-342900">
              <a:buFont typeface="Arial"/>
              <a:buChar char="•"/>
            </a:pPr>
            <a:r>
              <a:rPr lang="fr-FR" dirty="0" smtClean="0">
                <a:solidFill>
                  <a:srgbClr val="000000"/>
                </a:solidFill>
                <a:latin typeface="Times New Roman"/>
              </a:rPr>
              <a:t>Externalisation.</a:t>
            </a:r>
          </a:p>
          <a:p>
            <a:pPr marL="800100" lvl="1" indent="-342900">
              <a:buFont typeface="Arial"/>
              <a:buChar char="•"/>
            </a:pPr>
            <a:r>
              <a:rPr lang="fr-FR" dirty="0" smtClean="0">
                <a:solidFill>
                  <a:srgbClr val="000000"/>
                </a:solidFill>
                <a:latin typeface="Times New Roman"/>
              </a:rPr>
              <a:t>Mutualisation avec prestation de surveillance technique.</a:t>
            </a:r>
            <a:endParaRPr lang="fr-FR" dirty="0">
              <a:solidFill>
                <a:srgbClr val="000000"/>
              </a:solidFill>
              <a:latin typeface="Times New Roman"/>
            </a:endParaRPr>
          </a:p>
        </p:txBody>
      </p:sp>
    </p:spTree>
    <p:extLst>
      <p:ext uri="{BB962C8B-B14F-4D97-AF65-F5344CB8AC3E}">
        <p14:creationId xmlns:p14="http://schemas.microsoft.com/office/powerpoint/2010/main" val="2151792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0" y="2761291"/>
            <a:ext cx="8915400" cy="1429710"/>
          </a:xfrm>
        </p:spPr>
        <p:txBody>
          <a:bodyPr/>
          <a:lstStyle/>
          <a:p>
            <a:r>
              <a:rPr lang="fr-FR" dirty="0" smtClean="0"/>
              <a:t>Contexte actuel</a:t>
            </a:r>
            <a:endParaRPr lang="fr-FR" dirty="0"/>
          </a:p>
        </p:txBody>
      </p:sp>
      <p:sp>
        <p:nvSpPr>
          <p:cNvPr id="6" name="Sous-titre 5"/>
          <p:cNvSpPr>
            <a:spLocks noGrp="1"/>
          </p:cNvSpPr>
          <p:nvPr>
            <p:ph type="subTitle" idx="1"/>
          </p:nvPr>
        </p:nvSpPr>
        <p:spPr/>
        <p:txBody>
          <a:bodyPr/>
          <a:lstStyle/>
          <a:p>
            <a:r>
              <a:rPr lang="fr-FR" dirty="0" smtClean="0"/>
              <a:t>Introduction</a:t>
            </a:r>
            <a:endParaRPr lang="fr-FR" dirty="0"/>
          </a:p>
        </p:txBody>
      </p:sp>
    </p:spTree>
    <p:extLst>
      <p:ext uri="{BB962C8B-B14F-4D97-AF65-F5344CB8AC3E}">
        <p14:creationId xmlns:p14="http://schemas.microsoft.com/office/powerpoint/2010/main" val="67904823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p:txBody>
          <a:bodyPr/>
          <a:lstStyle/>
          <a:p>
            <a:fld id="{45292C34-3E5E-4BA5-AF54-F1601B144FB0}" type="slidenum">
              <a:rPr lang="fr-FR" sz="1400" smtClean="0"/>
              <a:pPr/>
              <a:t>30</a:t>
            </a:fld>
            <a:endParaRPr lang="fr-FR" dirty="0"/>
          </a:p>
        </p:txBody>
      </p:sp>
      <p:sp>
        <p:nvSpPr>
          <p:cNvPr id="9" name="Titre 7"/>
          <p:cNvSpPr>
            <a:spLocks noGrp="1"/>
          </p:cNvSpPr>
          <p:nvPr>
            <p:ph type="ctrTitle"/>
          </p:nvPr>
        </p:nvSpPr>
        <p:spPr>
          <a:xfrm>
            <a:off x="381000" y="2761291"/>
            <a:ext cx="8382000" cy="1429710"/>
          </a:xfrm>
        </p:spPr>
        <p:txBody>
          <a:bodyPr/>
          <a:lstStyle/>
          <a:p>
            <a:r>
              <a:rPr lang="fr-FR" dirty="0" smtClean="0"/>
              <a:t>Optimisation des dépenses</a:t>
            </a:r>
            <a:endParaRPr lang="fr-FR" dirty="0"/>
          </a:p>
        </p:txBody>
      </p:sp>
      <p:sp>
        <p:nvSpPr>
          <p:cNvPr id="10" name="Sous-titre 8"/>
          <p:cNvSpPr>
            <a:spLocks noGrp="1"/>
          </p:cNvSpPr>
          <p:nvPr>
            <p:ph type="subTitle" idx="1"/>
          </p:nvPr>
        </p:nvSpPr>
        <p:spPr>
          <a:xfrm>
            <a:off x="381000" y="4191000"/>
            <a:ext cx="8382000" cy="609600"/>
          </a:xfrm>
        </p:spPr>
        <p:txBody>
          <a:bodyPr/>
          <a:lstStyle/>
          <a:p>
            <a:r>
              <a:rPr lang="fr-FR" dirty="0"/>
              <a:t>Projets 2015 - 2016</a:t>
            </a:r>
          </a:p>
        </p:txBody>
      </p:sp>
    </p:spTree>
    <p:extLst>
      <p:ext uri="{BB962C8B-B14F-4D97-AF65-F5344CB8AC3E}">
        <p14:creationId xmlns:p14="http://schemas.microsoft.com/office/powerpoint/2010/main" val="871869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FR" dirty="0" smtClean="0"/>
              <a:t>Optimisation des dépenses</a:t>
            </a:r>
            <a:endParaRPr lang="fr-FR" dirty="0"/>
          </a:p>
        </p:txBody>
      </p:sp>
      <p:sp>
        <p:nvSpPr>
          <p:cNvPr id="6" name="Espace réservé du numéro de diapositive 5"/>
          <p:cNvSpPr>
            <a:spLocks noGrp="1"/>
          </p:cNvSpPr>
          <p:nvPr>
            <p:ph type="sldNum" sz="quarter" idx="4"/>
          </p:nvPr>
        </p:nvSpPr>
        <p:spPr/>
        <p:txBody>
          <a:bodyPr/>
          <a:lstStyle/>
          <a:p>
            <a:fld id="{45292C34-3E5E-4BA5-AF54-F1601B144FB0}" type="slidenum">
              <a:rPr lang="fr-FR" sz="1400" smtClean="0"/>
              <a:pPr/>
              <a:t>31</a:t>
            </a:fld>
            <a:endParaRPr lang="fr-FR" dirty="0"/>
          </a:p>
        </p:txBody>
      </p:sp>
      <p:sp>
        <p:nvSpPr>
          <p:cNvPr id="7" name="Espace réservé du numéro de diapositive 4"/>
          <p:cNvSpPr txBox="1">
            <a:spLocks/>
          </p:cNvSpPr>
          <p:nvPr/>
        </p:nvSpPr>
        <p:spPr>
          <a:xfrm>
            <a:off x="8610600" y="6477000"/>
            <a:ext cx="533400" cy="381001"/>
          </a:xfrm>
          <a:prstGeom prst="rect">
            <a:avLst/>
          </a:prstGeom>
          <a:solidFill>
            <a:srgbClr val="02A0CA"/>
          </a:solidFill>
        </p:spPr>
        <p:txBody>
          <a:bodyPr vert="horz" anchor="ctr">
            <a:noAutofit/>
          </a:bodyPr>
          <a:lstStyle>
            <a:lvl1pPr marL="109728" indent="0" algn="l" rtl="0" eaLnBrk="1" latinLnBrk="0" hangingPunct="1">
              <a:spcBef>
                <a:spcPts val="400"/>
              </a:spcBef>
              <a:spcAft>
                <a:spcPts val="0"/>
              </a:spcAft>
              <a:buClr>
                <a:schemeClr val="accent1"/>
              </a:buClr>
              <a:buSzPct val="65000"/>
              <a:buFont typeface="Wingdings 3"/>
              <a:buNone/>
              <a:defRPr lang="fr-FR" sz="2000" b="0" i="0" kern="1200" baseline="0">
                <a:solidFill>
                  <a:srgbClr val="FFFFFF"/>
                </a:solidFill>
                <a:latin typeface="Arial"/>
                <a:ea typeface="+mn-ea"/>
                <a:cs typeface="Arial"/>
              </a:defRPr>
            </a:lvl1pPr>
            <a:lvl2pPr marL="621792" indent="-228600" algn="l" rtl="0" eaLnBrk="1" latinLnBrk="0" hangingPunct="1">
              <a:spcBef>
                <a:spcPts val="324"/>
              </a:spcBef>
              <a:buClr>
                <a:schemeClr val="accent1"/>
              </a:buClr>
              <a:buFont typeface="Verdana"/>
              <a:buChar char="◦"/>
              <a:defRPr lang="fr-FR" sz="2300" b="0" i="0" kern="1200">
                <a:solidFill>
                  <a:schemeClr val="tx1"/>
                </a:solidFill>
                <a:latin typeface="Arial"/>
                <a:ea typeface="+mn-ea"/>
                <a:cs typeface="Arial"/>
              </a:defRPr>
            </a:lvl2pPr>
            <a:lvl3pPr marL="859536" indent="-228600" algn="l" rtl="0" eaLnBrk="1" latinLnBrk="0" hangingPunct="1">
              <a:spcBef>
                <a:spcPts val="350"/>
              </a:spcBef>
              <a:buClr>
                <a:schemeClr val="accent2"/>
              </a:buClr>
              <a:buSzPct val="100000"/>
              <a:buFont typeface="Wingdings 2"/>
              <a:buChar char=""/>
              <a:defRPr lang="fr-FR" sz="2100" b="0" i="0" kern="1200">
                <a:solidFill>
                  <a:schemeClr val="tx1"/>
                </a:solidFill>
                <a:latin typeface="Arial"/>
                <a:ea typeface="+mn-ea"/>
                <a:cs typeface="Arial"/>
              </a:defRPr>
            </a:lvl3pPr>
            <a:lvl4pPr marL="1143000" indent="-228600" algn="l" rtl="0" eaLnBrk="1" latinLnBrk="0" hangingPunct="1">
              <a:spcBef>
                <a:spcPts val="350"/>
              </a:spcBef>
              <a:buClr>
                <a:schemeClr val="accent2"/>
              </a:buClr>
              <a:buFont typeface="Wingdings 2"/>
              <a:buChar char=""/>
              <a:defRPr lang="fr-FR" sz="1900" b="0" i="0" kern="1200">
                <a:solidFill>
                  <a:schemeClr val="tx1"/>
                </a:solidFill>
                <a:latin typeface="Arial"/>
                <a:ea typeface="+mn-ea"/>
                <a:cs typeface="Arial"/>
              </a:defRPr>
            </a:lvl4pPr>
            <a:lvl5pPr marL="1371600" indent="-228600" algn="l" rtl="0" eaLnBrk="1" latinLnBrk="0" hangingPunct="1">
              <a:spcBef>
                <a:spcPts val="350"/>
              </a:spcBef>
              <a:buClr>
                <a:schemeClr val="accent2"/>
              </a:buClr>
              <a:buFont typeface="Wingdings 2"/>
              <a:buChar char=""/>
              <a:defRPr lang="fr-FR" sz="1800" b="0" i="0" kern="1200">
                <a:solidFill>
                  <a:schemeClr val="tx1"/>
                </a:solidFill>
                <a:latin typeface="Arial"/>
                <a:ea typeface="+mn-ea"/>
                <a:cs typeface="Arial"/>
              </a:defRPr>
            </a:lvl5pPr>
            <a:lvl6pPr marL="1600200" indent="-228600" algn="l" rtl="0" eaLnBrk="1" latinLnBrk="0" hangingPunct="1">
              <a:spcBef>
                <a:spcPts val="350"/>
              </a:spcBef>
              <a:buClr>
                <a:schemeClr val="accent3"/>
              </a:buClr>
              <a:buFont typeface="Wingdings 2"/>
              <a:buChar char=""/>
              <a:defRPr lang="fr-FR" sz="1800" b="0" i="0" kern="1200">
                <a:solidFill>
                  <a:schemeClr val="tx1"/>
                </a:solidFill>
                <a:latin typeface="Arial"/>
                <a:ea typeface="+mn-ea"/>
                <a:cs typeface="Arial"/>
              </a:defRPr>
            </a:lvl6pPr>
            <a:lvl7pPr marL="1828800" indent="-228600" algn="l" rtl="0" eaLnBrk="1" latinLnBrk="0" hangingPunct="1">
              <a:spcBef>
                <a:spcPts val="350"/>
              </a:spcBef>
              <a:buClr>
                <a:schemeClr val="accent3"/>
              </a:buClr>
              <a:buFont typeface="Wingdings 2"/>
              <a:buChar char=""/>
              <a:defRPr lang="fr-FR" sz="1600" b="0" i="0" kern="1200">
                <a:solidFill>
                  <a:schemeClr val="tx1"/>
                </a:solidFill>
                <a:latin typeface="Arial"/>
                <a:ea typeface="+mn-ea"/>
                <a:cs typeface="Arial"/>
              </a:defRPr>
            </a:lvl7pPr>
            <a:lvl8pPr marL="2057400" indent="-228600" algn="l" rtl="0" eaLnBrk="1" latinLnBrk="0" hangingPunct="1">
              <a:spcBef>
                <a:spcPts val="350"/>
              </a:spcBef>
              <a:buClr>
                <a:schemeClr val="accent3"/>
              </a:buClr>
              <a:buFont typeface="Wingdings 2"/>
              <a:buChar char=""/>
              <a:defRPr lang="fr-FR" sz="1600" b="0" i="0" kern="1200">
                <a:solidFill>
                  <a:schemeClr val="tx1"/>
                </a:solidFill>
                <a:latin typeface="Arial"/>
                <a:ea typeface="+mn-ea"/>
                <a:cs typeface="Arial"/>
              </a:defRPr>
            </a:lvl8pPr>
            <a:lvl9pPr marL="2286000" indent="-228600" algn="l" rtl="0" eaLnBrk="1" latinLnBrk="0" hangingPunct="1">
              <a:spcBef>
                <a:spcPts val="350"/>
              </a:spcBef>
              <a:buClr>
                <a:schemeClr val="accent3"/>
              </a:buClr>
              <a:buFont typeface="Wingdings 2"/>
              <a:buChar char=""/>
              <a:defRPr lang="fr-FR" sz="1600" b="0" i="0" kern="1200" baseline="0">
                <a:solidFill>
                  <a:schemeClr val="tx1"/>
                </a:solidFill>
                <a:latin typeface="Arial"/>
                <a:ea typeface="+mn-ea"/>
                <a:cs typeface="Arial"/>
              </a:defRPr>
            </a:lvl9pPr>
            <a:extLst/>
          </a:lstStyle>
          <a:p>
            <a:pPr>
              <a:defRPr/>
            </a:pPr>
            <a:fld id="{A92D526E-2B21-44CD-BB5F-167E273D4DF6}" type="slidenum">
              <a:rPr lang="en-US" sz="1600" smtClean="0"/>
              <a:pPr>
                <a:defRPr/>
              </a:pPr>
              <a:t>31</a:t>
            </a:fld>
            <a:endParaRPr lang="en-US" sz="1600"/>
          </a:p>
        </p:txBody>
      </p:sp>
      <p:sp>
        <p:nvSpPr>
          <p:cNvPr id="13" name="CustomShape 3"/>
          <p:cNvSpPr/>
          <p:nvPr/>
        </p:nvSpPr>
        <p:spPr>
          <a:xfrm>
            <a:off x="533400" y="1447800"/>
            <a:ext cx="7924800" cy="3886200"/>
          </a:xfrm>
          <a:prstGeom prst="rect">
            <a:avLst/>
          </a:prstGeom>
        </p:spPr>
        <p:txBody>
          <a:bodyPr lIns="90000" tIns="45000" rIns="90000" bIns="45000"/>
          <a:lstStyle/>
          <a:p>
            <a:pPr marL="342900" indent="-342900">
              <a:buFont typeface="Arial"/>
              <a:buChar char="•"/>
            </a:pPr>
            <a:r>
              <a:rPr lang="fr-FR" sz="2000" dirty="0" smtClean="0">
                <a:solidFill>
                  <a:srgbClr val="000000"/>
                </a:solidFill>
                <a:latin typeface="Times New Roman"/>
              </a:rPr>
              <a:t>Affectation budgétaire affinée avec entités « </a:t>
            </a:r>
            <a:r>
              <a:rPr lang="fr-FR" sz="2000" dirty="0" err="1" smtClean="0">
                <a:solidFill>
                  <a:srgbClr val="000000"/>
                </a:solidFill>
                <a:latin typeface="Times New Roman"/>
              </a:rPr>
              <a:t>Geslab</a:t>
            </a:r>
            <a:r>
              <a:rPr lang="fr-FR" sz="2000" dirty="0" smtClean="0">
                <a:solidFill>
                  <a:srgbClr val="000000"/>
                </a:solidFill>
                <a:latin typeface="Times New Roman"/>
              </a:rPr>
              <a:t> » </a:t>
            </a:r>
            <a:r>
              <a:rPr lang="fr-FR" sz="2000" dirty="0" smtClean="0">
                <a:solidFill>
                  <a:srgbClr val="000000"/>
                </a:solidFill>
                <a:latin typeface="Times New Roman"/>
              </a:rPr>
              <a:t>et </a:t>
            </a:r>
            <a:r>
              <a:rPr lang="fr-FR" sz="2000" dirty="0" smtClean="0">
                <a:solidFill>
                  <a:srgbClr val="000000"/>
                </a:solidFill>
                <a:latin typeface="Times New Roman"/>
              </a:rPr>
              <a:t>lignes </a:t>
            </a:r>
            <a:r>
              <a:rPr lang="fr-FR" sz="2000" dirty="0">
                <a:solidFill>
                  <a:srgbClr val="000000"/>
                </a:solidFill>
                <a:latin typeface="Times New Roman"/>
              </a:rPr>
              <a:t>budgétaires supplémentaires.</a:t>
            </a:r>
            <a:endParaRPr lang="fr-FR" sz="2000" dirty="0" smtClean="0">
              <a:solidFill>
                <a:srgbClr val="000000"/>
              </a:solidFill>
              <a:latin typeface="Times New Roman"/>
            </a:endParaRPr>
          </a:p>
          <a:p>
            <a:pPr marL="342900" indent="-342900">
              <a:buFont typeface="Arial"/>
              <a:buChar char="•"/>
            </a:pPr>
            <a:endParaRPr lang="fr-FR" sz="2000" dirty="0" smtClean="0">
              <a:solidFill>
                <a:srgbClr val="000000"/>
              </a:solidFill>
              <a:latin typeface="Times New Roman"/>
            </a:endParaRPr>
          </a:p>
          <a:p>
            <a:pPr marL="342900" indent="-342900">
              <a:buFont typeface="Arial"/>
              <a:buChar char="•"/>
            </a:pPr>
            <a:r>
              <a:rPr lang="fr-FR" sz="2000" dirty="0" smtClean="0">
                <a:solidFill>
                  <a:srgbClr val="000000"/>
                </a:solidFill>
                <a:latin typeface="Times New Roman"/>
              </a:rPr>
              <a:t>Suivi de la dépenses Electricité, optimisation de la </a:t>
            </a:r>
            <a:r>
              <a:rPr lang="fr-FR" sz="2000" dirty="0" smtClean="0">
                <a:solidFill>
                  <a:srgbClr val="000000"/>
                </a:solidFill>
                <a:latin typeface="Times New Roman"/>
              </a:rPr>
              <a:t>souscription, etc...</a:t>
            </a:r>
            <a:endParaRPr lang="fr-FR" sz="2000" dirty="0" smtClean="0">
              <a:solidFill>
                <a:srgbClr val="000000"/>
              </a:solidFill>
              <a:latin typeface="Times New Roman"/>
            </a:endParaRPr>
          </a:p>
          <a:p>
            <a:pPr marL="342900" indent="-342900">
              <a:buFont typeface="Arial"/>
              <a:buChar char="•"/>
            </a:pPr>
            <a:endParaRPr lang="fr-FR" sz="2000" dirty="0">
              <a:solidFill>
                <a:srgbClr val="000000"/>
              </a:solidFill>
              <a:latin typeface="Times New Roman"/>
            </a:endParaRPr>
          </a:p>
          <a:p>
            <a:pPr marL="342900" indent="-342900">
              <a:buFont typeface="Arial"/>
              <a:buChar char="•"/>
            </a:pPr>
            <a:r>
              <a:rPr lang="fr-FR" sz="2000" dirty="0" smtClean="0">
                <a:solidFill>
                  <a:srgbClr val="000000"/>
                </a:solidFill>
                <a:latin typeface="Times New Roman"/>
              </a:rPr>
              <a:t>Consultations et AO </a:t>
            </a:r>
            <a:r>
              <a:rPr lang="fr-FR" sz="2000" dirty="0" smtClean="0">
                <a:solidFill>
                  <a:srgbClr val="000000"/>
                </a:solidFill>
                <a:latin typeface="Times New Roman"/>
              </a:rPr>
              <a:t>généralisés</a:t>
            </a:r>
            <a:r>
              <a:rPr lang="fr-FR" sz="2000" dirty="0" smtClean="0">
                <a:solidFill>
                  <a:srgbClr val="000000"/>
                </a:solidFill>
                <a:latin typeface="Times New Roman"/>
              </a:rPr>
              <a:t>.</a:t>
            </a:r>
          </a:p>
          <a:p>
            <a:pPr lvl="1"/>
            <a:r>
              <a:rPr lang="fr-FR" sz="2000" i="1" dirty="0" smtClean="0">
                <a:solidFill>
                  <a:srgbClr val="000000"/>
                </a:solidFill>
                <a:latin typeface="Times New Roman"/>
              </a:rPr>
              <a:t>Incendie, Contrôle accès, maintenance…</a:t>
            </a:r>
          </a:p>
          <a:p>
            <a:pPr marL="342900" indent="-342900">
              <a:buFont typeface="Arial"/>
              <a:buChar char="•"/>
            </a:pPr>
            <a:endParaRPr lang="fr-FR" sz="2000" dirty="0" smtClean="0">
              <a:solidFill>
                <a:srgbClr val="000000"/>
              </a:solidFill>
              <a:latin typeface="Times New Roman"/>
            </a:endParaRPr>
          </a:p>
          <a:p>
            <a:pPr marL="342900" lvl="1" indent="-342900">
              <a:buFont typeface="Arial"/>
              <a:buChar char="•"/>
            </a:pPr>
            <a:r>
              <a:rPr lang="fr-FR" sz="2000" dirty="0">
                <a:solidFill>
                  <a:srgbClr val="000000"/>
                </a:solidFill>
                <a:latin typeface="Times New Roman"/>
              </a:rPr>
              <a:t>Remise en cause </a:t>
            </a:r>
            <a:r>
              <a:rPr lang="fr-FR" sz="2000" dirty="0" smtClean="0">
                <a:solidFill>
                  <a:srgbClr val="000000"/>
                </a:solidFill>
                <a:latin typeface="Times New Roman"/>
              </a:rPr>
              <a:t>des </a:t>
            </a:r>
            <a:r>
              <a:rPr lang="fr-FR" sz="2000" dirty="0" smtClean="0">
                <a:solidFill>
                  <a:srgbClr val="000000"/>
                </a:solidFill>
                <a:latin typeface="Times New Roman"/>
              </a:rPr>
              <a:t>formats </a:t>
            </a:r>
            <a:r>
              <a:rPr lang="fr-FR" sz="2000" dirty="0" smtClean="0">
                <a:solidFill>
                  <a:srgbClr val="000000"/>
                </a:solidFill>
                <a:latin typeface="Times New Roman"/>
              </a:rPr>
              <a:t>contrats </a:t>
            </a:r>
            <a:r>
              <a:rPr lang="fr-FR" sz="2000" dirty="0">
                <a:solidFill>
                  <a:srgbClr val="000000"/>
                </a:solidFill>
                <a:latin typeface="Times New Roman"/>
              </a:rPr>
              <a:t>maintenance </a:t>
            </a:r>
            <a:r>
              <a:rPr lang="fr-FR" sz="2000" dirty="0" smtClean="0">
                <a:solidFill>
                  <a:srgbClr val="000000"/>
                </a:solidFill>
                <a:latin typeface="Times New Roman"/>
              </a:rPr>
              <a:t>« constructeurs </a:t>
            </a:r>
            <a:r>
              <a:rPr lang="fr-FR" sz="2000" dirty="0" smtClean="0">
                <a:solidFill>
                  <a:srgbClr val="000000"/>
                </a:solidFill>
                <a:latin typeface="Times New Roman"/>
              </a:rPr>
              <a:t>».</a:t>
            </a:r>
            <a:endParaRPr lang="fr-FR" sz="2000" dirty="0">
              <a:solidFill>
                <a:srgbClr val="000000"/>
              </a:solidFill>
              <a:latin typeface="Times New Roman"/>
            </a:endParaRPr>
          </a:p>
          <a:p>
            <a:pPr marL="342900" indent="-342900">
              <a:buFont typeface="Arial"/>
              <a:buChar char="•"/>
            </a:pPr>
            <a:endParaRPr lang="fr-FR" sz="2000" dirty="0">
              <a:solidFill>
                <a:srgbClr val="000000"/>
              </a:solidFill>
              <a:latin typeface="Times New Roman"/>
            </a:endParaRPr>
          </a:p>
          <a:p>
            <a:pPr marL="342900" indent="-342900">
              <a:buFont typeface="Arial"/>
              <a:buChar char="•"/>
            </a:pPr>
            <a:r>
              <a:rPr lang="fr-FR" sz="2000" dirty="0" smtClean="0">
                <a:solidFill>
                  <a:srgbClr val="000000"/>
                </a:solidFill>
                <a:latin typeface="Times New Roman"/>
              </a:rPr>
              <a:t>Achats </a:t>
            </a:r>
            <a:r>
              <a:rPr lang="fr-FR" sz="2000" dirty="0" smtClean="0">
                <a:solidFill>
                  <a:srgbClr val="000000"/>
                </a:solidFill>
                <a:latin typeface="Times New Roman"/>
              </a:rPr>
              <a:t>via UGAP</a:t>
            </a:r>
          </a:p>
          <a:p>
            <a:pPr lvl="1"/>
            <a:r>
              <a:rPr lang="fr-FR" sz="2000" dirty="0">
                <a:solidFill>
                  <a:srgbClr val="000000"/>
                </a:solidFill>
                <a:latin typeface="Times New Roman"/>
              </a:rPr>
              <a:t>	</a:t>
            </a:r>
            <a:r>
              <a:rPr lang="fr-FR" sz="2000" i="1" dirty="0">
                <a:solidFill>
                  <a:srgbClr val="000000"/>
                </a:solidFill>
                <a:latin typeface="Times New Roman"/>
              </a:rPr>
              <a:t>A</a:t>
            </a:r>
            <a:r>
              <a:rPr lang="fr-FR" sz="2000" i="1" dirty="0" smtClean="0">
                <a:solidFill>
                  <a:srgbClr val="000000"/>
                </a:solidFill>
                <a:latin typeface="Times New Roman"/>
              </a:rPr>
              <a:t>ttention au effet pervers et chronophage !</a:t>
            </a:r>
            <a:r>
              <a:rPr lang="fr-FR" sz="2000" i="1" dirty="0" smtClean="0">
                <a:solidFill>
                  <a:srgbClr val="000000"/>
                </a:solidFill>
                <a:latin typeface="Times New Roman"/>
              </a:rPr>
              <a:t>!</a:t>
            </a:r>
          </a:p>
          <a:p>
            <a:pPr lvl="1"/>
            <a:endParaRPr lang="fr-FR" sz="2000" i="1" dirty="0" smtClean="0">
              <a:solidFill>
                <a:srgbClr val="000000"/>
              </a:solidFill>
              <a:latin typeface="Times New Roman"/>
            </a:endParaRPr>
          </a:p>
        </p:txBody>
      </p:sp>
      <p:sp>
        <p:nvSpPr>
          <p:cNvPr id="11" name="TextShape 1"/>
          <p:cNvSpPr txBox="1"/>
          <p:nvPr/>
        </p:nvSpPr>
        <p:spPr>
          <a:xfrm>
            <a:off x="838200" y="685800"/>
            <a:ext cx="7619880" cy="685800"/>
          </a:xfrm>
          <a:prstGeom prst="rect">
            <a:avLst/>
          </a:prstGeom>
        </p:spPr>
        <p:txBody>
          <a:bodyPr/>
          <a:lstStyle/>
          <a:p>
            <a:r>
              <a:rPr lang="fr-FR" sz="2800" b="1" dirty="0" smtClean="0">
                <a:solidFill>
                  <a:srgbClr val="000000"/>
                </a:solidFill>
                <a:latin typeface="Arial"/>
              </a:rPr>
              <a:t>Achats et contrats</a:t>
            </a:r>
          </a:p>
          <a:p>
            <a:endParaRPr lang="fr-FR" dirty="0"/>
          </a:p>
        </p:txBody>
      </p:sp>
    </p:spTree>
    <p:extLst>
      <p:ext uri="{BB962C8B-B14F-4D97-AF65-F5344CB8AC3E}">
        <p14:creationId xmlns:p14="http://schemas.microsoft.com/office/powerpoint/2010/main" val="1764018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dirty="0" smtClean="0"/>
              <a:t>Conclusion &amp; Prospectives </a:t>
            </a:r>
            <a:br>
              <a:rPr lang="fr-FR" dirty="0" smtClean="0"/>
            </a:br>
            <a:endParaRPr lang="fr-FR" sz="3200" dirty="0">
              <a:solidFill>
                <a:schemeClr val="bg1">
                  <a:lumMod val="65000"/>
                </a:schemeClr>
              </a:solidFill>
            </a:endParaRPr>
          </a:p>
        </p:txBody>
      </p:sp>
    </p:spTree>
    <p:extLst>
      <p:ext uri="{BB962C8B-B14F-4D97-AF65-F5344CB8AC3E}">
        <p14:creationId xmlns:p14="http://schemas.microsoft.com/office/powerpoint/2010/main" val="17954815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FR" dirty="0" smtClean="0"/>
              <a:t>Conclusion &amp; Prospectives</a:t>
            </a:r>
            <a:endParaRPr lang="fr-FR" dirty="0"/>
          </a:p>
        </p:txBody>
      </p:sp>
      <p:sp>
        <p:nvSpPr>
          <p:cNvPr id="6" name="Espace réservé du numéro de diapositive 5"/>
          <p:cNvSpPr>
            <a:spLocks noGrp="1"/>
          </p:cNvSpPr>
          <p:nvPr>
            <p:ph type="sldNum" sz="quarter" idx="4"/>
          </p:nvPr>
        </p:nvSpPr>
        <p:spPr/>
        <p:txBody>
          <a:bodyPr/>
          <a:lstStyle/>
          <a:p>
            <a:fld id="{45292C34-3E5E-4BA5-AF54-F1601B144FB0}" type="slidenum">
              <a:rPr lang="fr-FR" sz="1400" smtClean="0"/>
              <a:pPr/>
              <a:t>33</a:t>
            </a:fld>
            <a:endParaRPr lang="fr-FR" dirty="0"/>
          </a:p>
        </p:txBody>
      </p:sp>
      <p:sp>
        <p:nvSpPr>
          <p:cNvPr id="5" name="Titre 1"/>
          <p:cNvSpPr txBox="1">
            <a:spLocks/>
          </p:cNvSpPr>
          <p:nvPr/>
        </p:nvSpPr>
        <p:spPr>
          <a:xfrm>
            <a:off x="381000" y="609600"/>
            <a:ext cx="9144000" cy="914400"/>
          </a:xfrm>
          <a:prstGeom prst="rect">
            <a:avLst/>
          </a:prstGeom>
        </p:spPr>
        <p:txBody>
          <a:bodyPr/>
          <a:lstStyle>
            <a:lvl1pPr algn="l" rtl="0" eaLnBrk="1" latinLnBrk="0" hangingPunct="1">
              <a:spcBef>
                <a:spcPct val="0"/>
              </a:spcBef>
              <a:buNone/>
              <a:defRPr lang="fr-FR" sz="3200" b="1" i="0" kern="1200">
                <a:solidFill>
                  <a:schemeClr val="tx2"/>
                </a:solidFill>
                <a:effectLst/>
                <a:latin typeface="Arial"/>
                <a:ea typeface="+mj-ea"/>
                <a:cs typeface="Arial"/>
              </a:defRPr>
            </a:lvl1pPr>
            <a:extLst/>
          </a:lstStyle>
          <a:p>
            <a:r>
              <a:rPr lang="fr-FR" dirty="0" smtClean="0"/>
              <a:t>Conclusions </a:t>
            </a:r>
            <a:endParaRPr lang="fr-FR" dirty="0"/>
          </a:p>
        </p:txBody>
      </p:sp>
      <p:sp>
        <p:nvSpPr>
          <p:cNvPr id="7" name="Espace réservé du numéro de diapositive 4"/>
          <p:cNvSpPr txBox="1">
            <a:spLocks/>
          </p:cNvSpPr>
          <p:nvPr/>
        </p:nvSpPr>
        <p:spPr>
          <a:xfrm>
            <a:off x="8610600" y="6477000"/>
            <a:ext cx="533400" cy="381001"/>
          </a:xfrm>
          <a:prstGeom prst="rect">
            <a:avLst/>
          </a:prstGeom>
          <a:solidFill>
            <a:srgbClr val="02A0CA"/>
          </a:solidFill>
        </p:spPr>
        <p:txBody>
          <a:bodyPr vert="horz" anchor="ctr">
            <a:noAutofit/>
          </a:bodyPr>
          <a:lstStyle>
            <a:lvl1pPr marL="109728" indent="0" algn="l" rtl="0" eaLnBrk="1" latinLnBrk="0" hangingPunct="1">
              <a:spcBef>
                <a:spcPts val="400"/>
              </a:spcBef>
              <a:spcAft>
                <a:spcPts val="0"/>
              </a:spcAft>
              <a:buClr>
                <a:schemeClr val="accent1"/>
              </a:buClr>
              <a:buSzPct val="65000"/>
              <a:buFont typeface="Wingdings 3"/>
              <a:buNone/>
              <a:defRPr lang="fr-FR" sz="2000" b="0" i="0" kern="1200" baseline="0">
                <a:solidFill>
                  <a:srgbClr val="FFFFFF"/>
                </a:solidFill>
                <a:latin typeface="Arial"/>
                <a:ea typeface="+mn-ea"/>
                <a:cs typeface="Arial"/>
              </a:defRPr>
            </a:lvl1pPr>
            <a:lvl2pPr marL="621792" indent="-228600" algn="l" rtl="0" eaLnBrk="1" latinLnBrk="0" hangingPunct="1">
              <a:spcBef>
                <a:spcPts val="324"/>
              </a:spcBef>
              <a:buClr>
                <a:schemeClr val="accent1"/>
              </a:buClr>
              <a:buFont typeface="Verdana"/>
              <a:buChar char="◦"/>
              <a:defRPr lang="fr-FR" sz="2300" b="0" i="0" kern="1200">
                <a:solidFill>
                  <a:schemeClr val="tx1"/>
                </a:solidFill>
                <a:latin typeface="Arial"/>
                <a:ea typeface="+mn-ea"/>
                <a:cs typeface="Arial"/>
              </a:defRPr>
            </a:lvl2pPr>
            <a:lvl3pPr marL="859536" indent="-228600" algn="l" rtl="0" eaLnBrk="1" latinLnBrk="0" hangingPunct="1">
              <a:spcBef>
                <a:spcPts val="350"/>
              </a:spcBef>
              <a:buClr>
                <a:schemeClr val="accent2"/>
              </a:buClr>
              <a:buSzPct val="100000"/>
              <a:buFont typeface="Wingdings 2"/>
              <a:buChar char=""/>
              <a:defRPr lang="fr-FR" sz="2100" b="0" i="0" kern="1200">
                <a:solidFill>
                  <a:schemeClr val="tx1"/>
                </a:solidFill>
                <a:latin typeface="Arial"/>
                <a:ea typeface="+mn-ea"/>
                <a:cs typeface="Arial"/>
              </a:defRPr>
            </a:lvl3pPr>
            <a:lvl4pPr marL="1143000" indent="-228600" algn="l" rtl="0" eaLnBrk="1" latinLnBrk="0" hangingPunct="1">
              <a:spcBef>
                <a:spcPts val="350"/>
              </a:spcBef>
              <a:buClr>
                <a:schemeClr val="accent2"/>
              </a:buClr>
              <a:buFont typeface="Wingdings 2"/>
              <a:buChar char=""/>
              <a:defRPr lang="fr-FR" sz="1900" b="0" i="0" kern="1200">
                <a:solidFill>
                  <a:schemeClr val="tx1"/>
                </a:solidFill>
                <a:latin typeface="Arial"/>
                <a:ea typeface="+mn-ea"/>
                <a:cs typeface="Arial"/>
              </a:defRPr>
            </a:lvl4pPr>
            <a:lvl5pPr marL="1371600" indent="-228600" algn="l" rtl="0" eaLnBrk="1" latinLnBrk="0" hangingPunct="1">
              <a:spcBef>
                <a:spcPts val="350"/>
              </a:spcBef>
              <a:buClr>
                <a:schemeClr val="accent2"/>
              </a:buClr>
              <a:buFont typeface="Wingdings 2"/>
              <a:buChar char=""/>
              <a:defRPr lang="fr-FR" sz="1800" b="0" i="0" kern="1200">
                <a:solidFill>
                  <a:schemeClr val="tx1"/>
                </a:solidFill>
                <a:latin typeface="Arial"/>
                <a:ea typeface="+mn-ea"/>
                <a:cs typeface="Arial"/>
              </a:defRPr>
            </a:lvl5pPr>
            <a:lvl6pPr marL="1600200" indent="-228600" algn="l" rtl="0" eaLnBrk="1" latinLnBrk="0" hangingPunct="1">
              <a:spcBef>
                <a:spcPts val="350"/>
              </a:spcBef>
              <a:buClr>
                <a:schemeClr val="accent3"/>
              </a:buClr>
              <a:buFont typeface="Wingdings 2"/>
              <a:buChar char=""/>
              <a:defRPr lang="fr-FR" sz="1800" b="0" i="0" kern="1200">
                <a:solidFill>
                  <a:schemeClr val="tx1"/>
                </a:solidFill>
                <a:latin typeface="Arial"/>
                <a:ea typeface="+mn-ea"/>
                <a:cs typeface="Arial"/>
              </a:defRPr>
            </a:lvl6pPr>
            <a:lvl7pPr marL="1828800" indent="-228600" algn="l" rtl="0" eaLnBrk="1" latinLnBrk="0" hangingPunct="1">
              <a:spcBef>
                <a:spcPts val="350"/>
              </a:spcBef>
              <a:buClr>
                <a:schemeClr val="accent3"/>
              </a:buClr>
              <a:buFont typeface="Wingdings 2"/>
              <a:buChar char=""/>
              <a:defRPr lang="fr-FR" sz="1600" b="0" i="0" kern="1200">
                <a:solidFill>
                  <a:schemeClr val="tx1"/>
                </a:solidFill>
                <a:latin typeface="Arial"/>
                <a:ea typeface="+mn-ea"/>
                <a:cs typeface="Arial"/>
              </a:defRPr>
            </a:lvl7pPr>
            <a:lvl8pPr marL="2057400" indent="-228600" algn="l" rtl="0" eaLnBrk="1" latinLnBrk="0" hangingPunct="1">
              <a:spcBef>
                <a:spcPts val="350"/>
              </a:spcBef>
              <a:buClr>
                <a:schemeClr val="accent3"/>
              </a:buClr>
              <a:buFont typeface="Wingdings 2"/>
              <a:buChar char=""/>
              <a:defRPr lang="fr-FR" sz="1600" b="0" i="0" kern="1200">
                <a:solidFill>
                  <a:schemeClr val="tx1"/>
                </a:solidFill>
                <a:latin typeface="Arial"/>
                <a:ea typeface="+mn-ea"/>
                <a:cs typeface="Arial"/>
              </a:defRPr>
            </a:lvl8pPr>
            <a:lvl9pPr marL="2286000" indent="-228600" algn="l" rtl="0" eaLnBrk="1" latinLnBrk="0" hangingPunct="1">
              <a:spcBef>
                <a:spcPts val="350"/>
              </a:spcBef>
              <a:buClr>
                <a:schemeClr val="accent3"/>
              </a:buClr>
              <a:buFont typeface="Wingdings 2"/>
              <a:buChar char=""/>
              <a:defRPr lang="fr-FR" sz="1600" b="0" i="0" kern="1200" baseline="0">
                <a:solidFill>
                  <a:schemeClr val="tx1"/>
                </a:solidFill>
                <a:latin typeface="Arial"/>
                <a:ea typeface="+mn-ea"/>
                <a:cs typeface="Arial"/>
              </a:defRPr>
            </a:lvl9pPr>
            <a:extLst/>
          </a:lstStyle>
          <a:p>
            <a:pPr>
              <a:defRPr/>
            </a:pPr>
            <a:fld id="{A92D526E-2B21-44CD-BB5F-167E273D4DF6}" type="slidenum">
              <a:rPr lang="en-US" sz="1600" smtClean="0"/>
              <a:pPr>
                <a:defRPr/>
              </a:pPr>
              <a:t>33</a:t>
            </a:fld>
            <a:endParaRPr lang="en-US" sz="1600" dirty="0"/>
          </a:p>
        </p:txBody>
      </p:sp>
      <p:sp>
        <p:nvSpPr>
          <p:cNvPr id="8" name="ZoneTexte 7"/>
          <p:cNvSpPr txBox="1"/>
          <p:nvPr/>
        </p:nvSpPr>
        <p:spPr>
          <a:xfrm>
            <a:off x="228600" y="1600200"/>
            <a:ext cx="8610600" cy="4247317"/>
          </a:xfrm>
          <a:prstGeom prst="rect">
            <a:avLst/>
          </a:prstGeom>
          <a:noFill/>
        </p:spPr>
        <p:txBody>
          <a:bodyPr wrap="square" rtlCol="0">
            <a:spAutoFit/>
          </a:bodyPr>
          <a:lstStyle/>
          <a:p>
            <a:pPr marL="285750" indent="-285750">
              <a:buFont typeface="Wingdings" charset="2"/>
              <a:buChar char="ü"/>
            </a:pPr>
            <a:r>
              <a:rPr lang="fr-FR" b="1" dirty="0" smtClean="0"/>
              <a:t>Equipe réduite de 1 ETP et en réorganisation, les ajustements sont en cours.</a:t>
            </a:r>
          </a:p>
          <a:p>
            <a:pPr marL="285750" indent="-285750">
              <a:buFont typeface="Wingdings" charset="2"/>
              <a:buChar char="ü"/>
            </a:pPr>
            <a:endParaRPr lang="fr-FR" b="1" dirty="0"/>
          </a:p>
          <a:p>
            <a:pPr marL="285750" indent="-285750">
              <a:buFont typeface="Wingdings" charset="2"/>
              <a:buChar char="ü"/>
            </a:pPr>
            <a:r>
              <a:rPr lang="fr-FR" b="1" dirty="0" smtClean="0"/>
              <a:t>Montant des investissements en baisse et les affectations projets réduites.</a:t>
            </a:r>
          </a:p>
          <a:p>
            <a:endParaRPr lang="fr-FR" b="1" dirty="0"/>
          </a:p>
          <a:p>
            <a:pPr marL="285750" indent="-285750">
              <a:buFont typeface="Wingdings" charset="2"/>
              <a:buChar char="ü"/>
            </a:pPr>
            <a:r>
              <a:rPr lang="fr-FR" b="1" dirty="0" smtClean="0"/>
              <a:t>Le contexte politique achats et contrôle financier très contraignant, voir un frein la productivité et la performance .</a:t>
            </a:r>
          </a:p>
          <a:p>
            <a:pPr marL="285750" indent="-285750">
              <a:buFont typeface="Wingdings" charset="2"/>
              <a:buChar char="ü"/>
            </a:pPr>
            <a:endParaRPr lang="fr-FR" b="1" dirty="0" smtClean="0"/>
          </a:p>
          <a:p>
            <a:pPr marL="285750" indent="-285750">
              <a:buFont typeface="Wingdings" charset="2"/>
              <a:buChar char="ü"/>
            </a:pPr>
            <a:r>
              <a:rPr lang="fr-FR" b="1" dirty="0"/>
              <a:t>Les interrogations sur le futur des </a:t>
            </a:r>
            <a:r>
              <a:rPr lang="fr-FR" b="1" dirty="0" smtClean="0"/>
              <a:t>astreintes </a:t>
            </a:r>
            <a:r>
              <a:rPr lang="fr-FR" b="1" dirty="0" smtClean="0"/>
              <a:t>impactent </a:t>
            </a:r>
            <a:r>
              <a:rPr lang="fr-FR" b="1" dirty="0"/>
              <a:t>le moral des </a:t>
            </a:r>
            <a:r>
              <a:rPr lang="fr-FR" b="1" dirty="0" smtClean="0"/>
              <a:t>agents.</a:t>
            </a:r>
            <a:endParaRPr lang="fr-FR" b="1" dirty="0"/>
          </a:p>
          <a:p>
            <a:pPr marL="285750" indent="-285750">
              <a:buFont typeface="Wingdings" charset="2"/>
              <a:buChar char="ü"/>
            </a:pPr>
            <a:endParaRPr lang="fr-FR" b="1" dirty="0" smtClean="0"/>
          </a:p>
          <a:p>
            <a:pPr marL="285750" indent="-285750">
              <a:buFont typeface="Wingdings" charset="2"/>
              <a:buChar char="ü"/>
            </a:pPr>
            <a:endParaRPr lang="fr-FR" b="1" dirty="0" smtClean="0"/>
          </a:p>
          <a:p>
            <a:endParaRPr lang="fr-FR" b="1" dirty="0"/>
          </a:p>
          <a:p>
            <a:endParaRPr lang="fr-FR" dirty="0"/>
          </a:p>
        </p:txBody>
      </p:sp>
    </p:spTree>
    <p:extLst>
      <p:ext uri="{BB962C8B-B14F-4D97-AF65-F5344CB8AC3E}">
        <p14:creationId xmlns:p14="http://schemas.microsoft.com/office/powerpoint/2010/main" val="28192352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FR" dirty="0"/>
              <a:t>Conclusion &amp; Prospectives</a:t>
            </a:r>
          </a:p>
        </p:txBody>
      </p:sp>
      <p:sp>
        <p:nvSpPr>
          <p:cNvPr id="6" name="Espace réservé du numéro de diapositive 5"/>
          <p:cNvSpPr>
            <a:spLocks noGrp="1"/>
          </p:cNvSpPr>
          <p:nvPr>
            <p:ph type="sldNum" sz="quarter" idx="4"/>
          </p:nvPr>
        </p:nvSpPr>
        <p:spPr/>
        <p:txBody>
          <a:bodyPr/>
          <a:lstStyle/>
          <a:p>
            <a:fld id="{45292C34-3E5E-4BA5-AF54-F1601B144FB0}" type="slidenum">
              <a:rPr lang="fr-FR" sz="1400" smtClean="0"/>
              <a:pPr/>
              <a:t>34</a:t>
            </a:fld>
            <a:endParaRPr lang="fr-FR" dirty="0"/>
          </a:p>
        </p:txBody>
      </p:sp>
      <p:sp>
        <p:nvSpPr>
          <p:cNvPr id="5" name="Titre 1"/>
          <p:cNvSpPr txBox="1">
            <a:spLocks/>
          </p:cNvSpPr>
          <p:nvPr/>
        </p:nvSpPr>
        <p:spPr>
          <a:xfrm>
            <a:off x="381000" y="609600"/>
            <a:ext cx="9144000" cy="914400"/>
          </a:xfrm>
          <a:prstGeom prst="rect">
            <a:avLst/>
          </a:prstGeom>
        </p:spPr>
        <p:txBody>
          <a:bodyPr/>
          <a:lstStyle>
            <a:lvl1pPr algn="l" rtl="0" eaLnBrk="1" latinLnBrk="0" hangingPunct="1">
              <a:spcBef>
                <a:spcPct val="0"/>
              </a:spcBef>
              <a:buNone/>
              <a:defRPr lang="fr-FR" sz="3200" b="1" i="0" kern="1200">
                <a:solidFill>
                  <a:schemeClr val="tx2"/>
                </a:solidFill>
                <a:effectLst/>
                <a:latin typeface="Arial"/>
                <a:ea typeface="+mj-ea"/>
                <a:cs typeface="Arial"/>
              </a:defRPr>
            </a:lvl1pPr>
            <a:extLst/>
          </a:lstStyle>
          <a:p>
            <a:r>
              <a:rPr lang="fr-FR" dirty="0" smtClean="0"/>
              <a:t>Prospective</a:t>
            </a:r>
            <a:endParaRPr lang="fr-FR" dirty="0"/>
          </a:p>
        </p:txBody>
      </p:sp>
      <p:sp>
        <p:nvSpPr>
          <p:cNvPr id="7" name="Espace réservé du numéro de diapositive 4"/>
          <p:cNvSpPr txBox="1">
            <a:spLocks/>
          </p:cNvSpPr>
          <p:nvPr/>
        </p:nvSpPr>
        <p:spPr>
          <a:xfrm>
            <a:off x="8610600" y="6477000"/>
            <a:ext cx="533400" cy="381001"/>
          </a:xfrm>
          <a:prstGeom prst="rect">
            <a:avLst/>
          </a:prstGeom>
          <a:solidFill>
            <a:srgbClr val="02A0CA"/>
          </a:solidFill>
        </p:spPr>
        <p:txBody>
          <a:bodyPr vert="horz" anchor="ctr">
            <a:noAutofit/>
          </a:bodyPr>
          <a:lstStyle>
            <a:lvl1pPr marL="109728" indent="0" algn="l" rtl="0" eaLnBrk="1" latinLnBrk="0" hangingPunct="1">
              <a:spcBef>
                <a:spcPts val="400"/>
              </a:spcBef>
              <a:spcAft>
                <a:spcPts val="0"/>
              </a:spcAft>
              <a:buClr>
                <a:schemeClr val="accent1"/>
              </a:buClr>
              <a:buSzPct val="65000"/>
              <a:buFont typeface="Wingdings 3"/>
              <a:buNone/>
              <a:defRPr lang="fr-FR" sz="2000" b="0" i="0" kern="1200" baseline="0">
                <a:solidFill>
                  <a:srgbClr val="FFFFFF"/>
                </a:solidFill>
                <a:latin typeface="Arial"/>
                <a:ea typeface="+mn-ea"/>
                <a:cs typeface="Arial"/>
              </a:defRPr>
            </a:lvl1pPr>
            <a:lvl2pPr marL="621792" indent="-228600" algn="l" rtl="0" eaLnBrk="1" latinLnBrk="0" hangingPunct="1">
              <a:spcBef>
                <a:spcPts val="324"/>
              </a:spcBef>
              <a:buClr>
                <a:schemeClr val="accent1"/>
              </a:buClr>
              <a:buFont typeface="Verdana"/>
              <a:buChar char="◦"/>
              <a:defRPr lang="fr-FR" sz="2300" b="0" i="0" kern="1200">
                <a:solidFill>
                  <a:schemeClr val="tx1"/>
                </a:solidFill>
                <a:latin typeface="Arial"/>
                <a:ea typeface="+mn-ea"/>
                <a:cs typeface="Arial"/>
              </a:defRPr>
            </a:lvl2pPr>
            <a:lvl3pPr marL="859536" indent="-228600" algn="l" rtl="0" eaLnBrk="1" latinLnBrk="0" hangingPunct="1">
              <a:spcBef>
                <a:spcPts val="350"/>
              </a:spcBef>
              <a:buClr>
                <a:schemeClr val="accent2"/>
              </a:buClr>
              <a:buSzPct val="100000"/>
              <a:buFont typeface="Wingdings 2"/>
              <a:buChar char=""/>
              <a:defRPr lang="fr-FR" sz="2100" b="0" i="0" kern="1200">
                <a:solidFill>
                  <a:schemeClr val="tx1"/>
                </a:solidFill>
                <a:latin typeface="Arial"/>
                <a:ea typeface="+mn-ea"/>
                <a:cs typeface="Arial"/>
              </a:defRPr>
            </a:lvl3pPr>
            <a:lvl4pPr marL="1143000" indent="-228600" algn="l" rtl="0" eaLnBrk="1" latinLnBrk="0" hangingPunct="1">
              <a:spcBef>
                <a:spcPts val="350"/>
              </a:spcBef>
              <a:buClr>
                <a:schemeClr val="accent2"/>
              </a:buClr>
              <a:buFont typeface="Wingdings 2"/>
              <a:buChar char=""/>
              <a:defRPr lang="fr-FR" sz="1900" b="0" i="0" kern="1200">
                <a:solidFill>
                  <a:schemeClr val="tx1"/>
                </a:solidFill>
                <a:latin typeface="Arial"/>
                <a:ea typeface="+mn-ea"/>
                <a:cs typeface="Arial"/>
              </a:defRPr>
            </a:lvl4pPr>
            <a:lvl5pPr marL="1371600" indent="-228600" algn="l" rtl="0" eaLnBrk="1" latinLnBrk="0" hangingPunct="1">
              <a:spcBef>
                <a:spcPts val="350"/>
              </a:spcBef>
              <a:buClr>
                <a:schemeClr val="accent2"/>
              </a:buClr>
              <a:buFont typeface="Wingdings 2"/>
              <a:buChar char=""/>
              <a:defRPr lang="fr-FR" sz="1800" b="0" i="0" kern="1200">
                <a:solidFill>
                  <a:schemeClr val="tx1"/>
                </a:solidFill>
                <a:latin typeface="Arial"/>
                <a:ea typeface="+mn-ea"/>
                <a:cs typeface="Arial"/>
              </a:defRPr>
            </a:lvl5pPr>
            <a:lvl6pPr marL="1600200" indent="-228600" algn="l" rtl="0" eaLnBrk="1" latinLnBrk="0" hangingPunct="1">
              <a:spcBef>
                <a:spcPts val="350"/>
              </a:spcBef>
              <a:buClr>
                <a:schemeClr val="accent3"/>
              </a:buClr>
              <a:buFont typeface="Wingdings 2"/>
              <a:buChar char=""/>
              <a:defRPr lang="fr-FR" sz="1800" b="0" i="0" kern="1200">
                <a:solidFill>
                  <a:schemeClr val="tx1"/>
                </a:solidFill>
                <a:latin typeface="Arial"/>
                <a:ea typeface="+mn-ea"/>
                <a:cs typeface="Arial"/>
              </a:defRPr>
            </a:lvl6pPr>
            <a:lvl7pPr marL="1828800" indent="-228600" algn="l" rtl="0" eaLnBrk="1" latinLnBrk="0" hangingPunct="1">
              <a:spcBef>
                <a:spcPts val="350"/>
              </a:spcBef>
              <a:buClr>
                <a:schemeClr val="accent3"/>
              </a:buClr>
              <a:buFont typeface="Wingdings 2"/>
              <a:buChar char=""/>
              <a:defRPr lang="fr-FR" sz="1600" b="0" i="0" kern="1200">
                <a:solidFill>
                  <a:schemeClr val="tx1"/>
                </a:solidFill>
                <a:latin typeface="Arial"/>
                <a:ea typeface="+mn-ea"/>
                <a:cs typeface="Arial"/>
              </a:defRPr>
            </a:lvl7pPr>
            <a:lvl8pPr marL="2057400" indent="-228600" algn="l" rtl="0" eaLnBrk="1" latinLnBrk="0" hangingPunct="1">
              <a:spcBef>
                <a:spcPts val="350"/>
              </a:spcBef>
              <a:buClr>
                <a:schemeClr val="accent3"/>
              </a:buClr>
              <a:buFont typeface="Wingdings 2"/>
              <a:buChar char=""/>
              <a:defRPr lang="fr-FR" sz="1600" b="0" i="0" kern="1200">
                <a:solidFill>
                  <a:schemeClr val="tx1"/>
                </a:solidFill>
                <a:latin typeface="Arial"/>
                <a:ea typeface="+mn-ea"/>
                <a:cs typeface="Arial"/>
              </a:defRPr>
            </a:lvl8pPr>
            <a:lvl9pPr marL="2286000" indent="-228600" algn="l" rtl="0" eaLnBrk="1" latinLnBrk="0" hangingPunct="1">
              <a:spcBef>
                <a:spcPts val="350"/>
              </a:spcBef>
              <a:buClr>
                <a:schemeClr val="accent3"/>
              </a:buClr>
              <a:buFont typeface="Wingdings 2"/>
              <a:buChar char=""/>
              <a:defRPr lang="fr-FR" sz="1600" b="0" i="0" kern="1200" baseline="0">
                <a:solidFill>
                  <a:schemeClr val="tx1"/>
                </a:solidFill>
                <a:latin typeface="Arial"/>
                <a:ea typeface="+mn-ea"/>
                <a:cs typeface="Arial"/>
              </a:defRPr>
            </a:lvl9pPr>
            <a:extLst/>
          </a:lstStyle>
          <a:p>
            <a:pPr>
              <a:defRPr/>
            </a:pPr>
            <a:fld id="{A92D526E-2B21-44CD-BB5F-167E273D4DF6}" type="slidenum">
              <a:rPr lang="en-US" sz="1600" smtClean="0"/>
              <a:pPr>
                <a:defRPr/>
              </a:pPr>
              <a:t>34</a:t>
            </a:fld>
            <a:endParaRPr lang="en-US" sz="1600" dirty="0"/>
          </a:p>
        </p:txBody>
      </p:sp>
      <p:sp>
        <p:nvSpPr>
          <p:cNvPr id="8" name="ZoneTexte 7"/>
          <p:cNvSpPr txBox="1"/>
          <p:nvPr/>
        </p:nvSpPr>
        <p:spPr>
          <a:xfrm>
            <a:off x="228600" y="1600200"/>
            <a:ext cx="8610600" cy="4739760"/>
          </a:xfrm>
          <a:prstGeom prst="rect">
            <a:avLst/>
          </a:prstGeom>
          <a:noFill/>
        </p:spPr>
        <p:txBody>
          <a:bodyPr wrap="square" rtlCol="0">
            <a:spAutoFit/>
          </a:bodyPr>
          <a:lstStyle/>
          <a:p>
            <a:endParaRPr lang="fr-FR" b="1" dirty="0"/>
          </a:p>
          <a:p>
            <a:pPr marL="285750" indent="-285750">
              <a:buFont typeface="Wingdings" charset="2"/>
              <a:buChar char="ü"/>
            </a:pPr>
            <a:r>
              <a:rPr lang="fr-FR" b="1" dirty="0" smtClean="0"/>
              <a:t>L’optimisation énergétique au cœur des enjeux, mais elle nécessite des investissements à planifier.</a:t>
            </a:r>
          </a:p>
          <a:p>
            <a:pPr marL="285750" indent="-285750">
              <a:buFont typeface="Wingdings" charset="2"/>
              <a:buChar char="ü"/>
            </a:pPr>
            <a:endParaRPr lang="fr-FR" b="1" dirty="0" smtClean="0"/>
          </a:p>
          <a:p>
            <a:pPr marL="285750" indent="-285750">
              <a:buFont typeface="Wingdings" charset="2"/>
              <a:buChar char="ü"/>
            </a:pPr>
            <a:r>
              <a:rPr lang="fr-FR" b="1" dirty="0" smtClean="0"/>
              <a:t>Les projets </a:t>
            </a:r>
            <a:r>
              <a:rPr lang="fr-FR" b="1" dirty="0"/>
              <a:t>d’amélioration </a:t>
            </a:r>
            <a:r>
              <a:rPr lang="fr-FR" b="1" dirty="0" smtClean="0"/>
              <a:t>du confort </a:t>
            </a:r>
            <a:r>
              <a:rPr lang="fr-FR" b="1" dirty="0"/>
              <a:t>aux occupants </a:t>
            </a:r>
            <a:r>
              <a:rPr lang="fr-FR" b="1" dirty="0" smtClean="0"/>
              <a:t>sont bien </a:t>
            </a:r>
            <a:r>
              <a:rPr lang="fr-FR" b="1" dirty="0" smtClean="0"/>
              <a:t>exploités </a:t>
            </a:r>
            <a:r>
              <a:rPr lang="fr-FR" b="1" dirty="0"/>
              <a:t>et en </a:t>
            </a:r>
            <a:r>
              <a:rPr lang="fr-FR" b="1" dirty="0" smtClean="0"/>
              <a:t>cours, Ils sont </a:t>
            </a:r>
            <a:r>
              <a:rPr lang="fr-FR" b="1" dirty="0"/>
              <a:t>à poursuivre car </a:t>
            </a:r>
            <a:r>
              <a:rPr lang="fr-FR" b="1" dirty="0" smtClean="0"/>
              <a:t>répondent </a:t>
            </a:r>
            <a:r>
              <a:rPr lang="fr-FR" b="1" dirty="0"/>
              <a:t>à une attente globale. </a:t>
            </a:r>
            <a:endParaRPr lang="fr-FR" b="1" dirty="0" smtClean="0"/>
          </a:p>
          <a:p>
            <a:pPr marL="285750" indent="-285750">
              <a:buFont typeface="Wingdings" charset="2"/>
              <a:buChar char="ü"/>
            </a:pPr>
            <a:endParaRPr lang="fr-FR" b="1" dirty="0"/>
          </a:p>
          <a:p>
            <a:pPr marL="285750" indent="-285750">
              <a:buFont typeface="Wingdings" charset="2"/>
              <a:buChar char="ü"/>
            </a:pPr>
            <a:r>
              <a:rPr lang="fr-FR" b="1" dirty="0" smtClean="0"/>
              <a:t>Une vision de la cible « CC 2020 » serait un véritable support de motivation.</a:t>
            </a:r>
            <a:endParaRPr lang="fr-FR" b="1" dirty="0"/>
          </a:p>
          <a:p>
            <a:pPr marL="285750" indent="-285750">
              <a:buFont typeface="Wingdings" charset="2"/>
              <a:buChar char="ü"/>
            </a:pPr>
            <a:endParaRPr lang="fr-FR" b="1" dirty="0"/>
          </a:p>
          <a:p>
            <a:pPr marL="285750" indent="-285750">
              <a:buFont typeface="Wingdings" charset="2"/>
              <a:buChar char="ü"/>
            </a:pPr>
            <a:r>
              <a:rPr lang="fr-FR" b="1" dirty="0" smtClean="0"/>
              <a:t>Le BIM* « maquette numérique documentée » peut être une véritable piste de structuration pour faire face à l’objectif de pilotage à effectif constant</a:t>
            </a:r>
            <a:r>
              <a:rPr lang="fr-FR" sz="1600" i="1" dirty="0" smtClean="0"/>
              <a:t>.</a:t>
            </a:r>
          </a:p>
          <a:p>
            <a:r>
              <a:rPr lang="fr-FR" sz="1600" i="1" dirty="0" smtClean="0"/>
              <a:t>	* ( le DCIM de l’urbanisation)</a:t>
            </a:r>
          </a:p>
          <a:p>
            <a:endParaRPr lang="fr-FR" sz="1600" i="1" dirty="0" smtClean="0"/>
          </a:p>
          <a:p>
            <a:endParaRPr lang="fr-FR" dirty="0"/>
          </a:p>
          <a:p>
            <a:endParaRPr lang="fr-FR" dirty="0"/>
          </a:p>
        </p:txBody>
      </p:sp>
    </p:spTree>
    <p:extLst>
      <p:ext uri="{BB962C8B-B14F-4D97-AF65-F5344CB8AC3E}">
        <p14:creationId xmlns:p14="http://schemas.microsoft.com/office/powerpoint/2010/main" val="2487408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381000" y="1447800"/>
            <a:ext cx="9144000" cy="1371600"/>
          </a:xfrm>
        </p:spPr>
        <p:txBody>
          <a:bodyPr/>
          <a:lstStyle/>
          <a:p>
            <a:r>
              <a:rPr lang="fr-FR" b="0" dirty="0" smtClean="0"/>
              <a:t>Merci de votre attention</a:t>
            </a:r>
            <a:endParaRPr lang="fr-FR" b="0" dirty="0"/>
          </a:p>
        </p:txBody>
      </p:sp>
      <p:sp>
        <p:nvSpPr>
          <p:cNvPr id="7" name="Espace réservé du numéro de diapositive 6"/>
          <p:cNvSpPr>
            <a:spLocks noGrp="1"/>
          </p:cNvSpPr>
          <p:nvPr>
            <p:ph type="sldNum" sz="quarter" idx="4"/>
          </p:nvPr>
        </p:nvSpPr>
        <p:spPr/>
        <p:txBody>
          <a:bodyPr/>
          <a:lstStyle/>
          <a:p>
            <a:fld id="{45292C34-3E5E-4BA5-AF54-F1601B144FB0}" type="slidenum">
              <a:rPr lang="fr-FR" sz="1600" smtClean="0"/>
              <a:pPr/>
              <a:t>35</a:t>
            </a:fld>
            <a:endParaRPr lang="fr-FR" sz="1600" dirty="0"/>
          </a:p>
        </p:txBody>
      </p:sp>
      <p:sp>
        <p:nvSpPr>
          <p:cNvPr id="9" name="Espace réservé du texte 8"/>
          <p:cNvSpPr>
            <a:spLocks noGrp="1"/>
          </p:cNvSpPr>
          <p:nvPr>
            <p:ph type="body" sz="quarter" idx="14"/>
          </p:nvPr>
        </p:nvSpPr>
        <p:spPr>
          <a:xfrm>
            <a:off x="0" y="25400"/>
            <a:ext cx="9144000" cy="457200"/>
          </a:xfrm>
        </p:spPr>
        <p:txBody>
          <a:bodyPr/>
          <a:lstStyle/>
          <a:p>
            <a:endParaRPr lang="fr-FR" dirty="0"/>
          </a:p>
        </p:txBody>
      </p:sp>
      <p:sp>
        <p:nvSpPr>
          <p:cNvPr id="11" name="Espace réservé de la date 7"/>
          <p:cNvSpPr>
            <a:spLocks noGrp="1"/>
          </p:cNvSpPr>
          <p:nvPr>
            <p:ph type="dt" sz="half" idx="2"/>
          </p:nvPr>
        </p:nvSpPr>
        <p:spPr>
          <a:xfrm>
            <a:off x="6248400" y="6492875"/>
            <a:ext cx="838200" cy="365125"/>
          </a:xfrm>
        </p:spPr>
        <p:txBody>
          <a:bodyPr/>
          <a:lstStyle/>
          <a:p>
            <a:r>
              <a:rPr lang="fr-FR" dirty="0" smtClean="0"/>
              <a:t>15/12/2014</a:t>
            </a:r>
            <a:endParaRPr lang="fr-FR" dirty="0"/>
          </a:p>
        </p:txBody>
      </p:sp>
    </p:spTree>
    <p:extLst>
      <p:ext uri="{BB962C8B-B14F-4D97-AF65-F5344CB8AC3E}">
        <p14:creationId xmlns:p14="http://schemas.microsoft.com/office/powerpoint/2010/main" val="369488552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endParaRPr lang="fr-FR" dirty="0" smtClean="0"/>
          </a:p>
          <a:p>
            <a:r>
              <a:rPr lang="fr-FR" dirty="0" smtClean="0"/>
              <a:t>Introduction</a:t>
            </a:r>
            <a:endParaRPr lang="fr-FR" dirty="0"/>
          </a:p>
          <a:p>
            <a:endParaRPr lang="fr-FR" dirty="0"/>
          </a:p>
        </p:txBody>
      </p:sp>
      <p:sp>
        <p:nvSpPr>
          <p:cNvPr id="6" name="Espace réservé du numéro de diapositive 5"/>
          <p:cNvSpPr>
            <a:spLocks noGrp="1"/>
          </p:cNvSpPr>
          <p:nvPr>
            <p:ph type="sldNum" sz="quarter" idx="4"/>
          </p:nvPr>
        </p:nvSpPr>
        <p:spPr/>
        <p:txBody>
          <a:bodyPr/>
          <a:lstStyle/>
          <a:p>
            <a:fld id="{45292C34-3E5E-4BA5-AF54-F1601B144FB0}" type="slidenum">
              <a:rPr lang="fr-FR" sz="1400" smtClean="0"/>
              <a:pPr/>
              <a:t>4</a:t>
            </a:fld>
            <a:endParaRPr lang="fr-FR" dirty="0"/>
          </a:p>
        </p:txBody>
      </p:sp>
      <p:sp>
        <p:nvSpPr>
          <p:cNvPr id="7" name="Espace réservé du numéro de diapositive 4"/>
          <p:cNvSpPr txBox="1">
            <a:spLocks/>
          </p:cNvSpPr>
          <p:nvPr/>
        </p:nvSpPr>
        <p:spPr>
          <a:xfrm>
            <a:off x="8610600" y="6477000"/>
            <a:ext cx="533400" cy="381001"/>
          </a:xfrm>
          <a:prstGeom prst="rect">
            <a:avLst/>
          </a:prstGeom>
          <a:solidFill>
            <a:srgbClr val="02A0CA"/>
          </a:solidFill>
        </p:spPr>
        <p:txBody>
          <a:bodyPr vert="horz" anchor="ctr">
            <a:noAutofit/>
          </a:bodyPr>
          <a:lstStyle>
            <a:lvl1pPr marL="109728" indent="0" algn="l" rtl="0" eaLnBrk="1" latinLnBrk="0" hangingPunct="1">
              <a:spcBef>
                <a:spcPts val="400"/>
              </a:spcBef>
              <a:spcAft>
                <a:spcPts val="0"/>
              </a:spcAft>
              <a:buClr>
                <a:schemeClr val="accent1"/>
              </a:buClr>
              <a:buSzPct val="65000"/>
              <a:buFont typeface="Wingdings 3"/>
              <a:buNone/>
              <a:defRPr lang="fr-FR" sz="2000" b="0" i="0" kern="1200" baseline="0">
                <a:solidFill>
                  <a:srgbClr val="FFFFFF"/>
                </a:solidFill>
                <a:latin typeface="Arial"/>
                <a:ea typeface="+mn-ea"/>
                <a:cs typeface="Arial"/>
              </a:defRPr>
            </a:lvl1pPr>
            <a:lvl2pPr marL="621792" indent="-228600" algn="l" rtl="0" eaLnBrk="1" latinLnBrk="0" hangingPunct="1">
              <a:spcBef>
                <a:spcPts val="324"/>
              </a:spcBef>
              <a:buClr>
                <a:schemeClr val="accent1"/>
              </a:buClr>
              <a:buFont typeface="Verdana"/>
              <a:buChar char="◦"/>
              <a:defRPr lang="fr-FR" sz="2300" b="0" i="0" kern="1200">
                <a:solidFill>
                  <a:schemeClr val="tx1"/>
                </a:solidFill>
                <a:latin typeface="Arial"/>
                <a:ea typeface="+mn-ea"/>
                <a:cs typeface="Arial"/>
              </a:defRPr>
            </a:lvl2pPr>
            <a:lvl3pPr marL="859536" indent="-228600" algn="l" rtl="0" eaLnBrk="1" latinLnBrk="0" hangingPunct="1">
              <a:spcBef>
                <a:spcPts val="350"/>
              </a:spcBef>
              <a:buClr>
                <a:schemeClr val="accent2"/>
              </a:buClr>
              <a:buSzPct val="100000"/>
              <a:buFont typeface="Wingdings 2"/>
              <a:buChar char=""/>
              <a:defRPr lang="fr-FR" sz="2100" b="0" i="0" kern="1200">
                <a:solidFill>
                  <a:schemeClr val="tx1"/>
                </a:solidFill>
                <a:latin typeface="Arial"/>
                <a:ea typeface="+mn-ea"/>
                <a:cs typeface="Arial"/>
              </a:defRPr>
            </a:lvl3pPr>
            <a:lvl4pPr marL="1143000" indent="-228600" algn="l" rtl="0" eaLnBrk="1" latinLnBrk="0" hangingPunct="1">
              <a:spcBef>
                <a:spcPts val="350"/>
              </a:spcBef>
              <a:buClr>
                <a:schemeClr val="accent2"/>
              </a:buClr>
              <a:buFont typeface="Wingdings 2"/>
              <a:buChar char=""/>
              <a:defRPr lang="fr-FR" sz="1900" b="0" i="0" kern="1200">
                <a:solidFill>
                  <a:schemeClr val="tx1"/>
                </a:solidFill>
                <a:latin typeface="Arial"/>
                <a:ea typeface="+mn-ea"/>
                <a:cs typeface="Arial"/>
              </a:defRPr>
            </a:lvl4pPr>
            <a:lvl5pPr marL="1371600" indent="-228600" algn="l" rtl="0" eaLnBrk="1" latinLnBrk="0" hangingPunct="1">
              <a:spcBef>
                <a:spcPts val="350"/>
              </a:spcBef>
              <a:buClr>
                <a:schemeClr val="accent2"/>
              </a:buClr>
              <a:buFont typeface="Wingdings 2"/>
              <a:buChar char=""/>
              <a:defRPr lang="fr-FR" sz="1800" b="0" i="0" kern="1200">
                <a:solidFill>
                  <a:schemeClr val="tx1"/>
                </a:solidFill>
                <a:latin typeface="Arial"/>
                <a:ea typeface="+mn-ea"/>
                <a:cs typeface="Arial"/>
              </a:defRPr>
            </a:lvl5pPr>
            <a:lvl6pPr marL="1600200" indent="-228600" algn="l" rtl="0" eaLnBrk="1" latinLnBrk="0" hangingPunct="1">
              <a:spcBef>
                <a:spcPts val="350"/>
              </a:spcBef>
              <a:buClr>
                <a:schemeClr val="accent3"/>
              </a:buClr>
              <a:buFont typeface="Wingdings 2"/>
              <a:buChar char=""/>
              <a:defRPr lang="fr-FR" sz="1800" b="0" i="0" kern="1200">
                <a:solidFill>
                  <a:schemeClr val="tx1"/>
                </a:solidFill>
                <a:latin typeface="Arial"/>
                <a:ea typeface="+mn-ea"/>
                <a:cs typeface="Arial"/>
              </a:defRPr>
            </a:lvl6pPr>
            <a:lvl7pPr marL="1828800" indent="-228600" algn="l" rtl="0" eaLnBrk="1" latinLnBrk="0" hangingPunct="1">
              <a:spcBef>
                <a:spcPts val="350"/>
              </a:spcBef>
              <a:buClr>
                <a:schemeClr val="accent3"/>
              </a:buClr>
              <a:buFont typeface="Wingdings 2"/>
              <a:buChar char=""/>
              <a:defRPr lang="fr-FR" sz="1600" b="0" i="0" kern="1200">
                <a:solidFill>
                  <a:schemeClr val="tx1"/>
                </a:solidFill>
                <a:latin typeface="Arial"/>
                <a:ea typeface="+mn-ea"/>
                <a:cs typeface="Arial"/>
              </a:defRPr>
            </a:lvl7pPr>
            <a:lvl8pPr marL="2057400" indent="-228600" algn="l" rtl="0" eaLnBrk="1" latinLnBrk="0" hangingPunct="1">
              <a:spcBef>
                <a:spcPts val="350"/>
              </a:spcBef>
              <a:buClr>
                <a:schemeClr val="accent3"/>
              </a:buClr>
              <a:buFont typeface="Wingdings 2"/>
              <a:buChar char=""/>
              <a:defRPr lang="fr-FR" sz="1600" b="0" i="0" kern="1200">
                <a:solidFill>
                  <a:schemeClr val="tx1"/>
                </a:solidFill>
                <a:latin typeface="Arial"/>
                <a:ea typeface="+mn-ea"/>
                <a:cs typeface="Arial"/>
              </a:defRPr>
            </a:lvl8pPr>
            <a:lvl9pPr marL="2286000" indent="-228600" algn="l" rtl="0" eaLnBrk="1" latinLnBrk="0" hangingPunct="1">
              <a:spcBef>
                <a:spcPts val="350"/>
              </a:spcBef>
              <a:buClr>
                <a:schemeClr val="accent3"/>
              </a:buClr>
              <a:buFont typeface="Wingdings 2"/>
              <a:buChar char=""/>
              <a:defRPr lang="fr-FR" sz="1600" b="0" i="0" kern="1200" baseline="0">
                <a:solidFill>
                  <a:schemeClr val="tx1"/>
                </a:solidFill>
                <a:latin typeface="Arial"/>
                <a:ea typeface="+mn-ea"/>
                <a:cs typeface="Arial"/>
              </a:defRPr>
            </a:lvl9pPr>
            <a:extLst/>
          </a:lstStyle>
          <a:p>
            <a:pPr>
              <a:defRPr/>
            </a:pPr>
            <a:fld id="{A92D526E-2B21-44CD-BB5F-167E273D4DF6}" type="slidenum">
              <a:rPr lang="en-US" sz="1600" smtClean="0"/>
              <a:pPr>
                <a:defRPr/>
              </a:pPr>
              <a:t>4</a:t>
            </a:fld>
            <a:endParaRPr lang="en-US" sz="1600" dirty="0"/>
          </a:p>
        </p:txBody>
      </p:sp>
      <p:sp>
        <p:nvSpPr>
          <p:cNvPr id="8" name="TextShape 1"/>
          <p:cNvSpPr txBox="1"/>
          <p:nvPr/>
        </p:nvSpPr>
        <p:spPr>
          <a:xfrm>
            <a:off x="838200" y="685800"/>
            <a:ext cx="7619880" cy="609120"/>
          </a:xfrm>
          <a:prstGeom prst="rect">
            <a:avLst/>
          </a:prstGeom>
        </p:spPr>
        <p:txBody>
          <a:bodyPr/>
          <a:lstStyle/>
          <a:p>
            <a:r>
              <a:rPr lang="fr-FR" sz="2800" b="1" dirty="0" smtClean="0">
                <a:solidFill>
                  <a:srgbClr val="000000"/>
                </a:solidFill>
                <a:latin typeface="Arial"/>
              </a:rPr>
              <a:t>Contexte</a:t>
            </a:r>
            <a:r>
              <a:rPr lang="en-US" sz="2800" b="1" dirty="0" smtClean="0">
                <a:solidFill>
                  <a:srgbClr val="000000"/>
                </a:solidFill>
                <a:latin typeface="Arial"/>
              </a:rPr>
              <a:t> </a:t>
            </a:r>
            <a:r>
              <a:rPr lang="fr-FR" sz="2800" b="1" dirty="0" smtClean="0">
                <a:solidFill>
                  <a:srgbClr val="000000"/>
                </a:solidFill>
                <a:latin typeface="Arial"/>
              </a:rPr>
              <a:t>Actuel</a:t>
            </a:r>
            <a:endParaRPr lang="fr-FR" dirty="0"/>
          </a:p>
        </p:txBody>
      </p:sp>
      <p:sp>
        <p:nvSpPr>
          <p:cNvPr id="9" name="CustomShape 3"/>
          <p:cNvSpPr/>
          <p:nvPr/>
        </p:nvSpPr>
        <p:spPr>
          <a:xfrm>
            <a:off x="457200" y="1600200"/>
            <a:ext cx="8534400" cy="4800600"/>
          </a:xfrm>
          <a:prstGeom prst="rect">
            <a:avLst/>
          </a:prstGeom>
        </p:spPr>
        <p:txBody>
          <a:bodyPr lIns="90000" tIns="45000" rIns="90000" bIns="45000"/>
          <a:lstStyle/>
          <a:p>
            <a:pPr marL="342900" indent="-342900">
              <a:buFont typeface="Arial"/>
              <a:buChar char="•"/>
            </a:pPr>
            <a:r>
              <a:rPr lang="fr-FR" sz="2000" dirty="0" smtClean="0">
                <a:solidFill>
                  <a:srgbClr val="000000"/>
                </a:solidFill>
                <a:latin typeface="Times New Roman"/>
              </a:rPr>
              <a:t>Le service voit un départ d’un agent de grande expertise, il fonctionne avec deux contrats en CDD. Le volume des opérations administratives et règlementaires augmente sans cesse et l’infrastructure ce complexifie.</a:t>
            </a:r>
          </a:p>
          <a:p>
            <a:pPr marL="342900" indent="-342900">
              <a:buFont typeface="Arial"/>
              <a:buChar char="•"/>
            </a:pPr>
            <a:endParaRPr lang="fr-FR" sz="2000" dirty="0" smtClean="0">
              <a:solidFill>
                <a:srgbClr val="000000"/>
              </a:solidFill>
              <a:latin typeface="Times New Roman"/>
            </a:endParaRPr>
          </a:p>
          <a:p>
            <a:pPr marL="342900" indent="-342900">
              <a:buFont typeface="Arial"/>
              <a:buChar char="•"/>
            </a:pPr>
            <a:r>
              <a:rPr lang="fr-FR" sz="2000" dirty="0" smtClean="0">
                <a:solidFill>
                  <a:srgbClr val="000000"/>
                </a:solidFill>
                <a:latin typeface="Times New Roman"/>
              </a:rPr>
              <a:t>Le  budget sera au mieux identique à celui de 2015, pas de visibilité à ce jour.</a:t>
            </a:r>
          </a:p>
          <a:p>
            <a:pPr marL="342900" indent="-342900">
              <a:buFont typeface="Arial"/>
              <a:buChar char="•"/>
            </a:pPr>
            <a:endParaRPr lang="fr-FR" sz="2000" dirty="0">
              <a:solidFill>
                <a:srgbClr val="000000"/>
              </a:solidFill>
              <a:latin typeface="Times New Roman"/>
            </a:endParaRPr>
          </a:p>
          <a:p>
            <a:pPr marL="342900" indent="-342900">
              <a:buFont typeface="Arial"/>
              <a:buChar char="•"/>
            </a:pPr>
            <a:r>
              <a:rPr lang="fr-FR" sz="2000" dirty="0" smtClean="0">
                <a:solidFill>
                  <a:srgbClr val="000000"/>
                </a:solidFill>
                <a:latin typeface="Times New Roman"/>
              </a:rPr>
              <a:t>Changement de fournisseur électricité très flou, pas de connaissance précise de l’impact</a:t>
            </a:r>
            <a:r>
              <a:rPr lang="fr-FR" sz="2000" dirty="0">
                <a:solidFill>
                  <a:srgbClr val="000000"/>
                </a:solidFill>
                <a:latin typeface="Times New Roman"/>
              </a:rPr>
              <a:t> </a:t>
            </a:r>
            <a:r>
              <a:rPr lang="fr-FR" sz="2000" dirty="0" smtClean="0">
                <a:solidFill>
                  <a:srgbClr val="000000"/>
                </a:solidFill>
                <a:latin typeface="Times New Roman"/>
              </a:rPr>
              <a:t>sur notre engagement.</a:t>
            </a:r>
          </a:p>
          <a:p>
            <a:pPr marL="342900" indent="-342900">
              <a:buFont typeface="Arial"/>
              <a:buChar char="•"/>
            </a:pPr>
            <a:endParaRPr lang="fr-FR" sz="2000" dirty="0">
              <a:solidFill>
                <a:srgbClr val="000000"/>
              </a:solidFill>
              <a:latin typeface="Times New Roman"/>
            </a:endParaRPr>
          </a:p>
          <a:p>
            <a:pPr marL="342900" indent="-342900">
              <a:buFont typeface="Arial"/>
              <a:buChar char="•"/>
            </a:pPr>
            <a:r>
              <a:rPr lang="fr-FR" sz="2000" dirty="0" smtClean="0">
                <a:solidFill>
                  <a:srgbClr val="000000"/>
                </a:solidFill>
                <a:latin typeface="Times New Roman"/>
              </a:rPr>
              <a:t>Des engagements qui se font beaucoup en fin d’année </a:t>
            </a:r>
            <a:r>
              <a:rPr lang="fr-FR" sz="1400" dirty="0" smtClean="0">
                <a:solidFill>
                  <a:srgbClr val="000000"/>
                </a:solidFill>
                <a:latin typeface="Times New Roman"/>
              </a:rPr>
              <a:t>(</a:t>
            </a:r>
            <a:r>
              <a:rPr lang="fr-FR" sz="1400" dirty="0" err="1" smtClean="0">
                <a:solidFill>
                  <a:srgbClr val="000000"/>
                </a:solidFill>
                <a:latin typeface="Times New Roman"/>
              </a:rPr>
              <a:t>Nov</a:t>
            </a:r>
            <a:r>
              <a:rPr lang="fr-FR" sz="1400" dirty="0" smtClean="0">
                <a:solidFill>
                  <a:srgbClr val="000000"/>
                </a:solidFill>
                <a:latin typeface="Times New Roman"/>
              </a:rPr>
              <a:t> &amp; </a:t>
            </a:r>
            <a:r>
              <a:rPr lang="fr-FR" sz="1400" dirty="0" err="1" smtClean="0">
                <a:solidFill>
                  <a:srgbClr val="000000"/>
                </a:solidFill>
                <a:latin typeface="Times New Roman"/>
              </a:rPr>
              <a:t>Dec</a:t>
            </a:r>
            <a:r>
              <a:rPr lang="fr-FR" sz="1400" dirty="0" smtClean="0">
                <a:solidFill>
                  <a:srgbClr val="000000"/>
                </a:solidFill>
                <a:latin typeface="Times New Roman"/>
              </a:rPr>
              <a:t>)</a:t>
            </a:r>
            <a:r>
              <a:rPr lang="fr-FR" sz="2000" dirty="0" smtClean="0">
                <a:solidFill>
                  <a:srgbClr val="000000"/>
                </a:solidFill>
                <a:latin typeface="Times New Roman"/>
              </a:rPr>
              <a:t>, des procédures qui allongent les délais de déploiement.</a:t>
            </a:r>
          </a:p>
          <a:p>
            <a:pPr marL="342900" indent="-342900">
              <a:buFont typeface="Arial"/>
              <a:buChar char="•"/>
            </a:pPr>
            <a:endParaRPr lang="fr-FR" sz="2000" dirty="0" smtClean="0">
              <a:solidFill>
                <a:srgbClr val="000000"/>
              </a:solidFill>
              <a:latin typeface="Times New Roman"/>
            </a:endParaRPr>
          </a:p>
          <a:p>
            <a:pPr marL="342900" indent="-342900">
              <a:buFont typeface="Arial"/>
              <a:buChar char="•"/>
            </a:pPr>
            <a:r>
              <a:rPr lang="fr-FR" sz="2000" dirty="0" smtClean="0">
                <a:solidFill>
                  <a:srgbClr val="000000"/>
                </a:solidFill>
                <a:latin typeface="Times New Roman"/>
              </a:rPr>
              <a:t>Période d’engagement est réduite à 9 mois sur 12 avec une pression sur novembre.</a:t>
            </a:r>
          </a:p>
          <a:p>
            <a:endParaRPr lang="fr-FR" sz="2000" dirty="0">
              <a:solidFill>
                <a:srgbClr val="000000"/>
              </a:solidFill>
              <a:latin typeface="Times New Roman"/>
            </a:endParaRPr>
          </a:p>
        </p:txBody>
      </p:sp>
    </p:spTree>
    <p:extLst>
      <p:ext uri="{BB962C8B-B14F-4D97-AF65-F5344CB8AC3E}">
        <p14:creationId xmlns:p14="http://schemas.microsoft.com/office/powerpoint/2010/main" val="865967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endParaRPr lang="fr-FR" dirty="0" smtClean="0"/>
          </a:p>
          <a:p>
            <a:r>
              <a:rPr lang="fr-FR" dirty="0" smtClean="0"/>
              <a:t>Introduction</a:t>
            </a:r>
            <a:endParaRPr lang="fr-FR" dirty="0"/>
          </a:p>
          <a:p>
            <a:endParaRPr lang="fr-FR" dirty="0"/>
          </a:p>
        </p:txBody>
      </p:sp>
      <p:sp>
        <p:nvSpPr>
          <p:cNvPr id="6" name="Espace réservé du numéro de diapositive 5"/>
          <p:cNvSpPr>
            <a:spLocks noGrp="1"/>
          </p:cNvSpPr>
          <p:nvPr>
            <p:ph type="sldNum" sz="quarter" idx="4"/>
          </p:nvPr>
        </p:nvSpPr>
        <p:spPr/>
        <p:txBody>
          <a:bodyPr/>
          <a:lstStyle/>
          <a:p>
            <a:fld id="{45292C34-3E5E-4BA5-AF54-F1601B144FB0}" type="slidenum">
              <a:rPr lang="fr-FR" sz="1400" smtClean="0"/>
              <a:pPr/>
              <a:t>5</a:t>
            </a:fld>
            <a:endParaRPr lang="fr-FR" dirty="0"/>
          </a:p>
        </p:txBody>
      </p:sp>
      <p:sp>
        <p:nvSpPr>
          <p:cNvPr id="7" name="Espace réservé du numéro de diapositive 4"/>
          <p:cNvSpPr txBox="1">
            <a:spLocks/>
          </p:cNvSpPr>
          <p:nvPr/>
        </p:nvSpPr>
        <p:spPr>
          <a:xfrm>
            <a:off x="8610600" y="6477000"/>
            <a:ext cx="533400" cy="381001"/>
          </a:xfrm>
          <a:prstGeom prst="rect">
            <a:avLst/>
          </a:prstGeom>
          <a:solidFill>
            <a:srgbClr val="02A0CA"/>
          </a:solidFill>
        </p:spPr>
        <p:txBody>
          <a:bodyPr vert="horz" anchor="ctr">
            <a:noAutofit/>
          </a:bodyPr>
          <a:lstStyle>
            <a:lvl1pPr marL="109728" indent="0" algn="l" rtl="0" eaLnBrk="1" latinLnBrk="0" hangingPunct="1">
              <a:spcBef>
                <a:spcPts val="400"/>
              </a:spcBef>
              <a:spcAft>
                <a:spcPts val="0"/>
              </a:spcAft>
              <a:buClr>
                <a:schemeClr val="accent1"/>
              </a:buClr>
              <a:buSzPct val="65000"/>
              <a:buFont typeface="Wingdings 3"/>
              <a:buNone/>
              <a:defRPr lang="fr-FR" sz="2000" b="0" i="0" kern="1200" baseline="0">
                <a:solidFill>
                  <a:srgbClr val="FFFFFF"/>
                </a:solidFill>
                <a:latin typeface="Arial"/>
                <a:ea typeface="+mn-ea"/>
                <a:cs typeface="Arial"/>
              </a:defRPr>
            </a:lvl1pPr>
            <a:lvl2pPr marL="621792" indent="-228600" algn="l" rtl="0" eaLnBrk="1" latinLnBrk="0" hangingPunct="1">
              <a:spcBef>
                <a:spcPts val="324"/>
              </a:spcBef>
              <a:buClr>
                <a:schemeClr val="accent1"/>
              </a:buClr>
              <a:buFont typeface="Verdana"/>
              <a:buChar char="◦"/>
              <a:defRPr lang="fr-FR" sz="2300" b="0" i="0" kern="1200">
                <a:solidFill>
                  <a:schemeClr val="tx1"/>
                </a:solidFill>
                <a:latin typeface="Arial"/>
                <a:ea typeface="+mn-ea"/>
                <a:cs typeface="Arial"/>
              </a:defRPr>
            </a:lvl2pPr>
            <a:lvl3pPr marL="859536" indent="-228600" algn="l" rtl="0" eaLnBrk="1" latinLnBrk="0" hangingPunct="1">
              <a:spcBef>
                <a:spcPts val="350"/>
              </a:spcBef>
              <a:buClr>
                <a:schemeClr val="accent2"/>
              </a:buClr>
              <a:buSzPct val="100000"/>
              <a:buFont typeface="Wingdings 2"/>
              <a:buChar char=""/>
              <a:defRPr lang="fr-FR" sz="2100" b="0" i="0" kern="1200">
                <a:solidFill>
                  <a:schemeClr val="tx1"/>
                </a:solidFill>
                <a:latin typeface="Arial"/>
                <a:ea typeface="+mn-ea"/>
                <a:cs typeface="Arial"/>
              </a:defRPr>
            </a:lvl3pPr>
            <a:lvl4pPr marL="1143000" indent="-228600" algn="l" rtl="0" eaLnBrk="1" latinLnBrk="0" hangingPunct="1">
              <a:spcBef>
                <a:spcPts val="350"/>
              </a:spcBef>
              <a:buClr>
                <a:schemeClr val="accent2"/>
              </a:buClr>
              <a:buFont typeface="Wingdings 2"/>
              <a:buChar char=""/>
              <a:defRPr lang="fr-FR" sz="1900" b="0" i="0" kern="1200">
                <a:solidFill>
                  <a:schemeClr val="tx1"/>
                </a:solidFill>
                <a:latin typeface="Arial"/>
                <a:ea typeface="+mn-ea"/>
                <a:cs typeface="Arial"/>
              </a:defRPr>
            </a:lvl4pPr>
            <a:lvl5pPr marL="1371600" indent="-228600" algn="l" rtl="0" eaLnBrk="1" latinLnBrk="0" hangingPunct="1">
              <a:spcBef>
                <a:spcPts val="350"/>
              </a:spcBef>
              <a:buClr>
                <a:schemeClr val="accent2"/>
              </a:buClr>
              <a:buFont typeface="Wingdings 2"/>
              <a:buChar char=""/>
              <a:defRPr lang="fr-FR" sz="1800" b="0" i="0" kern="1200">
                <a:solidFill>
                  <a:schemeClr val="tx1"/>
                </a:solidFill>
                <a:latin typeface="Arial"/>
                <a:ea typeface="+mn-ea"/>
                <a:cs typeface="Arial"/>
              </a:defRPr>
            </a:lvl5pPr>
            <a:lvl6pPr marL="1600200" indent="-228600" algn="l" rtl="0" eaLnBrk="1" latinLnBrk="0" hangingPunct="1">
              <a:spcBef>
                <a:spcPts val="350"/>
              </a:spcBef>
              <a:buClr>
                <a:schemeClr val="accent3"/>
              </a:buClr>
              <a:buFont typeface="Wingdings 2"/>
              <a:buChar char=""/>
              <a:defRPr lang="fr-FR" sz="1800" b="0" i="0" kern="1200">
                <a:solidFill>
                  <a:schemeClr val="tx1"/>
                </a:solidFill>
                <a:latin typeface="Arial"/>
                <a:ea typeface="+mn-ea"/>
                <a:cs typeface="Arial"/>
              </a:defRPr>
            </a:lvl6pPr>
            <a:lvl7pPr marL="1828800" indent="-228600" algn="l" rtl="0" eaLnBrk="1" latinLnBrk="0" hangingPunct="1">
              <a:spcBef>
                <a:spcPts val="350"/>
              </a:spcBef>
              <a:buClr>
                <a:schemeClr val="accent3"/>
              </a:buClr>
              <a:buFont typeface="Wingdings 2"/>
              <a:buChar char=""/>
              <a:defRPr lang="fr-FR" sz="1600" b="0" i="0" kern="1200">
                <a:solidFill>
                  <a:schemeClr val="tx1"/>
                </a:solidFill>
                <a:latin typeface="Arial"/>
                <a:ea typeface="+mn-ea"/>
                <a:cs typeface="Arial"/>
              </a:defRPr>
            </a:lvl7pPr>
            <a:lvl8pPr marL="2057400" indent="-228600" algn="l" rtl="0" eaLnBrk="1" latinLnBrk="0" hangingPunct="1">
              <a:spcBef>
                <a:spcPts val="350"/>
              </a:spcBef>
              <a:buClr>
                <a:schemeClr val="accent3"/>
              </a:buClr>
              <a:buFont typeface="Wingdings 2"/>
              <a:buChar char=""/>
              <a:defRPr lang="fr-FR" sz="1600" b="0" i="0" kern="1200">
                <a:solidFill>
                  <a:schemeClr val="tx1"/>
                </a:solidFill>
                <a:latin typeface="Arial"/>
                <a:ea typeface="+mn-ea"/>
                <a:cs typeface="Arial"/>
              </a:defRPr>
            </a:lvl8pPr>
            <a:lvl9pPr marL="2286000" indent="-228600" algn="l" rtl="0" eaLnBrk="1" latinLnBrk="0" hangingPunct="1">
              <a:spcBef>
                <a:spcPts val="350"/>
              </a:spcBef>
              <a:buClr>
                <a:schemeClr val="accent3"/>
              </a:buClr>
              <a:buFont typeface="Wingdings 2"/>
              <a:buChar char=""/>
              <a:defRPr lang="fr-FR" sz="1600" b="0" i="0" kern="1200" baseline="0">
                <a:solidFill>
                  <a:schemeClr val="tx1"/>
                </a:solidFill>
                <a:latin typeface="Arial"/>
                <a:ea typeface="+mn-ea"/>
                <a:cs typeface="Arial"/>
              </a:defRPr>
            </a:lvl9pPr>
            <a:extLst/>
          </a:lstStyle>
          <a:p>
            <a:pPr>
              <a:defRPr/>
            </a:pPr>
            <a:fld id="{A92D526E-2B21-44CD-BB5F-167E273D4DF6}" type="slidenum">
              <a:rPr lang="en-US" smtClean="0"/>
              <a:pPr>
                <a:defRPr/>
              </a:pPr>
              <a:t>5</a:t>
            </a:fld>
            <a:endParaRPr lang="en-US"/>
          </a:p>
        </p:txBody>
      </p:sp>
      <p:sp>
        <p:nvSpPr>
          <p:cNvPr id="8" name="TextShape 1"/>
          <p:cNvSpPr txBox="1"/>
          <p:nvPr/>
        </p:nvSpPr>
        <p:spPr>
          <a:xfrm>
            <a:off x="838200" y="685800"/>
            <a:ext cx="7619880" cy="609120"/>
          </a:xfrm>
          <a:prstGeom prst="rect">
            <a:avLst/>
          </a:prstGeom>
        </p:spPr>
        <p:txBody>
          <a:bodyPr/>
          <a:lstStyle/>
          <a:p>
            <a:r>
              <a:rPr lang="fr-FR" sz="2800" b="1" dirty="0" smtClean="0">
                <a:solidFill>
                  <a:srgbClr val="000000"/>
                </a:solidFill>
                <a:latin typeface="Arial"/>
              </a:rPr>
              <a:t>Contexte Actuel</a:t>
            </a:r>
            <a:endParaRPr lang="fr-FR" dirty="0"/>
          </a:p>
        </p:txBody>
      </p:sp>
      <p:sp>
        <p:nvSpPr>
          <p:cNvPr id="2" name="Rectangle 1"/>
          <p:cNvSpPr/>
          <p:nvPr/>
        </p:nvSpPr>
        <p:spPr>
          <a:xfrm>
            <a:off x="838200" y="1600200"/>
            <a:ext cx="8001000" cy="3724097"/>
          </a:xfrm>
          <a:prstGeom prst="rect">
            <a:avLst/>
          </a:prstGeom>
        </p:spPr>
        <p:txBody>
          <a:bodyPr wrap="square">
            <a:spAutoFit/>
          </a:bodyPr>
          <a:lstStyle/>
          <a:p>
            <a:pPr marL="342900" indent="-342900">
              <a:buFont typeface="Arial"/>
              <a:buChar char="•"/>
            </a:pPr>
            <a:r>
              <a:rPr lang="fr-FR" sz="2000" dirty="0">
                <a:solidFill>
                  <a:srgbClr val="000000"/>
                </a:solidFill>
                <a:latin typeface="Times New Roman"/>
              </a:rPr>
              <a:t>L’application de l’état d’urgence et Vigipirate rendent le fonctionnement plus laborieux.</a:t>
            </a:r>
          </a:p>
          <a:p>
            <a:pPr marL="342900" indent="-342900">
              <a:buFont typeface="Arial"/>
              <a:buChar char="•"/>
            </a:pPr>
            <a:endParaRPr lang="fr-FR" sz="2000" dirty="0">
              <a:solidFill>
                <a:srgbClr val="000000"/>
              </a:solidFill>
              <a:latin typeface="Times New Roman"/>
            </a:endParaRPr>
          </a:p>
          <a:p>
            <a:pPr marL="342900" indent="-342900">
              <a:buFont typeface="Arial"/>
              <a:buChar char="•"/>
            </a:pPr>
            <a:r>
              <a:rPr lang="fr-FR" sz="2000" dirty="0">
                <a:solidFill>
                  <a:srgbClr val="000000"/>
                </a:solidFill>
                <a:latin typeface="Times New Roman"/>
              </a:rPr>
              <a:t>La situation du CC, sur un campus Universitaire et son fonctionnement entraînent de fortes contraintes environnementales (ICPE, Loi sur l’eau, loi sur le bruit…</a:t>
            </a:r>
            <a:r>
              <a:rPr lang="fr-FR" sz="2000" dirty="0" smtClean="0">
                <a:solidFill>
                  <a:srgbClr val="000000"/>
                </a:solidFill>
                <a:latin typeface="Times New Roman"/>
              </a:rPr>
              <a:t>).</a:t>
            </a:r>
            <a:endParaRPr lang="fr-FR" sz="2000" dirty="0">
              <a:solidFill>
                <a:srgbClr val="000000"/>
              </a:solidFill>
              <a:latin typeface="Times New Roman"/>
            </a:endParaRPr>
          </a:p>
          <a:p>
            <a:pPr marL="342900" indent="-342900">
              <a:buFont typeface="Arial"/>
              <a:buChar char="•"/>
            </a:pPr>
            <a:endParaRPr lang="fr-FR" sz="2000" dirty="0">
              <a:solidFill>
                <a:srgbClr val="000000"/>
              </a:solidFill>
              <a:latin typeface="Times New Roman"/>
            </a:endParaRPr>
          </a:p>
          <a:p>
            <a:pPr marL="342900" indent="-342900">
              <a:buFont typeface="Arial"/>
              <a:buChar char="•"/>
            </a:pPr>
            <a:r>
              <a:rPr lang="fr-FR" sz="2000" dirty="0">
                <a:solidFill>
                  <a:srgbClr val="000000"/>
                </a:solidFill>
                <a:latin typeface="Times New Roman"/>
              </a:rPr>
              <a:t>Le budget et les </a:t>
            </a:r>
            <a:r>
              <a:rPr lang="fr-FR" sz="2000" dirty="0" smtClean="0">
                <a:solidFill>
                  <a:srgbClr val="000000"/>
                </a:solidFill>
                <a:latin typeface="Times New Roman"/>
              </a:rPr>
              <a:t>dépenses </a:t>
            </a:r>
            <a:r>
              <a:rPr lang="fr-FR" sz="2000" dirty="0">
                <a:solidFill>
                  <a:srgbClr val="000000"/>
                </a:solidFill>
                <a:latin typeface="Times New Roman"/>
              </a:rPr>
              <a:t>de gros entretien et rénovation lourde « Bâtiment » sont du ressort du CNRS (Bureau du Patrimoine Immobilier) mais peu ou pas de budget alloué pour le </a:t>
            </a:r>
            <a:r>
              <a:rPr lang="fr-FR" sz="2000" dirty="0" smtClean="0">
                <a:solidFill>
                  <a:srgbClr val="000000"/>
                </a:solidFill>
                <a:latin typeface="Times New Roman"/>
              </a:rPr>
              <a:t>CC.</a:t>
            </a:r>
            <a:endParaRPr lang="fr-FR" sz="2000" dirty="0">
              <a:solidFill>
                <a:srgbClr val="000000"/>
              </a:solidFill>
              <a:latin typeface="Times New Roman"/>
            </a:endParaRPr>
          </a:p>
          <a:p>
            <a:pPr marL="285750" indent="-285750">
              <a:buFont typeface="Arial"/>
              <a:buChar char="•"/>
            </a:pPr>
            <a:endParaRPr lang="fr-FR" dirty="0">
              <a:solidFill>
                <a:srgbClr val="000000"/>
              </a:solidFill>
              <a:latin typeface="Times New Roman"/>
            </a:endParaRPr>
          </a:p>
          <a:p>
            <a:pPr marL="285750" indent="-285750">
              <a:buFont typeface="Arial"/>
              <a:buChar char="•"/>
            </a:pPr>
            <a:endParaRPr lang="fr-FR" dirty="0"/>
          </a:p>
        </p:txBody>
      </p:sp>
    </p:spTree>
    <p:extLst>
      <p:ext uri="{BB962C8B-B14F-4D97-AF65-F5344CB8AC3E}">
        <p14:creationId xmlns:p14="http://schemas.microsoft.com/office/powerpoint/2010/main" val="2909652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p:txBody>
          <a:bodyPr/>
          <a:lstStyle/>
          <a:p>
            <a:fld id="{45292C34-3E5E-4BA5-AF54-F1601B144FB0}" type="slidenum">
              <a:rPr lang="fr-FR" sz="1400" smtClean="0"/>
              <a:pPr/>
              <a:t>6</a:t>
            </a:fld>
            <a:endParaRPr lang="fr-FR" dirty="0"/>
          </a:p>
        </p:txBody>
      </p:sp>
      <p:sp>
        <p:nvSpPr>
          <p:cNvPr id="9" name="Titre 7"/>
          <p:cNvSpPr>
            <a:spLocks noGrp="1"/>
          </p:cNvSpPr>
          <p:nvPr>
            <p:ph type="ctrTitle"/>
          </p:nvPr>
        </p:nvSpPr>
        <p:spPr>
          <a:xfrm>
            <a:off x="381000" y="2761291"/>
            <a:ext cx="8382000" cy="1429710"/>
          </a:xfrm>
        </p:spPr>
        <p:txBody>
          <a:bodyPr/>
          <a:lstStyle/>
          <a:p>
            <a:r>
              <a:rPr lang="fr-FR" dirty="0" smtClean="0"/>
              <a:t>Projets Infrastructure</a:t>
            </a:r>
            <a:endParaRPr lang="fr-FR" dirty="0"/>
          </a:p>
        </p:txBody>
      </p:sp>
      <p:sp>
        <p:nvSpPr>
          <p:cNvPr id="10" name="Sous-titre 8"/>
          <p:cNvSpPr>
            <a:spLocks noGrp="1"/>
          </p:cNvSpPr>
          <p:nvPr>
            <p:ph type="subTitle" idx="1"/>
          </p:nvPr>
        </p:nvSpPr>
        <p:spPr>
          <a:xfrm>
            <a:off x="381000" y="4191000"/>
            <a:ext cx="8382000" cy="609600"/>
          </a:xfrm>
        </p:spPr>
        <p:txBody>
          <a:bodyPr/>
          <a:lstStyle/>
          <a:p>
            <a:r>
              <a:rPr lang="fr-FR" dirty="0" smtClean="0"/>
              <a:t>Projets 2015 - 2016</a:t>
            </a:r>
            <a:endParaRPr lang="fr-FR" dirty="0"/>
          </a:p>
        </p:txBody>
      </p:sp>
    </p:spTree>
    <p:extLst>
      <p:ext uri="{BB962C8B-B14F-4D97-AF65-F5344CB8AC3E}">
        <p14:creationId xmlns:p14="http://schemas.microsoft.com/office/powerpoint/2010/main" val="1028980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FR" dirty="0" smtClean="0"/>
              <a:t>Projets infrastructure</a:t>
            </a:r>
            <a:endParaRPr lang="fr-FR" dirty="0"/>
          </a:p>
        </p:txBody>
      </p:sp>
      <p:sp>
        <p:nvSpPr>
          <p:cNvPr id="6" name="Espace réservé du numéro de diapositive 5"/>
          <p:cNvSpPr>
            <a:spLocks noGrp="1"/>
          </p:cNvSpPr>
          <p:nvPr>
            <p:ph type="sldNum" sz="quarter" idx="4"/>
          </p:nvPr>
        </p:nvSpPr>
        <p:spPr/>
        <p:txBody>
          <a:bodyPr/>
          <a:lstStyle/>
          <a:p>
            <a:fld id="{45292C34-3E5E-4BA5-AF54-F1601B144FB0}" type="slidenum">
              <a:rPr lang="fr-FR" sz="1400" smtClean="0"/>
              <a:pPr/>
              <a:t>7</a:t>
            </a:fld>
            <a:endParaRPr lang="fr-FR" dirty="0"/>
          </a:p>
        </p:txBody>
      </p:sp>
      <p:sp>
        <p:nvSpPr>
          <p:cNvPr id="7" name="Espace réservé du numéro de diapositive 4"/>
          <p:cNvSpPr txBox="1">
            <a:spLocks/>
          </p:cNvSpPr>
          <p:nvPr/>
        </p:nvSpPr>
        <p:spPr>
          <a:xfrm>
            <a:off x="8610600" y="6477000"/>
            <a:ext cx="533400" cy="381001"/>
          </a:xfrm>
          <a:prstGeom prst="rect">
            <a:avLst/>
          </a:prstGeom>
          <a:solidFill>
            <a:srgbClr val="02A0CA"/>
          </a:solidFill>
        </p:spPr>
        <p:txBody>
          <a:bodyPr vert="horz" anchor="ctr">
            <a:noAutofit/>
          </a:bodyPr>
          <a:lstStyle>
            <a:lvl1pPr marL="109728" indent="0" algn="l" rtl="0" eaLnBrk="1" latinLnBrk="0" hangingPunct="1">
              <a:spcBef>
                <a:spcPts val="400"/>
              </a:spcBef>
              <a:spcAft>
                <a:spcPts val="0"/>
              </a:spcAft>
              <a:buClr>
                <a:schemeClr val="accent1"/>
              </a:buClr>
              <a:buSzPct val="65000"/>
              <a:buFont typeface="Wingdings 3"/>
              <a:buNone/>
              <a:defRPr lang="fr-FR" sz="2000" b="0" i="0" kern="1200" baseline="0">
                <a:solidFill>
                  <a:srgbClr val="FFFFFF"/>
                </a:solidFill>
                <a:latin typeface="Arial"/>
                <a:ea typeface="+mn-ea"/>
                <a:cs typeface="Arial"/>
              </a:defRPr>
            </a:lvl1pPr>
            <a:lvl2pPr marL="621792" indent="-228600" algn="l" rtl="0" eaLnBrk="1" latinLnBrk="0" hangingPunct="1">
              <a:spcBef>
                <a:spcPts val="324"/>
              </a:spcBef>
              <a:buClr>
                <a:schemeClr val="accent1"/>
              </a:buClr>
              <a:buFont typeface="Verdana"/>
              <a:buChar char="◦"/>
              <a:defRPr lang="fr-FR" sz="2300" b="0" i="0" kern="1200">
                <a:solidFill>
                  <a:schemeClr val="tx1"/>
                </a:solidFill>
                <a:latin typeface="Arial"/>
                <a:ea typeface="+mn-ea"/>
                <a:cs typeface="Arial"/>
              </a:defRPr>
            </a:lvl2pPr>
            <a:lvl3pPr marL="859536" indent="-228600" algn="l" rtl="0" eaLnBrk="1" latinLnBrk="0" hangingPunct="1">
              <a:spcBef>
                <a:spcPts val="350"/>
              </a:spcBef>
              <a:buClr>
                <a:schemeClr val="accent2"/>
              </a:buClr>
              <a:buSzPct val="100000"/>
              <a:buFont typeface="Wingdings 2"/>
              <a:buChar char=""/>
              <a:defRPr lang="fr-FR" sz="2100" b="0" i="0" kern="1200">
                <a:solidFill>
                  <a:schemeClr val="tx1"/>
                </a:solidFill>
                <a:latin typeface="Arial"/>
                <a:ea typeface="+mn-ea"/>
                <a:cs typeface="Arial"/>
              </a:defRPr>
            </a:lvl3pPr>
            <a:lvl4pPr marL="1143000" indent="-228600" algn="l" rtl="0" eaLnBrk="1" latinLnBrk="0" hangingPunct="1">
              <a:spcBef>
                <a:spcPts val="350"/>
              </a:spcBef>
              <a:buClr>
                <a:schemeClr val="accent2"/>
              </a:buClr>
              <a:buFont typeface="Wingdings 2"/>
              <a:buChar char=""/>
              <a:defRPr lang="fr-FR" sz="1900" b="0" i="0" kern="1200">
                <a:solidFill>
                  <a:schemeClr val="tx1"/>
                </a:solidFill>
                <a:latin typeface="Arial"/>
                <a:ea typeface="+mn-ea"/>
                <a:cs typeface="Arial"/>
              </a:defRPr>
            </a:lvl4pPr>
            <a:lvl5pPr marL="1371600" indent="-228600" algn="l" rtl="0" eaLnBrk="1" latinLnBrk="0" hangingPunct="1">
              <a:spcBef>
                <a:spcPts val="350"/>
              </a:spcBef>
              <a:buClr>
                <a:schemeClr val="accent2"/>
              </a:buClr>
              <a:buFont typeface="Wingdings 2"/>
              <a:buChar char=""/>
              <a:defRPr lang="fr-FR" sz="1800" b="0" i="0" kern="1200">
                <a:solidFill>
                  <a:schemeClr val="tx1"/>
                </a:solidFill>
                <a:latin typeface="Arial"/>
                <a:ea typeface="+mn-ea"/>
                <a:cs typeface="Arial"/>
              </a:defRPr>
            </a:lvl5pPr>
            <a:lvl6pPr marL="1600200" indent="-228600" algn="l" rtl="0" eaLnBrk="1" latinLnBrk="0" hangingPunct="1">
              <a:spcBef>
                <a:spcPts val="350"/>
              </a:spcBef>
              <a:buClr>
                <a:schemeClr val="accent3"/>
              </a:buClr>
              <a:buFont typeface="Wingdings 2"/>
              <a:buChar char=""/>
              <a:defRPr lang="fr-FR" sz="1800" b="0" i="0" kern="1200">
                <a:solidFill>
                  <a:schemeClr val="tx1"/>
                </a:solidFill>
                <a:latin typeface="Arial"/>
                <a:ea typeface="+mn-ea"/>
                <a:cs typeface="Arial"/>
              </a:defRPr>
            </a:lvl6pPr>
            <a:lvl7pPr marL="1828800" indent="-228600" algn="l" rtl="0" eaLnBrk="1" latinLnBrk="0" hangingPunct="1">
              <a:spcBef>
                <a:spcPts val="350"/>
              </a:spcBef>
              <a:buClr>
                <a:schemeClr val="accent3"/>
              </a:buClr>
              <a:buFont typeface="Wingdings 2"/>
              <a:buChar char=""/>
              <a:defRPr lang="fr-FR" sz="1600" b="0" i="0" kern="1200">
                <a:solidFill>
                  <a:schemeClr val="tx1"/>
                </a:solidFill>
                <a:latin typeface="Arial"/>
                <a:ea typeface="+mn-ea"/>
                <a:cs typeface="Arial"/>
              </a:defRPr>
            </a:lvl7pPr>
            <a:lvl8pPr marL="2057400" indent="-228600" algn="l" rtl="0" eaLnBrk="1" latinLnBrk="0" hangingPunct="1">
              <a:spcBef>
                <a:spcPts val="350"/>
              </a:spcBef>
              <a:buClr>
                <a:schemeClr val="accent3"/>
              </a:buClr>
              <a:buFont typeface="Wingdings 2"/>
              <a:buChar char=""/>
              <a:defRPr lang="fr-FR" sz="1600" b="0" i="0" kern="1200">
                <a:solidFill>
                  <a:schemeClr val="tx1"/>
                </a:solidFill>
                <a:latin typeface="Arial"/>
                <a:ea typeface="+mn-ea"/>
                <a:cs typeface="Arial"/>
              </a:defRPr>
            </a:lvl8pPr>
            <a:lvl9pPr marL="2286000" indent="-228600" algn="l" rtl="0" eaLnBrk="1" latinLnBrk="0" hangingPunct="1">
              <a:spcBef>
                <a:spcPts val="350"/>
              </a:spcBef>
              <a:buClr>
                <a:schemeClr val="accent3"/>
              </a:buClr>
              <a:buFont typeface="Wingdings 2"/>
              <a:buChar char=""/>
              <a:defRPr lang="fr-FR" sz="1600" b="0" i="0" kern="1200" baseline="0">
                <a:solidFill>
                  <a:schemeClr val="tx1"/>
                </a:solidFill>
                <a:latin typeface="Arial"/>
                <a:ea typeface="+mn-ea"/>
                <a:cs typeface="Arial"/>
              </a:defRPr>
            </a:lvl9pPr>
            <a:extLst/>
          </a:lstStyle>
          <a:p>
            <a:pPr>
              <a:defRPr/>
            </a:pPr>
            <a:fld id="{A92D526E-2B21-44CD-BB5F-167E273D4DF6}" type="slidenum">
              <a:rPr lang="en-US" sz="1600" smtClean="0"/>
              <a:pPr>
                <a:defRPr/>
              </a:pPr>
              <a:t>7</a:t>
            </a:fld>
            <a:endParaRPr lang="en-US" sz="1600" dirty="0"/>
          </a:p>
        </p:txBody>
      </p:sp>
      <p:sp>
        <p:nvSpPr>
          <p:cNvPr id="8" name="TextShape 1"/>
          <p:cNvSpPr txBox="1"/>
          <p:nvPr/>
        </p:nvSpPr>
        <p:spPr>
          <a:xfrm>
            <a:off x="838200" y="685800"/>
            <a:ext cx="7619880" cy="609120"/>
          </a:xfrm>
          <a:prstGeom prst="rect">
            <a:avLst/>
          </a:prstGeom>
        </p:spPr>
        <p:txBody>
          <a:bodyPr/>
          <a:lstStyle/>
          <a:p>
            <a:r>
              <a:rPr lang="fr-FR" sz="2800" b="1" dirty="0" smtClean="0">
                <a:solidFill>
                  <a:srgbClr val="000000"/>
                </a:solidFill>
                <a:latin typeface="Arial"/>
              </a:rPr>
              <a:t>Fiabilisation VIL II tranche 2</a:t>
            </a:r>
            <a:endParaRPr lang="fr-FR" dirty="0"/>
          </a:p>
        </p:txBody>
      </p:sp>
      <p:sp>
        <p:nvSpPr>
          <p:cNvPr id="12" name="CustomShape 3"/>
          <p:cNvSpPr/>
          <p:nvPr/>
        </p:nvSpPr>
        <p:spPr>
          <a:xfrm>
            <a:off x="457200" y="2133600"/>
            <a:ext cx="8077200" cy="2362200"/>
          </a:xfrm>
          <a:prstGeom prst="rect">
            <a:avLst/>
          </a:prstGeom>
        </p:spPr>
        <p:txBody>
          <a:bodyPr lIns="90000" tIns="45000" rIns="90000" bIns="45000"/>
          <a:lstStyle/>
          <a:p>
            <a:pPr marL="342900" indent="-342900">
              <a:buFont typeface="Arial"/>
              <a:buChar char="•"/>
            </a:pPr>
            <a:r>
              <a:rPr lang="fr-FR" sz="2000" dirty="0" smtClean="0">
                <a:solidFill>
                  <a:srgbClr val="000000"/>
                </a:solidFill>
                <a:latin typeface="Times New Roman"/>
              </a:rPr>
              <a:t>Marché contractualisé en fin d’année en cours de déploiement, livrable fin </a:t>
            </a:r>
            <a:r>
              <a:rPr lang="fr-FR" sz="2000" dirty="0" smtClean="0">
                <a:solidFill>
                  <a:srgbClr val="000000"/>
                </a:solidFill>
                <a:latin typeface="Times New Roman"/>
              </a:rPr>
              <a:t>avril 2016.</a:t>
            </a:r>
            <a:endParaRPr lang="fr-FR" sz="2000" dirty="0" smtClean="0">
              <a:solidFill>
                <a:srgbClr val="000000"/>
              </a:solidFill>
              <a:latin typeface="Times New Roman"/>
            </a:endParaRPr>
          </a:p>
          <a:p>
            <a:pPr lvl="1"/>
            <a:r>
              <a:rPr lang="fr-FR" sz="2000" dirty="0" smtClean="0">
                <a:solidFill>
                  <a:srgbClr val="000000"/>
                </a:solidFill>
                <a:latin typeface="Times New Roman"/>
              </a:rPr>
              <a:t>Nouveau format avec maîtrise d’œuvre et gestion financière </a:t>
            </a:r>
            <a:r>
              <a:rPr lang="fr-FR" sz="2000" dirty="0" smtClean="0">
                <a:solidFill>
                  <a:srgbClr val="000000"/>
                </a:solidFill>
                <a:latin typeface="Times New Roman"/>
              </a:rPr>
              <a:t>DR07.</a:t>
            </a:r>
            <a:endParaRPr lang="fr-FR" sz="2000" dirty="0" smtClean="0">
              <a:solidFill>
                <a:srgbClr val="000000"/>
              </a:solidFill>
              <a:latin typeface="Times New Roman"/>
            </a:endParaRPr>
          </a:p>
          <a:p>
            <a:r>
              <a:rPr lang="fr-FR" sz="2000" dirty="0" smtClean="0">
                <a:solidFill>
                  <a:srgbClr val="000000"/>
                </a:solidFill>
                <a:latin typeface="Times New Roman"/>
              </a:rPr>
              <a:t>	</a:t>
            </a:r>
          </a:p>
          <a:p>
            <a:r>
              <a:rPr lang="fr-FR" dirty="0" smtClean="0"/>
              <a:t>Le projet vise à la création d’une seconde chaine d’alimentation courant HQ aboutissant à une redondance 2N sur certaines allées de la </a:t>
            </a:r>
            <a:r>
              <a:rPr lang="fr-FR" dirty="0" smtClean="0"/>
              <a:t>salle.</a:t>
            </a:r>
            <a:endParaRPr dirty="0"/>
          </a:p>
        </p:txBody>
      </p:sp>
    </p:spTree>
    <p:extLst>
      <p:ext uri="{BB962C8B-B14F-4D97-AF65-F5344CB8AC3E}">
        <p14:creationId xmlns:p14="http://schemas.microsoft.com/office/powerpoint/2010/main" val="1696411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FR" dirty="0"/>
              <a:t>Projets infrastructure</a:t>
            </a:r>
          </a:p>
        </p:txBody>
      </p:sp>
      <p:sp>
        <p:nvSpPr>
          <p:cNvPr id="6" name="Espace réservé du numéro de diapositive 5"/>
          <p:cNvSpPr>
            <a:spLocks noGrp="1"/>
          </p:cNvSpPr>
          <p:nvPr>
            <p:ph type="sldNum" sz="quarter" idx="4"/>
          </p:nvPr>
        </p:nvSpPr>
        <p:spPr/>
        <p:txBody>
          <a:bodyPr/>
          <a:lstStyle/>
          <a:p>
            <a:fld id="{45292C34-3E5E-4BA5-AF54-F1601B144FB0}" type="slidenum">
              <a:rPr lang="fr-FR" sz="1400" smtClean="0"/>
              <a:pPr/>
              <a:t>8</a:t>
            </a:fld>
            <a:endParaRPr lang="fr-FR" dirty="0"/>
          </a:p>
        </p:txBody>
      </p:sp>
      <p:sp>
        <p:nvSpPr>
          <p:cNvPr id="7" name="Espace réservé du numéro de diapositive 4"/>
          <p:cNvSpPr txBox="1">
            <a:spLocks/>
          </p:cNvSpPr>
          <p:nvPr/>
        </p:nvSpPr>
        <p:spPr>
          <a:xfrm>
            <a:off x="8610600" y="6477000"/>
            <a:ext cx="533400" cy="381001"/>
          </a:xfrm>
          <a:prstGeom prst="rect">
            <a:avLst/>
          </a:prstGeom>
          <a:solidFill>
            <a:srgbClr val="02A0CA"/>
          </a:solidFill>
        </p:spPr>
        <p:txBody>
          <a:bodyPr vert="horz" anchor="ctr">
            <a:noAutofit/>
          </a:bodyPr>
          <a:lstStyle>
            <a:lvl1pPr marL="109728" indent="0" algn="l" rtl="0" eaLnBrk="1" latinLnBrk="0" hangingPunct="1">
              <a:spcBef>
                <a:spcPts val="400"/>
              </a:spcBef>
              <a:spcAft>
                <a:spcPts val="0"/>
              </a:spcAft>
              <a:buClr>
                <a:schemeClr val="accent1"/>
              </a:buClr>
              <a:buSzPct val="65000"/>
              <a:buFont typeface="Wingdings 3"/>
              <a:buNone/>
              <a:defRPr lang="fr-FR" sz="2000" b="0" i="0" kern="1200" baseline="0">
                <a:solidFill>
                  <a:srgbClr val="FFFFFF"/>
                </a:solidFill>
                <a:latin typeface="Arial"/>
                <a:ea typeface="+mn-ea"/>
                <a:cs typeface="Arial"/>
              </a:defRPr>
            </a:lvl1pPr>
            <a:lvl2pPr marL="621792" indent="-228600" algn="l" rtl="0" eaLnBrk="1" latinLnBrk="0" hangingPunct="1">
              <a:spcBef>
                <a:spcPts val="324"/>
              </a:spcBef>
              <a:buClr>
                <a:schemeClr val="accent1"/>
              </a:buClr>
              <a:buFont typeface="Verdana"/>
              <a:buChar char="◦"/>
              <a:defRPr lang="fr-FR" sz="2300" b="0" i="0" kern="1200">
                <a:solidFill>
                  <a:schemeClr val="tx1"/>
                </a:solidFill>
                <a:latin typeface="Arial"/>
                <a:ea typeface="+mn-ea"/>
                <a:cs typeface="Arial"/>
              </a:defRPr>
            </a:lvl2pPr>
            <a:lvl3pPr marL="859536" indent="-228600" algn="l" rtl="0" eaLnBrk="1" latinLnBrk="0" hangingPunct="1">
              <a:spcBef>
                <a:spcPts val="350"/>
              </a:spcBef>
              <a:buClr>
                <a:schemeClr val="accent2"/>
              </a:buClr>
              <a:buSzPct val="100000"/>
              <a:buFont typeface="Wingdings 2"/>
              <a:buChar char=""/>
              <a:defRPr lang="fr-FR" sz="2100" b="0" i="0" kern="1200">
                <a:solidFill>
                  <a:schemeClr val="tx1"/>
                </a:solidFill>
                <a:latin typeface="Arial"/>
                <a:ea typeface="+mn-ea"/>
                <a:cs typeface="Arial"/>
              </a:defRPr>
            </a:lvl3pPr>
            <a:lvl4pPr marL="1143000" indent="-228600" algn="l" rtl="0" eaLnBrk="1" latinLnBrk="0" hangingPunct="1">
              <a:spcBef>
                <a:spcPts val="350"/>
              </a:spcBef>
              <a:buClr>
                <a:schemeClr val="accent2"/>
              </a:buClr>
              <a:buFont typeface="Wingdings 2"/>
              <a:buChar char=""/>
              <a:defRPr lang="fr-FR" sz="1900" b="0" i="0" kern="1200">
                <a:solidFill>
                  <a:schemeClr val="tx1"/>
                </a:solidFill>
                <a:latin typeface="Arial"/>
                <a:ea typeface="+mn-ea"/>
                <a:cs typeface="Arial"/>
              </a:defRPr>
            </a:lvl4pPr>
            <a:lvl5pPr marL="1371600" indent="-228600" algn="l" rtl="0" eaLnBrk="1" latinLnBrk="0" hangingPunct="1">
              <a:spcBef>
                <a:spcPts val="350"/>
              </a:spcBef>
              <a:buClr>
                <a:schemeClr val="accent2"/>
              </a:buClr>
              <a:buFont typeface="Wingdings 2"/>
              <a:buChar char=""/>
              <a:defRPr lang="fr-FR" sz="1800" b="0" i="0" kern="1200">
                <a:solidFill>
                  <a:schemeClr val="tx1"/>
                </a:solidFill>
                <a:latin typeface="Arial"/>
                <a:ea typeface="+mn-ea"/>
                <a:cs typeface="Arial"/>
              </a:defRPr>
            </a:lvl5pPr>
            <a:lvl6pPr marL="1600200" indent="-228600" algn="l" rtl="0" eaLnBrk="1" latinLnBrk="0" hangingPunct="1">
              <a:spcBef>
                <a:spcPts val="350"/>
              </a:spcBef>
              <a:buClr>
                <a:schemeClr val="accent3"/>
              </a:buClr>
              <a:buFont typeface="Wingdings 2"/>
              <a:buChar char=""/>
              <a:defRPr lang="fr-FR" sz="1800" b="0" i="0" kern="1200">
                <a:solidFill>
                  <a:schemeClr val="tx1"/>
                </a:solidFill>
                <a:latin typeface="Arial"/>
                <a:ea typeface="+mn-ea"/>
                <a:cs typeface="Arial"/>
              </a:defRPr>
            </a:lvl6pPr>
            <a:lvl7pPr marL="1828800" indent="-228600" algn="l" rtl="0" eaLnBrk="1" latinLnBrk="0" hangingPunct="1">
              <a:spcBef>
                <a:spcPts val="350"/>
              </a:spcBef>
              <a:buClr>
                <a:schemeClr val="accent3"/>
              </a:buClr>
              <a:buFont typeface="Wingdings 2"/>
              <a:buChar char=""/>
              <a:defRPr lang="fr-FR" sz="1600" b="0" i="0" kern="1200">
                <a:solidFill>
                  <a:schemeClr val="tx1"/>
                </a:solidFill>
                <a:latin typeface="Arial"/>
                <a:ea typeface="+mn-ea"/>
                <a:cs typeface="Arial"/>
              </a:defRPr>
            </a:lvl7pPr>
            <a:lvl8pPr marL="2057400" indent="-228600" algn="l" rtl="0" eaLnBrk="1" latinLnBrk="0" hangingPunct="1">
              <a:spcBef>
                <a:spcPts val="350"/>
              </a:spcBef>
              <a:buClr>
                <a:schemeClr val="accent3"/>
              </a:buClr>
              <a:buFont typeface="Wingdings 2"/>
              <a:buChar char=""/>
              <a:defRPr lang="fr-FR" sz="1600" b="0" i="0" kern="1200">
                <a:solidFill>
                  <a:schemeClr val="tx1"/>
                </a:solidFill>
                <a:latin typeface="Arial"/>
                <a:ea typeface="+mn-ea"/>
                <a:cs typeface="Arial"/>
              </a:defRPr>
            </a:lvl8pPr>
            <a:lvl9pPr marL="2286000" indent="-228600" algn="l" rtl="0" eaLnBrk="1" latinLnBrk="0" hangingPunct="1">
              <a:spcBef>
                <a:spcPts val="350"/>
              </a:spcBef>
              <a:buClr>
                <a:schemeClr val="accent3"/>
              </a:buClr>
              <a:buFont typeface="Wingdings 2"/>
              <a:buChar char=""/>
              <a:defRPr lang="fr-FR" sz="1600" b="0" i="0" kern="1200" baseline="0">
                <a:solidFill>
                  <a:schemeClr val="tx1"/>
                </a:solidFill>
                <a:latin typeface="Arial"/>
                <a:ea typeface="+mn-ea"/>
                <a:cs typeface="Arial"/>
              </a:defRPr>
            </a:lvl9pPr>
            <a:extLst/>
          </a:lstStyle>
          <a:p>
            <a:pPr>
              <a:defRPr/>
            </a:pPr>
            <a:fld id="{A92D526E-2B21-44CD-BB5F-167E273D4DF6}" type="slidenum">
              <a:rPr lang="en-US" smtClean="0"/>
              <a:pPr>
                <a:defRPr/>
              </a:pPr>
              <a:t>8</a:t>
            </a:fld>
            <a:endParaRPr lang="en-US"/>
          </a:p>
        </p:txBody>
      </p:sp>
      <p:sp>
        <p:nvSpPr>
          <p:cNvPr id="8" name="TextShape 1"/>
          <p:cNvSpPr txBox="1"/>
          <p:nvPr/>
        </p:nvSpPr>
        <p:spPr>
          <a:xfrm>
            <a:off x="838200" y="685800"/>
            <a:ext cx="7619880" cy="609120"/>
          </a:xfrm>
          <a:prstGeom prst="rect">
            <a:avLst/>
          </a:prstGeom>
        </p:spPr>
        <p:txBody>
          <a:bodyPr/>
          <a:lstStyle/>
          <a:p>
            <a:r>
              <a:rPr lang="fr-FR" sz="2800" b="1" dirty="0" smtClean="0">
                <a:solidFill>
                  <a:srgbClr val="000000"/>
                </a:solidFill>
                <a:latin typeface="Arial"/>
              </a:rPr>
              <a:t>Fiabilisation VIL II tranche conditionnelle</a:t>
            </a:r>
            <a:endParaRPr lang="fr-FR" dirty="0"/>
          </a:p>
        </p:txBody>
      </p:sp>
      <p:sp>
        <p:nvSpPr>
          <p:cNvPr id="12" name="CustomShape 3"/>
          <p:cNvSpPr/>
          <p:nvPr/>
        </p:nvSpPr>
        <p:spPr>
          <a:xfrm>
            <a:off x="457200" y="2133600"/>
            <a:ext cx="8077200" cy="2895600"/>
          </a:xfrm>
          <a:prstGeom prst="rect">
            <a:avLst/>
          </a:prstGeom>
        </p:spPr>
        <p:txBody>
          <a:bodyPr lIns="90000" tIns="45000" rIns="90000" bIns="45000"/>
          <a:lstStyle/>
          <a:p>
            <a:pPr marL="342900" indent="-342900">
              <a:buFont typeface="Arial"/>
              <a:buChar char="•"/>
            </a:pPr>
            <a:r>
              <a:rPr lang="fr-FR" sz="2000" dirty="0" smtClean="0">
                <a:solidFill>
                  <a:srgbClr val="000000"/>
                </a:solidFill>
                <a:latin typeface="Times New Roman"/>
              </a:rPr>
              <a:t>Une tranche conditionnelle de 370 k€ environ peut être enclenchée dans l’année </a:t>
            </a:r>
            <a:r>
              <a:rPr lang="fr-FR" sz="2000" dirty="0" smtClean="0">
                <a:solidFill>
                  <a:srgbClr val="000000"/>
                </a:solidFill>
                <a:latin typeface="Times New Roman"/>
              </a:rPr>
              <a:t>2016, assortie d’options.</a:t>
            </a:r>
            <a:endParaRPr lang="fr-FR" sz="2000" dirty="0" smtClean="0">
              <a:solidFill>
                <a:srgbClr val="000000"/>
              </a:solidFill>
              <a:latin typeface="Times New Roman"/>
            </a:endParaRPr>
          </a:p>
          <a:p>
            <a:r>
              <a:rPr lang="fr-FR" sz="2000" dirty="0" smtClean="0">
                <a:solidFill>
                  <a:srgbClr val="000000"/>
                </a:solidFill>
                <a:latin typeface="Times New Roman"/>
              </a:rPr>
              <a:t>	</a:t>
            </a:r>
          </a:p>
          <a:p>
            <a:r>
              <a:rPr lang="fr-FR" sz="2000" dirty="0">
                <a:solidFill>
                  <a:srgbClr val="000000"/>
                </a:solidFill>
                <a:latin typeface="Times New Roman"/>
              </a:rPr>
              <a:t>	</a:t>
            </a:r>
            <a:r>
              <a:rPr lang="fr-FR" dirty="0" smtClean="0"/>
              <a:t>le projet vise à l’augmentation </a:t>
            </a:r>
            <a:r>
              <a:rPr lang="fr-FR" dirty="0"/>
              <a:t>de la puissance </a:t>
            </a:r>
            <a:r>
              <a:rPr lang="fr-FR" dirty="0" smtClean="0"/>
              <a:t>HQ disponible </a:t>
            </a:r>
            <a:r>
              <a:rPr lang="fr-FR" dirty="0" smtClean="0"/>
              <a:t>dans la salle pour les </a:t>
            </a:r>
            <a:r>
              <a:rPr lang="fr-FR" dirty="0" smtClean="0"/>
              <a:t>futurs allées.</a:t>
            </a:r>
            <a:endParaRPr lang="fr-FR" dirty="0"/>
          </a:p>
          <a:p>
            <a:r>
              <a:rPr lang="fr-FR" sz="2000" dirty="0">
                <a:solidFill>
                  <a:srgbClr val="000000"/>
                </a:solidFill>
                <a:latin typeface="Times New Roman"/>
              </a:rPr>
              <a:t>	</a:t>
            </a:r>
            <a:endParaRPr dirty="0"/>
          </a:p>
        </p:txBody>
      </p:sp>
    </p:spTree>
    <p:extLst>
      <p:ext uri="{BB962C8B-B14F-4D97-AF65-F5344CB8AC3E}">
        <p14:creationId xmlns:p14="http://schemas.microsoft.com/office/powerpoint/2010/main" val="976586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2"/>
          </p:nvPr>
        </p:nvSpPr>
        <p:spPr/>
        <p:txBody>
          <a:bodyPr/>
          <a:lstStyle/>
          <a:p>
            <a:r>
              <a:rPr lang="fr-FR" dirty="0"/>
              <a:t>Projets infrastructure</a:t>
            </a:r>
          </a:p>
        </p:txBody>
      </p:sp>
      <p:sp>
        <p:nvSpPr>
          <p:cNvPr id="6" name="Espace réservé du numéro de diapositive 5"/>
          <p:cNvSpPr>
            <a:spLocks noGrp="1"/>
          </p:cNvSpPr>
          <p:nvPr>
            <p:ph type="sldNum" sz="quarter" idx="4"/>
          </p:nvPr>
        </p:nvSpPr>
        <p:spPr/>
        <p:txBody>
          <a:bodyPr/>
          <a:lstStyle/>
          <a:p>
            <a:fld id="{45292C34-3E5E-4BA5-AF54-F1601B144FB0}" type="slidenum">
              <a:rPr lang="fr-FR" sz="1400" smtClean="0"/>
              <a:pPr/>
              <a:t>9</a:t>
            </a:fld>
            <a:endParaRPr lang="fr-FR" dirty="0"/>
          </a:p>
        </p:txBody>
      </p:sp>
      <p:sp>
        <p:nvSpPr>
          <p:cNvPr id="7" name="Espace réservé du numéro de diapositive 4"/>
          <p:cNvSpPr txBox="1">
            <a:spLocks/>
          </p:cNvSpPr>
          <p:nvPr/>
        </p:nvSpPr>
        <p:spPr>
          <a:xfrm>
            <a:off x="8610600" y="6477000"/>
            <a:ext cx="533400" cy="381001"/>
          </a:xfrm>
          <a:prstGeom prst="rect">
            <a:avLst/>
          </a:prstGeom>
          <a:solidFill>
            <a:srgbClr val="02A0CA"/>
          </a:solidFill>
        </p:spPr>
        <p:txBody>
          <a:bodyPr vert="horz" anchor="ctr">
            <a:noAutofit/>
          </a:bodyPr>
          <a:lstStyle>
            <a:lvl1pPr marL="109728" indent="0" algn="l" rtl="0" eaLnBrk="1" latinLnBrk="0" hangingPunct="1">
              <a:spcBef>
                <a:spcPts val="400"/>
              </a:spcBef>
              <a:spcAft>
                <a:spcPts val="0"/>
              </a:spcAft>
              <a:buClr>
                <a:schemeClr val="accent1"/>
              </a:buClr>
              <a:buSzPct val="65000"/>
              <a:buFont typeface="Wingdings 3"/>
              <a:buNone/>
              <a:defRPr lang="fr-FR" sz="2000" b="0" i="0" kern="1200" baseline="0">
                <a:solidFill>
                  <a:srgbClr val="FFFFFF"/>
                </a:solidFill>
                <a:latin typeface="Arial"/>
                <a:ea typeface="+mn-ea"/>
                <a:cs typeface="Arial"/>
              </a:defRPr>
            </a:lvl1pPr>
            <a:lvl2pPr marL="621792" indent="-228600" algn="l" rtl="0" eaLnBrk="1" latinLnBrk="0" hangingPunct="1">
              <a:spcBef>
                <a:spcPts val="324"/>
              </a:spcBef>
              <a:buClr>
                <a:schemeClr val="accent1"/>
              </a:buClr>
              <a:buFont typeface="Verdana"/>
              <a:buChar char="◦"/>
              <a:defRPr lang="fr-FR" sz="2300" b="0" i="0" kern="1200">
                <a:solidFill>
                  <a:schemeClr val="tx1"/>
                </a:solidFill>
                <a:latin typeface="Arial"/>
                <a:ea typeface="+mn-ea"/>
                <a:cs typeface="Arial"/>
              </a:defRPr>
            </a:lvl2pPr>
            <a:lvl3pPr marL="859536" indent="-228600" algn="l" rtl="0" eaLnBrk="1" latinLnBrk="0" hangingPunct="1">
              <a:spcBef>
                <a:spcPts val="350"/>
              </a:spcBef>
              <a:buClr>
                <a:schemeClr val="accent2"/>
              </a:buClr>
              <a:buSzPct val="100000"/>
              <a:buFont typeface="Wingdings 2"/>
              <a:buChar char=""/>
              <a:defRPr lang="fr-FR" sz="2100" b="0" i="0" kern="1200">
                <a:solidFill>
                  <a:schemeClr val="tx1"/>
                </a:solidFill>
                <a:latin typeface="Arial"/>
                <a:ea typeface="+mn-ea"/>
                <a:cs typeface="Arial"/>
              </a:defRPr>
            </a:lvl3pPr>
            <a:lvl4pPr marL="1143000" indent="-228600" algn="l" rtl="0" eaLnBrk="1" latinLnBrk="0" hangingPunct="1">
              <a:spcBef>
                <a:spcPts val="350"/>
              </a:spcBef>
              <a:buClr>
                <a:schemeClr val="accent2"/>
              </a:buClr>
              <a:buFont typeface="Wingdings 2"/>
              <a:buChar char=""/>
              <a:defRPr lang="fr-FR" sz="1900" b="0" i="0" kern="1200">
                <a:solidFill>
                  <a:schemeClr val="tx1"/>
                </a:solidFill>
                <a:latin typeface="Arial"/>
                <a:ea typeface="+mn-ea"/>
                <a:cs typeface="Arial"/>
              </a:defRPr>
            </a:lvl4pPr>
            <a:lvl5pPr marL="1371600" indent="-228600" algn="l" rtl="0" eaLnBrk="1" latinLnBrk="0" hangingPunct="1">
              <a:spcBef>
                <a:spcPts val="350"/>
              </a:spcBef>
              <a:buClr>
                <a:schemeClr val="accent2"/>
              </a:buClr>
              <a:buFont typeface="Wingdings 2"/>
              <a:buChar char=""/>
              <a:defRPr lang="fr-FR" sz="1800" b="0" i="0" kern="1200">
                <a:solidFill>
                  <a:schemeClr val="tx1"/>
                </a:solidFill>
                <a:latin typeface="Arial"/>
                <a:ea typeface="+mn-ea"/>
                <a:cs typeface="Arial"/>
              </a:defRPr>
            </a:lvl5pPr>
            <a:lvl6pPr marL="1600200" indent="-228600" algn="l" rtl="0" eaLnBrk="1" latinLnBrk="0" hangingPunct="1">
              <a:spcBef>
                <a:spcPts val="350"/>
              </a:spcBef>
              <a:buClr>
                <a:schemeClr val="accent3"/>
              </a:buClr>
              <a:buFont typeface="Wingdings 2"/>
              <a:buChar char=""/>
              <a:defRPr lang="fr-FR" sz="1800" b="0" i="0" kern="1200">
                <a:solidFill>
                  <a:schemeClr val="tx1"/>
                </a:solidFill>
                <a:latin typeface="Arial"/>
                <a:ea typeface="+mn-ea"/>
                <a:cs typeface="Arial"/>
              </a:defRPr>
            </a:lvl6pPr>
            <a:lvl7pPr marL="1828800" indent="-228600" algn="l" rtl="0" eaLnBrk="1" latinLnBrk="0" hangingPunct="1">
              <a:spcBef>
                <a:spcPts val="350"/>
              </a:spcBef>
              <a:buClr>
                <a:schemeClr val="accent3"/>
              </a:buClr>
              <a:buFont typeface="Wingdings 2"/>
              <a:buChar char=""/>
              <a:defRPr lang="fr-FR" sz="1600" b="0" i="0" kern="1200">
                <a:solidFill>
                  <a:schemeClr val="tx1"/>
                </a:solidFill>
                <a:latin typeface="Arial"/>
                <a:ea typeface="+mn-ea"/>
                <a:cs typeface="Arial"/>
              </a:defRPr>
            </a:lvl7pPr>
            <a:lvl8pPr marL="2057400" indent="-228600" algn="l" rtl="0" eaLnBrk="1" latinLnBrk="0" hangingPunct="1">
              <a:spcBef>
                <a:spcPts val="350"/>
              </a:spcBef>
              <a:buClr>
                <a:schemeClr val="accent3"/>
              </a:buClr>
              <a:buFont typeface="Wingdings 2"/>
              <a:buChar char=""/>
              <a:defRPr lang="fr-FR" sz="1600" b="0" i="0" kern="1200">
                <a:solidFill>
                  <a:schemeClr val="tx1"/>
                </a:solidFill>
                <a:latin typeface="Arial"/>
                <a:ea typeface="+mn-ea"/>
                <a:cs typeface="Arial"/>
              </a:defRPr>
            </a:lvl8pPr>
            <a:lvl9pPr marL="2286000" indent="-228600" algn="l" rtl="0" eaLnBrk="1" latinLnBrk="0" hangingPunct="1">
              <a:spcBef>
                <a:spcPts val="350"/>
              </a:spcBef>
              <a:buClr>
                <a:schemeClr val="accent3"/>
              </a:buClr>
              <a:buFont typeface="Wingdings 2"/>
              <a:buChar char=""/>
              <a:defRPr lang="fr-FR" sz="1600" b="0" i="0" kern="1200" baseline="0">
                <a:solidFill>
                  <a:schemeClr val="tx1"/>
                </a:solidFill>
                <a:latin typeface="Arial"/>
                <a:ea typeface="+mn-ea"/>
                <a:cs typeface="Arial"/>
              </a:defRPr>
            </a:lvl9pPr>
            <a:extLst/>
          </a:lstStyle>
          <a:p>
            <a:pPr>
              <a:defRPr/>
            </a:pPr>
            <a:fld id="{A92D526E-2B21-44CD-BB5F-167E273D4DF6}" type="slidenum">
              <a:rPr lang="en-US" smtClean="0"/>
              <a:pPr>
                <a:defRPr/>
              </a:pPr>
              <a:t>9</a:t>
            </a:fld>
            <a:endParaRPr lang="en-US"/>
          </a:p>
        </p:txBody>
      </p:sp>
      <p:sp>
        <p:nvSpPr>
          <p:cNvPr id="8" name="TextShape 1"/>
          <p:cNvSpPr txBox="1"/>
          <p:nvPr/>
        </p:nvSpPr>
        <p:spPr>
          <a:xfrm>
            <a:off x="838200" y="685800"/>
            <a:ext cx="7619880" cy="609120"/>
          </a:xfrm>
          <a:prstGeom prst="rect">
            <a:avLst/>
          </a:prstGeom>
        </p:spPr>
        <p:txBody>
          <a:bodyPr/>
          <a:lstStyle/>
          <a:p>
            <a:r>
              <a:rPr lang="fr-FR" sz="2800" b="1" dirty="0" smtClean="0">
                <a:solidFill>
                  <a:srgbClr val="000000"/>
                </a:solidFill>
                <a:latin typeface="Arial"/>
              </a:rPr>
              <a:t>Fiabilisation VIL II tranche 3</a:t>
            </a:r>
            <a:endParaRPr lang="fr-FR" dirty="0"/>
          </a:p>
        </p:txBody>
      </p:sp>
      <p:sp>
        <p:nvSpPr>
          <p:cNvPr id="12" name="CustomShape 3"/>
          <p:cNvSpPr/>
          <p:nvPr/>
        </p:nvSpPr>
        <p:spPr>
          <a:xfrm>
            <a:off x="304800" y="2057400"/>
            <a:ext cx="8458200" cy="1676400"/>
          </a:xfrm>
          <a:prstGeom prst="rect">
            <a:avLst/>
          </a:prstGeom>
        </p:spPr>
        <p:txBody>
          <a:bodyPr lIns="90000" tIns="45000" rIns="90000" bIns="45000"/>
          <a:lstStyle/>
          <a:p>
            <a:pPr marL="342900" indent="-342900">
              <a:buFont typeface="Arial"/>
              <a:buChar char="•"/>
            </a:pPr>
            <a:r>
              <a:rPr lang="fr-FR" sz="2000" dirty="0" smtClean="0">
                <a:solidFill>
                  <a:srgbClr val="000000"/>
                </a:solidFill>
                <a:latin typeface="Times New Roman"/>
              </a:rPr>
              <a:t>Lancer l’étude et la consultation de la « Tranche 3 »	</a:t>
            </a:r>
          </a:p>
          <a:p>
            <a:pPr lvl="1"/>
            <a:endParaRPr lang="fr-FR" sz="2000" dirty="0">
              <a:solidFill>
                <a:srgbClr val="000000"/>
              </a:solidFill>
              <a:latin typeface="Times New Roman"/>
            </a:endParaRPr>
          </a:p>
          <a:p>
            <a:pPr lvl="1"/>
            <a:r>
              <a:rPr lang="fr-FR" sz="2000" dirty="0" smtClean="0">
                <a:solidFill>
                  <a:srgbClr val="000000"/>
                </a:solidFill>
                <a:latin typeface="Times New Roman"/>
              </a:rPr>
              <a:t>	</a:t>
            </a:r>
            <a:r>
              <a:rPr lang="fr-FR" dirty="0"/>
              <a:t>Vise la mise en place de la redondance de la production eau </a:t>
            </a:r>
            <a:r>
              <a:rPr lang="fr-FR" dirty="0" smtClean="0"/>
              <a:t>glacée pour VIL </a:t>
            </a:r>
            <a:r>
              <a:rPr lang="fr-FR" dirty="0" smtClean="0"/>
              <a:t>II et augmentation de la puissance disponible.</a:t>
            </a:r>
            <a:r>
              <a:rPr lang="fr-FR" sz="2000" dirty="0">
                <a:solidFill>
                  <a:srgbClr val="000000"/>
                </a:solidFill>
                <a:latin typeface="Times New Roman"/>
              </a:rPr>
              <a:t>	</a:t>
            </a:r>
            <a:endParaRPr dirty="0"/>
          </a:p>
        </p:txBody>
      </p:sp>
    </p:spTree>
    <p:extLst>
      <p:ext uri="{BB962C8B-B14F-4D97-AF65-F5344CB8AC3E}">
        <p14:creationId xmlns:p14="http://schemas.microsoft.com/office/powerpoint/2010/main" val="41043520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  15 12 2014 CL CLIM VIL I">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130000" t="-95000" r="40000" b="21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9C73088-B109-45CE-B753-7F1578639E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15 12 2014 CL CLIM VIL I.potx</Template>
  <TotalTime>0</TotalTime>
  <Words>1425</Words>
  <Application>Microsoft Macintosh PowerPoint</Application>
  <PresentationFormat>Présentation à l'écran (4:3)</PresentationFormat>
  <Paragraphs>355</Paragraphs>
  <Slides>35</Slides>
  <Notes>16</Notes>
  <HiddenSlides>0</HiddenSlides>
  <MMClips>0</MMClips>
  <ScaleCrop>false</ScaleCrop>
  <HeadingPairs>
    <vt:vector size="4" baseType="variant">
      <vt:variant>
        <vt:lpstr>Thème</vt:lpstr>
      </vt:variant>
      <vt:variant>
        <vt:i4>1</vt:i4>
      </vt:variant>
      <vt:variant>
        <vt:lpstr>Titres des diapositives</vt:lpstr>
      </vt:variant>
      <vt:variant>
        <vt:i4>35</vt:i4>
      </vt:variant>
    </vt:vector>
  </HeadingPairs>
  <TitlesOfParts>
    <vt:vector size="36" baseType="lpstr">
      <vt:lpstr>-  15 12 2014 CL CLIM VIL I</vt:lpstr>
      <vt:lpstr>PROSPECTIVE &amp; PROJETS   infrastructure technique – Services Généraux  (2015 – 2016) , </vt:lpstr>
      <vt:lpstr>Sommaire</vt:lpstr>
      <vt:lpstr>Contexte actuel</vt:lpstr>
      <vt:lpstr>Présentation PowerPoint</vt:lpstr>
      <vt:lpstr>Présentation PowerPoint</vt:lpstr>
      <vt:lpstr>Projets Infrastructure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Confort des occupants</vt:lpstr>
      <vt:lpstr>Présentation PowerPoint</vt:lpstr>
      <vt:lpstr>Présentation PowerPoint</vt:lpstr>
      <vt:lpstr>Présentation PowerPoint</vt:lpstr>
      <vt:lpstr>Présentation PowerPoint</vt:lpstr>
      <vt:lpstr>Présentation PowerPoint</vt:lpstr>
      <vt:lpstr>Présentation PowerPoint</vt:lpstr>
      <vt:lpstr>Organisationnel</vt:lpstr>
      <vt:lpstr>Présentation PowerPoint</vt:lpstr>
      <vt:lpstr>Présentation PowerPoint</vt:lpstr>
      <vt:lpstr>Présentation PowerPoint</vt:lpstr>
      <vt:lpstr>Présentation PowerPoint</vt:lpstr>
      <vt:lpstr>Présentation PowerPoint</vt:lpstr>
      <vt:lpstr>Optimisation des dépenses</vt:lpstr>
      <vt:lpstr>Présentation PowerPoint</vt:lpstr>
      <vt:lpstr>Conclusion &amp; Prospectives  </vt:lpstr>
      <vt:lpstr>Présentation PowerPoint</vt:lpstr>
      <vt:lpstr>Présentation PowerPoint</vt:lpstr>
      <vt:lpstr>Merci de votre attention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on brainstorming</dc:title>
  <dc:creator/>
  <cp:keywords/>
  <cp:lastModifiedBy/>
  <cp:revision>1</cp:revision>
  <dcterms:modified xsi:type="dcterms:W3CDTF">2016-01-28T16:00:49Z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TC101671239990</vt:lpwstr>
  </property>
</Properties>
</file>