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1" r:id="rId2"/>
    <p:sldId id="363" r:id="rId3"/>
    <p:sldId id="367" r:id="rId4"/>
    <p:sldId id="368" r:id="rId5"/>
    <p:sldId id="373" r:id="rId6"/>
    <p:sldId id="372" r:id="rId7"/>
    <p:sldId id="369" r:id="rId8"/>
    <p:sldId id="362" r:id="rId9"/>
    <p:sldId id="364" r:id="rId10"/>
    <p:sldId id="365" r:id="rId11"/>
    <p:sldId id="374" r:id="rId12"/>
    <p:sldId id="375" r:id="rId13"/>
    <p:sldId id="376" r:id="rId14"/>
  </p:sldIdLst>
  <p:sldSz cx="9144000" cy="6858000" type="screen4x3"/>
  <p:notesSz cx="7772400" cy="10058400"/>
  <p:defaultTextStyle>
    <a:defPPr>
      <a:defRPr lang="en-GB"/>
    </a:defPPr>
    <a:lvl1pPr algn="l" defTabSz="457200" rtl="0" fontAlgn="base">
      <a:lnSpc>
        <a:spcPts val="2213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1pPr>
    <a:lvl2pPr marL="742950" indent="-285750" algn="l" defTabSz="457200" rtl="0" fontAlgn="base">
      <a:lnSpc>
        <a:spcPts val="2213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2pPr>
    <a:lvl3pPr marL="1143000" indent="-228600" algn="l" defTabSz="457200" rtl="0" fontAlgn="base">
      <a:lnSpc>
        <a:spcPts val="2213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3pPr>
    <a:lvl4pPr marL="1600200" indent="-228600" algn="l" defTabSz="457200" rtl="0" fontAlgn="base">
      <a:lnSpc>
        <a:spcPts val="2213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4pPr>
    <a:lvl5pPr marL="2057400" indent="-228600" algn="l" defTabSz="457200" rtl="0" fontAlgn="base">
      <a:lnSpc>
        <a:spcPts val="2213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mincho" charset="0"/>
        <a:cs typeface="msminch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00"/>
    <a:srgbClr val="99FF33"/>
    <a:srgbClr val="CCECFF"/>
    <a:srgbClr val="66FFFF"/>
    <a:srgbClr val="FFFF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0935" autoAdjust="0"/>
  </p:normalViewPr>
  <p:slideViewPr>
    <p:cSldViewPr snapToGrid="0">
      <p:cViewPr>
        <p:scale>
          <a:sx n="80" d="100"/>
          <a:sy n="80" d="100"/>
        </p:scale>
        <p:origin x="-168" y="-126"/>
      </p:cViewPr>
      <p:guideLst>
        <p:guide orient="horz" pos="297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7C1A07A-D5D6-485D-B5E2-7737EC8FF6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9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3088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3AB61EF3-FB39-4DFE-965E-49B5C71FC3E4}" type="slidenum">
              <a:rPr lang="en-GB" sz="1200">
                <a:solidFill>
                  <a:srgbClr val="000000"/>
                </a:solidFill>
              </a:rPr>
              <a:pPr algn="r" eaLnBrk="1" hangingPunct="1">
                <a:lnSpc>
                  <a:spcPct val="76000"/>
                </a:lnSpc>
              </a:pPr>
              <a:t>‹N°›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4" y="1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43000" y="685800"/>
            <a:ext cx="4572001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6002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6002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6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3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9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03188" y="1308100"/>
            <a:ext cx="9347201" cy="5629275"/>
            <a:chOff x="-65" y="824"/>
            <a:chExt cx="5888" cy="3546"/>
          </a:xfrm>
        </p:grpSpPr>
        <p:sp>
          <p:nvSpPr>
            <p:cNvPr id="1030" name="AutoShape 2"/>
            <p:cNvSpPr>
              <a:spLocks noChangeArrowheads="1"/>
            </p:cNvSpPr>
            <p:nvPr/>
          </p:nvSpPr>
          <p:spPr bwMode="auto">
            <a:xfrm rot="10020000">
              <a:off x="-12" y="1032"/>
              <a:ext cx="174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AutoShape 3"/>
            <p:cNvSpPr>
              <a:spLocks noChangeArrowheads="1"/>
            </p:cNvSpPr>
            <p:nvPr/>
          </p:nvSpPr>
          <p:spPr bwMode="auto">
            <a:xfrm rot="9960000">
              <a:off x="-22" y="1126"/>
              <a:ext cx="203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AutoShape 4"/>
            <p:cNvSpPr>
              <a:spLocks noChangeArrowheads="1"/>
            </p:cNvSpPr>
            <p:nvPr/>
          </p:nvSpPr>
          <p:spPr bwMode="auto">
            <a:xfrm rot="9960000">
              <a:off x="-25" y="1198"/>
              <a:ext cx="2245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 rot="9900000">
              <a:off x="-41" y="1282"/>
              <a:ext cx="2475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rot="9840000">
              <a:off x="-49" y="1396"/>
              <a:ext cx="2769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7"/>
            <p:cNvSpPr>
              <a:spLocks noChangeArrowheads="1"/>
            </p:cNvSpPr>
            <p:nvPr/>
          </p:nvSpPr>
          <p:spPr bwMode="auto">
            <a:xfrm rot="9780000">
              <a:off x="-64" y="1521"/>
              <a:ext cx="3057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AutoShape 8"/>
            <p:cNvSpPr>
              <a:spLocks noChangeArrowheads="1"/>
            </p:cNvSpPr>
            <p:nvPr/>
          </p:nvSpPr>
          <p:spPr bwMode="auto">
            <a:xfrm rot="9660000">
              <a:off x="-91" y="1694"/>
              <a:ext cx="3402" cy="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AutoShape 9"/>
            <p:cNvSpPr>
              <a:spLocks noChangeArrowheads="1"/>
            </p:cNvSpPr>
            <p:nvPr/>
          </p:nvSpPr>
          <p:spPr bwMode="auto">
            <a:xfrm rot="9540000">
              <a:off x="-97" y="1863"/>
              <a:ext cx="3748" cy="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AutoShape 10"/>
            <p:cNvSpPr>
              <a:spLocks noChangeArrowheads="1"/>
            </p:cNvSpPr>
            <p:nvPr/>
          </p:nvSpPr>
          <p:spPr bwMode="auto">
            <a:xfrm rot="9420000">
              <a:off x="-165" y="2051"/>
              <a:ext cx="4208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AutoShape 11"/>
            <p:cNvSpPr>
              <a:spLocks noChangeArrowheads="1"/>
            </p:cNvSpPr>
            <p:nvPr/>
          </p:nvSpPr>
          <p:spPr bwMode="auto">
            <a:xfrm rot="9300000">
              <a:off x="-213" y="2287"/>
              <a:ext cx="4610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AutoShape 12"/>
            <p:cNvSpPr>
              <a:spLocks noChangeArrowheads="1"/>
            </p:cNvSpPr>
            <p:nvPr/>
          </p:nvSpPr>
          <p:spPr bwMode="auto">
            <a:xfrm rot="9120000">
              <a:off x="-310" y="2613"/>
              <a:ext cx="5197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AutoShape 13"/>
            <p:cNvSpPr>
              <a:spLocks noChangeArrowheads="1"/>
            </p:cNvSpPr>
            <p:nvPr/>
          </p:nvSpPr>
          <p:spPr bwMode="auto">
            <a:xfrm rot="8880000">
              <a:off x="10" y="2877"/>
              <a:ext cx="5398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2F2F46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AutoShape 14"/>
            <p:cNvSpPr>
              <a:spLocks noChangeArrowheads="1"/>
            </p:cNvSpPr>
            <p:nvPr/>
          </p:nvSpPr>
          <p:spPr bwMode="auto">
            <a:xfrm rot="8580000">
              <a:off x="1322" y="2924"/>
              <a:ext cx="4609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1E1E2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AutoShape 15"/>
            <p:cNvSpPr>
              <a:spLocks noChangeArrowheads="1"/>
            </p:cNvSpPr>
            <p:nvPr/>
          </p:nvSpPr>
          <p:spPr bwMode="auto">
            <a:xfrm rot="8220000">
              <a:off x="2684" y="3067"/>
              <a:ext cx="357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030304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AutoShape 16"/>
            <p:cNvSpPr>
              <a:spLocks noChangeArrowheads="1"/>
            </p:cNvSpPr>
            <p:nvPr/>
          </p:nvSpPr>
          <p:spPr bwMode="auto">
            <a:xfrm rot="7800000">
              <a:off x="4052" y="3501"/>
              <a:ext cx="2077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AutoShape 17"/>
            <p:cNvSpPr>
              <a:spLocks noChangeArrowheads="1"/>
            </p:cNvSpPr>
            <p:nvPr/>
          </p:nvSpPr>
          <p:spPr bwMode="auto">
            <a:xfrm rot="7560000">
              <a:off x="5368" y="4163"/>
              <a:ext cx="500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AutoShape 18"/>
            <p:cNvSpPr>
              <a:spLocks noChangeArrowheads="1"/>
            </p:cNvSpPr>
            <p:nvPr/>
          </p:nvSpPr>
          <p:spPr bwMode="auto">
            <a:xfrm rot="1080000">
              <a:off x="-145" y="2357"/>
              <a:ext cx="6044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AutoShape 19"/>
            <p:cNvSpPr>
              <a:spLocks noChangeArrowheads="1"/>
            </p:cNvSpPr>
            <p:nvPr/>
          </p:nvSpPr>
          <p:spPr bwMode="auto">
            <a:xfrm rot="1560000">
              <a:off x="-197" y="3393"/>
              <a:ext cx="4140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AutoShape 20"/>
            <p:cNvSpPr>
              <a:spLocks noChangeArrowheads="1"/>
            </p:cNvSpPr>
            <p:nvPr/>
          </p:nvSpPr>
          <p:spPr bwMode="auto">
            <a:xfrm rot="1740000">
              <a:off x="-163" y="3620"/>
              <a:ext cx="280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0406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AutoShape 21"/>
            <p:cNvSpPr>
              <a:spLocks noChangeArrowheads="1"/>
            </p:cNvSpPr>
            <p:nvPr/>
          </p:nvSpPr>
          <p:spPr bwMode="auto">
            <a:xfrm rot="1980000">
              <a:off x="-109" y="3917"/>
              <a:ext cx="1399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AutoShape 22"/>
            <p:cNvSpPr>
              <a:spLocks noChangeArrowheads="1"/>
            </p:cNvSpPr>
            <p:nvPr/>
          </p:nvSpPr>
          <p:spPr bwMode="auto">
            <a:xfrm rot="1380000">
              <a:off x="-214" y="3219"/>
              <a:ext cx="5475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1314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AutoShape 23"/>
            <p:cNvSpPr>
              <a:spLocks noChangeArrowheads="1"/>
            </p:cNvSpPr>
            <p:nvPr/>
          </p:nvSpPr>
          <p:spPr bwMode="auto">
            <a:xfrm rot="960000">
              <a:off x="-115" y="2127"/>
              <a:ext cx="6014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A3A57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AutoShape 24"/>
            <p:cNvSpPr>
              <a:spLocks noChangeArrowheads="1"/>
            </p:cNvSpPr>
            <p:nvPr/>
          </p:nvSpPr>
          <p:spPr bwMode="auto">
            <a:xfrm rot="-9840000">
              <a:off x="82" y="1947"/>
              <a:ext cx="5755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AutoShape 25"/>
            <p:cNvSpPr>
              <a:spLocks noChangeArrowheads="1"/>
            </p:cNvSpPr>
            <p:nvPr/>
          </p:nvSpPr>
          <p:spPr bwMode="auto">
            <a:xfrm rot="840000">
              <a:off x="375" y="1801"/>
              <a:ext cx="547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AutoShape 26"/>
            <p:cNvSpPr>
              <a:spLocks noChangeArrowheads="1"/>
            </p:cNvSpPr>
            <p:nvPr/>
          </p:nvSpPr>
          <p:spPr bwMode="auto">
            <a:xfrm rot="780000">
              <a:off x="849" y="1581"/>
              <a:ext cx="4975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AutoShape 27"/>
            <p:cNvSpPr>
              <a:spLocks noChangeArrowheads="1"/>
            </p:cNvSpPr>
            <p:nvPr/>
          </p:nvSpPr>
          <p:spPr bwMode="auto">
            <a:xfrm rot="720000">
              <a:off x="1054" y="1475"/>
              <a:ext cx="4758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AutoShape 28"/>
            <p:cNvSpPr>
              <a:spLocks noChangeArrowheads="1"/>
            </p:cNvSpPr>
            <p:nvPr/>
          </p:nvSpPr>
          <p:spPr bwMode="auto">
            <a:xfrm rot="720000">
              <a:off x="1245" y="1378"/>
              <a:ext cx="4556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AutoShape 29"/>
            <p:cNvSpPr>
              <a:spLocks noChangeArrowheads="1"/>
            </p:cNvSpPr>
            <p:nvPr/>
          </p:nvSpPr>
          <p:spPr bwMode="auto">
            <a:xfrm rot="-10140000">
              <a:off x="1489" y="1307"/>
              <a:ext cx="431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AutoShape 30"/>
            <p:cNvSpPr>
              <a:spLocks noChangeArrowheads="1"/>
            </p:cNvSpPr>
            <p:nvPr/>
          </p:nvSpPr>
          <p:spPr bwMode="auto">
            <a:xfrm rot="-10140000">
              <a:off x="1652" y="1221"/>
              <a:ext cx="415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AutoShape 31"/>
            <p:cNvSpPr>
              <a:spLocks noChangeArrowheads="1"/>
            </p:cNvSpPr>
            <p:nvPr/>
          </p:nvSpPr>
          <p:spPr bwMode="auto">
            <a:xfrm rot="-9960000">
              <a:off x="612" y="1684"/>
              <a:ext cx="5203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AutoShape 32"/>
            <p:cNvSpPr>
              <a:spLocks noChangeArrowheads="1"/>
            </p:cNvSpPr>
            <p:nvPr/>
          </p:nvSpPr>
          <p:spPr bwMode="auto">
            <a:xfrm rot="-9540000">
              <a:off x="-202" y="2975"/>
              <a:ext cx="6148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7375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AutoShape 33"/>
            <p:cNvSpPr>
              <a:spLocks noChangeArrowheads="1"/>
            </p:cNvSpPr>
            <p:nvPr/>
          </p:nvSpPr>
          <p:spPr bwMode="auto">
            <a:xfrm rot="-9600000">
              <a:off x="-173" y="2662"/>
              <a:ext cx="6102" cy="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4"/>
            <p:cNvSpPr>
              <a:spLocks noChangeArrowheads="1"/>
            </p:cNvSpPr>
            <p:nvPr/>
          </p:nvSpPr>
          <p:spPr bwMode="auto">
            <a:xfrm>
              <a:off x="740" y="3357"/>
              <a:ext cx="168" cy="96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5"/>
            <p:cNvSpPr>
              <a:spLocks noChangeArrowheads="1"/>
            </p:cNvSpPr>
            <p:nvPr/>
          </p:nvSpPr>
          <p:spPr bwMode="auto">
            <a:xfrm>
              <a:off x="236" y="3072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6"/>
            <p:cNvSpPr>
              <a:spLocks noChangeArrowheads="1"/>
            </p:cNvSpPr>
            <p:nvPr/>
          </p:nvSpPr>
          <p:spPr bwMode="auto">
            <a:xfrm>
              <a:off x="159" y="3649"/>
              <a:ext cx="196" cy="106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37"/>
            <p:cNvSpPr>
              <a:spLocks noChangeArrowheads="1"/>
            </p:cNvSpPr>
            <p:nvPr/>
          </p:nvSpPr>
          <p:spPr bwMode="auto">
            <a:xfrm>
              <a:off x="2077" y="2660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38"/>
            <p:cNvSpPr>
              <a:spLocks noChangeArrowheads="1"/>
            </p:cNvSpPr>
            <p:nvPr/>
          </p:nvSpPr>
          <p:spPr bwMode="auto">
            <a:xfrm>
              <a:off x="1223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39"/>
            <p:cNvSpPr>
              <a:spLocks noChangeArrowheads="1"/>
            </p:cNvSpPr>
            <p:nvPr/>
          </p:nvSpPr>
          <p:spPr bwMode="auto">
            <a:xfrm>
              <a:off x="1686" y="2856"/>
              <a:ext cx="156" cy="9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0"/>
            <p:cNvSpPr>
              <a:spLocks noChangeArrowheads="1"/>
            </p:cNvSpPr>
            <p:nvPr/>
          </p:nvSpPr>
          <p:spPr bwMode="auto">
            <a:xfrm>
              <a:off x="750" y="2838"/>
              <a:ext cx="151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1"/>
            <p:cNvSpPr>
              <a:spLocks noChangeArrowheads="1"/>
            </p:cNvSpPr>
            <p:nvPr/>
          </p:nvSpPr>
          <p:spPr bwMode="auto">
            <a:xfrm>
              <a:off x="367" y="2655"/>
              <a:ext cx="150" cy="8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2"/>
            <p:cNvSpPr>
              <a:spLocks noChangeArrowheads="1"/>
            </p:cNvSpPr>
            <p:nvPr/>
          </p:nvSpPr>
          <p:spPr bwMode="auto">
            <a:xfrm>
              <a:off x="1172" y="2641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Oval 43"/>
            <p:cNvSpPr>
              <a:spLocks noChangeArrowheads="1"/>
            </p:cNvSpPr>
            <p:nvPr/>
          </p:nvSpPr>
          <p:spPr bwMode="auto">
            <a:xfrm>
              <a:off x="2401" y="2484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Oval 44"/>
            <p:cNvSpPr>
              <a:spLocks noChangeArrowheads="1"/>
            </p:cNvSpPr>
            <p:nvPr/>
          </p:nvSpPr>
          <p:spPr bwMode="auto">
            <a:xfrm>
              <a:off x="1910" y="2313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Oval 45"/>
            <p:cNvSpPr>
              <a:spLocks noChangeArrowheads="1"/>
            </p:cNvSpPr>
            <p:nvPr/>
          </p:nvSpPr>
          <p:spPr bwMode="auto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Oval 46"/>
            <p:cNvSpPr>
              <a:spLocks noChangeArrowheads="1"/>
            </p:cNvSpPr>
            <p:nvPr/>
          </p:nvSpPr>
          <p:spPr bwMode="auto">
            <a:xfrm>
              <a:off x="2741" y="2304"/>
              <a:ext cx="140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Oval 47"/>
            <p:cNvSpPr>
              <a:spLocks noChangeArrowheads="1"/>
            </p:cNvSpPr>
            <p:nvPr/>
          </p:nvSpPr>
          <p:spPr bwMode="auto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Oval 48"/>
            <p:cNvSpPr>
              <a:spLocks noChangeArrowheads="1"/>
            </p:cNvSpPr>
            <p:nvPr/>
          </p:nvSpPr>
          <p:spPr bwMode="auto">
            <a:xfrm>
              <a:off x="3720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Oval 49"/>
            <p:cNvSpPr>
              <a:spLocks noChangeArrowheads="1"/>
            </p:cNvSpPr>
            <p:nvPr/>
          </p:nvSpPr>
          <p:spPr bwMode="auto">
            <a:xfrm>
              <a:off x="3527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Oval 50"/>
            <p:cNvSpPr>
              <a:spLocks noChangeArrowheads="1"/>
            </p:cNvSpPr>
            <p:nvPr/>
          </p:nvSpPr>
          <p:spPr bwMode="auto">
            <a:xfrm>
              <a:off x="3063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Oval 51"/>
            <p:cNvSpPr>
              <a:spLocks noChangeArrowheads="1"/>
            </p:cNvSpPr>
            <p:nvPr/>
          </p:nvSpPr>
          <p:spPr bwMode="auto">
            <a:xfrm>
              <a:off x="3276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Oval 52"/>
            <p:cNvSpPr>
              <a:spLocks noChangeArrowheads="1"/>
            </p:cNvSpPr>
            <p:nvPr/>
          </p:nvSpPr>
          <p:spPr bwMode="auto">
            <a:xfrm>
              <a:off x="3026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3D3D5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Oval 53"/>
            <p:cNvSpPr>
              <a:spLocks noChangeArrowheads="1"/>
            </p:cNvSpPr>
            <p:nvPr/>
          </p:nvSpPr>
          <p:spPr bwMode="auto">
            <a:xfrm>
              <a:off x="1569" y="2452"/>
              <a:ext cx="150" cy="9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Oval 54"/>
            <p:cNvSpPr>
              <a:spLocks noChangeArrowheads="1"/>
            </p:cNvSpPr>
            <p:nvPr/>
          </p:nvSpPr>
          <p:spPr bwMode="auto">
            <a:xfrm>
              <a:off x="1862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Oval 55"/>
            <p:cNvSpPr>
              <a:spLocks noChangeArrowheads="1"/>
            </p:cNvSpPr>
            <p:nvPr/>
          </p:nvSpPr>
          <p:spPr bwMode="auto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Oval 56"/>
            <p:cNvSpPr>
              <a:spLocks noChangeArrowheads="1"/>
            </p:cNvSpPr>
            <p:nvPr/>
          </p:nvSpPr>
          <p:spPr bwMode="auto">
            <a:xfrm>
              <a:off x="1191" y="2310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57"/>
            <p:cNvSpPr>
              <a:spLocks noChangeArrowheads="1"/>
            </p:cNvSpPr>
            <p:nvPr/>
          </p:nvSpPr>
          <p:spPr bwMode="auto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58"/>
            <p:cNvSpPr>
              <a:spLocks noChangeArrowheads="1"/>
            </p:cNvSpPr>
            <p:nvPr/>
          </p:nvSpPr>
          <p:spPr bwMode="auto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59"/>
            <p:cNvSpPr>
              <a:spLocks noChangeArrowheads="1"/>
            </p:cNvSpPr>
            <p:nvPr/>
          </p:nvSpPr>
          <p:spPr bwMode="auto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0"/>
            <p:cNvSpPr>
              <a:spLocks noChangeArrowheads="1"/>
            </p:cNvSpPr>
            <p:nvPr/>
          </p:nvSpPr>
          <p:spPr bwMode="auto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1"/>
            <p:cNvSpPr>
              <a:spLocks noChangeArrowheads="1"/>
            </p:cNvSpPr>
            <p:nvPr/>
          </p:nvSpPr>
          <p:spPr bwMode="auto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2"/>
            <p:cNvSpPr>
              <a:spLocks noChangeArrowheads="1"/>
            </p:cNvSpPr>
            <p:nvPr/>
          </p:nvSpPr>
          <p:spPr bwMode="auto">
            <a:xfrm>
              <a:off x="2431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3"/>
            <p:cNvSpPr>
              <a:spLocks noChangeArrowheads="1"/>
            </p:cNvSpPr>
            <p:nvPr/>
          </p:nvSpPr>
          <p:spPr bwMode="auto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4"/>
            <p:cNvSpPr>
              <a:spLocks noChangeArrowheads="1"/>
            </p:cNvSpPr>
            <p:nvPr/>
          </p:nvSpPr>
          <p:spPr bwMode="auto">
            <a:xfrm>
              <a:off x="68" y="2165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5"/>
            <p:cNvSpPr>
              <a:spLocks noChangeArrowheads="1"/>
            </p:cNvSpPr>
            <p:nvPr/>
          </p:nvSpPr>
          <p:spPr bwMode="auto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66"/>
            <p:cNvSpPr>
              <a:spLocks noChangeArrowheads="1"/>
            </p:cNvSpPr>
            <p:nvPr/>
          </p:nvSpPr>
          <p:spPr bwMode="auto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67"/>
            <p:cNvSpPr>
              <a:spLocks noChangeArrowheads="1"/>
            </p:cNvSpPr>
            <p:nvPr/>
          </p:nvSpPr>
          <p:spPr bwMode="auto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Oval 68"/>
            <p:cNvSpPr>
              <a:spLocks noChangeArrowheads="1"/>
            </p:cNvSpPr>
            <p:nvPr/>
          </p:nvSpPr>
          <p:spPr bwMode="auto">
            <a:xfrm>
              <a:off x="432" y="2322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Oval 69"/>
            <p:cNvSpPr>
              <a:spLocks noChangeArrowheads="1"/>
            </p:cNvSpPr>
            <p:nvPr/>
          </p:nvSpPr>
          <p:spPr bwMode="auto">
            <a:xfrm>
              <a:off x="814" y="2177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Oval 70"/>
            <p:cNvSpPr>
              <a:spLocks noChangeArrowheads="1"/>
            </p:cNvSpPr>
            <p:nvPr/>
          </p:nvSpPr>
          <p:spPr bwMode="auto">
            <a:xfrm>
              <a:off x="789" y="2471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Oval 71"/>
            <p:cNvSpPr>
              <a:spLocks noChangeArrowheads="1"/>
            </p:cNvSpPr>
            <p:nvPr/>
          </p:nvSpPr>
          <p:spPr bwMode="auto">
            <a:xfrm>
              <a:off x="2543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Oval 72"/>
            <p:cNvSpPr>
              <a:spLocks noChangeArrowheads="1"/>
            </p:cNvSpPr>
            <p:nvPr/>
          </p:nvSpPr>
          <p:spPr bwMode="auto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Oval 73"/>
            <p:cNvSpPr>
              <a:spLocks noChangeArrowheads="1"/>
            </p:cNvSpPr>
            <p:nvPr/>
          </p:nvSpPr>
          <p:spPr bwMode="auto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Oval 74"/>
            <p:cNvSpPr>
              <a:spLocks noChangeArrowheads="1"/>
            </p:cNvSpPr>
            <p:nvPr/>
          </p:nvSpPr>
          <p:spPr bwMode="auto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Oval 75"/>
            <p:cNvSpPr>
              <a:spLocks noChangeArrowheads="1"/>
            </p:cNvSpPr>
            <p:nvPr/>
          </p:nvSpPr>
          <p:spPr bwMode="auto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Oval 76"/>
            <p:cNvSpPr>
              <a:spLocks noChangeArrowheads="1"/>
            </p:cNvSpPr>
            <p:nvPr/>
          </p:nvSpPr>
          <p:spPr bwMode="auto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Oval 77"/>
            <p:cNvSpPr>
              <a:spLocks noChangeArrowheads="1"/>
            </p:cNvSpPr>
            <p:nvPr/>
          </p:nvSpPr>
          <p:spPr bwMode="auto">
            <a:xfrm>
              <a:off x="2011" y="151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Oval 78"/>
            <p:cNvSpPr>
              <a:spLocks noChangeArrowheads="1"/>
            </p:cNvSpPr>
            <p:nvPr/>
          </p:nvSpPr>
          <p:spPr bwMode="auto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Oval 79"/>
            <p:cNvSpPr>
              <a:spLocks noChangeArrowheads="1"/>
            </p:cNvSpPr>
            <p:nvPr/>
          </p:nvSpPr>
          <p:spPr bwMode="auto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Oval 80"/>
            <p:cNvSpPr>
              <a:spLocks noChangeArrowheads="1"/>
            </p:cNvSpPr>
            <p:nvPr/>
          </p:nvSpPr>
          <p:spPr bwMode="auto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Oval 81"/>
            <p:cNvSpPr>
              <a:spLocks noChangeArrowheads="1"/>
            </p:cNvSpPr>
            <p:nvPr/>
          </p:nvSpPr>
          <p:spPr bwMode="auto">
            <a:xfrm>
              <a:off x="806" y="151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2"/>
            <p:cNvSpPr>
              <a:spLocks noChangeArrowheads="1"/>
            </p:cNvSpPr>
            <p:nvPr/>
          </p:nvSpPr>
          <p:spPr bwMode="auto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3"/>
            <p:cNvSpPr>
              <a:spLocks noChangeArrowheads="1"/>
            </p:cNvSpPr>
            <p:nvPr/>
          </p:nvSpPr>
          <p:spPr bwMode="auto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4"/>
            <p:cNvSpPr>
              <a:spLocks noChangeArrowheads="1"/>
            </p:cNvSpPr>
            <p:nvPr/>
          </p:nvSpPr>
          <p:spPr bwMode="auto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5"/>
            <p:cNvSpPr>
              <a:spLocks noChangeArrowheads="1"/>
            </p:cNvSpPr>
            <p:nvPr/>
          </p:nvSpPr>
          <p:spPr bwMode="auto">
            <a:xfrm>
              <a:off x="2886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86"/>
            <p:cNvSpPr>
              <a:spLocks noChangeArrowheads="1"/>
            </p:cNvSpPr>
            <p:nvPr/>
          </p:nvSpPr>
          <p:spPr bwMode="auto">
            <a:xfrm>
              <a:off x="3078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87"/>
            <p:cNvSpPr>
              <a:spLocks noChangeArrowheads="1"/>
            </p:cNvSpPr>
            <p:nvPr/>
          </p:nvSpPr>
          <p:spPr bwMode="auto">
            <a:xfrm>
              <a:off x="3269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88"/>
            <p:cNvSpPr>
              <a:spLocks noChangeArrowheads="1"/>
            </p:cNvSpPr>
            <p:nvPr/>
          </p:nvSpPr>
          <p:spPr bwMode="auto">
            <a:xfrm>
              <a:off x="3452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89"/>
            <p:cNvSpPr>
              <a:spLocks noChangeArrowheads="1"/>
            </p:cNvSpPr>
            <p:nvPr/>
          </p:nvSpPr>
          <p:spPr bwMode="auto">
            <a:xfrm>
              <a:off x="3650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0"/>
            <p:cNvSpPr>
              <a:spLocks noChangeArrowheads="1"/>
            </p:cNvSpPr>
            <p:nvPr/>
          </p:nvSpPr>
          <p:spPr bwMode="auto">
            <a:xfrm>
              <a:off x="4250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1"/>
            <p:cNvSpPr>
              <a:spLocks noChangeArrowheads="1"/>
            </p:cNvSpPr>
            <p:nvPr/>
          </p:nvSpPr>
          <p:spPr bwMode="auto">
            <a:xfrm>
              <a:off x="3900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Oval 92"/>
            <p:cNvSpPr>
              <a:spLocks noChangeArrowheads="1"/>
            </p:cNvSpPr>
            <p:nvPr/>
          </p:nvSpPr>
          <p:spPr bwMode="auto">
            <a:xfrm>
              <a:off x="4085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Oval 93"/>
            <p:cNvSpPr>
              <a:spLocks noChangeArrowheads="1"/>
            </p:cNvSpPr>
            <p:nvPr/>
          </p:nvSpPr>
          <p:spPr bwMode="auto">
            <a:xfrm>
              <a:off x="1282" y="3650"/>
              <a:ext cx="196" cy="11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Oval 94"/>
            <p:cNvSpPr>
              <a:spLocks noChangeArrowheads="1"/>
            </p:cNvSpPr>
            <p:nvPr/>
          </p:nvSpPr>
          <p:spPr bwMode="auto">
            <a:xfrm>
              <a:off x="707" y="4011"/>
              <a:ext cx="191" cy="11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Oval 95"/>
            <p:cNvSpPr>
              <a:spLocks noChangeArrowheads="1"/>
            </p:cNvSpPr>
            <p:nvPr/>
          </p:nvSpPr>
          <p:spPr bwMode="auto">
            <a:xfrm>
              <a:off x="2228" y="3088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Oval 96"/>
            <p:cNvSpPr>
              <a:spLocks noChangeArrowheads="1"/>
            </p:cNvSpPr>
            <p:nvPr/>
          </p:nvSpPr>
          <p:spPr bwMode="auto">
            <a:xfrm>
              <a:off x="2604" y="2865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Oval 97"/>
            <p:cNvSpPr>
              <a:spLocks noChangeArrowheads="1"/>
            </p:cNvSpPr>
            <p:nvPr/>
          </p:nvSpPr>
          <p:spPr bwMode="auto">
            <a:xfrm>
              <a:off x="2906" y="2667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Oval 98"/>
            <p:cNvSpPr>
              <a:spLocks noChangeArrowheads="1"/>
            </p:cNvSpPr>
            <p:nvPr/>
          </p:nvSpPr>
          <p:spPr bwMode="auto">
            <a:xfrm>
              <a:off x="3247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Oval 99"/>
            <p:cNvSpPr>
              <a:spLocks noChangeArrowheads="1"/>
            </p:cNvSpPr>
            <p:nvPr/>
          </p:nvSpPr>
          <p:spPr bwMode="auto">
            <a:xfrm>
              <a:off x="1801" y="3358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Oval 100"/>
            <p:cNvSpPr>
              <a:spLocks noChangeArrowheads="1"/>
            </p:cNvSpPr>
            <p:nvPr/>
          </p:nvSpPr>
          <p:spPr bwMode="auto">
            <a:xfrm>
              <a:off x="3511" y="2301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" name="Oval 101"/>
            <p:cNvSpPr>
              <a:spLocks noChangeArrowheads="1"/>
            </p:cNvSpPr>
            <p:nvPr/>
          </p:nvSpPr>
          <p:spPr bwMode="auto">
            <a:xfrm>
              <a:off x="3979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Oval 102"/>
            <p:cNvSpPr>
              <a:spLocks noChangeArrowheads="1"/>
            </p:cNvSpPr>
            <p:nvPr/>
          </p:nvSpPr>
          <p:spPr bwMode="auto">
            <a:xfrm>
              <a:off x="3752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Oval 103"/>
            <p:cNvSpPr>
              <a:spLocks noChangeArrowheads="1"/>
            </p:cNvSpPr>
            <p:nvPr/>
          </p:nvSpPr>
          <p:spPr bwMode="auto">
            <a:xfrm>
              <a:off x="4175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Oval 104"/>
            <p:cNvSpPr>
              <a:spLocks noChangeArrowheads="1"/>
            </p:cNvSpPr>
            <p:nvPr/>
          </p:nvSpPr>
          <p:spPr bwMode="auto">
            <a:xfrm>
              <a:off x="4337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Oval 105"/>
            <p:cNvSpPr>
              <a:spLocks noChangeArrowheads="1"/>
            </p:cNvSpPr>
            <p:nvPr/>
          </p:nvSpPr>
          <p:spPr bwMode="auto">
            <a:xfrm>
              <a:off x="4504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Oval 106"/>
            <p:cNvSpPr>
              <a:spLocks noChangeArrowheads="1"/>
            </p:cNvSpPr>
            <p:nvPr/>
          </p:nvSpPr>
          <p:spPr bwMode="auto">
            <a:xfrm>
              <a:off x="4660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Oval 107"/>
            <p:cNvSpPr>
              <a:spLocks noChangeArrowheads="1"/>
            </p:cNvSpPr>
            <p:nvPr/>
          </p:nvSpPr>
          <p:spPr bwMode="auto">
            <a:xfrm>
              <a:off x="4802" y="1513"/>
              <a:ext cx="128" cy="5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Oval 108"/>
            <p:cNvSpPr>
              <a:spLocks noChangeArrowheads="1"/>
            </p:cNvSpPr>
            <p:nvPr/>
          </p:nvSpPr>
          <p:spPr bwMode="auto">
            <a:xfrm>
              <a:off x="4929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7375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Oval 109"/>
            <p:cNvSpPr>
              <a:spLocks noChangeArrowheads="1"/>
            </p:cNvSpPr>
            <p:nvPr/>
          </p:nvSpPr>
          <p:spPr bwMode="auto">
            <a:xfrm>
              <a:off x="3834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Oval 110"/>
            <p:cNvSpPr>
              <a:spLocks noChangeArrowheads="1"/>
            </p:cNvSpPr>
            <p:nvPr/>
          </p:nvSpPr>
          <p:spPr bwMode="auto">
            <a:xfrm>
              <a:off x="328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Oval 111"/>
            <p:cNvSpPr>
              <a:spLocks noChangeArrowheads="1"/>
            </p:cNvSpPr>
            <p:nvPr/>
          </p:nvSpPr>
          <p:spPr bwMode="auto">
            <a:xfrm>
              <a:off x="2971" y="1367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Oval 112"/>
            <p:cNvSpPr>
              <a:spLocks noChangeArrowheads="1"/>
            </p:cNvSpPr>
            <p:nvPr/>
          </p:nvSpPr>
          <p:spPr bwMode="auto">
            <a:xfrm>
              <a:off x="3151" y="1293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Oval 113"/>
            <p:cNvSpPr>
              <a:spLocks noChangeArrowheads="1"/>
            </p:cNvSpPr>
            <p:nvPr/>
          </p:nvSpPr>
          <p:spPr bwMode="auto">
            <a:xfrm>
              <a:off x="3019" y="1171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Oval 114"/>
            <p:cNvSpPr>
              <a:spLocks noChangeArrowheads="1"/>
            </p:cNvSpPr>
            <p:nvPr/>
          </p:nvSpPr>
          <p:spPr bwMode="auto">
            <a:xfrm>
              <a:off x="2443" y="1369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Oval 115"/>
            <p:cNvSpPr>
              <a:spLocks noChangeArrowheads="1"/>
            </p:cNvSpPr>
            <p:nvPr/>
          </p:nvSpPr>
          <p:spPr bwMode="auto">
            <a:xfrm>
              <a:off x="2301" y="1221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Oval 116"/>
            <p:cNvSpPr>
              <a:spLocks noChangeArrowheads="1"/>
            </p:cNvSpPr>
            <p:nvPr/>
          </p:nvSpPr>
          <p:spPr bwMode="auto">
            <a:xfrm>
              <a:off x="2094" y="1285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" name="Oval 117"/>
            <p:cNvSpPr>
              <a:spLocks noChangeArrowheads="1"/>
            </p:cNvSpPr>
            <p:nvPr/>
          </p:nvSpPr>
          <p:spPr bwMode="auto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Oval 118"/>
            <p:cNvSpPr>
              <a:spLocks noChangeArrowheads="1"/>
            </p:cNvSpPr>
            <p:nvPr/>
          </p:nvSpPr>
          <p:spPr bwMode="auto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Oval 119"/>
            <p:cNvSpPr>
              <a:spLocks noChangeArrowheads="1"/>
            </p:cNvSpPr>
            <p:nvPr/>
          </p:nvSpPr>
          <p:spPr bwMode="auto">
            <a:xfrm>
              <a:off x="611" y="1285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Oval 120"/>
            <p:cNvSpPr>
              <a:spLocks noChangeArrowheads="1"/>
            </p:cNvSpPr>
            <p:nvPr/>
          </p:nvSpPr>
          <p:spPr bwMode="auto">
            <a:xfrm>
              <a:off x="305" y="1359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Oval 121"/>
            <p:cNvSpPr>
              <a:spLocks noChangeArrowheads="1"/>
            </p:cNvSpPr>
            <p:nvPr/>
          </p:nvSpPr>
          <p:spPr bwMode="auto">
            <a:xfrm>
              <a:off x="156" y="1155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Oval 122"/>
            <p:cNvSpPr>
              <a:spLocks noChangeArrowheads="1"/>
            </p:cNvSpPr>
            <p:nvPr/>
          </p:nvSpPr>
          <p:spPr bwMode="auto">
            <a:xfrm>
              <a:off x="4537" y="1366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Oval 123"/>
            <p:cNvSpPr>
              <a:spLocks noChangeArrowheads="1"/>
            </p:cNvSpPr>
            <p:nvPr/>
          </p:nvSpPr>
          <p:spPr bwMode="auto">
            <a:xfrm>
              <a:off x="4406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Oval 124"/>
            <p:cNvSpPr>
              <a:spLocks noChangeArrowheads="1"/>
            </p:cNvSpPr>
            <p:nvPr/>
          </p:nvSpPr>
          <p:spPr bwMode="auto">
            <a:xfrm>
              <a:off x="3991" y="1357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3436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" name="Oval 125"/>
            <p:cNvSpPr>
              <a:spLocks noChangeArrowheads="1"/>
            </p:cNvSpPr>
            <p:nvPr/>
          </p:nvSpPr>
          <p:spPr bwMode="auto">
            <a:xfrm>
              <a:off x="3465" y="1357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" name="Oval 126"/>
            <p:cNvSpPr>
              <a:spLocks noChangeArrowheads="1"/>
            </p:cNvSpPr>
            <p:nvPr/>
          </p:nvSpPr>
          <p:spPr bwMode="auto">
            <a:xfrm>
              <a:off x="2852" y="1229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Oval 127"/>
            <p:cNvSpPr>
              <a:spLocks noChangeArrowheads="1"/>
            </p:cNvSpPr>
            <p:nvPr/>
          </p:nvSpPr>
          <p:spPr bwMode="auto">
            <a:xfrm>
              <a:off x="2677" y="1110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" name="Oval 128"/>
            <p:cNvSpPr>
              <a:spLocks noChangeArrowheads="1"/>
            </p:cNvSpPr>
            <p:nvPr/>
          </p:nvSpPr>
          <p:spPr bwMode="auto">
            <a:xfrm>
              <a:off x="2858" y="1046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" name="Oval 129"/>
            <p:cNvSpPr>
              <a:spLocks noChangeArrowheads="1"/>
            </p:cNvSpPr>
            <p:nvPr/>
          </p:nvSpPr>
          <p:spPr bwMode="auto">
            <a:xfrm>
              <a:off x="1942" y="1041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Oval 130"/>
            <p:cNvSpPr>
              <a:spLocks noChangeArrowheads="1"/>
            </p:cNvSpPr>
            <p:nvPr/>
          </p:nvSpPr>
          <p:spPr bwMode="auto">
            <a:xfrm>
              <a:off x="1088" y="1278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9" name="Oval 131"/>
            <p:cNvSpPr>
              <a:spLocks noChangeArrowheads="1"/>
            </p:cNvSpPr>
            <p:nvPr/>
          </p:nvSpPr>
          <p:spPr bwMode="auto">
            <a:xfrm>
              <a:off x="827" y="1351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" name="Oval 132"/>
            <p:cNvSpPr>
              <a:spLocks noChangeArrowheads="1"/>
            </p:cNvSpPr>
            <p:nvPr/>
          </p:nvSpPr>
          <p:spPr bwMode="auto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Oval 133"/>
            <p:cNvSpPr>
              <a:spLocks noChangeArrowheads="1"/>
            </p:cNvSpPr>
            <p:nvPr/>
          </p:nvSpPr>
          <p:spPr bwMode="auto">
            <a:xfrm>
              <a:off x="635" y="1061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Oval 134"/>
            <p:cNvSpPr>
              <a:spLocks noChangeArrowheads="1"/>
            </p:cNvSpPr>
            <p:nvPr/>
          </p:nvSpPr>
          <p:spPr bwMode="auto">
            <a:xfrm>
              <a:off x="1540" y="1051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Oval 135"/>
            <p:cNvSpPr>
              <a:spLocks noChangeArrowheads="1"/>
            </p:cNvSpPr>
            <p:nvPr/>
          </p:nvSpPr>
          <p:spPr bwMode="auto">
            <a:xfrm>
              <a:off x="1120" y="1064"/>
              <a:ext cx="105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Oval 136"/>
            <p:cNvSpPr>
              <a:spLocks noChangeArrowheads="1"/>
            </p:cNvSpPr>
            <p:nvPr/>
          </p:nvSpPr>
          <p:spPr bwMode="auto">
            <a:xfrm>
              <a:off x="4130" y="1285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5" name="Oval 137"/>
            <p:cNvSpPr>
              <a:spLocks noChangeArrowheads="1"/>
            </p:cNvSpPr>
            <p:nvPr/>
          </p:nvSpPr>
          <p:spPr bwMode="auto">
            <a:xfrm>
              <a:off x="3476" y="1164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6" name="Oval 138"/>
            <p:cNvSpPr>
              <a:spLocks noChangeArrowheads="1"/>
            </p:cNvSpPr>
            <p:nvPr/>
          </p:nvSpPr>
          <p:spPr bwMode="auto">
            <a:xfrm>
              <a:off x="3314" y="1230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Oval 139"/>
            <p:cNvSpPr>
              <a:spLocks noChangeArrowheads="1"/>
            </p:cNvSpPr>
            <p:nvPr/>
          </p:nvSpPr>
          <p:spPr bwMode="auto">
            <a:xfrm>
              <a:off x="3173" y="1113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" name="Oval 140"/>
            <p:cNvSpPr>
              <a:spLocks noChangeArrowheads="1"/>
            </p:cNvSpPr>
            <p:nvPr/>
          </p:nvSpPr>
          <p:spPr bwMode="auto">
            <a:xfrm>
              <a:off x="2396" y="1052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" name="Oval 141"/>
            <p:cNvSpPr>
              <a:spLocks noChangeArrowheads="1"/>
            </p:cNvSpPr>
            <p:nvPr/>
          </p:nvSpPr>
          <p:spPr bwMode="auto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Oval 142"/>
            <p:cNvSpPr>
              <a:spLocks noChangeArrowheads="1"/>
            </p:cNvSpPr>
            <p:nvPr/>
          </p:nvSpPr>
          <p:spPr bwMode="auto">
            <a:xfrm>
              <a:off x="2655" y="1295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3537C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" name="Oval 143"/>
            <p:cNvSpPr>
              <a:spLocks noChangeArrowheads="1"/>
            </p:cNvSpPr>
            <p:nvPr/>
          </p:nvSpPr>
          <p:spPr bwMode="auto">
            <a:xfrm>
              <a:off x="2501" y="1160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2" name="Oval 144"/>
            <p:cNvSpPr>
              <a:spLocks noChangeArrowheads="1"/>
            </p:cNvSpPr>
            <p:nvPr/>
          </p:nvSpPr>
          <p:spPr bwMode="auto">
            <a:xfrm>
              <a:off x="2221" y="1102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Oval 145"/>
            <p:cNvSpPr>
              <a:spLocks noChangeArrowheads="1"/>
            </p:cNvSpPr>
            <p:nvPr/>
          </p:nvSpPr>
          <p:spPr bwMode="auto">
            <a:xfrm>
              <a:off x="2028" y="1163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" name="Oval 146"/>
            <p:cNvSpPr>
              <a:spLocks noChangeArrowheads="1"/>
            </p:cNvSpPr>
            <p:nvPr/>
          </p:nvSpPr>
          <p:spPr bwMode="auto">
            <a:xfrm>
              <a:off x="1874" y="1357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Oval 147"/>
            <p:cNvSpPr>
              <a:spLocks noChangeArrowheads="1"/>
            </p:cNvSpPr>
            <p:nvPr/>
          </p:nvSpPr>
          <p:spPr bwMode="auto">
            <a:xfrm>
              <a:off x="1809" y="1224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Oval 148"/>
            <p:cNvSpPr>
              <a:spLocks noChangeArrowheads="1"/>
            </p:cNvSpPr>
            <p:nvPr/>
          </p:nvSpPr>
          <p:spPr bwMode="auto">
            <a:xfrm>
              <a:off x="1738" y="1099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" name="Oval 149"/>
            <p:cNvSpPr>
              <a:spLocks noChangeArrowheads="1"/>
            </p:cNvSpPr>
            <p:nvPr/>
          </p:nvSpPr>
          <p:spPr bwMode="auto">
            <a:xfrm>
              <a:off x="1583" y="1290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" name="Oval 150"/>
            <p:cNvSpPr>
              <a:spLocks noChangeArrowheads="1"/>
            </p:cNvSpPr>
            <p:nvPr/>
          </p:nvSpPr>
          <p:spPr bwMode="auto">
            <a:xfrm>
              <a:off x="1379" y="1344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95985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" name="Oval 151"/>
            <p:cNvSpPr>
              <a:spLocks noChangeArrowheads="1"/>
            </p:cNvSpPr>
            <p:nvPr/>
          </p:nvSpPr>
          <p:spPr bwMode="auto">
            <a:xfrm>
              <a:off x="1529" y="1157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" name="Oval 152"/>
            <p:cNvSpPr>
              <a:spLocks noChangeArrowheads="1"/>
            </p:cNvSpPr>
            <p:nvPr/>
          </p:nvSpPr>
          <p:spPr bwMode="auto">
            <a:xfrm>
              <a:off x="1294" y="1223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" name="Oval 153"/>
            <p:cNvSpPr>
              <a:spLocks noChangeArrowheads="1"/>
            </p:cNvSpPr>
            <p:nvPr/>
          </p:nvSpPr>
          <p:spPr bwMode="auto">
            <a:xfrm>
              <a:off x="1314" y="1113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Oval 154"/>
            <p:cNvSpPr>
              <a:spLocks noChangeArrowheads="1"/>
            </p:cNvSpPr>
            <p:nvPr/>
          </p:nvSpPr>
          <p:spPr bwMode="auto">
            <a:xfrm>
              <a:off x="1082" y="1167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3" name="Oval 155"/>
            <p:cNvSpPr>
              <a:spLocks noChangeArrowheads="1"/>
            </p:cNvSpPr>
            <p:nvPr/>
          </p:nvSpPr>
          <p:spPr bwMode="auto">
            <a:xfrm>
              <a:off x="877" y="1122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" name="Oval 156"/>
            <p:cNvSpPr>
              <a:spLocks noChangeArrowheads="1"/>
            </p:cNvSpPr>
            <p:nvPr/>
          </p:nvSpPr>
          <p:spPr bwMode="auto">
            <a:xfrm>
              <a:off x="875" y="1217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" name="Oval 157"/>
            <p:cNvSpPr>
              <a:spLocks noChangeArrowheads="1"/>
            </p:cNvSpPr>
            <p:nvPr/>
          </p:nvSpPr>
          <p:spPr bwMode="auto">
            <a:xfrm>
              <a:off x="680" y="1171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" name="Oval 158"/>
            <p:cNvSpPr>
              <a:spLocks noChangeArrowheads="1"/>
            </p:cNvSpPr>
            <p:nvPr/>
          </p:nvSpPr>
          <p:spPr bwMode="auto">
            <a:xfrm>
              <a:off x="411" y="123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" name="Oval 159"/>
            <p:cNvSpPr>
              <a:spLocks noChangeArrowheads="1"/>
            </p:cNvSpPr>
            <p:nvPr/>
          </p:nvSpPr>
          <p:spPr bwMode="auto">
            <a:xfrm>
              <a:off x="434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Oval 160"/>
            <p:cNvSpPr>
              <a:spLocks noChangeArrowheads="1"/>
            </p:cNvSpPr>
            <p:nvPr/>
          </p:nvSpPr>
          <p:spPr bwMode="auto">
            <a:xfrm>
              <a:off x="119" y="1313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" name="Oval 161"/>
            <p:cNvSpPr>
              <a:spLocks noChangeArrowheads="1"/>
            </p:cNvSpPr>
            <p:nvPr/>
          </p:nvSpPr>
          <p:spPr bwMode="auto">
            <a:xfrm>
              <a:off x="858" y="1002"/>
              <a:ext cx="101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" name="Oval 162"/>
            <p:cNvSpPr>
              <a:spLocks noChangeArrowheads="1"/>
            </p:cNvSpPr>
            <p:nvPr/>
          </p:nvSpPr>
          <p:spPr bwMode="auto">
            <a:xfrm>
              <a:off x="1341" y="1014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1" name="Oval 163"/>
            <p:cNvSpPr>
              <a:spLocks noChangeArrowheads="1"/>
            </p:cNvSpPr>
            <p:nvPr/>
          </p:nvSpPr>
          <p:spPr bwMode="auto">
            <a:xfrm>
              <a:off x="1739" y="1009"/>
              <a:ext cx="101" cy="38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" name="Oval 164"/>
            <p:cNvSpPr>
              <a:spLocks noChangeArrowheads="1"/>
            </p:cNvSpPr>
            <p:nvPr/>
          </p:nvSpPr>
          <p:spPr bwMode="auto">
            <a:xfrm>
              <a:off x="2116" y="1002"/>
              <a:ext cx="100" cy="3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3" name="Oval 165"/>
            <p:cNvSpPr>
              <a:spLocks noChangeArrowheads="1"/>
            </p:cNvSpPr>
            <p:nvPr/>
          </p:nvSpPr>
          <p:spPr bwMode="auto">
            <a:xfrm>
              <a:off x="2320" y="942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4" name="Oval 166"/>
            <p:cNvSpPr>
              <a:spLocks noChangeArrowheads="1"/>
            </p:cNvSpPr>
            <p:nvPr/>
          </p:nvSpPr>
          <p:spPr bwMode="auto">
            <a:xfrm>
              <a:off x="2601" y="996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5" name="Oval 167"/>
            <p:cNvSpPr>
              <a:spLocks noChangeArrowheads="1"/>
            </p:cNvSpPr>
            <p:nvPr/>
          </p:nvSpPr>
          <p:spPr bwMode="auto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65681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6" name="Oval 168"/>
            <p:cNvSpPr>
              <a:spLocks noChangeArrowheads="1"/>
            </p:cNvSpPr>
            <p:nvPr/>
          </p:nvSpPr>
          <p:spPr bwMode="auto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05078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7" name="Oval 169"/>
            <p:cNvSpPr>
              <a:spLocks noChangeArrowheads="1"/>
            </p:cNvSpPr>
            <p:nvPr/>
          </p:nvSpPr>
          <p:spPr bwMode="auto">
            <a:xfrm>
              <a:off x="3618" y="1288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" name="Oval 170"/>
            <p:cNvSpPr>
              <a:spLocks noChangeArrowheads="1"/>
            </p:cNvSpPr>
            <p:nvPr/>
          </p:nvSpPr>
          <p:spPr bwMode="auto">
            <a:xfrm>
              <a:off x="3790" y="1213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" name="Oval 171"/>
            <p:cNvSpPr>
              <a:spLocks noChangeArrowheads="1"/>
            </p:cNvSpPr>
            <p:nvPr/>
          </p:nvSpPr>
          <p:spPr bwMode="auto">
            <a:xfrm>
              <a:off x="2133" y="909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" name="Oval 172"/>
            <p:cNvSpPr>
              <a:spLocks noChangeArrowheads="1"/>
            </p:cNvSpPr>
            <p:nvPr/>
          </p:nvSpPr>
          <p:spPr bwMode="auto">
            <a:xfrm>
              <a:off x="1264" y="909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" name="Oval 173"/>
            <p:cNvSpPr>
              <a:spLocks noChangeArrowheads="1"/>
            </p:cNvSpPr>
            <p:nvPr/>
          </p:nvSpPr>
          <p:spPr bwMode="auto">
            <a:xfrm>
              <a:off x="1471" y="870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2" name="Oval 174"/>
            <p:cNvSpPr>
              <a:spLocks noChangeArrowheads="1"/>
            </p:cNvSpPr>
            <p:nvPr/>
          </p:nvSpPr>
          <p:spPr bwMode="auto">
            <a:xfrm>
              <a:off x="1650" y="825"/>
              <a:ext cx="83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Oval 175"/>
            <p:cNvSpPr>
              <a:spLocks noChangeArrowheads="1"/>
            </p:cNvSpPr>
            <p:nvPr/>
          </p:nvSpPr>
          <p:spPr bwMode="auto">
            <a:xfrm>
              <a:off x="1918" y="870"/>
              <a:ext cx="84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4" name="Oval 176"/>
            <p:cNvSpPr>
              <a:spLocks noChangeArrowheads="1"/>
            </p:cNvSpPr>
            <p:nvPr/>
          </p:nvSpPr>
          <p:spPr bwMode="auto">
            <a:xfrm>
              <a:off x="1720" y="924"/>
              <a:ext cx="83" cy="3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" name="Oval 177"/>
            <p:cNvSpPr>
              <a:spLocks noChangeArrowheads="1"/>
            </p:cNvSpPr>
            <p:nvPr/>
          </p:nvSpPr>
          <p:spPr bwMode="auto">
            <a:xfrm>
              <a:off x="1913" y="958"/>
              <a:ext cx="95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" name="Oval 178"/>
            <p:cNvSpPr>
              <a:spLocks noChangeArrowheads="1"/>
            </p:cNvSpPr>
            <p:nvPr/>
          </p:nvSpPr>
          <p:spPr bwMode="auto">
            <a:xfrm>
              <a:off x="1541" y="963"/>
              <a:ext cx="89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" name="Oval 179"/>
            <p:cNvSpPr>
              <a:spLocks noChangeArrowheads="1"/>
            </p:cNvSpPr>
            <p:nvPr/>
          </p:nvSpPr>
          <p:spPr bwMode="auto">
            <a:xfrm>
              <a:off x="1076" y="954"/>
              <a:ext cx="101" cy="45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" name="Oval 180"/>
            <p:cNvSpPr>
              <a:spLocks noChangeArrowheads="1"/>
            </p:cNvSpPr>
            <p:nvPr/>
          </p:nvSpPr>
          <p:spPr bwMode="auto">
            <a:xfrm>
              <a:off x="1982" y="4024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" name="Oval 181"/>
            <p:cNvSpPr>
              <a:spLocks noChangeArrowheads="1"/>
            </p:cNvSpPr>
            <p:nvPr/>
          </p:nvSpPr>
          <p:spPr bwMode="auto">
            <a:xfrm>
              <a:off x="2460" y="3668"/>
              <a:ext cx="196" cy="11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" name="Oval 182"/>
            <p:cNvSpPr>
              <a:spLocks noChangeArrowheads="1"/>
            </p:cNvSpPr>
            <p:nvPr/>
          </p:nvSpPr>
          <p:spPr bwMode="auto">
            <a:xfrm>
              <a:off x="3237" y="3119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" name="Oval 183"/>
            <p:cNvSpPr>
              <a:spLocks noChangeArrowheads="1"/>
            </p:cNvSpPr>
            <p:nvPr/>
          </p:nvSpPr>
          <p:spPr bwMode="auto">
            <a:xfrm>
              <a:off x="3549" y="2878"/>
              <a:ext cx="157" cy="8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" name="Oval 184"/>
            <p:cNvSpPr>
              <a:spLocks noChangeArrowheads="1"/>
            </p:cNvSpPr>
            <p:nvPr/>
          </p:nvSpPr>
          <p:spPr bwMode="auto">
            <a:xfrm>
              <a:off x="2891" y="3375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3" name="Oval 185"/>
            <p:cNvSpPr>
              <a:spLocks noChangeArrowheads="1"/>
            </p:cNvSpPr>
            <p:nvPr/>
          </p:nvSpPr>
          <p:spPr bwMode="auto">
            <a:xfrm>
              <a:off x="3868" y="2656"/>
              <a:ext cx="151" cy="84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4" name="Oval 186"/>
            <p:cNvSpPr>
              <a:spLocks noChangeArrowheads="1"/>
            </p:cNvSpPr>
            <p:nvPr/>
          </p:nvSpPr>
          <p:spPr bwMode="auto">
            <a:xfrm>
              <a:off x="4089" y="2474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" name="Oval 187"/>
            <p:cNvSpPr>
              <a:spLocks noChangeArrowheads="1"/>
            </p:cNvSpPr>
            <p:nvPr/>
          </p:nvSpPr>
          <p:spPr bwMode="auto">
            <a:xfrm>
              <a:off x="4326" y="2313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" name="Oval 188"/>
            <p:cNvSpPr>
              <a:spLocks noChangeArrowheads="1"/>
            </p:cNvSpPr>
            <p:nvPr/>
          </p:nvSpPr>
          <p:spPr bwMode="auto">
            <a:xfrm>
              <a:off x="4711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1314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7" name="Oval 189"/>
            <p:cNvSpPr>
              <a:spLocks noChangeArrowheads="1"/>
            </p:cNvSpPr>
            <p:nvPr/>
          </p:nvSpPr>
          <p:spPr bwMode="auto">
            <a:xfrm>
              <a:off x="4532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" name="Oval 190"/>
            <p:cNvSpPr>
              <a:spLocks noChangeArrowheads="1"/>
            </p:cNvSpPr>
            <p:nvPr/>
          </p:nvSpPr>
          <p:spPr bwMode="auto">
            <a:xfrm>
              <a:off x="4862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" name="Oval 191"/>
            <p:cNvSpPr>
              <a:spLocks noChangeArrowheads="1"/>
            </p:cNvSpPr>
            <p:nvPr/>
          </p:nvSpPr>
          <p:spPr bwMode="auto">
            <a:xfrm>
              <a:off x="5008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34344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" name="Oval 192"/>
            <p:cNvSpPr>
              <a:spLocks noChangeArrowheads="1"/>
            </p:cNvSpPr>
            <p:nvPr/>
          </p:nvSpPr>
          <p:spPr bwMode="auto">
            <a:xfrm>
              <a:off x="5160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" name="Oval 193"/>
            <p:cNvSpPr>
              <a:spLocks noChangeArrowheads="1"/>
            </p:cNvSpPr>
            <p:nvPr/>
          </p:nvSpPr>
          <p:spPr bwMode="auto">
            <a:xfrm>
              <a:off x="5276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" name="Oval 194"/>
            <p:cNvSpPr>
              <a:spLocks noChangeArrowheads="1"/>
            </p:cNvSpPr>
            <p:nvPr/>
          </p:nvSpPr>
          <p:spPr bwMode="auto">
            <a:xfrm>
              <a:off x="5397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5B5B89"/>
                </a:gs>
                <a:gs pos="100000">
                  <a:srgbClr val="4A4A6F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" name="Oval 195"/>
            <p:cNvSpPr>
              <a:spLocks noChangeArrowheads="1"/>
            </p:cNvSpPr>
            <p:nvPr/>
          </p:nvSpPr>
          <p:spPr bwMode="auto">
            <a:xfrm>
              <a:off x="3254" y="4068"/>
              <a:ext cx="196" cy="106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" name="Oval 196"/>
            <p:cNvSpPr>
              <a:spLocks noChangeArrowheads="1"/>
            </p:cNvSpPr>
            <p:nvPr/>
          </p:nvSpPr>
          <p:spPr bwMode="auto">
            <a:xfrm>
              <a:off x="3650" y="3690"/>
              <a:ext cx="196" cy="111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" name="Oval 197"/>
            <p:cNvSpPr>
              <a:spLocks noChangeArrowheads="1"/>
            </p:cNvSpPr>
            <p:nvPr/>
          </p:nvSpPr>
          <p:spPr bwMode="auto">
            <a:xfrm>
              <a:off x="4772" y="3702"/>
              <a:ext cx="201" cy="106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" name="Oval 198"/>
            <p:cNvSpPr>
              <a:spLocks noChangeArrowheads="1"/>
            </p:cNvSpPr>
            <p:nvPr/>
          </p:nvSpPr>
          <p:spPr bwMode="auto">
            <a:xfrm>
              <a:off x="4490" y="4046"/>
              <a:ext cx="196" cy="10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7" name="Oval 199"/>
            <p:cNvSpPr>
              <a:spLocks noChangeArrowheads="1"/>
            </p:cNvSpPr>
            <p:nvPr/>
          </p:nvSpPr>
          <p:spPr bwMode="auto">
            <a:xfrm>
              <a:off x="3988" y="3394"/>
              <a:ext cx="168" cy="96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" name="Oval 200"/>
            <p:cNvSpPr>
              <a:spLocks noChangeArrowheads="1"/>
            </p:cNvSpPr>
            <p:nvPr/>
          </p:nvSpPr>
          <p:spPr bwMode="auto">
            <a:xfrm>
              <a:off x="4262" y="3139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" name="Oval 201"/>
            <p:cNvSpPr>
              <a:spLocks noChangeArrowheads="1"/>
            </p:cNvSpPr>
            <p:nvPr/>
          </p:nvSpPr>
          <p:spPr bwMode="auto">
            <a:xfrm>
              <a:off x="5043" y="3416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" name="Oval 202"/>
            <p:cNvSpPr>
              <a:spLocks noChangeArrowheads="1"/>
            </p:cNvSpPr>
            <p:nvPr/>
          </p:nvSpPr>
          <p:spPr bwMode="auto">
            <a:xfrm>
              <a:off x="4552" y="2871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" name="Oval 203"/>
            <p:cNvSpPr>
              <a:spLocks noChangeArrowheads="1"/>
            </p:cNvSpPr>
            <p:nvPr/>
          </p:nvSpPr>
          <p:spPr bwMode="auto">
            <a:xfrm>
              <a:off x="5292" y="3114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" name="Oval 204"/>
            <p:cNvSpPr>
              <a:spLocks noChangeArrowheads="1"/>
            </p:cNvSpPr>
            <p:nvPr/>
          </p:nvSpPr>
          <p:spPr bwMode="auto">
            <a:xfrm>
              <a:off x="5496" y="2878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" name="Oval 205"/>
            <p:cNvSpPr>
              <a:spLocks noChangeArrowheads="1"/>
            </p:cNvSpPr>
            <p:nvPr/>
          </p:nvSpPr>
          <p:spPr bwMode="auto">
            <a:xfrm>
              <a:off x="4771" y="2672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" name="Oval 206"/>
            <p:cNvSpPr>
              <a:spLocks noChangeArrowheads="1"/>
            </p:cNvSpPr>
            <p:nvPr/>
          </p:nvSpPr>
          <p:spPr bwMode="auto">
            <a:xfrm>
              <a:off x="4965" y="2487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" name="Oval 207"/>
            <p:cNvSpPr>
              <a:spLocks noChangeArrowheads="1"/>
            </p:cNvSpPr>
            <p:nvPr/>
          </p:nvSpPr>
          <p:spPr bwMode="auto">
            <a:xfrm>
              <a:off x="5443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" name="Oval 208"/>
            <p:cNvSpPr>
              <a:spLocks noChangeArrowheads="1"/>
            </p:cNvSpPr>
            <p:nvPr/>
          </p:nvSpPr>
          <p:spPr bwMode="auto">
            <a:xfrm>
              <a:off x="5160" y="2313"/>
              <a:ext cx="140" cy="7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" name="Oval 209"/>
            <p:cNvSpPr>
              <a:spLocks noChangeArrowheads="1"/>
            </p:cNvSpPr>
            <p:nvPr/>
          </p:nvSpPr>
          <p:spPr bwMode="auto">
            <a:xfrm>
              <a:off x="5317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" name="Oval 210"/>
            <p:cNvSpPr>
              <a:spLocks noChangeArrowheads="1"/>
            </p:cNvSpPr>
            <p:nvPr/>
          </p:nvSpPr>
          <p:spPr bwMode="auto">
            <a:xfrm>
              <a:off x="5580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" name="Oval 211"/>
            <p:cNvSpPr>
              <a:spLocks noChangeArrowheads="1"/>
            </p:cNvSpPr>
            <p:nvPr/>
          </p:nvSpPr>
          <p:spPr bwMode="auto">
            <a:xfrm>
              <a:off x="5688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F2F47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" name="Oval 212"/>
            <p:cNvSpPr>
              <a:spLocks noChangeArrowheads="1"/>
            </p:cNvSpPr>
            <p:nvPr/>
          </p:nvSpPr>
          <p:spPr bwMode="auto">
            <a:xfrm>
              <a:off x="5662" y="2679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C2C4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" name="Oval 213"/>
            <p:cNvSpPr>
              <a:spLocks noChangeArrowheads="1"/>
            </p:cNvSpPr>
            <p:nvPr/>
          </p:nvSpPr>
          <p:spPr bwMode="auto">
            <a:xfrm>
              <a:off x="-65" y="2863"/>
              <a:ext cx="150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6466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214"/>
            <p:cNvSpPr>
              <a:spLocks noChangeArrowheads="1"/>
            </p:cNvSpPr>
            <p:nvPr/>
          </p:nvSpPr>
          <p:spPr bwMode="auto">
            <a:xfrm>
              <a:off x="2" y="2476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4C4C73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Oval 215"/>
            <p:cNvSpPr>
              <a:spLocks noChangeArrowheads="1"/>
            </p:cNvSpPr>
            <p:nvPr/>
          </p:nvSpPr>
          <p:spPr bwMode="auto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" name="Oval 216"/>
            <p:cNvSpPr>
              <a:spLocks noChangeArrowheads="1"/>
            </p:cNvSpPr>
            <p:nvPr/>
          </p:nvSpPr>
          <p:spPr bwMode="auto">
            <a:xfrm>
              <a:off x="5623" y="4007"/>
              <a:ext cx="201" cy="106"/>
            </a:xfrm>
            <a:prstGeom prst="ellipse">
              <a:avLst/>
            </a:prstGeom>
            <a:gradFill rotWithShape="0">
              <a:gsLst>
                <a:gs pos="0">
                  <a:srgbClr val="52527C"/>
                </a:gs>
                <a:gs pos="100000">
                  <a:srgbClr val="20203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Text Box 217"/>
          <p:cNvSpPr txBox="1">
            <a:spLocks noChangeArrowheads="1"/>
          </p:cNvSpPr>
          <p:nvPr/>
        </p:nvSpPr>
        <p:spPr bwMode="auto">
          <a:xfrm>
            <a:off x="3124200" y="6243638"/>
            <a:ext cx="28940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" name="Rectangle 2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243" name="Rectangle 2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2pPr>
      <a:lvl3pPr algn="ctr" defTabSz="457200" rtl="0" eaLnBrk="0" fontAlgn="base" hangingPunct="0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3pPr>
      <a:lvl4pPr algn="ctr" defTabSz="457200" rtl="0" eaLnBrk="0" fontAlgn="base" hangingPunct="0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4pPr>
      <a:lvl5pPr algn="ctr" defTabSz="457200" rtl="0" eaLnBrk="0" fontAlgn="base" hangingPunct="0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5pPr>
      <a:lvl6pPr marL="2514600" indent="-228600" algn="ctr" defTabSz="457200" rtl="0" fontAlgn="base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6pPr>
      <a:lvl7pPr marL="2971800" indent="-228600" algn="ctr" defTabSz="457200" rtl="0" fontAlgn="base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7pPr>
      <a:lvl8pPr marL="3429000" indent="-228600" algn="ctr" defTabSz="457200" rtl="0" fontAlgn="base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8pPr>
      <a:lvl9pPr marL="3886200" indent="-228600" algn="ctr" defTabSz="457200" rtl="0" fontAlgn="base">
        <a:lnSpc>
          <a:spcPts val="543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FDEF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457200" rtl="0" eaLnBrk="0" fontAlgn="base" hangingPunct="0">
        <a:lnSpc>
          <a:spcPts val="395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0" y="367"/>
              <a:ext cx="5760" cy="263"/>
            </a:xfrm>
            <a:prstGeom prst="roundRect">
              <a:avLst>
                <a:gd name="adj" fmla="val 38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6527" y="2902226"/>
            <a:ext cx="4390946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Cut-</a:t>
            </a:r>
            <a:r>
              <a:rPr lang="fr-FR" sz="3600" b="1" dirty="0" err="1" smtClean="0">
                <a:solidFill>
                  <a:schemeClr val="tx1"/>
                </a:solidFill>
              </a:rPr>
              <a:t>based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</a:rPr>
              <a:t>analysis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19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Benchmarks for 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8844" y="1345669"/>
            <a:ext cx="4084982" cy="1502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TTsemilep_madspin1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147.644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1.47644e+07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198783" y="2743200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555435" y="1329104"/>
            <a:ext cx="4084982" cy="1502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WWToLLNuNu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5.677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567700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4565374" y="2726635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437321" y="5347251"/>
            <a:ext cx="289213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Units</a:t>
            </a:r>
            <a:r>
              <a:rPr lang="fr-FR" sz="1400" dirty="0" smtClean="0">
                <a:solidFill>
                  <a:schemeClr val="tx1"/>
                </a:solidFill>
              </a:rPr>
              <a:t> : section [</a:t>
            </a:r>
            <a:r>
              <a:rPr lang="fr-FR" sz="1400" dirty="0" err="1" smtClean="0">
                <a:solidFill>
                  <a:schemeClr val="tx1"/>
                </a:solidFill>
              </a:rPr>
              <a:t>pb</a:t>
            </a:r>
            <a:r>
              <a:rPr lang="fr-FR" sz="1400" dirty="0" smtClean="0">
                <a:solidFill>
                  <a:schemeClr val="tx1"/>
                </a:solidFill>
              </a:rPr>
              <a:t>], </a:t>
            </a:r>
            <a:r>
              <a:rPr lang="fr-FR" sz="1400" dirty="0" err="1" smtClean="0">
                <a:solidFill>
                  <a:schemeClr val="tx1"/>
                </a:solidFill>
              </a:rPr>
              <a:t>lumi</a:t>
            </a:r>
            <a:r>
              <a:rPr lang="fr-FR" sz="1400" baseline="30000" dirty="0" err="1" smtClean="0">
                <a:solidFill>
                  <a:schemeClr val="tx1"/>
                </a:solidFill>
              </a:rPr>
              <a:t>int</a:t>
            </a:r>
            <a:r>
              <a:rPr lang="fr-FR" sz="1400" dirty="0" smtClean="0">
                <a:solidFill>
                  <a:schemeClr val="tx1"/>
                </a:solidFill>
              </a:rPr>
              <a:t> [pb</a:t>
            </a:r>
            <a:r>
              <a:rPr lang="fr-FR" sz="1400" baseline="30000" dirty="0" smtClean="0">
                <a:solidFill>
                  <a:schemeClr val="tx1"/>
                </a:solidFill>
              </a:rPr>
              <a:t>-1</a:t>
            </a:r>
            <a:r>
              <a:rPr lang="fr-FR" sz="1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fr-FR" sz="1400" dirty="0">
                <a:solidFill>
                  <a:schemeClr val="tx1"/>
                </a:solidFill>
              </a:rPr>
              <a:t>Charge </a:t>
            </a:r>
            <a:r>
              <a:rPr lang="fr-FR" sz="1400" dirty="0" err="1">
                <a:solidFill>
                  <a:schemeClr val="tx1"/>
                </a:solidFill>
              </a:rPr>
              <a:t>misidentification</a:t>
            </a:r>
            <a:r>
              <a:rPr lang="fr-FR" sz="1400" dirty="0">
                <a:solidFill>
                  <a:schemeClr val="tx1"/>
                </a:solidFill>
              </a:rPr>
              <a:t> switch </a:t>
            </a:r>
            <a:r>
              <a:rPr lang="fr-FR" sz="1400" dirty="0" smtClean="0">
                <a:solidFill>
                  <a:schemeClr val="tx1"/>
                </a:solidFill>
              </a:rPr>
              <a:t>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3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0" r="70363" b="12173"/>
          <a:stretch/>
        </p:blipFill>
        <p:spPr bwMode="auto">
          <a:xfrm>
            <a:off x="0" y="1816923"/>
            <a:ext cx="3550722" cy="34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1880" y="1258784"/>
            <a:ext cx="966931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Shimaa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86061" y="1330667"/>
            <a:ext cx="4084982" cy="2688834"/>
            <a:chOff x="4579184" y="2731956"/>
            <a:chExt cx="4084982" cy="2688834"/>
          </a:xfrm>
        </p:grpSpPr>
        <p:sp>
          <p:nvSpPr>
            <p:cNvPr id="16" name="Rectangle 15"/>
            <p:cNvSpPr/>
            <p:nvPr/>
          </p:nvSpPr>
          <p:spPr>
            <a:xfrm>
              <a:off x="4579184" y="2731956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TTtoLHtoWW-Kappa-hct-NEW2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initial         : 52592.7 pm 229.331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9184" y="3409371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TTtoLHtoWW-Kappa-hut-NEW2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initial         : 52592.7 pm 229.331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9184" y="4086786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tHToWW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-Kappa-</a:t>
              </a:r>
              <a:r>
                <a:rPr lang="en-US" sz="12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hct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initial         : 14319.1 pm 119.663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9184" y="4764200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tHToWW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-Kappa-hut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initial         : 96355.2 pm 310.411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Double flèche horizontale 3"/>
          <p:cNvSpPr/>
          <p:nvPr/>
        </p:nvSpPr>
        <p:spPr bwMode="auto">
          <a:xfrm rot="20361053">
            <a:off x="3550722" y="2232561"/>
            <a:ext cx="1216152" cy="484632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08862" y="4108863"/>
            <a:ext cx="44888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Compatible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Why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differences</a:t>
            </a:r>
            <a:r>
              <a:rPr lang="fr-FR" dirty="0" smtClean="0">
                <a:solidFill>
                  <a:schemeClr val="tx1"/>
                </a:solidFill>
              </a:rPr>
              <a:t>? </a:t>
            </a:r>
          </a:p>
          <a:p>
            <a:pPr lvl="1">
              <a:buFont typeface="Wingdings"/>
              <a:buChar char="à"/>
            </a:pP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Float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single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precision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used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Shimaa’s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analysis</a:t>
            </a:r>
            <a:endParaRPr lang="fr-F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indent="-285750"/>
            <a:endParaRPr lang="fr-F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indent="-285750"/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My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prescription: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Used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double </a:t>
            </a: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instead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float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weight</a:t>
            </a:r>
            <a:endParaRPr lang="fr-FR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Used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TH1D </a:t>
            </a: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instead</a:t>
            </a:r>
            <a:r>
              <a:rPr 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TH1F for </a:t>
            </a:r>
            <a:r>
              <a:rPr lang="fr-FR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cutFlow</a:t>
            </a:r>
            <a:endParaRPr lang="fr-FR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5392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42390" r="81068" b="12173"/>
          <a:stretch/>
        </p:blipFill>
        <p:spPr bwMode="auto">
          <a:xfrm>
            <a:off x="178130" y="1816923"/>
            <a:ext cx="2090057" cy="34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1880" y="1258784"/>
            <a:ext cx="966931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Shimaa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86061" y="1330667"/>
            <a:ext cx="4084982" cy="2688834"/>
            <a:chOff x="4579184" y="2731956"/>
            <a:chExt cx="4084982" cy="2688834"/>
          </a:xfrm>
        </p:grpSpPr>
        <p:sp>
          <p:nvSpPr>
            <p:cNvPr id="16" name="Rectangle 15"/>
            <p:cNvSpPr/>
            <p:nvPr/>
          </p:nvSpPr>
          <p:spPr>
            <a:xfrm>
              <a:off x="4579184" y="2731956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TTtoLHtoWW-Kappa-hct-NEW2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Z veto          : 3682.46 pm 60.6833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9184" y="3409371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TTtoLHtoWW-Kappa-hut-NEW2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Z veto          : 3677.16 pm 60.6396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9184" y="4086786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tHToWW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-Kappa-</a:t>
              </a:r>
              <a:r>
                <a:rPr lang="en-US" sz="12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hct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Z veto          : 1128.1 pm 33.5872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9184" y="4764200"/>
              <a:ext cx="4084982" cy="656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sample 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 = </a:t>
              </a:r>
              <a:r>
                <a:rPr lang="en-US" sz="12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tHToWW</a:t>
              </a:r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-Kappa-hut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Z veto          : 5313.52 pm 72.8939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Double flèche horizontale 3"/>
          <p:cNvSpPr/>
          <p:nvPr/>
        </p:nvSpPr>
        <p:spPr bwMode="auto">
          <a:xfrm rot="20361053">
            <a:off x="3550722" y="2232561"/>
            <a:ext cx="1216152" cy="484632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73236" y="4251367"/>
            <a:ext cx="448887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Not Compatible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Eric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has about 2 times more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than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Shimaa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Investigation on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going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42390" r="49829" b="12173"/>
          <a:stretch/>
        </p:blipFill>
        <p:spPr bwMode="auto">
          <a:xfrm>
            <a:off x="2256312" y="1814944"/>
            <a:ext cx="1068778" cy="34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60664" y="1223158"/>
            <a:ext cx="26244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The 2 codes are </a:t>
            </a:r>
            <a:r>
              <a:rPr lang="fr-FR" dirty="0" err="1" smtClean="0">
                <a:solidFill>
                  <a:schemeClr val="tx1"/>
                </a:solidFill>
              </a:rPr>
              <a:t>then</a:t>
            </a:r>
            <a:r>
              <a:rPr lang="fr-FR" dirty="0" smtClean="0">
                <a:solidFill>
                  <a:schemeClr val="tx1"/>
                </a:solidFill>
              </a:rPr>
              <a:t> comparable at </a:t>
            </a:r>
            <a:r>
              <a:rPr lang="fr-FR" dirty="0" err="1" smtClean="0">
                <a:solidFill>
                  <a:schemeClr val="tx1"/>
                </a:solidFill>
              </a:rPr>
              <a:t>this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level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3755" y="1223158"/>
            <a:ext cx="725582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More </a:t>
            </a:r>
            <a:r>
              <a:rPr lang="fr-FR" dirty="0" err="1" smtClean="0">
                <a:solidFill>
                  <a:schemeClr val="tx1"/>
                </a:solidFill>
              </a:rPr>
              <a:t>synchronization</a:t>
            </a:r>
            <a:r>
              <a:rPr lang="fr-FR" dirty="0" smtClean="0">
                <a:solidFill>
                  <a:schemeClr val="tx1"/>
                </a:solidFill>
              </a:rPr>
              <a:t>???</a:t>
            </a:r>
          </a:p>
          <a:p>
            <a:pPr marL="1028700" lvl="1">
              <a:buFont typeface="Wingdings"/>
              <a:buChar char="à"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Change the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selection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code for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comparison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ongoing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0333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Updates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2745" y="1215543"/>
            <a:ext cx="7116051" cy="6581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K-factors for signal </a:t>
            </a:r>
            <a:r>
              <a:rPr lang="en-US" dirty="0" smtClean="0">
                <a:solidFill>
                  <a:schemeClr val="tx1"/>
                </a:solidFill>
              </a:rPr>
              <a:t>was NOT </a:t>
            </a:r>
            <a:r>
              <a:rPr lang="en-US" dirty="0" smtClean="0">
                <a:solidFill>
                  <a:schemeClr val="tx1"/>
                </a:solidFill>
              </a:rPr>
              <a:t>updated in my code: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Fixed bug with </a:t>
            </a:r>
            <a:r>
              <a:rPr lang="en-US" dirty="0" err="1">
                <a:solidFill>
                  <a:schemeClr val="tx1"/>
                </a:solidFill>
              </a:rPr>
              <a:t>cutFlow</a:t>
            </a:r>
            <a:r>
              <a:rPr lang="en-US" dirty="0">
                <a:solidFill>
                  <a:schemeClr val="tx1"/>
                </a:solidFill>
              </a:rPr>
              <a:t> in the selection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 of samples where the fake-lepton </a:t>
            </a:r>
            <a:r>
              <a:rPr lang="en-US" dirty="0" err="1" smtClean="0">
                <a:solidFill>
                  <a:schemeClr val="tx1"/>
                </a:solidFill>
              </a:rPr>
              <a:t>algo</a:t>
            </a:r>
            <a:r>
              <a:rPr lang="en-US" dirty="0" smtClean="0">
                <a:solidFill>
                  <a:schemeClr val="tx1"/>
                </a:solidFill>
              </a:rPr>
              <a:t> is by-passed: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Sample statistics used: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that we have in Strasbourg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 Is the overtraining problem settled? Answer at the end of the talk </a:t>
            </a:r>
            <a:endParaRPr lang="en-US" sz="16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993" y="2805493"/>
            <a:ext cx="28425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TTtoLHtoWW-Kappa-hct-NEW2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TTtoLHtoWW-Kappa-hut-NEW2</a:t>
            </a:r>
          </a:p>
          <a:p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tHToWW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hct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tHToWW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hut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TTtoLHtoZZ-Kappa-hct-NEW2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TTtoLHtoZZ-Kappa-hut-NEW2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tHToZZ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hct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tHToZZ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hut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9854" y="2805493"/>
            <a:ext cx="285253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TTdilep_WToLNu_madspin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TTdilep_ZToLL_madspin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TTsemilep_WToLNu_madspin_1</a:t>
            </a:r>
          </a:p>
          <a:p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TTsemilep_WToLNu_madspin_2</a:t>
            </a:r>
          </a:p>
          <a:p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TTsemilep_ZToLL_madspin_1</a:t>
            </a:r>
          </a:p>
          <a:p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TTsemilep_ZToLL_madspin_2</a:t>
            </a:r>
          </a:p>
          <a:p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WZToLLLNu_madspin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1958" y="2805493"/>
            <a:ext cx="255435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THqToWW_t_4FS_had_madspin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THqToWW_t_4FS_lep_madspin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THqToZZ_t_4FS_had_madspin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THqToZZ_t_4FS_lep_madspin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7293" y="4942625"/>
            <a:ext cx="4791694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Naïve question: is this by-pass a good idea ?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55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Cut-flow chart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3017" r="9882" b="31978"/>
          <a:stretch/>
        </p:blipFill>
        <p:spPr bwMode="auto">
          <a:xfrm>
            <a:off x="95250" y="1319135"/>
            <a:ext cx="8972550" cy="17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58612" r="9666" b="17431"/>
          <a:stretch/>
        </p:blipFill>
        <p:spPr bwMode="auto">
          <a:xfrm>
            <a:off x="180975" y="3387777"/>
            <a:ext cx="8963025" cy="16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 bwMode="auto">
          <a:xfrm>
            <a:off x="104775" y="4210051"/>
            <a:ext cx="161925" cy="9525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104775" y="4114801"/>
            <a:ext cx="161925" cy="952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04775" y="2200276"/>
            <a:ext cx="161925" cy="9525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104775" y="2114551"/>
            <a:ext cx="161925" cy="952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1028700" y="5181601"/>
            <a:ext cx="161925" cy="952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1028700" y="5400676"/>
            <a:ext cx="161925" cy="9525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47775" y="5010150"/>
            <a:ext cx="1846980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Inclusive </a:t>
            </a:r>
            <a:r>
              <a:rPr lang="fr-FR" sz="1600" dirty="0" err="1" smtClean="0">
                <a:solidFill>
                  <a:srgbClr val="FF0000"/>
                </a:solidFill>
              </a:rPr>
              <a:t>selection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47775" y="5257800"/>
            <a:ext cx="1914307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Exclusive </a:t>
            </a:r>
            <a:r>
              <a:rPr lang="fr-FR" sz="1600" dirty="0" err="1" smtClean="0">
                <a:solidFill>
                  <a:schemeClr val="accent2">
                    <a:lumMod val="75000"/>
                  </a:schemeClr>
                </a:solidFill>
              </a:rPr>
              <a:t>selection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7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te.local\Desktop\Who\cutFlow_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" y="1059122"/>
            <a:ext cx="7481455" cy="57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Cut-flow chart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17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Inclusive selection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18840" r="24589" b="6493"/>
          <a:stretch/>
        </p:blipFill>
        <p:spPr bwMode="auto">
          <a:xfrm>
            <a:off x="1436916" y="1128157"/>
            <a:ext cx="6270169" cy="56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 bwMode="auto">
          <a:xfrm flipV="1">
            <a:off x="6721434" y="1377538"/>
            <a:ext cx="0" cy="48926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1935677" y="1710047"/>
            <a:ext cx="513014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 rot="16200000">
            <a:off x="7172696" y="3408218"/>
            <a:ext cx="1441420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significance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4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0" y="367"/>
              <a:ext cx="5760" cy="263"/>
            </a:xfrm>
            <a:prstGeom prst="roundRect">
              <a:avLst>
                <a:gd name="adj" fmla="val 38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84308" y="2474843"/>
            <a:ext cx="37753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err="1" smtClean="0">
                <a:solidFill>
                  <a:schemeClr val="tx1"/>
                </a:solidFill>
              </a:rPr>
              <a:t>Synchronization</a:t>
            </a:r>
            <a:endParaRPr lang="fr-FR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/>
                </a:solidFill>
              </a:rPr>
              <a:t>tt - t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1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0" r="25108" b="12173"/>
          <a:stretch/>
        </p:blipFill>
        <p:spPr bwMode="auto">
          <a:xfrm>
            <a:off x="171522" y="3455718"/>
            <a:ext cx="8972478" cy="34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43017" r="28610" b="39319"/>
          <a:stretch/>
        </p:blipFill>
        <p:spPr bwMode="auto">
          <a:xfrm>
            <a:off x="93776" y="1485388"/>
            <a:ext cx="8907720" cy="15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1880" y="3230088"/>
            <a:ext cx="966931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Shimaa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7402" y="1363683"/>
            <a:ext cx="582211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Eric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1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Benchmarks for 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8844" y="1345669"/>
            <a:ext cx="4084982" cy="3760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TTtoLHtoWW-Kappa-hct-NEW2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0.525927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52592.7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   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52592.7 pm 229.331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2 leptons       : 5389.7 pm 73.4146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cut on l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4660.88 pm 68.2706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&gt;12          : 4647.7 pm 68.174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same sign       : 4647.7 pm 68.174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Z veto          : 3682.46 pm 60.6833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=1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 GeV  : 1507.47 pm 38.8261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1-3 jets        : 1076.93 pm 32.8166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198783" y="2743200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437321" y="5347251"/>
            <a:ext cx="289213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Units</a:t>
            </a:r>
            <a:r>
              <a:rPr lang="fr-FR" sz="1400" dirty="0" smtClean="0">
                <a:solidFill>
                  <a:schemeClr val="tx1"/>
                </a:solidFill>
              </a:rPr>
              <a:t> : section [</a:t>
            </a:r>
            <a:r>
              <a:rPr lang="fr-FR" sz="1400" dirty="0" err="1" smtClean="0">
                <a:solidFill>
                  <a:schemeClr val="tx1"/>
                </a:solidFill>
              </a:rPr>
              <a:t>pb</a:t>
            </a:r>
            <a:r>
              <a:rPr lang="fr-FR" sz="1400" dirty="0" smtClean="0">
                <a:solidFill>
                  <a:schemeClr val="tx1"/>
                </a:solidFill>
              </a:rPr>
              <a:t>], </a:t>
            </a:r>
            <a:r>
              <a:rPr lang="fr-FR" sz="1400" dirty="0" err="1" smtClean="0">
                <a:solidFill>
                  <a:schemeClr val="tx1"/>
                </a:solidFill>
              </a:rPr>
              <a:t>lumi</a:t>
            </a:r>
            <a:r>
              <a:rPr lang="fr-FR" sz="1400" baseline="30000" dirty="0" err="1" smtClean="0">
                <a:solidFill>
                  <a:schemeClr val="tx1"/>
                </a:solidFill>
              </a:rPr>
              <a:t>int</a:t>
            </a:r>
            <a:r>
              <a:rPr lang="fr-FR" sz="1400" dirty="0" smtClean="0">
                <a:solidFill>
                  <a:schemeClr val="tx1"/>
                </a:solidFill>
              </a:rPr>
              <a:t> [pb</a:t>
            </a:r>
            <a:r>
              <a:rPr lang="fr-FR" sz="1400" baseline="30000" dirty="0" smtClean="0">
                <a:solidFill>
                  <a:schemeClr val="tx1"/>
                </a:solidFill>
              </a:rPr>
              <a:t>-1</a:t>
            </a:r>
            <a:r>
              <a:rPr lang="fr-FR" sz="1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Charge </a:t>
            </a:r>
            <a:r>
              <a:rPr lang="fr-FR" sz="1400" dirty="0" err="1" smtClean="0">
                <a:solidFill>
                  <a:schemeClr val="tx1"/>
                </a:solidFill>
              </a:rPr>
              <a:t>misidentification</a:t>
            </a:r>
            <a:r>
              <a:rPr lang="fr-FR" sz="1400" dirty="0" smtClean="0">
                <a:solidFill>
                  <a:schemeClr val="tx1"/>
                </a:solidFill>
              </a:rPr>
              <a:t> switch off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5435" y="1329104"/>
            <a:ext cx="4084982" cy="3760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TTtoLHtoWW-Kappa-hut-NEW2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0.525927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52592.7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   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52592.7 pm 229.331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2 leptons       : 5383.52 pm 73.3725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cut on l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4660.39 pm 68.267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&gt;12          : 4646.3 pm 68.1638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same sign       : 4646.3 pm 68.1638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Z veto          : 3677.16 pm 60.6396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=1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 GeV  : 1587.99 pm 39.8496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1-3 jets        : 1110.74 pm 33.3277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4565374" y="2726635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7384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76" y="0"/>
            <a:ext cx="1022024" cy="10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 Box 5"/>
          <p:cNvSpPr txBox="1">
            <a:spLocks noChangeArrowheads="1"/>
          </p:cNvSpPr>
          <p:nvPr/>
        </p:nvSpPr>
        <p:spPr bwMode="auto">
          <a:xfrm>
            <a:off x="71628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5184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57200" eaLnBrk="0" fontAlgn="base" hangingPunct="0">
              <a:lnSpc>
                <a:spcPts val="22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r" eaLnBrk="1" hangingPunct="1">
              <a:lnSpc>
                <a:spcPct val="76000"/>
              </a:lnSpc>
            </a:pPr>
            <a:fld id="{FC8CDAD1-AB77-4090-8756-79010EC23340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lnSpc>
                  <a:spcPct val="76000"/>
                </a:lnSpc>
              </a:p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0" y="76200"/>
            <a:ext cx="9144000" cy="990600"/>
            <a:chOff x="0" y="48"/>
            <a:chExt cx="5760" cy="62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0" y="324"/>
              <a:ext cx="5759" cy="348"/>
              <a:chOff x="0" y="304"/>
              <a:chExt cx="5759" cy="348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0" y="347"/>
                <a:ext cx="5760" cy="263"/>
              </a:xfrm>
              <a:prstGeom prst="roundRect">
                <a:avLst>
                  <a:gd name="adj" fmla="val 38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0" y="304"/>
                <a:ext cx="576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119376" rIns="90000" bIns="46800" anchor="ctr"/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5pPr>
                <a:lvl6pPr marL="25146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6pPr>
                <a:lvl7pPr marL="29718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7pPr>
                <a:lvl8pPr marL="34290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8pPr>
                <a:lvl9pPr marL="3886200" indent="-228600" defTabSz="457200" eaLnBrk="0" fontAlgn="base" hangingPunct="0">
                  <a:lnSpc>
                    <a:spcPts val="2213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smincho" charset="0"/>
                    <a:cs typeface="msmincho" charset="0"/>
                  </a:defRPr>
                </a:lvl9pPr>
              </a:lstStyle>
              <a:p>
                <a:pPr algn="ctr" eaLnBrk="1" hangingPunct="1">
                  <a:lnSpc>
                    <a:spcPct val="76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Benchmarks for synchronization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80" y="48"/>
              <a:ext cx="44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143568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5pPr>
              <a:lvl6pPr marL="25146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6pPr>
              <a:lvl7pPr marL="29718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7pPr>
              <a:lvl8pPr marL="34290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8pPr>
              <a:lvl9pPr marL="3886200" indent="-228600" defTabSz="457200" eaLnBrk="0" fontAlgn="base" hangingPunct="0">
                <a:lnSpc>
                  <a:spcPts val="2213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mincho" charset="0"/>
                  <a:cs typeface="msmincho" charset="0"/>
                </a:defRPr>
              </a:lvl9pPr>
            </a:lstStyle>
            <a:p>
              <a:pPr algn="ctr" eaLnBrk="1" hangingPunct="1">
                <a:lnSpc>
                  <a:spcPct val="76000"/>
                </a:lnSpc>
              </a:pPr>
              <a:r>
                <a:rPr lang="en-US" sz="2800" b="1" u="sng" dirty="0" smtClean="0">
                  <a:solidFill>
                    <a:srgbClr val="003399"/>
                  </a:solidFill>
                </a:rPr>
                <a:t>Searching </a:t>
              </a:r>
              <a:r>
                <a:rPr lang="en-US" sz="2800" b="1" u="sng" dirty="0" err="1" smtClean="0">
                  <a:solidFill>
                    <a:srgbClr val="003399"/>
                  </a:solidFill>
                </a:rPr>
                <a:t>tH</a:t>
              </a:r>
              <a:r>
                <a:rPr lang="en-US" sz="2800" b="1" u="sng" dirty="0" smtClean="0">
                  <a:solidFill>
                    <a:srgbClr val="003399"/>
                  </a:solidFill>
                </a:rPr>
                <a:t> with SS lepton pair</a:t>
              </a:r>
              <a:endParaRPr lang="en-US" sz="2800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0" y="672"/>
              <a:ext cx="5760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0"/>
            <a:ext cx="1451154" cy="11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8844" y="1345669"/>
            <a:ext cx="4084982" cy="3760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tHToWW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hct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0.143191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14319.1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   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14319.1 pm 119.663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2 leptons       : 1660.44 pm 40.7485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cut on l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1410.79 pm 37.5605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&gt;12          : 1406.06 pm 37.4975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same sign       : 1406.06 pm 37.4975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Z veto          : 1128.1 pm 33.5872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=1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 GeV  : 538.188 pm 23.1989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1-3 jets        : 484.371 pm 22.0084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198783" y="2743200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555435" y="1329104"/>
            <a:ext cx="4084982" cy="37600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tHToWW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-Kappa-hut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luminosity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100000</a:t>
            </a:r>
          </a:p>
          <a:p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xsection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0.963552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96355.2</a:t>
            </a:r>
          </a:p>
          <a:p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        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96355.2 pm 310.411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2 leptons       : 7660.86 pm 87.5263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cut on l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6574.55 pm 81.0836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&gt;12          : 6552.96 pm 80.9504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same sign       : 6552.96 pm 80.9504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Z veto          : 5313.52 pm 72.8939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=1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 GeV  : 2579.96 pm 50.7933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1-3 jets        : 2323.63 pm 48.2041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4565374" y="2726635"/>
            <a:ext cx="407504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437321" y="5347251"/>
            <a:ext cx="288886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Units</a:t>
            </a:r>
            <a:r>
              <a:rPr lang="fr-FR" sz="1400" dirty="0" smtClean="0">
                <a:solidFill>
                  <a:schemeClr val="tx1"/>
                </a:solidFill>
              </a:rPr>
              <a:t> : section [</a:t>
            </a:r>
            <a:r>
              <a:rPr lang="fr-FR" sz="1400" dirty="0" err="1" smtClean="0">
                <a:solidFill>
                  <a:schemeClr val="tx1"/>
                </a:solidFill>
              </a:rPr>
              <a:t>pb</a:t>
            </a:r>
            <a:r>
              <a:rPr lang="fr-FR" sz="1400" dirty="0" smtClean="0">
                <a:solidFill>
                  <a:schemeClr val="tx1"/>
                </a:solidFill>
              </a:rPr>
              <a:t>], </a:t>
            </a:r>
            <a:r>
              <a:rPr lang="fr-FR" sz="1400" dirty="0" err="1" smtClean="0">
                <a:solidFill>
                  <a:schemeClr val="tx1"/>
                </a:solidFill>
              </a:rPr>
              <a:t>lumi</a:t>
            </a:r>
            <a:r>
              <a:rPr lang="fr-FR" sz="1400" baseline="30000" dirty="0" err="1" smtClean="0">
                <a:solidFill>
                  <a:schemeClr val="tx1"/>
                </a:solidFill>
              </a:rPr>
              <a:t>int</a:t>
            </a:r>
            <a:r>
              <a:rPr lang="fr-FR" sz="1400" dirty="0" smtClean="0">
                <a:solidFill>
                  <a:schemeClr val="tx1"/>
                </a:solidFill>
              </a:rPr>
              <a:t> [pb</a:t>
            </a:r>
            <a:r>
              <a:rPr lang="fr-FR" sz="1400" baseline="30000" dirty="0" smtClean="0">
                <a:solidFill>
                  <a:schemeClr val="tx1"/>
                </a:solidFill>
              </a:rPr>
              <a:t>-1</a:t>
            </a:r>
            <a:r>
              <a:rPr lang="fr-FR" sz="1400" dirty="0" smtClean="0">
                <a:solidFill>
                  <a:schemeClr val="tx1"/>
                </a:solidFill>
              </a:rPr>
              <a:t>]</a:t>
            </a:r>
          </a:p>
          <a:p>
            <a:r>
              <a:rPr lang="fr-FR" sz="1400" dirty="0">
                <a:solidFill>
                  <a:schemeClr val="tx1"/>
                </a:solidFill>
              </a:rPr>
              <a:t>Charge </a:t>
            </a:r>
            <a:r>
              <a:rPr lang="fr-FR" sz="1400" dirty="0" err="1">
                <a:solidFill>
                  <a:schemeClr val="tx1"/>
                </a:solidFill>
              </a:rPr>
              <a:t>misidentification</a:t>
            </a:r>
            <a:r>
              <a:rPr lang="fr-FR" sz="1400" dirty="0">
                <a:solidFill>
                  <a:schemeClr val="tx1"/>
                </a:solidFill>
              </a:rPr>
              <a:t> switch off</a:t>
            </a:r>
          </a:p>
        </p:txBody>
      </p:sp>
    </p:spTree>
    <p:extLst>
      <p:ext uri="{BB962C8B-B14F-4D97-AF65-F5344CB8AC3E}">
        <p14:creationId xmlns:p14="http://schemas.microsoft.com/office/powerpoint/2010/main" val="375422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213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213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713</Words>
  <Application>Microsoft Office PowerPoint</Application>
  <PresentationFormat>Affichage à l'écran (4:3)</PresentationFormat>
  <Paragraphs>185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Conte</dc:creator>
  <cp:lastModifiedBy>Eric Conte</cp:lastModifiedBy>
  <cp:revision>2591</cp:revision>
  <cp:lastPrinted>2008-09-17T07:57:06Z</cp:lastPrinted>
  <dcterms:created xsi:type="dcterms:W3CDTF">2008-09-17T07:57:06Z</dcterms:created>
  <dcterms:modified xsi:type="dcterms:W3CDTF">2015-10-29T05:40:18Z</dcterms:modified>
</cp:coreProperties>
</file>