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4" r:id="rId2"/>
    <p:sldId id="365" r:id="rId3"/>
  </p:sldIdLst>
  <p:sldSz cx="9144000" cy="6858000" type="screen4x3"/>
  <p:notesSz cx="7772400" cy="10058400"/>
  <p:defaultTextStyle>
    <a:defPPr>
      <a:defRPr lang="en-GB"/>
    </a:defPPr>
    <a:lvl1pPr algn="l" defTabSz="457200" rtl="0" fontAlgn="base">
      <a:lnSpc>
        <a:spcPts val="2213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1pPr>
    <a:lvl2pPr marL="742950" indent="-285750" algn="l" defTabSz="457200" rtl="0" fontAlgn="base">
      <a:lnSpc>
        <a:spcPts val="2213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2pPr>
    <a:lvl3pPr marL="1143000" indent="-228600" algn="l" defTabSz="457200" rtl="0" fontAlgn="base">
      <a:lnSpc>
        <a:spcPts val="2213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3pPr>
    <a:lvl4pPr marL="1600200" indent="-228600" algn="l" defTabSz="457200" rtl="0" fontAlgn="base">
      <a:lnSpc>
        <a:spcPts val="2213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4pPr>
    <a:lvl5pPr marL="2057400" indent="-228600" algn="l" defTabSz="457200" rtl="0" fontAlgn="base">
      <a:lnSpc>
        <a:spcPts val="2213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mincho" charset="0"/>
        <a:cs typeface="msminch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00"/>
    <a:srgbClr val="99FF33"/>
    <a:srgbClr val="CCECFF"/>
    <a:srgbClr val="66FFFF"/>
    <a:srgbClr val="FFFF99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6" autoAdjust="0"/>
    <p:restoredTop sz="90935" autoAdjust="0"/>
  </p:normalViewPr>
  <p:slideViewPr>
    <p:cSldViewPr snapToGrid="0">
      <p:cViewPr>
        <p:scale>
          <a:sx n="96" d="100"/>
          <a:sy n="96" d="100"/>
        </p:scale>
        <p:origin x="-1530" y="444"/>
      </p:cViewPr>
      <p:guideLst>
        <p:guide orient="horz" pos="297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1960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1960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87C1A07A-D5D6-485D-B5E2-7737EC8FF6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69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3088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r" eaLnBrk="1" hangingPunct="1">
              <a:lnSpc>
                <a:spcPct val="76000"/>
              </a:lnSpc>
            </a:pPr>
            <a:fld id="{3AB61EF3-FB39-4DFE-965E-49B5C71FC3E4}" type="slidenum">
              <a:rPr lang="en-GB" sz="1200">
                <a:solidFill>
                  <a:srgbClr val="000000"/>
                </a:solidFill>
              </a:rPr>
              <a:pPr algn="r" eaLnBrk="1" hangingPunct="1">
                <a:lnSpc>
                  <a:spcPct val="76000"/>
                </a:lnSpc>
              </a:pPr>
              <a:t>‹N°›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74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884614" y="1"/>
            <a:ext cx="297021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7" tIns="45713" rIns="91427" bIns="45713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1143000" y="685800"/>
            <a:ext cx="4572001" cy="3429000"/>
          </a:xfrm>
          <a:prstGeom prst="roundRect">
            <a:avLst>
              <a:gd name="adj" fmla="val 46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1427" tIns="45713" rIns="91427" bIns="45713" anchor="ctr"/>
          <a:lstStyle/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1" y="4343400"/>
            <a:ext cx="5484813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884614" y="1"/>
            <a:ext cx="297021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7" tIns="45713" rIns="91427" bIns="45713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1143000" y="685800"/>
            <a:ext cx="4572001" cy="3429000"/>
          </a:xfrm>
          <a:prstGeom prst="roundRect">
            <a:avLst>
              <a:gd name="adj" fmla="val 46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1427" tIns="45713" rIns="91427" bIns="45713" anchor="ctr"/>
          <a:lstStyle/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/>
          </p:nvPr>
        </p:nvSpPr>
        <p:spPr>
          <a:xfrm>
            <a:off x="685801" y="4343400"/>
            <a:ext cx="5484813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1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9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6002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6002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562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58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34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91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103188" y="1308100"/>
            <a:ext cx="9347201" cy="5629275"/>
            <a:chOff x="-65" y="824"/>
            <a:chExt cx="5888" cy="3546"/>
          </a:xfrm>
        </p:grpSpPr>
        <p:sp>
          <p:nvSpPr>
            <p:cNvPr id="1030" name="AutoShape 2"/>
            <p:cNvSpPr>
              <a:spLocks noChangeArrowheads="1"/>
            </p:cNvSpPr>
            <p:nvPr/>
          </p:nvSpPr>
          <p:spPr bwMode="auto">
            <a:xfrm rot="10020000">
              <a:off x="-12" y="1032"/>
              <a:ext cx="174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AutoShape 3"/>
            <p:cNvSpPr>
              <a:spLocks noChangeArrowheads="1"/>
            </p:cNvSpPr>
            <p:nvPr/>
          </p:nvSpPr>
          <p:spPr bwMode="auto">
            <a:xfrm rot="9960000">
              <a:off x="-22" y="1126"/>
              <a:ext cx="203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AutoShape 4"/>
            <p:cNvSpPr>
              <a:spLocks noChangeArrowheads="1"/>
            </p:cNvSpPr>
            <p:nvPr/>
          </p:nvSpPr>
          <p:spPr bwMode="auto">
            <a:xfrm rot="9960000">
              <a:off x="-25" y="1198"/>
              <a:ext cx="2245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AutoShape 5"/>
            <p:cNvSpPr>
              <a:spLocks noChangeArrowheads="1"/>
            </p:cNvSpPr>
            <p:nvPr/>
          </p:nvSpPr>
          <p:spPr bwMode="auto">
            <a:xfrm rot="9900000">
              <a:off x="-41" y="1282"/>
              <a:ext cx="2475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utoShape 6"/>
            <p:cNvSpPr>
              <a:spLocks noChangeArrowheads="1"/>
            </p:cNvSpPr>
            <p:nvPr/>
          </p:nvSpPr>
          <p:spPr bwMode="auto">
            <a:xfrm rot="9840000">
              <a:off x="-49" y="1396"/>
              <a:ext cx="2769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AutoShape 7"/>
            <p:cNvSpPr>
              <a:spLocks noChangeArrowheads="1"/>
            </p:cNvSpPr>
            <p:nvPr/>
          </p:nvSpPr>
          <p:spPr bwMode="auto">
            <a:xfrm rot="9780000">
              <a:off x="-64" y="1521"/>
              <a:ext cx="3057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AutoShape 8"/>
            <p:cNvSpPr>
              <a:spLocks noChangeArrowheads="1"/>
            </p:cNvSpPr>
            <p:nvPr/>
          </p:nvSpPr>
          <p:spPr bwMode="auto">
            <a:xfrm rot="9660000">
              <a:off x="-91" y="1694"/>
              <a:ext cx="3402" cy="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5C5C8A"/>
                </a:gs>
                <a:gs pos="100000">
                  <a:srgbClr val="666699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AutoShape 9"/>
            <p:cNvSpPr>
              <a:spLocks noChangeArrowheads="1"/>
            </p:cNvSpPr>
            <p:nvPr/>
          </p:nvSpPr>
          <p:spPr bwMode="auto">
            <a:xfrm rot="9540000">
              <a:off x="-97" y="1863"/>
              <a:ext cx="3748" cy="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AutoShape 10"/>
            <p:cNvSpPr>
              <a:spLocks noChangeArrowheads="1"/>
            </p:cNvSpPr>
            <p:nvPr/>
          </p:nvSpPr>
          <p:spPr bwMode="auto">
            <a:xfrm rot="9420000">
              <a:off x="-165" y="2051"/>
              <a:ext cx="4208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AutoShape 11"/>
            <p:cNvSpPr>
              <a:spLocks noChangeArrowheads="1"/>
            </p:cNvSpPr>
            <p:nvPr/>
          </p:nvSpPr>
          <p:spPr bwMode="auto">
            <a:xfrm rot="9300000">
              <a:off x="-213" y="2287"/>
              <a:ext cx="4610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AutoShape 12"/>
            <p:cNvSpPr>
              <a:spLocks noChangeArrowheads="1"/>
            </p:cNvSpPr>
            <p:nvPr/>
          </p:nvSpPr>
          <p:spPr bwMode="auto">
            <a:xfrm rot="9120000">
              <a:off x="-310" y="2613"/>
              <a:ext cx="5197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AutoShape 13"/>
            <p:cNvSpPr>
              <a:spLocks noChangeArrowheads="1"/>
            </p:cNvSpPr>
            <p:nvPr/>
          </p:nvSpPr>
          <p:spPr bwMode="auto">
            <a:xfrm rot="8880000">
              <a:off x="10" y="2877"/>
              <a:ext cx="5398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2F2F46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AutoShape 14"/>
            <p:cNvSpPr>
              <a:spLocks noChangeArrowheads="1"/>
            </p:cNvSpPr>
            <p:nvPr/>
          </p:nvSpPr>
          <p:spPr bwMode="auto">
            <a:xfrm rot="8580000">
              <a:off x="1322" y="2924"/>
              <a:ext cx="4609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1E1E2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AutoShape 15"/>
            <p:cNvSpPr>
              <a:spLocks noChangeArrowheads="1"/>
            </p:cNvSpPr>
            <p:nvPr/>
          </p:nvSpPr>
          <p:spPr bwMode="auto">
            <a:xfrm rot="8220000">
              <a:off x="2684" y="3067"/>
              <a:ext cx="357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030304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16"/>
            <p:cNvSpPr>
              <a:spLocks noChangeArrowheads="1"/>
            </p:cNvSpPr>
            <p:nvPr/>
          </p:nvSpPr>
          <p:spPr bwMode="auto">
            <a:xfrm rot="7800000">
              <a:off x="4052" y="3501"/>
              <a:ext cx="2077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00000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AutoShape 17"/>
            <p:cNvSpPr>
              <a:spLocks noChangeArrowheads="1"/>
            </p:cNvSpPr>
            <p:nvPr/>
          </p:nvSpPr>
          <p:spPr bwMode="auto">
            <a:xfrm rot="7560000">
              <a:off x="5368" y="4163"/>
              <a:ext cx="500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00000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AutoShape 18"/>
            <p:cNvSpPr>
              <a:spLocks noChangeArrowheads="1"/>
            </p:cNvSpPr>
            <p:nvPr/>
          </p:nvSpPr>
          <p:spPr bwMode="auto">
            <a:xfrm rot="1080000">
              <a:off x="-145" y="2357"/>
              <a:ext cx="6044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7375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AutoShape 19"/>
            <p:cNvSpPr>
              <a:spLocks noChangeArrowheads="1"/>
            </p:cNvSpPr>
            <p:nvPr/>
          </p:nvSpPr>
          <p:spPr bwMode="auto">
            <a:xfrm rot="1560000">
              <a:off x="-197" y="3393"/>
              <a:ext cx="4140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0406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AutoShape 20"/>
            <p:cNvSpPr>
              <a:spLocks noChangeArrowheads="1"/>
            </p:cNvSpPr>
            <p:nvPr/>
          </p:nvSpPr>
          <p:spPr bwMode="auto">
            <a:xfrm rot="1740000">
              <a:off x="-163" y="3620"/>
              <a:ext cx="280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0406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AutoShape 21"/>
            <p:cNvSpPr>
              <a:spLocks noChangeArrowheads="1"/>
            </p:cNvSpPr>
            <p:nvPr/>
          </p:nvSpPr>
          <p:spPr bwMode="auto">
            <a:xfrm rot="1980000">
              <a:off x="-109" y="3917"/>
              <a:ext cx="1399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AutoShape 22"/>
            <p:cNvSpPr>
              <a:spLocks noChangeArrowheads="1"/>
            </p:cNvSpPr>
            <p:nvPr/>
          </p:nvSpPr>
          <p:spPr bwMode="auto">
            <a:xfrm rot="1380000">
              <a:off x="-214" y="3219"/>
              <a:ext cx="5475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1314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AutoShape 23"/>
            <p:cNvSpPr>
              <a:spLocks noChangeArrowheads="1"/>
            </p:cNvSpPr>
            <p:nvPr/>
          </p:nvSpPr>
          <p:spPr bwMode="auto">
            <a:xfrm rot="960000">
              <a:off x="-115" y="2127"/>
              <a:ext cx="6014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A3A57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AutoShape 24"/>
            <p:cNvSpPr>
              <a:spLocks noChangeArrowheads="1"/>
            </p:cNvSpPr>
            <p:nvPr/>
          </p:nvSpPr>
          <p:spPr bwMode="auto">
            <a:xfrm rot="-9840000">
              <a:off x="82" y="1947"/>
              <a:ext cx="5755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AutoShape 25"/>
            <p:cNvSpPr>
              <a:spLocks noChangeArrowheads="1"/>
            </p:cNvSpPr>
            <p:nvPr/>
          </p:nvSpPr>
          <p:spPr bwMode="auto">
            <a:xfrm rot="840000">
              <a:off x="375" y="1801"/>
              <a:ext cx="547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AutoShape 26"/>
            <p:cNvSpPr>
              <a:spLocks noChangeArrowheads="1"/>
            </p:cNvSpPr>
            <p:nvPr/>
          </p:nvSpPr>
          <p:spPr bwMode="auto">
            <a:xfrm rot="780000">
              <a:off x="849" y="1581"/>
              <a:ext cx="4975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AutoShape 27"/>
            <p:cNvSpPr>
              <a:spLocks noChangeArrowheads="1"/>
            </p:cNvSpPr>
            <p:nvPr/>
          </p:nvSpPr>
          <p:spPr bwMode="auto">
            <a:xfrm rot="720000">
              <a:off x="1054" y="1475"/>
              <a:ext cx="4758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AutoShape 28"/>
            <p:cNvSpPr>
              <a:spLocks noChangeArrowheads="1"/>
            </p:cNvSpPr>
            <p:nvPr/>
          </p:nvSpPr>
          <p:spPr bwMode="auto">
            <a:xfrm rot="720000">
              <a:off x="1245" y="1378"/>
              <a:ext cx="4556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AutoShape 29"/>
            <p:cNvSpPr>
              <a:spLocks noChangeArrowheads="1"/>
            </p:cNvSpPr>
            <p:nvPr/>
          </p:nvSpPr>
          <p:spPr bwMode="auto">
            <a:xfrm rot="-10140000">
              <a:off x="1489" y="1307"/>
              <a:ext cx="431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AutoShape 30"/>
            <p:cNvSpPr>
              <a:spLocks noChangeArrowheads="1"/>
            </p:cNvSpPr>
            <p:nvPr/>
          </p:nvSpPr>
          <p:spPr bwMode="auto">
            <a:xfrm rot="-10140000">
              <a:off x="1652" y="1221"/>
              <a:ext cx="415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AutoShape 31"/>
            <p:cNvSpPr>
              <a:spLocks noChangeArrowheads="1"/>
            </p:cNvSpPr>
            <p:nvPr/>
          </p:nvSpPr>
          <p:spPr bwMode="auto">
            <a:xfrm rot="-9960000">
              <a:off x="612" y="1684"/>
              <a:ext cx="5203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AutoShape 32"/>
            <p:cNvSpPr>
              <a:spLocks noChangeArrowheads="1"/>
            </p:cNvSpPr>
            <p:nvPr/>
          </p:nvSpPr>
          <p:spPr bwMode="auto">
            <a:xfrm rot="-9540000">
              <a:off x="-202" y="2975"/>
              <a:ext cx="6148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7375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AutoShape 33"/>
            <p:cNvSpPr>
              <a:spLocks noChangeArrowheads="1"/>
            </p:cNvSpPr>
            <p:nvPr/>
          </p:nvSpPr>
          <p:spPr bwMode="auto">
            <a:xfrm rot="-9600000">
              <a:off x="-173" y="2662"/>
              <a:ext cx="6102" cy="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66669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4"/>
            <p:cNvSpPr>
              <a:spLocks noChangeArrowheads="1"/>
            </p:cNvSpPr>
            <p:nvPr/>
          </p:nvSpPr>
          <p:spPr bwMode="auto">
            <a:xfrm>
              <a:off x="740" y="3357"/>
              <a:ext cx="168" cy="96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5"/>
            <p:cNvSpPr>
              <a:spLocks noChangeArrowheads="1"/>
            </p:cNvSpPr>
            <p:nvPr/>
          </p:nvSpPr>
          <p:spPr bwMode="auto">
            <a:xfrm>
              <a:off x="236" y="3072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36"/>
            <p:cNvSpPr>
              <a:spLocks noChangeArrowheads="1"/>
            </p:cNvSpPr>
            <p:nvPr/>
          </p:nvSpPr>
          <p:spPr bwMode="auto">
            <a:xfrm>
              <a:off x="159" y="3649"/>
              <a:ext cx="196" cy="106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37"/>
            <p:cNvSpPr>
              <a:spLocks noChangeArrowheads="1"/>
            </p:cNvSpPr>
            <p:nvPr/>
          </p:nvSpPr>
          <p:spPr bwMode="auto">
            <a:xfrm>
              <a:off x="2077" y="2660"/>
              <a:ext cx="156" cy="8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Oval 38"/>
            <p:cNvSpPr>
              <a:spLocks noChangeArrowheads="1"/>
            </p:cNvSpPr>
            <p:nvPr/>
          </p:nvSpPr>
          <p:spPr bwMode="auto">
            <a:xfrm>
              <a:off x="1223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Oval 39"/>
            <p:cNvSpPr>
              <a:spLocks noChangeArrowheads="1"/>
            </p:cNvSpPr>
            <p:nvPr/>
          </p:nvSpPr>
          <p:spPr bwMode="auto">
            <a:xfrm>
              <a:off x="1686" y="2856"/>
              <a:ext cx="156" cy="9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Oval 40"/>
            <p:cNvSpPr>
              <a:spLocks noChangeArrowheads="1"/>
            </p:cNvSpPr>
            <p:nvPr/>
          </p:nvSpPr>
          <p:spPr bwMode="auto">
            <a:xfrm>
              <a:off x="750" y="2838"/>
              <a:ext cx="151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Oval 41"/>
            <p:cNvSpPr>
              <a:spLocks noChangeArrowheads="1"/>
            </p:cNvSpPr>
            <p:nvPr/>
          </p:nvSpPr>
          <p:spPr bwMode="auto">
            <a:xfrm>
              <a:off x="367" y="2655"/>
              <a:ext cx="150" cy="8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Oval 42"/>
            <p:cNvSpPr>
              <a:spLocks noChangeArrowheads="1"/>
            </p:cNvSpPr>
            <p:nvPr/>
          </p:nvSpPr>
          <p:spPr bwMode="auto">
            <a:xfrm>
              <a:off x="1172" y="2641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Oval 43"/>
            <p:cNvSpPr>
              <a:spLocks noChangeArrowheads="1"/>
            </p:cNvSpPr>
            <p:nvPr/>
          </p:nvSpPr>
          <p:spPr bwMode="auto">
            <a:xfrm>
              <a:off x="2401" y="2484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Oval 44"/>
            <p:cNvSpPr>
              <a:spLocks noChangeArrowheads="1"/>
            </p:cNvSpPr>
            <p:nvPr/>
          </p:nvSpPr>
          <p:spPr bwMode="auto">
            <a:xfrm>
              <a:off x="1910" y="2313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Oval 45"/>
            <p:cNvSpPr>
              <a:spLocks noChangeArrowheads="1"/>
            </p:cNvSpPr>
            <p:nvPr/>
          </p:nvSpPr>
          <p:spPr bwMode="auto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Oval 46"/>
            <p:cNvSpPr>
              <a:spLocks noChangeArrowheads="1"/>
            </p:cNvSpPr>
            <p:nvPr/>
          </p:nvSpPr>
          <p:spPr bwMode="auto">
            <a:xfrm>
              <a:off x="2741" y="2304"/>
              <a:ext cx="140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Oval 47"/>
            <p:cNvSpPr>
              <a:spLocks noChangeArrowheads="1"/>
            </p:cNvSpPr>
            <p:nvPr/>
          </p:nvSpPr>
          <p:spPr bwMode="auto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Oval 48"/>
            <p:cNvSpPr>
              <a:spLocks noChangeArrowheads="1"/>
            </p:cNvSpPr>
            <p:nvPr/>
          </p:nvSpPr>
          <p:spPr bwMode="auto">
            <a:xfrm>
              <a:off x="3720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Oval 49"/>
            <p:cNvSpPr>
              <a:spLocks noChangeArrowheads="1"/>
            </p:cNvSpPr>
            <p:nvPr/>
          </p:nvSpPr>
          <p:spPr bwMode="auto">
            <a:xfrm>
              <a:off x="3527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Oval 50"/>
            <p:cNvSpPr>
              <a:spLocks noChangeArrowheads="1"/>
            </p:cNvSpPr>
            <p:nvPr/>
          </p:nvSpPr>
          <p:spPr bwMode="auto">
            <a:xfrm>
              <a:off x="3063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Oval 51"/>
            <p:cNvSpPr>
              <a:spLocks noChangeArrowheads="1"/>
            </p:cNvSpPr>
            <p:nvPr/>
          </p:nvSpPr>
          <p:spPr bwMode="auto">
            <a:xfrm>
              <a:off x="3276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Oval 52"/>
            <p:cNvSpPr>
              <a:spLocks noChangeArrowheads="1"/>
            </p:cNvSpPr>
            <p:nvPr/>
          </p:nvSpPr>
          <p:spPr bwMode="auto">
            <a:xfrm>
              <a:off x="3026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3D3D5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Oval 53"/>
            <p:cNvSpPr>
              <a:spLocks noChangeArrowheads="1"/>
            </p:cNvSpPr>
            <p:nvPr/>
          </p:nvSpPr>
          <p:spPr bwMode="auto">
            <a:xfrm>
              <a:off x="1569" y="2452"/>
              <a:ext cx="150" cy="9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Oval 54"/>
            <p:cNvSpPr>
              <a:spLocks noChangeArrowheads="1"/>
            </p:cNvSpPr>
            <p:nvPr/>
          </p:nvSpPr>
          <p:spPr bwMode="auto">
            <a:xfrm>
              <a:off x="1862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Oval 55"/>
            <p:cNvSpPr>
              <a:spLocks noChangeArrowheads="1"/>
            </p:cNvSpPr>
            <p:nvPr/>
          </p:nvSpPr>
          <p:spPr bwMode="auto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Oval 56"/>
            <p:cNvSpPr>
              <a:spLocks noChangeArrowheads="1"/>
            </p:cNvSpPr>
            <p:nvPr/>
          </p:nvSpPr>
          <p:spPr bwMode="auto">
            <a:xfrm>
              <a:off x="1191" y="2310"/>
              <a:ext cx="134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Oval 57"/>
            <p:cNvSpPr>
              <a:spLocks noChangeArrowheads="1"/>
            </p:cNvSpPr>
            <p:nvPr/>
          </p:nvSpPr>
          <p:spPr bwMode="auto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Oval 58"/>
            <p:cNvSpPr>
              <a:spLocks noChangeArrowheads="1"/>
            </p:cNvSpPr>
            <p:nvPr/>
          </p:nvSpPr>
          <p:spPr bwMode="auto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Oval 59"/>
            <p:cNvSpPr>
              <a:spLocks noChangeArrowheads="1"/>
            </p:cNvSpPr>
            <p:nvPr/>
          </p:nvSpPr>
          <p:spPr bwMode="auto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Oval 60"/>
            <p:cNvSpPr>
              <a:spLocks noChangeArrowheads="1"/>
            </p:cNvSpPr>
            <p:nvPr/>
          </p:nvSpPr>
          <p:spPr bwMode="auto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Oval 61"/>
            <p:cNvSpPr>
              <a:spLocks noChangeArrowheads="1"/>
            </p:cNvSpPr>
            <p:nvPr/>
          </p:nvSpPr>
          <p:spPr bwMode="auto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Oval 62"/>
            <p:cNvSpPr>
              <a:spLocks noChangeArrowheads="1"/>
            </p:cNvSpPr>
            <p:nvPr/>
          </p:nvSpPr>
          <p:spPr bwMode="auto">
            <a:xfrm>
              <a:off x="2431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Oval 63"/>
            <p:cNvSpPr>
              <a:spLocks noChangeArrowheads="1"/>
            </p:cNvSpPr>
            <p:nvPr/>
          </p:nvSpPr>
          <p:spPr bwMode="auto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Oval 64"/>
            <p:cNvSpPr>
              <a:spLocks noChangeArrowheads="1"/>
            </p:cNvSpPr>
            <p:nvPr/>
          </p:nvSpPr>
          <p:spPr bwMode="auto">
            <a:xfrm>
              <a:off x="68" y="2165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Oval 65"/>
            <p:cNvSpPr>
              <a:spLocks noChangeArrowheads="1"/>
            </p:cNvSpPr>
            <p:nvPr/>
          </p:nvSpPr>
          <p:spPr bwMode="auto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Oval 66"/>
            <p:cNvSpPr>
              <a:spLocks noChangeArrowheads="1"/>
            </p:cNvSpPr>
            <p:nvPr/>
          </p:nvSpPr>
          <p:spPr bwMode="auto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Oval 67"/>
            <p:cNvSpPr>
              <a:spLocks noChangeArrowheads="1"/>
            </p:cNvSpPr>
            <p:nvPr/>
          </p:nvSpPr>
          <p:spPr bwMode="auto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Oval 68"/>
            <p:cNvSpPr>
              <a:spLocks noChangeArrowheads="1"/>
            </p:cNvSpPr>
            <p:nvPr/>
          </p:nvSpPr>
          <p:spPr bwMode="auto">
            <a:xfrm>
              <a:off x="432" y="2322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Oval 69"/>
            <p:cNvSpPr>
              <a:spLocks noChangeArrowheads="1"/>
            </p:cNvSpPr>
            <p:nvPr/>
          </p:nvSpPr>
          <p:spPr bwMode="auto">
            <a:xfrm>
              <a:off x="814" y="2177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Oval 70"/>
            <p:cNvSpPr>
              <a:spLocks noChangeArrowheads="1"/>
            </p:cNvSpPr>
            <p:nvPr/>
          </p:nvSpPr>
          <p:spPr bwMode="auto">
            <a:xfrm>
              <a:off x="789" y="2471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Oval 71"/>
            <p:cNvSpPr>
              <a:spLocks noChangeArrowheads="1"/>
            </p:cNvSpPr>
            <p:nvPr/>
          </p:nvSpPr>
          <p:spPr bwMode="auto">
            <a:xfrm>
              <a:off x="2543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Oval 72"/>
            <p:cNvSpPr>
              <a:spLocks noChangeArrowheads="1"/>
            </p:cNvSpPr>
            <p:nvPr/>
          </p:nvSpPr>
          <p:spPr bwMode="auto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Oval 73"/>
            <p:cNvSpPr>
              <a:spLocks noChangeArrowheads="1"/>
            </p:cNvSpPr>
            <p:nvPr/>
          </p:nvSpPr>
          <p:spPr bwMode="auto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Oval 74"/>
            <p:cNvSpPr>
              <a:spLocks noChangeArrowheads="1"/>
            </p:cNvSpPr>
            <p:nvPr/>
          </p:nvSpPr>
          <p:spPr bwMode="auto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Oval 75"/>
            <p:cNvSpPr>
              <a:spLocks noChangeArrowheads="1"/>
            </p:cNvSpPr>
            <p:nvPr/>
          </p:nvSpPr>
          <p:spPr bwMode="auto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Oval 76"/>
            <p:cNvSpPr>
              <a:spLocks noChangeArrowheads="1"/>
            </p:cNvSpPr>
            <p:nvPr/>
          </p:nvSpPr>
          <p:spPr bwMode="auto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Oval 77"/>
            <p:cNvSpPr>
              <a:spLocks noChangeArrowheads="1"/>
            </p:cNvSpPr>
            <p:nvPr/>
          </p:nvSpPr>
          <p:spPr bwMode="auto">
            <a:xfrm>
              <a:off x="2011" y="1513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Oval 78"/>
            <p:cNvSpPr>
              <a:spLocks noChangeArrowheads="1"/>
            </p:cNvSpPr>
            <p:nvPr/>
          </p:nvSpPr>
          <p:spPr bwMode="auto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Oval 79"/>
            <p:cNvSpPr>
              <a:spLocks noChangeArrowheads="1"/>
            </p:cNvSpPr>
            <p:nvPr/>
          </p:nvSpPr>
          <p:spPr bwMode="auto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Oval 80"/>
            <p:cNvSpPr>
              <a:spLocks noChangeArrowheads="1"/>
            </p:cNvSpPr>
            <p:nvPr/>
          </p:nvSpPr>
          <p:spPr bwMode="auto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Oval 81"/>
            <p:cNvSpPr>
              <a:spLocks noChangeArrowheads="1"/>
            </p:cNvSpPr>
            <p:nvPr/>
          </p:nvSpPr>
          <p:spPr bwMode="auto">
            <a:xfrm>
              <a:off x="806" y="1513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Oval 82"/>
            <p:cNvSpPr>
              <a:spLocks noChangeArrowheads="1"/>
            </p:cNvSpPr>
            <p:nvPr/>
          </p:nvSpPr>
          <p:spPr bwMode="auto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Oval 83"/>
            <p:cNvSpPr>
              <a:spLocks noChangeArrowheads="1"/>
            </p:cNvSpPr>
            <p:nvPr/>
          </p:nvSpPr>
          <p:spPr bwMode="auto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Oval 84"/>
            <p:cNvSpPr>
              <a:spLocks noChangeArrowheads="1"/>
            </p:cNvSpPr>
            <p:nvPr/>
          </p:nvSpPr>
          <p:spPr bwMode="auto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Oval 85"/>
            <p:cNvSpPr>
              <a:spLocks noChangeArrowheads="1"/>
            </p:cNvSpPr>
            <p:nvPr/>
          </p:nvSpPr>
          <p:spPr bwMode="auto">
            <a:xfrm>
              <a:off x="2886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Oval 86"/>
            <p:cNvSpPr>
              <a:spLocks noChangeArrowheads="1"/>
            </p:cNvSpPr>
            <p:nvPr/>
          </p:nvSpPr>
          <p:spPr bwMode="auto">
            <a:xfrm>
              <a:off x="3078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Oval 87"/>
            <p:cNvSpPr>
              <a:spLocks noChangeArrowheads="1"/>
            </p:cNvSpPr>
            <p:nvPr/>
          </p:nvSpPr>
          <p:spPr bwMode="auto">
            <a:xfrm>
              <a:off x="3269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Oval 88"/>
            <p:cNvSpPr>
              <a:spLocks noChangeArrowheads="1"/>
            </p:cNvSpPr>
            <p:nvPr/>
          </p:nvSpPr>
          <p:spPr bwMode="auto">
            <a:xfrm>
              <a:off x="3452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Oval 89"/>
            <p:cNvSpPr>
              <a:spLocks noChangeArrowheads="1"/>
            </p:cNvSpPr>
            <p:nvPr/>
          </p:nvSpPr>
          <p:spPr bwMode="auto">
            <a:xfrm>
              <a:off x="3650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Oval 90"/>
            <p:cNvSpPr>
              <a:spLocks noChangeArrowheads="1"/>
            </p:cNvSpPr>
            <p:nvPr/>
          </p:nvSpPr>
          <p:spPr bwMode="auto">
            <a:xfrm>
              <a:off x="4250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Oval 91"/>
            <p:cNvSpPr>
              <a:spLocks noChangeArrowheads="1"/>
            </p:cNvSpPr>
            <p:nvPr/>
          </p:nvSpPr>
          <p:spPr bwMode="auto">
            <a:xfrm>
              <a:off x="3900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Oval 92"/>
            <p:cNvSpPr>
              <a:spLocks noChangeArrowheads="1"/>
            </p:cNvSpPr>
            <p:nvPr/>
          </p:nvSpPr>
          <p:spPr bwMode="auto">
            <a:xfrm>
              <a:off x="4085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Oval 93"/>
            <p:cNvSpPr>
              <a:spLocks noChangeArrowheads="1"/>
            </p:cNvSpPr>
            <p:nvPr/>
          </p:nvSpPr>
          <p:spPr bwMode="auto">
            <a:xfrm>
              <a:off x="1282" y="3650"/>
              <a:ext cx="196" cy="11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Oval 94"/>
            <p:cNvSpPr>
              <a:spLocks noChangeArrowheads="1"/>
            </p:cNvSpPr>
            <p:nvPr/>
          </p:nvSpPr>
          <p:spPr bwMode="auto">
            <a:xfrm>
              <a:off x="707" y="4011"/>
              <a:ext cx="191" cy="11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Oval 95"/>
            <p:cNvSpPr>
              <a:spLocks noChangeArrowheads="1"/>
            </p:cNvSpPr>
            <p:nvPr/>
          </p:nvSpPr>
          <p:spPr bwMode="auto">
            <a:xfrm>
              <a:off x="2228" y="3088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Oval 96"/>
            <p:cNvSpPr>
              <a:spLocks noChangeArrowheads="1"/>
            </p:cNvSpPr>
            <p:nvPr/>
          </p:nvSpPr>
          <p:spPr bwMode="auto">
            <a:xfrm>
              <a:off x="2604" y="2865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Oval 97"/>
            <p:cNvSpPr>
              <a:spLocks noChangeArrowheads="1"/>
            </p:cNvSpPr>
            <p:nvPr/>
          </p:nvSpPr>
          <p:spPr bwMode="auto">
            <a:xfrm>
              <a:off x="2906" y="2667"/>
              <a:ext cx="156" cy="8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Oval 98"/>
            <p:cNvSpPr>
              <a:spLocks noChangeArrowheads="1"/>
            </p:cNvSpPr>
            <p:nvPr/>
          </p:nvSpPr>
          <p:spPr bwMode="auto">
            <a:xfrm>
              <a:off x="3247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Oval 99"/>
            <p:cNvSpPr>
              <a:spLocks noChangeArrowheads="1"/>
            </p:cNvSpPr>
            <p:nvPr/>
          </p:nvSpPr>
          <p:spPr bwMode="auto">
            <a:xfrm>
              <a:off x="1801" y="3358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Oval 100"/>
            <p:cNvSpPr>
              <a:spLocks noChangeArrowheads="1"/>
            </p:cNvSpPr>
            <p:nvPr/>
          </p:nvSpPr>
          <p:spPr bwMode="auto">
            <a:xfrm>
              <a:off x="3511" y="2301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Oval 101"/>
            <p:cNvSpPr>
              <a:spLocks noChangeArrowheads="1"/>
            </p:cNvSpPr>
            <p:nvPr/>
          </p:nvSpPr>
          <p:spPr bwMode="auto">
            <a:xfrm>
              <a:off x="3979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Oval 102"/>
            <p:cNvSpPr>
              <a:spLocks noChangeArrowheads="1"/>
            </p:cNvSpPr>
            <p:nvPr/>
          </p:nvSpPr>
          <p:spPr bwMode="auto">
            <a:xfrm>
              <a:off x="3752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Oval 103"/>
            <p:cNvSpPr>
              <a:spLocks noChangeArrowheads="1"/>
            </p:cNvSpPr>
            <p:nvPr/>
          </p:nvSpPr>
          <p:spPr bwMode="auto">
            <a:xfrm>
              <a:off x="4175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Oval 104"/>
            <p:cNvSpPr>
              <a:spLocks noChangeArrowheads="1"/>
            </p:cNvSpPr>
            <p:nvPr/>
          </p:nvSpPr>
          <p:spPr bwMode="auto">
            <a:xfrm>
              <a:off x="4337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Oval 105"/>
            <p:cNvSpPr>
              <a:spLocks noChangeArrowheads="1"/>
            </p:cNvSpPr>
            <p:nvPr/>
          </p:nvSpPr>
          <p:spPr bwMode="auto">
            <a:xfrm>
              <a:off x="4504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Oval 106"/>
            <p:cNvSpPr>
              <a:spLocks noChangeArrowheads="1"/>
            </p:cNvSpPr>
            <p:nvPr/>
          </p:nvSpPr>
          <p:spPr bwMode="auto">
            <a:xfrm>
              <a:off x="4660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Oval 107"/>
            <p:cNvSpPr>
              <a:spLocks noChangeArrowheads="1"/>
            </p:cNvSpPr>
            <p:nvPr/>
          </p:nvSpPr>
          <p:spPr bwMode="auto">
            <a:xfrm>
              <a:off x="4802" y="1513"/>
              <a:ext cx="128" cy="5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Oval 108"/>
            <p:cNvSpPr>
              <a:spLocks noChangeArrowheads="1"/>
            </p:cNvSpPr>
            <p:nvPr/>
          </p:nvSpPr>
          <p:spPr bwMode="auto">
            <a:xfrm>
              <a:off x="4929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73752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Oval 109"/>
            <p:cNvSpPr>
              <a:spLocks noChangeArrowheads="1"/>
            </p:cNvSpPr>
            <p:nvPr/>
          </p:nvSpPr>
          <p:spPr bwMode="auto">
            <a:xfrm>
              <a:off x="3834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Oval 110"/>
            <p:cNvSpPr>
              <a:spLocks noChangeArrowheads="1"/>
            </p:cNvSpPr>
            <p:nvPr/>
          </p:nvSpPr>
          <p:spPr bwMode="auto">
            <a:xfrm>
              <a:off x="328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Oval 111"/>
            <p:cNvSpPr>
              <a:spLocks noChangeArrowheads="1"/>
            </p:cNvSpPr>
            <p:nvPr/>
          </p:nvSpPr>
          <p:spPr bwMode="auto">
            <a:xfrm>
              <a:off x="2971" y="1367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Oval 112"/>
            <p:cNvSpPr>
              <a:spLocks noChangeArrowheads="1"/>
            </p:cNvSpPr>
            <p:nvPr/>
          </p:nvSpPr>
          <p:spPr bwMode="auto">
            <a:xfrm>
              <a:off x="3151" y="1293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Oval 113"/>
            <p:cNvSpPr>
              <a:spLocks noChangeArrowheads="1"/>
            </p:cNvSpPr>
            <p:nvPr/>
          </p:nvSpPr>
          <p:spPr bwMode="auto">
            <a:xfrm>
              <a:off x="3019" y="1171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Oval 114"/>
            <p:cNvSpPr>
              <a:spLocks noChangeArrowheads="1"/>
            </p:cNvSpPr>
            <p:nvPr/>
          </p:nvSpPr>
          <p:spPr bwMode="auto">
            <a:xfrm>
              <a:off x="2443" y="1369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Oval 115"/>
            <p:cNvSpPr>
              <a:spLocks noChangeArrowheads="1"/>
            </p:cNvSpPr>
            <p:nvPr/>
          </p:nvSpPr>
          <p:spPr bwMode="auto">
            <a:xfrm>
              <a:off x="2301" y="1221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Oval 116"/>
            <p:cNvSpPr>
              <a:spLocks noChangeArrowheads="1"/>
            </p:cNvSpPr>
            <p:nvPr/>
          </p:nvSpPr>
          <p:spPr bwMode="auto">
            <a:xfrm>
              <a:off x="2094" y="1285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Oval 117"/>
            <p:cNvSpPr>
              <a:spLocks noChangeArrowheads="1"/>
            </p:cNvSpPr>
            <p:nvPr/>
          </p:nvSpPr>
          <p:spPr bwMode="auto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Oval 118"/>
            <p:cNvSpPr>
              <a:spLocks noChangeArrowheads="1"/>
            </p:cNvSpPr>
            <p:nvPr/>
          </p:nvSpPr>
          <p:spPr bwMode="auto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Oval 119"/>
            <p:cNvSpPr>
              <a:spLocks noChangeArrowheads="1"/>
            </p:cNvSpPr>
            <p:nvPr/>
          </p:nvSpPr>
          <p:spPr bwMode="auto">
            <a:xfrm>
              <a:off x="611" y="1285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Oval 120"/>
            <p:cNvSpPr>
              <a:spLocks noChangeArrowheads="1"/>
            </p:cNvSpPr>
            <p:nvPr/>
          </p:nvSpPr>
          <p:spPr bwMode="auto">
            <a:xfrm>
              <a:off x="305" y="1359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Oval 121"/>
            <p:cNvSpPr>
              <a:spLocks noChangeArrowheads="1"/>
            </p:cNvSpPr>
            <p:nvPr/>
          </p:nvSpPr>
          <p:spPr bwMode="auto">
            <a:xfrm>
              <a:off x="156" y="1155"/>
              <a:ext cx="112" cy="50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Oval 122"/>
            <p:cNvSpPr>
              <a:spLocks noChangeArrowheads="1"/>
            </p:cNvSpPr>
            <p:nvPr/>
          </p:nvSpPr>
          <p:spPr bwMode="auto">
            <a:xfrm>
              <a:off x="4537" y="1366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Oval 123"/>
            <p:cNvSpPr>
              <a:spLocks noChangeArrowheads="1"/>
            </p:cNvSpPr>
            <p:nvPr/>
          </p:nvSpPr>
          <p:spPr bwMode="auto">
            <a:xfrm>
              <a:off x="4406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Oval 124"/>
            <p:cNvSpPr>
              <a:spLocks noChangeArrowheads="1"/>
            </p:cNvSpPr>
            <p:nvPr/>
          </p:nvSpPr>
          <p:spPr bwMode="auto">
            <a:xfrm>
              <a:off x="3991" y="1357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3436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Oval 125"/>
            <p:cNvSpPr>
              <a:spLocks noChangeArrowheads="1"/>
            </p:cNvSpPr>
            <p:nvPr/>
          </p:nvSpPr>
          <p:spPr bwMode="auto">
            <a:xfrm>
              <a:off x="3465" y="1357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Oval 126"/>
            <p:cNvSpPr>
              <a:spLocks noChangeArrowheads="1"/>
            </p:cNvSpPr>
            <p:nvPr/>
          </p:nvSpPr>
          <p:spPr bwMode="auto">
            <a:xfrm>
              <a:off x="2852" y="1229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Oval 127"/>
            <p:cNvSpPr>
              <a:spLocks noChangeArrowheads="1"/>
            </p:cNvSpPr>
            <p:nvPr/>
          </p:nvSpPr>
          <p:spPr bwMode="auto">
            <a:xfrm>
              <a:off x="2677" y="1110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Oval 128"/>
            <p:cNvSpPr>
              <a:spLocks noChangeArrowheads="1"/>
            </p:cNvSpPr>
            <p:nvPr/>
          </p:nvSpPr>
          <p:spPr bwMode="auto">
            <a:xfrm>
              <a:off x="2858" y="1046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Oval 129"/>
            <p:cNvSpPr>
              <a:spLocks noChangeArrowheads="1"/>
            </p:cNvSpPr>
            <p:nvPr/>
          </p:nvSpPr>
          <p:spPr bwMode="auto">
            <a:xfrm>
              <a:off x="1942" y="1041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Oval 130"/>
            <p:cNvSpPr>
              <a:spLocks noChangeArrowheads="1"/>
            </p:cNvSpPr>
            <p:nvPr/>
          </p:nvSpPr>
          <p:spPr bwMode="auto">
            <a:xfrm>
              <a:off x="1088" y="1278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Oval 131"/>
            <p:cNvSpPr>
              <a:spLocks noChangeArrowheads="1"/>
            </p:cNvSpPr>
            <p:nvPr/>
          </p:nvSpPr>
          <p:spPr bwMode="auto">
            <a:xfrm>
              <a:off x="827" y="1351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Oval 132"/>
            <p:cNvSpPr>
              <a:spLocks noChangeArrowheads="1"/>
            </p:cNvSpPr>
            <p:nvPr/>
          </p:nvSpPr>
          <p:spPr bwMode="auto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Oval 133"/>
            <p:cNvSpPr>
              <a:spLocks noChangeArrowheads="1"/>
            </p:cNvSpPr>
            <p:nvPr/>
          </p:nvSpPr>
          <p:spPr bwMode="auto">
            <a:xfrm>
              <a:off x="635" y="1061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Oval 134"/>
            <p:cNvSpPr>
              <a:spLocks noChangeArrowheads="1"/>
            </p:cNvSpPr>
            <p:nvPr/>
          </p:nvSpPr>
          <p:spPr bwMode="auto">
            <a:xfrm>
              <a:off x="1540" y="1051"/>
              <a:ext cx="106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Oval 135"/>
            <p:cNvSpPr>
              <a:spLocks noChangeArrowheads="1"/>
            </p:cNvSpPr>
            <p:nvPr/>
          </p:nvSpPr>
          <p:spPr bwMode="auto">
            <a:xfrm>
              <a:off x="1120" y="1064"/>
              <a:ext cx="105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Oval 136"/>
            <p:cNvSpPr>
              <a:spLocks noChangeArrowheads="1"/>
            </p:cNvSpPr>
            <p:nvPr/>
          </p:nvSpPr>
          <p:spPr bwMode="auto">
            <a:xfrm>
              <a:off x="4130" y="1285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Oval 137"/>
            <p:cNvSpPr>
              <a:spLocks noChangeArrowheads="1"/>
            </p:cNvSpPr>
            <p:nvPr/>
          </p:nvSpPr>
          <p:spPr bwMode="auto">
            <a:xfrm>
              <a:off x="3476" y="1164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Oval 138"/>
            <p:cNvSpPr>
              <a:spLocks noChangeArrowheads="1"/>
            </p:cNvSpPr>
            <p:nvPr/>
          </p:nvSpPr>
          <p:spPr bwMode="auto">
            <a:xfrm>
              <a:off x="3314" y="1230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Oval 139"/>
            <p:cNvSpPr>
              <a:spLocks noChangeArrowheads="1"/>
            </p:cNvSpPr>
            <p:nvPr/>
          </p:nvSpPr>
          <p:spPr bwMode="auto">
            <a:xfrm>
              <a:off x="3173" y="1113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Oval 140"/>
            <p:cNvSpPr>
              <a:spLocks noChangeArrowheads="1"/>
            </p:cNvSpPr>
            <p:nvPr/>
          </p:nvSpPr>
          <p:spPr bwMode="auto">
            <a:xfrm>
              <a:off x="2396" y="1052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Oval 141"/>
            <p:cNvSpPr>
              <a:spLocks noChangeArrowheads="1"/>
            </p:cNvSpPr>
            <p:nvPr/>
          </p:nvSpPr>
          <p:spPr bwMode="auto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Oval 142"/>
            <p:cNvSpPr>
              <a:spLocks noChangeArrowheads="1"/>
            </p:cNvSpPr>
            <p:nvPr/>
          </p:nvSpPr>
          <p:spPr bwMode="auto">
            <a:xfrm>
              <a:off x="2655" y="1295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3537C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Oval 143"/>
            <p:cNvSpPr>
              <a:spLocks noChangeArrowheads="1"/>
            </p:cNvSpPr>
            <p:nvPr/>
          </p:nvSpPr>
          <p:spPr bwMode="auto">
            <a:xfrm>
              <a:off x="2501" y="1160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Oval 144"/>
            <p:cNvSpPr>
              <a:spLocks noChangeArrowheads="1"/>
            </p:cNvSpPr>
            <p:nvPr/>
          </p:nvSpPr>
          <p:spPr bwMode="auto">
            <a:xfrm>
              <a:off x="2221" y="1102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Oval 145"/>
            <p:cNvSpPr>
              <a:spLocks noChangeArrowheads="1"/>
            </p:cNvSpPr>
            <p:nvPr/>
          </p:nvSpPr>
          <p:spPr bwMode="auto">
            <a:xfrm>
              <a:off x="2028" y="1163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Oval 146"/>
            <p:cNvSpPr>
              <a:spLocks noChangeArrowheads="1"/>
            </p:cNvSpPr>
            <p:nvPr/>
          </p:nvSpPr>
          <p:spPr bwMode="auto">
            <a:xfrm>
              <a:off x="1874" y="1357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Oval 147"/>
            <p:cNvSpPr>
              <a:spLocks noChangeArrowheads="1"/>
            </p:cNvSpPr>
            <p:nvPr/>
          </p:nvSpPr>
          <p:spPr bwMode="auto">
            <a:xfrm>
              <a:off x="1809" y="1224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Oval 148"/>
            <p:cNvSpPr>
              <a:spLocks noChangeArrowheads="1"/>
            </p:cNvSpPr>
            <p:nvPr/>
          </p:nvSpPr>
          <p:spPr bwMode="auto">
            <a:xfrm>
              <a:off x="1738" y="1099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Oval 149"/>
            <p:cNvSpPr>
              <a:spLocks noChangeArrowheads="1"/>
            </p:cNvSpPr>
            <p:nvPr/>
          </p:nvSpPr>
          <p:spPr bwMode="auto">
            <a:xfrm>
              <a:off x="1583" y="1290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Oval 150"/>
            <p:cNvSpPr>
              <a:spLocks noChangeArrowheads="1"/>
            </p:cNvSpPr>
            <p:nvPr/>
          </p:nvSpPr>
          <p:spPr bwMode="auto">
            <a:xfrm>
              <a:off x="1379" y="1344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95985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Oval 151"/>
            <p:cNvSpPr>
              <a:spLocks noChangeArrowheads="1"/>
            </p:cNvSpPr>
            <p:nvPr/>
          </p:nvSpPr>
          <p:spPr bwMode="auto">
            <a:xfrm>
              <a:off x="1529" y="1157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Oval 152"/>
            <p:cNvSpPr>
              <a:spLocks noChangeArrowheads="1"/>
            </p:cNvSpPr>
            <p:nvPr/>
          </p:nvSpPr>
          <p:spPr bwMode="auto">
            <a:xfrm>
              <a:off x="1294" y="1223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Oval 153"/>
            <p:cNvSpPr>
              <a:spLocks noChangeArrowheads="1"/>
            </p:cNvSpPr>
            <p:nvPr/>
          </p:nvSpPr>
          <p:spPr bwMode="auto">
            <a:xfrm>
              <a:off x="1314" y="1113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Oval 154"/>
            <p:cNvSpPr>
              <a:spLocks noChangeArrowheads="1"/>
            </p:cNvSpPr>
            <p:nvPr/>
          </p:nvSpPr>
          <p:spPr bwMode="auto">
            <a:xfrm>
              <a:off x="1082" y="1167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Oval 155"/>
            <p:cNvSpPr>
              <a:spLocks noChangeArrowheads="1"/>
            </p:cNvSpPr>
            <p:nvPr/>
          </p:nvSpPr>
          <p:spPr bwMode="auto">
            <a:xfrm>
              <a:off x="877" y="1122"/>
              <a:ext cx="112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Oval 156"/>
            <p:cNvSpPr>
              <a:spLocks noChangeArrowheads="1"/>
            </p:cNvSpPr>
            <p:nvPr/>
          </p:nvSpPr>
          <p:spPr bwMode="auto">
            <a:xfrm>
              <a:off x="875" y="1217"/>
              <a:ext cx="11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Oval 157"/>
            <p:cNvSpPr>
              <a:spLocks noChangeArrowheads="1"/>
            </p:cNvSpPr>
            <p:nvPr/>
          </p:nvSpPr>
          <p:spPr bwMode="auto">
            <a:xfrm>
              <a:off x="680" y="1171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Oval 158"/>
            <p:cNvSpPr>
              <a:spLocks noChangeArrowheads="1"/>
            </p:cNvSpPr>
            <p:nvPr/>
          </p:nvSpPr>
          <p:spPr bwMode="auto">
            <a:xfrm>
              <a:off x="411" y="1233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Oval 159"/>
            <p:cNvSpPr>
              <a:spLocks noChangeArrowheads="1"/>
            </p:cNvSpPr>
            <p:nvPr/>
          </p:nvSpPr>
          <p:spPr bwMode="auto">
            <a:xfrm>
              <a:off x="434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Oval 160"/>
            <p:cNvSpPr>
              <a:spLocks noChangeArrowheads="1"/>
            </p:cNvSpPr>
            <p:nvPr/>
          </p:nvSpPr>
          <p:spPr bwMode="auto">
            <a:xfrm>
              <a:off x="119" y="1313"/>
              <a:ext cx="111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Oval 161"/>
            <p:cNvSpPr>
              <a:spLocks noChangeArrowheads="1"/>
            </p:cNvSpPr>
            <p:nvPr/>
          </p:nvSpPr>
          <p:spPr bwMode="auto">
            <a:xfrm>
              <a:off x="858" y="1002"/>
              <a:ext cx="101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Oval 162"/>
            <p:cNvSpPr>
              <a:spLocks noChangeArrowheads="1"/>
            </p:cNvSpPr>
            <p:nvPr/>
          </p:nvSpPr>
          <p:spPr bwMode="auto">
            <a:xfrm>
              <a:off x="1341" y="1014"/>
              <a:ext cx="101" cy="3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Oval 163"/>
            <p:cNvSpPr>
              <a:spLocks noChangeArrowheads="1"/>
            </p:cNvSpPr>
            <p:nvPr/>
          </p:nvSpPr>
          <p:spPr bwMode="auto">
            <a:xfrm>
              <a:off x="1739" y="1009"/>
              <a:ext cx="101" cy="38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Oval 164"/>
            <p:cNvSpPr>
              <a:spLocks noChangeArrowheads="1"/>
            </p:cNvSpPr>
            <p:nvPr/>
          </p:nvSpPr>
          <p:spPr bwMode="auto">
            <a:xfrm>
              <a:off x="2116" y="1002"/>
              <a:ext cx="100" cy="3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Oval 165"/>
            <p:cNvSpPr>
              <a:spLocks noChangeArrowheads="1"/>
            </p:cNvSpPr>
            <p:nvPr/>
          </p:nvSpPr>
          <p:spPr bwMode="auto">
            <a:xfrm>
              <a:off x="2320" y="942"/>
              <a:ext cx="101" cy="3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Oval 166"/>
            <p:cNvSpPr>
              <a:spLocks noChangeArrowheads="1"/>
            </p:cNvSpPr>
            <p:nvPr/>
          </p:nvSpPr>
          <p:spPr bwMode="auto">
            <a:xfrm>
              <a:off x="2601" y="996"/>
              <a:ext cx="101" cy="3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Oval 167"/>
            <p:cNvSpPr>
              <a:spLocks noChangeArrowheads="1"/>
            </p:cNvSpPr>
            <p:nvPr/>
          </p:nvSpPr>
          <p:spPr bwMode="auto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65681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Oval 168"/>
            <p:cNvSpPr>
              <a:spLocks noChangeArrowheads="1"/>
            </p:cNvSpPr>
            <p:nvPr/>
          </p:nvSpPr>
          <p:spPr bwMode="auto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05078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Oval 169"/>
            <p:cNvSpPr>
              <a:spLocks noChangeArrowheads="1"/>
            </p:cNvSpPr>
            <p:nvPr/>
          </p:nvSpPr>
          <p:spPr bwMode="auto">
            <a:xfrm>
              <a:off x="3618" y="1288"/>
              <a:ext cx="112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Oval 170"/>
            <p:cNvSpPr>
              <a:spLocks noChangeArrowheads="1"/>
            </p:cNvSpPr>
            <p:nvPr/>
          </p:nvSpPr>
          <p:spPr bwMode="auto">
            <a:xfrm>
              <a:off x="3790" y="1213"/>
              <a:ext cx="111" cy="51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Oval 171"/>
            <p:cNvSpPr>
              <a:spLocks noChangeArrowheads="1"/>
            </p:cNvSpPr>
            <p:nvPr/>
          </p:nvSpPr>
          <p:spPr bwMode="auto">
            <a:xfrm>
              <a:off x="2133" y="909"/>
              <a:ext cx="79" cy="3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Oval 172"/>
            <p:cNvSpPr>
              <a:spLocks noChangeArrowheads="1"/>
            </p:cNvSpPr>
            <p:nvPr/>
          </p:nvSpPr>
          <p:spPr bwMode="auto">
            <a:xfrm>
              <a:off x="1264" y="909"/>
              <a:ext cx="79" cy="3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Oval 173"/>
            <p:cNvSpPr>
              <a:spLocks noChangeArrowheads="1"/>
            </p:cNvSpPr>
            <p:nvPr/>
          </p:nvSpPr>
          <p:spPr bwMode="auto">
            <a:xfrm>
              <a:off x="1471" y="870"/>
              <a:ext cx="79" cy="3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Oval 174"/>
            <p:cNvSpPr>
              <a:spLocks noChangeArrowheads="1"/>
            </p:cNvSpPr>
            <p:nvPr/>
          </p:nvSpPr>
          <p:spPr bwMode="auto">
            <a:xfrm>
              <a:off x="1650" y="825"/>
              <a:ext cx="83" cy="3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Oval 175"/>
            <p:cNvSpPr>
              <a:spLocks noChangeArrowheads="1"/>
            </p:cNvSpPr>
            <p:nvPr/>
          </p:nvSpPr>
          <p:spPr bwMode="auto">
            <a:xfrm>
              <a:off x="1918" y="870"/>
              <a:ext cx="84" cy="3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Oval 176"/>
            <p:cNvSpPr>
              <a:spLocks noChangeArrowheads="1"/>
            </p:cNvSpPr>
            <p:nvPr/>
          </p:nvSpPr>
          <p:spPr bwMode="auto">
            <a:xfrm>
              <a:off x="1720" y="924"/>
              <a:ext cx="83" cy="3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Oval 177"/>
            <p:cNvSpPr>
              <a:spLocks noChangeArrowheads="1"/>
            </p:cNvSpPr>
            <p:nvPr/>
          </p:nvSpPr>
          <p:spPr bwMode="auto">
            <a:xfrm>
              <a:off x="1913" y="958"/>
              <a:ext cx="95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Oval 178"/>
            <p:cNvSpPr>
              <a:spLocks noChangeArrowheads="1"/>
            </p:cNvSpPr>
            <p:nvPr/>
          </p:nvSpPr>
          <p:spPr bwMode="auto">
            <a:xfrm>
              <a:off x="1541" y="963"/>
              <a:ext cx="89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Oval 179"/>
            <p:cNvSpPr>
              <a:spLocks noChangeArrowheads="1"/>
            </p:cNvSpPr>
            <p:nvPr/>
          </p:nvSpPr>
          <p:spPr bwMode="auto">
            <a:xfrm>
              <a:off x="1076" y="954"/>
              <a:ext cx="101" cy="45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Oval 180"/>
            <p:cNvSpPr>
              <a:spLocks noChangeArrowheads="1"/>
            </p:cNvSpPr>
            <p:nvPr/>
          </p:nvSpPr>
          <p:spPr bwMode="auto">
            <a:xfrm>
              <a:off x="1982" y="4024"/>
              <a:ext cx="195" cy="105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Oval 181"/>
            <p:cNvSpPr>
              <a:spLocks noChangeArrowheads="1"/>
            </p:cNvSpPr>
            <p:nvPr/>
          </p:nvSpPr>
          <p:spPr bwMode="auto">
            <a:xfrm>
              <a:off x="2460" y="3668"/>
              <a:ext cx="196" cy="11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Oval 182"/>
            <p:cNvSpPr>
              <a:spLocks noChangeArrowheads="1"/>
            </p:cNvSpPr>
            <p:nvPr/>
          </p:nvSpPr>
          <p:spPr bwMode="auto">
            <a:xfrm>
              <a:off x="3237" y="3119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Oval 183"/>
            <p:cNvSpPr>
              <a:spLocks noChangeArrowheads="1"/>
            </p:cNvSpPr>
            <p:nvPr/>
          </p:nvSpPr>
          <p:spPr bwMode="auto">
            <a:xfrm>
              <a:off x="3549" y="2878"/>
              <a:ext cx="157" cy="8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Oval 184"/>
            <p:cNvSpPr>
              <a:spLocks noChangeArrowheads="1"/>
            </p:cNvSpPr>
            <p:nvPr/>
          </p:nvSpPr>
          <p:spPr bwMode="auto">
            <a:xfrm>
              <a:off x="2891" y="3375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Oval 185"/>
            <p:cNvSpPr>
              <a:spLocks noChangeArrowheads="1"/>
            </p:cNvSpPr>
            <p:nvPr/>
          </p:nvSpPr>
          <p:spPr bwMode="auto">
            <a:xfrm>
              <a:off x="3868" y="2656"/>
              <a:ext cx="151" cy="84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Oval 186"/>
            <p:cNvSpPr>
              <a:spLocks noChangeArrowheads="1"/>
            </p:cNvSpPr>
            <p:nvPr/>
          </p:nvSpPr>
          <p:spPr bwMode="auto">
            <a:xfrm>
              <a:off x="4089" y="2474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Oval 187"/>
            <p:cNvSpPr>
              <a:spLocks noChangeArrowheads="1"/>
            </p:cNvSpPr>
            <p:nvPr/>
          </p:nvSpPr>
          <p:spPr bwMode="auto">
            <a:xfrm>
              <a:off x="4326" y="2313"/>
              <a:ext cx="134" cy="72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Oval 188"/>
            <p:cNvSpPr>
              <a:spLocks noChangeArrowheads="1"/>
            </p:cNvSpPr>
            <p:nvPr/>
          </p:nvSpPr>
          <p:spPr bwMode="auto">
            <a:xfrm>
              <a:off x="4711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1314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Oval 189"/>
            <p:cNvSpPr>
              <a:spLocks noChangeArrowheads="1"/>
            </p:cNvSpPr>
            <p:nvPr/>
          </p:nvSpPr>
          <p:spPr bwMode="auto">
            <a:xfrm>
              <a:off x="4532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Oval 190"/>
            <p:cNvSpPr>
              <a:spLocks noChangeArrowheads="1"/>
            </p:cNvSpPr>
            <p:nvPr/>
          </p:nvSpPr>
          <p:spPr bwMode="auto">
            <a:xfrm>
              <a:off x="4862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Oval 191"/>
            <p:cNvSpPr>
              <a:spLocks noChangeArrowheads="1"/>
            </p:cNvSpPr>
            <p:nvPr/>
          </p:nvSpPr>
          <p:spPr bwMode="auto">
            <a:xfrm>
              <a:off x="5008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34344E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Oval 192"/>
            <p:cNvSpPr>
              <a:spLocks noChangeArrowheads="1"/>
            </p:cNvSpPr>
            <p:nvPr/>
          </p:nvSpPr>
          <p:spPr bwMode="auto">
            <a:xfrm>
              <a:off x="5160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Oval 193"/>
            <p:cNvSpPr>
              <a:spLocks noChangeArrowheads="1"/>
            </p:cNvSpPr>
            <p:nvPr/>
          </p:nvSpPr>
          <p:spPr bwMode="auto">
            <a:xfrm>
              <a:off x="5276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Oval 194"/>
            <p:cNvSpPr>
              <a:spLocks noChangeArrowheads="1"/>
            </p:cNvSpPr>
            <p:nvPr/>
          </p:nvSpPr>
          <p:spPr bwMode="auto">
            <a:xfrm>
              <a:off x="5397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rgbClr val="5B5B89"/>
                </a:gs>
                <a:gs pos="100000">
                  <a:srgbClr val="4A4A6F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Oval 195"/>
            <p:cNvSpPr>
              <a:spLocks noChangeArrowheads="1"/>
            </p:cNvSpPr>
            <p:nvPr/>
          </p:nvSpPr>
          <p:spPr bwMode="auto">
            <a:xfrm>
              <a:off x="3254" y="4068"/>
              <a:ext cx="196" cy="106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Oval 196"/>
            <p:cNvSpPr>
              <a:spLocks noChangeArrowheads="1"/>
            </p:cNvSpPr>
            <p:nvPr/>
          </p:nvSpPr>
          <p:spPr bwMode="auto">
            <a:xfrm>
              <a:off x="3650" y="3690"/>
              <a:ext cx="196" cy="111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Oval 197"/>
            <p:cNvSpPr>
              <a:spLocks noChangeArrowheads="1"/>
            </p:cNvSpPr>
            <p:nvPr/>
          </p:nvSpPr>
          <p:spPr bwMode="auto">
            <a:xfrm>
              <a:off x="4772" y="3702"/>
              <a:ext cx="201" cy="106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Oval 198"/>
            <p:cNvSpPr>
              <a:spLocks noChangeArrowheads="1"/>
            </p:cNvSpPr>
            <p:nvPr/>
          </p:nvSpPr>
          <p:spPr bwMode="auto">
            <a:xfrm>
              <a:off x="4490" y="4046"/>
              <a:ext cx="196" cy="10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Oval 199"/>
            <p:cNvSpPr>
              <a:spLocks noChangeArrowheads="1"/>
            </p:cNvSpPr>
            <p:nvPr/>
          </p:nvSpPr>
          <p:spPr bwMode="auto">
            <a:xfrm>
              <a:off x="3988" y="3394"/>
              <a:ext cx="168" cy="96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Oval 200"/>
            <p:cNvSpPr>
              <a:spLocks noChangeArrowheads="1"/>
            </p:cNvSpPr>
            <p:nvPr/>
          </p:nvSpPr>
          <p:spPr bwMode="auto">
            <a:xfrm>
              <a:off x="4262" y="3139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Oval 201"/>
            <p:cNvSpPr>
              <a:spLocks noChangeArrowheads="1"/>
            </p:cNvSpPr>
            <p:nvPr/>
          </p:nvSpPr>
          <p:spPr bwMode="auto">
            <a:xfrm>
              <a:off x="5043" y="3416"/>
              <a:ext cx="167" cy="9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Oval 202"/>
            <p:cNvSpPr>
              <a:spLocks noChangeArrowheads="1"/>
            </p:cNvSpPr>
            <p:nvPr/>
          </p:nvSpPr>
          <p:spPr bwMode="auto">
            <a:xfrm>
              <a:off x="4552" y="2871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Oval 203"/>
            <p:cNvSpPr>
              <a:spLocks noChangeArrowheads="1"/>
            </p:cNvSpPr>
            <p:nvPr/>
          </p:nvSpPr>
          <p:spPr bwMode="auto">
            <a:xfrm>
              <a:off x="5292" y="3114"/>
              <a:ext cx="168" cy="95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Oval 204"/>
            <p:cNvSpPr>
              <a:spLocks noChangeArrowheads="1"/>
            </p:cNvSpPr>
            <p:nvPr/>
          </p:nvSpPr>
          <p:spPr bwMode="auto">
            <a:xfrm>
              <a:off x="5496" y="2878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Oval 205"/>
            <p:cNvSpPr>
              <a:spLocks noChangeArrowheads="1"/>
            </p:cNvSpPr>
            <p:nvPr/>
          </p:nvSpPr>
          <p:spPr bwMode="auto">
            <a:xfrm>
              <a:off x="4771" y="2672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Oval 206"/>
            <p:cNvSpPr>
              <a:spLocks noChangeArrowheads="1"/>
            </p:cNvSpPr>
            <p:nvPr/>
          </p:nvSpPr>
          <p:spPr bwMode="auto">
            <a:xfrm>
              <a:off x="4965" y="2487"/>
              <a:ext cx="156" cy="84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Oval 207"/>
            <p:cNvSpPr>
              <a:spLocks noChangeArrowheads="1"/>
            </p:cNvSpPr>
            <p:nvPr/>
          </p:nvSpPr>
          <p:spPr bwMode="auto">
            <a:xfrm>
              <a:off x="5443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Oval 208"/>
            <p:cNvSpPr>
              <a:spLocks noChangeArrowheads="1"/>
            </p:cNvSpPr>
            <p:nvPr/>
          </p:nvSpPr>
          <p:spPr bwMode="auto">
            <a:xfrm>
              <a:off x="5160" y="2313"/>
              <a:ext cx="140" cy="7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Oval 209"/>
            <p:cNvSpPr>
              <a:spLocks noChangeArrowheads="1"/>
            </p:cNvSpPr>
            <p:nvPr/>
          </p:nvSpPr>
          <p:spPr bwMode="auto">
            <a:xfrm>
              <a:off x="5317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Oval 210"/>
            <p:cNvSpPr>
              <a:spLocks noChangeArrowheads="1"/>
            </p:cNvSpPr>
            <p:nvPr/>
          </p:nvSpPr>
          <p:spPr bwMode="auto">
            <a:xfrm>
              <a:off x="5580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F2F47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Oval 211"/>
            <p:cNvSpPr>
              <a:spLocks noChangeArrowheads="1"/>
            </p:cNvSpPr>
            <p:nvPr/>
          </p:nvSpPr>
          <p:spPr bwMode="auto">
            <a:xfrm>
              <a:off x="5688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F2F47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Oval 212"/>
            <p:cNvSpPr>
              <a:spLocks noChangeArrowheads="1"/>
            </p:cNvSpPr>
            <p:nvPr/>
          </p:nvSpPr>
          <p:spPr bwMode="auto">
            <a:xfrm>
              <a:off x="5662" y="2679"/>
              <a:ext cx="156" cy="83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C2C4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Oval 213"/>
            <p:cNvSpPr>
              <a:spLocks noChangeArrowheads="1"/>
            </p:cNvSpPr>
            <p:nvPr/>
          </p:nvSpPr>
          <p:spPr bwMode="auto">
            <a:xfrm>
              <a:off x="-65" y="2863"/>
              <a:ext cx="150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6466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Oval 214"/>
            <p:cNvSpPr>
              <a:spLocks noChangeArrowheads="1"/>
            </p:cNvSpPr>
            <p:nvPr/>
          </p:nvSpPr>
          <p:spPr bwMode="auto">
            <a:xfrm>
              <a:off x="2" y="2476"/>
              <a:ext cx="156" cy="89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4C4C73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Oval 215"/>
            <p:cNvSpPr>
              <a:spLocks noChangeArrowheads="1"/>
            </p:cNvSpPr>
            <p:nvPr/>
          </p:nvSpPr>
          <p:spPr bwMode="auto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rgbClr val="666699"/>
                </a:gs>
                <a:gs pos="100000">
                  <a:srgbClr val="5C5C8A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Oval 216"/>
            <p:cNvSpPr>
              <a:spLocks noChangeArrowheads="1"/>
            </p:cNvSpPr>
            <p:nvPr/>
          </p:nvSpPr>
          <p:spPr bwMode="auto">
            <a:xfrm>
              <a:off x="5623" y="4007"/>
              <a:ext cx="201" cy="106"/>
            </a:xfrm>
            <a:prstGeom prst="ellipse">
              <a:avLst/>
            </a:prstGeom>
            <a:gradFill rotWithShape="0">
              <a:gsLst>
                <a:gs pos="0">
                  <a:srgbClr val="52527C"/>
                </a:gs>
                <a:gs pos="100000">
                  <a:srgbClr val="202030"/>
                </a:gs>
              </a:gsLst>
              <a:lin ang="135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Text Box 217"/>
          <p:cNvSpPr txBox="1">
            <a:spLocks noChangeArrowheads="1"/>
          </p:cNvSpPr>
          <p:nvPr/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" name="Rectangle 2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243" name="Rectangle 21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2pPr>
      <a:lvl3pPr algn="ctr" defTabSz="457200" rtl="0" eaLnBrk="0" fontAlgn="base" hangingPunct="0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3pPr>
      <a:lvl4pPr algn="ctr" defTabSz="457200" rtl="0" eaLnBrk="0" fontAlgn="base" hangingPunct="0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4pPr>
      <a:lvl5pPr algn="ctr" defTabSz="457200" rtl="0" eaLnBrk="0" fontAlgn="base" hangingPunct="0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5pPr>
      <a:lvl6pPr marL="2514600" indent="-228600" algn="ctr" defTabSz="457200" rtl="0" fontAlgn="base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6pPr>
      <a:lvl7pPr marL="2971800" indent="-228600" algn="ctr" defTabSz="457200" rtl="0" fontAlgn="base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7pPr>
      <a:lvl8pPr marL="3429000" indent="-228600" algn="ctr" defTabSz="457200" rtl="0" fontAlgn="base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8pPr>
      <a:lvl9pPr marL="3886200" indent="-228600" algn="ctr" defTabSz="457200" rtl="0" fontAlgn="base">
        <a:lnSpc>
          <a:spcPts val="543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FDEF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57200" rtl="0" eaLnBrk="0" fontAlgn="base" hangingPunct="0">
        <a:lnSpc>
          <a:spcPts val="395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976" y="0"/>
            <a:ext cx="1022024" cy="104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4" name="Text Box 5"/>
          <p:cNvSpPr txBox="1">
            <a:spLocks noChangeArrowheads="1"/>
          </p:cNvSpPr>
          <p:nvPr/>
        </p:nvSpPr>
        <p:spPr bwMode="auto">
          <a:xfrm>
            <a:off x="71628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95184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r" eaLnBrk="1" hangingPunct="1">
              <a:lnSpc>
                <a:spcPct val="76000"/>
              </a:lnSpc>
            </a:pPr>
            <a:fld id="{FC8CDAD1-AB77-4090-8756-79010EC23340}" type="slidenum">
              <a:rPr lang="en-US" sz="1600" smtClean="0">
                <a:solidFill>
                  <a:schemeClr val="tx1"/>
                </a:solidFill>
              </a:rPr>
              <a:pPr algn="r" eaLnBrk="1" hangingPunct="1">
                <a:lnSpc>
                  <a:spcPct val="76000"/>
                </a:lnSpc>
              </a:pPr>
              <a:t>1</a:t>
            </a:fld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2" name="Group 7"/>
          <p:cNvGrpSpPr>
            <a:grpSpLocks/>
          </p:cNvGrpSpPr>
          <p:nvPr/>
        </p:nvGrpSpPr>
        <p:grpSpPr bwMode="auto">
          <a:xfrm>
            <a:off x="0" y="76200"/>
            <a:ext cx="9144000" cy="990600"/>
            <a:chOff x="0" y="48"/>
            <a:chExt cx="5760" cy="624"/>
          </a:xfrm>
        </p:grpSpPr>
        <p:grpSp>
          <p:nvGrpSpPr>
            <p:cNvPr id="23" name="Group 8"/>
            <p:cNvGrpSpPr>
              <a:grpSpLocks/>
            </p:cNvGrpSpPr>
            <p:nvPr/>
          </p:nvGrpSpPr>
          <p:grpSpPr bwMode="auto">
            <a:xfrm>
              <a:off x="0" y="324"/>
              <a:ext cx="5759" cy="348"/>
              <a:chOff x="0" y="304"/>
              <a:chExt cx="5759" cy="348"/>
            </a:xfrm>
          </p:grpSpPr>
          <p:sp>
            <p:nvSpPr>
              <p:cNvPr id="28" name="AutoShape 9"/>
              <p:cNvSpPr>
                <a:spLocks noChangeArrowheads="1"/>
              </p:cNvSpPr>
              <p:nvPr/>
            </p:nvSpPr>
            <p:spPr bwMode="auto">
              <a:xfrm>
                <a:off x="0" y="347"/>
                <a:ext cx="5760" cy="263"/>
              </a:xfrm>
              <a:prstGeom prst="roundRect">
                <a:avLst>
                  <a:gd name="adj" fmla="val 38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0" y="304"/>
                <a:ext cx="576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119376" rIns="90000" bIns="46800" anchor="ctr"/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5pPr>
                <a:lvl6pPr marL="25146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6pPr>
                <a:lvl7pPr marL="29718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7pPr>
                <a:lvl8pPr marL="34290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8pPr>
                <a:lvl9pPr marL="38862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9pPr>
              </a:lstStyle>
              <a:p>
                <a:pPr algn="ctr" eaLnBrk="1" hangingPunct="1">
                  <a:lnSpc>
                    <a:spcPct val="76000"/>
                  </a:lnSpc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Updates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680" y="48"/>
              <a:ext cx="44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143568" rIns="90000" bIns="468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5pPr>
              <a:lvl6pPr marL="25146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6pPr>
              <a:lvl7pPr marL="29718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7pPr>
              <a:lvl8pPr marL="34290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8pPr>
              <a:lvl9pPr marL="38862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9pPr>
            </a:lstStyle>
            <a:p>
              <a:pPr algn="ctr" eaLnBrk="1" hangingPunct="1">
                <a:lnSpc>
                  <a:spcPct val="76000"/>
                </a:lnSpc>
              </a:pPr>
              <a:r>
                <a:rPr lang="en-US" sz="2800" b="1" u="sng" dirty="0" smtClean="0">
                  <a:solidFill>
                    <a:srgbClr val="003399"/>
                  </a:solidFill>
                </a:rPr>
                <a:t>Searching </a:t>
              </a:r>
              <a:r>
                <a:rPr lang="en-US" sz="2800" b="1" u="sng" dirty="0" err="1" smtClean="0">
                  <a:solidFill>
                    <a:srgbClr val="003399"/>
                  </a:solidFill>
                </a:rPr>
                <a:t>tH</a:t>
              </a:r>
              <a:r>
                <a:rPr lang="en-US" sz="2800" b="1" u="sng" dirty="0" smtClean="0">
                  <a:solidFill>
                    <a:srgbClr val="003399"/>
                  </a:solidFill>
                </a:rPr>
                <a:t> with H&gt;aa</a:t>
              </a:r>
              <a:endParaRPr lang="en-US" sz="2800" b="1" u="sng" dirty="0">
                <a:solidFill>
                  <a:srgbClr val="003399"/>
                </a:solidFill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0" y="672"/>
              <a:ext cx="5760" cy="0"/>
            </a:xfrm>
            <a:prstGeom prst="line">
              <a:avLst/>
            </a:prstGeom>
            <a:noFill/>
            <a:ln w="57150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" name="Picture 4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" y="0"/>
            <a:ext cx="1451154" cy="117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67748" y="1441174"/>
            <a:ext cx="7789055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Synchronization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work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Check of the signal cross-section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For </a:t>
            </a:r>
            <a:r>
              <a:rPr lang="fr-FR" dirty="0" err="1" smtClean="0">
                <a:solidFill>
                  <a:schemeClr val="tx1"/>
                </a:solidFill>
              </a:rPr>
              <a:t>my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side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using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same</a:t>
            </a:r>
            <a:r>
              <a:rPr lang="fr-FR" dirty="0" smtClean="0">
                <a:solidFill>
                  <a:schemeClr val="tx1"/>
                </a:solidFill>
              </a:rPr>
              <a:t> PT </a:t>
            </a:r>
            <a:r>
              <a:rPr lang="fr-FR" dirty="0" err="1" smtClean="0">
                <a:solidFill>
                  <a:schemeClr val="tx1"/>
                </a:solidFill>
              </a:rPr>
              <a:t>threshold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than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Tae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Jeong</a:t>
            </a:r>
            <a:endParaRPr lang="fr-FR" dirty="0" smtClean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For </a:t>
            </a:r>
            <a:r>
              <a:rPr lang="fr-FR" dirty="0" err="1" smtClean="0">
                <a:solidFill>
                  <a:schemeClr val="tx1"/>
                </a:solidFill>
              </a:rPr>
              <a:t>my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side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using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same</a:t>
            </a:r>
            <a:r>
              <a:rPr lang="fr-FR" dirty="0" smtClean="0">
                <a:solidFill>
                  <a:schemeClr val="tx1"/>
                </a:solidFill>
              </a:rPr>
              <a:t> jet ID </a:t>
            </a:r>
            <a:r>
              <a:rPr lang="fr-FR" dirty="0" err="1" smtClean="0">
                <a:solidFill>
                  <a:schemeClr val="tx1"/>
                </a:solidFill>
              </a:rPr>
              <a:t>than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Tae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Jeong</a:t>
            </a:r>
            <a:endParaRPr lang="fr-FR" dirty="0" smtClean="0">
              <a:solidFill>
                <a:schemeClr val="tx1"/>
              </a:solidFill>
            </a:endParaRPr>
          </a:p>
          <a:p>
            <a:pPr lvl="1" indent="0"/>
            <a:endParaRPr lang="fr-F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Revisiting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the photon background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samples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Fixed</a:t>
            </a:r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errors</a:t>
            </a:r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 on cross-section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Producing</a:t>
            </a:r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damaged</a:t>
            </a:r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>
                <a:solidFill>
                  <a:schemeClr val="tx1"/>
                </a:solidFill>
                <a:sym typeface="Wingdings" panose="05000000000000000000" pitchFamily="2" charset="2"/>
              </a:rPr>
              <a:t>samples</a:t>
            </a:r>
            <a:endParaRPr lang="fr-FR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Complete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list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of photon background : WA, ZA, AA, TTAA, TTA, 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TAQ</a:t>
            </a:r>
          </a:p>
          <a:p>
            <a:pPr lvl="1">
              <a:buFont typeface="Wingdings"/>
              <a:buChar char="à"/>
            </a:pP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Where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is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TTH 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with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 H&gt;</a:t>
            </a:r>
            <a:r>
              <a:rPr lang="fr-FR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GammaGamma</a:t>
            </a:r>
            <a:r>
              <a:rPr lang="fr-FR" dirty="0" smtClean="0">
                <a:solidFill>
                  <a:schemeClr val="tx1"/>
                </a:solidFill>
                <a:sym typeface="Wingdings" panose="05000000000000000000" pitchFamily="2" charset="2"/>
              </a:rPr>
              <a:t>???</a:t>
            </a:r>
            <a:endParaRPr lang="fr-FR" dirty="0">
              <a:solidFill>
                <a:schemeClr val="tx1"/>
              </a:solidFill>
            </a:endParaRPr>
          </a:p>
          <a:p>
            <a:pPr lvl="1" indent="0"/>
            <a:endParaRPr lang="fr-FR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89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976" y="0"/>
            <a:ext cx="1022024" cy="104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4" name="Text Box 5"/>
          <p:cNvSpPr txBox="1">
            <a:spLocks noChangeArrowheads="1"/>
          </p:cNvSpPr>
          <p:nvPr/>
        </p:nvSpPr>
        <p:spPr bwMode="auto">
          <a:xfrm>
            <a:off x="71628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95184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ts val="2213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r" eaLnBrk="1" hangingPunct="1">
              <a:lnSpc>
                <a:spcPct val="76000"/>
              </a:lnSpc>
            </a:pPr>
            <a:fld id="{FC8CDAD1-AB77-4090-8756-79010EC23340}" type="slidenum">
              <a:rPr lang="en-US" sz="1600" smtClean="0">
                <a:solidFill>
                  <a:schemeClr val="tx1"/>
                </a:solidFill>
              </a:rPr>
              <a:pPr algn="r" eaLnBrk="1" hangingPunct="1">
                <a:lnSpc>
                  <a:spcPct val="76000"/>
                </a:lnSpc>
              </a:p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2" name="Group 7"/>
          <p:cNvGrpSpPr>
            <a:grpSpLocks/>
          </p:cNvGrpSpPr>
          <p:nvPr/>
        </p:nvGrpSpPr>
        <p:grpSpPr bwMode="auto">
          <a:xfrm>
            <a:off x="0" y="76200"/>
            <a:ext cx="9144000" cy="990600"/>
            <a:chOff x="0" y="48"/>
            <a:chExt cx="5760" cy="624"/>
          </a:xfrm>
        </p:grpSpPr>
        <p:grpSp>
          <p:nvGrpSpPr>
            <p:cNvPr id="23" name="Group 8"/>
            <p:cNvGrpSpPr>
              <a:grpSpLocks/>
            </p:cNvGrpSpPr>
            <p:nvPr/>
          </p:nvGrpSpPr>
          <p:grpSpPr bwMode="auto">
            <a:xfrm>
              <a:off x="0" y="324"/>
              <a:ext cx="5759" cy="348"/>
              <a:chOff x="0" y="304"/>
              <a:chExt cx="5759" cy="348"/>
            </a:xfrm>
          </p:grpSpPr>
          <p:sp>
            <p:nvSpPr>
              <p:cNvPr id="28" name="AutoShape 9"/>
              <p:cNvSpPr>
                <a:spLocks noChangeArrowheads="1"/>
              </p:cNvSpPr>
              <p:nvPr/>
            </p:nvSpPr>
            <p:spPr bwMode="auto">
              <a:xfrm>
                <a:off x="0" y="347"/>
                <a:ext cx="5760" cy="263"/>
              </a:xfrm>
              <a:prstGeom prst="roundRect">
                <a:avLst>
                  <a:gd name="adj" fmla="val 38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0" y="304"/>
                <a:ext cx="576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119376" rIns="90000" bIns="46800" anchor="ctr"/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5pPr>
                <a:lvl6pPr marL="25146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6pPr>
                <a:lvl7pPr marL="29718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7pPr>
                <a:lvl8pPr marL="34290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8pPr>
                <a:lvl9pPr marL="3886200" indent="-228600" defTabSz="457200" eaLnBrk="0" fontAlgn="base" hangingPunct="0">
                  <a:lnSpc>
                    <a:spcPts val="2213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charset="0"/>
                    <a:ea typeface="msmincho" charset="0"/>
                    <a:cs typeface="msmincho" charset="0"/>
                  </a:defRPr>
                </a:lvl9pPr>
              </a:lstStyle>
              <a:p>
                <a:pPr algn="ctr" eaLnBrk="1" hangingPunct="1">
                  <a:lnSpc>
                    <a:spcPct val="76000"/>
                  </a:lnSpc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Updates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680" y="48"/>
              <a:ext cx="44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143568" rIns="90000" bIns="46800" anchor="ctr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5pPr>
              <a:lvl6pPr marL="25146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6pPr>
              <a:lvl7pPr marL="29718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7pPr>
              <a:lvl8pPr marL="34290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8pPr>
              <a:lvl9pPr marL="3886200" indent="-228600" defTabSz="45720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smincho" charset="0"/>
                  <a:cs typeface="msmincho" charset="0"/>
                </a:defRPr>
              </a:lvl9pPr>
            </a:lstStyle>
            <a:p>
              <a:pPr algn="ctr" eaLnBrk="1" hangingPunct="1">
                <a:lnSpc>
                  <a:spcPct val="76000"/>
                </a:lnSpc>
              </a:pPr>
              <a:r>
                <a:rPr lang="en-US" sz="2800" b="1" u="sng" dirty="0" smtClean="0">
                  <a:solidFill>
                    <a:srgbClr val="003399"/>
                  </a:solidFill>
                </a:rPr>
                <a:t>Searching </a:t>
              </a:r>
              <a:r>
                <a:rPr lang="en-US" sz="2800" b="1" u="sng" dirty="0" err="1" smtClean="0">
                  <a:solidFill>
                    <a:srgbClr val="003399"/>
                  </a:solidFill>
                </a:rPr>
                <a:t>tH</a:t>
              </a:r>
              <a:r>
                <a:rPr lang="en-US" sz="2800" b="1" u="sng" dirty="0" smtClean="0">
                  <a:solidFill>
                    <a:srgbClr val="003399"/>
                  </a:solidFill>
                </a:rPr>
                <a:t> with H&gt;aa</a:t>
              </a:r>
              <a:endParaRPr lang="en-US" sz="2800" b="1" u="sng" dirty="0">
                <a:solidFill>
                  <a:srgbClr val="003399"/>
                </a:solidFill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0" y="672"/>
              <a:ext cx="5760" cy="0"/>
            </a:xfrm>
            <a:prstGeom prst="line">
              <a:avLst/>
            </a:prstGeom>
            <a:noFill/>
            <a:ln w="57150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" name="Picture 4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" y="0"/>
            <a:ext cx="1451154" cy="117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t="49623" r="24674" b="24521"/>
          <a:stretch/>
        </p:blipFill>
        <p:spPr bwMode="auto">
          <a:xfrm>
            <a:off x="0" y="1550503"/>
            <a:ext cx="9188122" cy="188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8" t="51478" r="23174" b="25913"/>
          <a:stretch/>
        </p:blipFill>
        <p:spPr bwMode="auto">
          <a:xfrm>
            <a:off x="0" y="3409122"/>
            <a:ext cx="9242731" cy="16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041374" y="5555974"/>
            <a:ext cx="5143267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tx1"/>
                </a:solidFill>
              </a:rPr>
              <a:t>Drell</a:t>
            </a:r>
            <a:r>
              <a:rPr lang="fr-FR" dirty="0" smtClean="0">
                <a:solidFill>
                  <a:schemeClr val="tx1"/>
                </a:solidFill>
              </a:rPr>
              <a:t>-Yan &amp; W </a:t>
            </a:r>
            <a:r>
              <a:rPr lang="fr-FR" dirty="0" err="1" smtClean="0">
                <a:solidFill>
                  <a:schemeClr val="tx1"/>
                </a:solidFill>
              </a:rPr>
              <a:t>missing</a:t>
            </a:r>
            <a:r>
              <a:rPr lang="fr-FR" dirty="0" smtClean="0">
                <a:solidFill>
                  <a:schemeClr val="tx1"/>
                </a:solidFill>
              </a:rPr>
              <a:t> due to </a:t>
            </a:r>
            <a:r>
              <a:rPr lang="fr-FR" dirty="0" err="1" smtClean="0">
                <a:solidFill>
                  <a:schemeClr val="tx1"/>
                </a:solidFill>
              </a:rPr>
              <a:t>lack</a:t>
            </a:r>
            <a:r>
              <a:rPr lang="fr-FR" dirty="0" smtClean="0">
                <a:solidFill>
                  <a:schemeClr val="tx1"/>
                </a:solidFill>
              </a:rPr>
              <a:t> of time (</a:t>
            </a:r>
            <a:r>
              <a:rPr lang="fr-FR" dirty="0" err="1" smtClean="0">
                <a:solidFill>
                  <a:schemeClr val="tx1"/>
                </a:solidFill>
              </a:rPr>
              <a:t>sorry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2213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2213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90</Words>
  <Application>Microsoft Office PowerPoint</Application>
  <PresentationFormat>Affichage à l'écran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Eric Conte</dc:creator>
  <cp:lastModifiedBy>Eric Conte</cp:lastModifiedBy>
  <cp:revision>2542</cp:revision>
  <cp:lastPrinted>2008-09-17T07:57:06Z</cp:lastPrinted>
  <dcterms:created xsi:type="dcterms:W3CDTF">2008-09-17T07:57:06Z</dcterms:created>
  <dcterms:modified xsi:type="dcterms:W3CDTF">2015-10-29T08:34:28Z</dcterms:modified>
</cp:coreProperties>
</file>