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7" r:id="rId10"/>
    <p:sldId id="264" r:id="rId11"/>
    <p:sldId id="265" r:id="rId12"/>
    <p:sldId id="271" r:id="rId13"/>
    <p:sldId id="272" r:id="rId14"/>
    <p:sldId id="273" r:id="rId15"/>
    <p:sldId id="266" r:id="rId16"/>
    <p:sldId id="268" r:id="rId17"/>
    <p:sldId id="269" r:id="rId18"/>
    <p:sldId id="275" r:id="rId19"/>
    <p:sldId id="270" r:id="rId20"/>
    <p:sldId id="274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544695"/>
            <a:ext cx="7772400" cy="958167"/>
          </a:xfrm>
        </p:spPr>
        <p:txBody>
          <a:bodyPr/>
          <a:lstStyle>
            <a:lvl1pPr>
              <a:defRPr u="none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181475" y="5502862"/>
            <a:ext cx="4276725" cy="619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Sous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5679540" y="395288"/>
            <a:ext cx="3007260" cy="69215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 smtClean="0"/>
              <a:t>Prénom NOM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685800" y="5502862"/>
            <a:ext cx="845820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85800" y="5502862"/>
            <a:ext cx="845820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Logos_GRIF_couleur_PNG_trans_L4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65892"/>
            <a:ext cx="3371867" cy="39788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IN2P3Filaire-Q_SignV copi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274638"/>
            <a:ext cx="968984" cy="538480"/>
          </a:xfrm>
          <a:prstGeom prst="rect">
            <a:avLst/>
          </a:prstGeom>
        </p:spPr>
      </p:pic>
      <p:pic>
        <p:nvPicPr>
          <p:cNvPr id="8" name="Image 7" descr="logo_lal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813118"/>
            <a:ext cx="968984" cy="559974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9819" y="1521127"/>
            <a:ext cx="2057400" cy="460503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Image 9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43172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08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Image 8" descr="Logos_GRIF_couleur_PNG_trans_L4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632931"/>
            <a:ext cx="1926934" cy="2273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Image 13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554480" y="1417638"/>
            <a:ext cx="7589520" cy="1588"/>
          </a:xfrm>
          <a:prstGeom prst="line">
            <a:avLst/>
          </a:prstGeom>
          <a:ln w="76200" cap="flat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3092"/>
            <a:ext cx="3008313" cy="8798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252944"/>
            <a:ext cx="3008313" cy="3873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Image 9" descr="Logos_GRIF_couleur_PNG_trans_L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74638"/>
            <a:ext cx="1037256" cy="12239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Image 7" descr="IN2P3Filaire-Q_SignV copi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274638"/>
            <a:ext cx="968984" cy="538480"/>
          </a:xfrm>
          <a:prstGeom prst="rect">
            <a:avLst/>
          </a:prstGeom>
        </p:spPr>
      </p:pic>
      <p:pic>
        <p:nvPicPr>
          <p:cNvPr id="9" name="Image 8" descr="logo_lal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813118"/>
            <a:ext cx="968984" cy="55997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54480" y="274638"/>
            <a:ext cx="71323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5172-ED48-6C40-8E19-E083F099D973}" type="datetimeFigureOut">
              <a:rPr lang="fr-FR" smtClean="0"/>
              <a:t>16/10/15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85F519-E6F3-5D43-8F8B-ED77C76333AA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Tutoriel git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Guillaume Philippon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11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Récupérer les modifications effectué sur le dépôt central (</a:t>
            </a:r>
            <a:r>
              <a:rPr lang="fr-FR" dirty="0" err="1" smtClean="0"/>
              <a:t>svn</a:t>
            </a:r>
            <a:r>
              <a:rPr lang="fr-FR" dirty="0" smtClean="0"/>
              <a:t> update)</a:t>
            </a:r>
          </a:p>
          <a:p>
            <a:pPr lvl="1"/>
            <a:r>
              <a:rPr lang="fr-FR" dirty="0" smtClean="0"/>
              <a:t>git pull</a:t>
            </a:r>
          </a:p>
          <a:p>
            <a:r>
              <a:rPr lang="fr-FR" dirty="0" smtClean="0"/>
              <a:t>Ne récupère les modifications QUE de la branche courante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438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branches (enfin utilisable)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Facile a créer</a:t>
            </a:r>
          </a:p>
          <a:p>
            <a:pPr lvl="1"/>
            <a:r>
              <a:rPr lang="fr-FR" dirty="0"/>
              <a:t>g</a:t>
            </a:r>
            <a:r>
              <a:rPr lang="fr-FR" dirty="0" smtClean="0"/>
              <a:t>it </a:t>
            </a:r>
            <a:r>
              <a:rPr lang="fr-FR" dirty="0" err="1" smtClean="0"/>
              <a:t>branch</a:t>
            </a:r>
            <a:r>
              <a:rPr lang="fr-FR" dirty="0" smtClean="0"/>
              <a:t> $USER</a:t>
            </a:r>
          </a:p>
          <a:p>
            <a:r>
              <a:rPr lang="fr-FR" dirty="0" smtClean="0"/>
              <a:t>Facile à lister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branch</a:t>
            </a:r>
            <a:endParaRPr lang="fr-FR" dirty="0" smtClean="0"/>
          </a:p>
          <a:p>
            <a:r>
              <a:rPr lang="fr-FR" dirty="0" smtClean="0"/>
              <a:t>Facile de naviguer</a:t>
            </a:r>
          </a:p>
          <a:p>
            <a:pPr lvl="1"/>
            <a:r>
              <a:rPr lang="fr-FR" dirty="0"/>
              <a:t>g</a:t>
            </a:r>
            <a:r>
              <a:rPr lang="fr-FR" dirty="0" smtClean="0"/>
              <a:t>it </a:t>
            </a:r>
            <a:r>
              <a:rPr lang="fr-FR" dirty="0" err="1" smtClean="0"/>
              <a:t>checkout</a:t>
            </a:r>
            <a:r>
              <a:rPr lang="fr-FR" dirty="0" smtClean="0"/>
              <a:t> $USER</a:t>
            </a:r>
          </a:p>
          <a:p>
            <a:r>
              <a:rPr lang="fr-FR" dirty="0" smtClean="0"/>
              <a:t>Facile a détruire (mais il faut d’abord sortir de la branche)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branch</a:t>
            </a:r>
            <a:r>
              <a:rPr lang="fr-FR" dirty="0" smtClean="0"/>
              <a:t> –D $USER</a:t>
            </a:r>
          </a:p>
          <a:p>
            <a:r>
              <a:rPr lang="fr-FR" dirty="0" smtClean="0"/>
              <a:t>Facile à partager</a:t>
            </a:r>
          </a:p>
          <a:p>
            <a:pPr lvl="1"/>
            <a:r>
              <a:rPr lang="fr-FR" dirty="0"/>
              <a:t>g</a:t>
            </a:r>
            <a:r>
              <a:rPr lang="fr-FR" dirty="0" smtClean="0"/>
              <a:t>it push </a:t>
            </a:r>
            <a:r>
              <a:rPr lang="fr-FR" dirty="0" err="1" smtClean="0"/>
              <a:t>origin</a:t>
            </a:r>
            <a:r>
              <a:rPr lang="fr-FR" dirty="0" smtClean="0"/>
              <a:t> $USER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604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branches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Récupérer toutes les branches disponible sur un dépôt distant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fetch</a:t>
            </a:r>
            <a:r>
              <a:rPr lang="fr-FR" dirty="0" smtClean="0"/>
              <a:t> –all</a:t>
            </a:r>
          </a:p>
          <a:p>
            <a:pPr lvl="2"/>
            <a:r>
              <a:rPr lang="fr-FR" dirty="0" smtClean="0"/>
              <a:t>Ne </a:t>
            </a:r>
            <a:r>
              <a:rPr lang="fr-FR" dirty="0" err="1" smtClean="0"/>
              <a:t>merge</a:t>
            </a:r>
            <a:r>
              <a:rPr lang="fr-FR" dirty="0" smtClean="0"/>
              <a:t> pas les branches locale</a:t>
            </a:r>
          </a:p>
          <a:p>
            <a:pPr lvl="2"/>
            <a:r>
              <a:rPr lang="fr-FR" dirty="0" smtClean="0"/>
              <a:t>On peut lister les branches distante avec git </a:t>
            </a:r>
            <a:r>
              <a:rPr lang="fr-FR" dirty="0" err="1" smtClean="0"/>
              <a:t>branch</a:t>
            </a:r>
            <a:r>
              <a:rPr lang="fr-FR" dirty="0" smtClean="0"/>
              <a:t> -a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38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Git </a:t>
            </a:r>
            <a:r>
              <a:rPr lang="fr-FR" dirty="0" err="1" smtClean="0"/>
              <a:t>branch</a:t>
            </a:r>
            <a:r>
              <a:rPr lang="fr-FR" dirty="0"/>
              <a:t> </a:t>
            </a:r>
            <a:r>
              <a:rPr lang="fr-FR" dirty="0" smtClean="0"/>
              <a:t>$USER</a:t>
            </a:r>
          </a:p>
          <a:p>
            <a:r>
              <a:rPr lang="fr-FR" dirty="0" smtClean="0"/>
              <a:t>Git </a:t>
            </a:r>
            <a:r>
              <a:rPr lang="fr-FR" dirty="0" err="1" smtClean="0"/>
              <a:t>checkout</a:t>
            </a:r>
            <a:r>
              <a:rPr lang="fr-FR" dirty="0" smtClean="0"/>
              <a:t> $USER</a:t>
            </a:r>
          </a:p>
          <a:p>
            <a:r>
              <a:rPr lang="fr-FR" dirty="0" err="1" smtClean="0"/>
              <a:t>Touch</a:t>
            </a:r>
            <a:r>
              <a:rPr lang="fr-FR" dirty="0" smtClean="0"/>
              <a:t> $HOSTNAME/$USER</a:t>
            </a:r>
          </a:p>
          <a:p>
            <a:r>
              <a:rPr lang="fr-FR" dirty="0" smtClean="0"/>
              <a:t>Git </a:t>
            </a:r>
            <a:r>
              <a:rPr lang="fr-FR" dirty="0" err="1" smtClean="0"/>
              <a:t>add</a:t>
            </a:r>
            <a:r>
              <a:rPr lang="fr-FR" dirty="0" smtClean="0"/>
              <a:t> $HOSTNAME/$USER</a:t>
            </a:r>
          </a:p>
          <a:p>
            <a:r>
              <a:rPr lang="fr-FR" dirty="0" smtClean="0"/>
              <a:t>Git commit –m ‘Ma branche’</a:t>
            </a:r>
          </a:p>
          <a:p>
            <a:r>
              <a:rPr lang="fr-FR" dirty="0" smtClean="0"/>
              <a:t>Git push </a:t>
            </a:r>
            <a:r>
              <a:rPr lang="fr-FR" dirty="0" err="1" smtClean="0"/>
              <a:t>origin</a:t>
            </a:r>
            <a:r>
              <a:rPr lang="fr-FR" dirty="0" smtClean="0"/>
              <a:t> $USER</a:t>
            </a:r>
          </a:p>
        </p:txBody>
      </p:sp>
    </p:spTree>
    <p:extLst>
      <p:ext uri="{BB962C8B-B14F-4D97-AF65-F5344CB8AC3E}">
        <p14:creationId xmlns:p14="http://schemas.microsoft.com/office/powerpoint/2010/main" val="59801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Récupérer les branches distantes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fetch</a:t>
            </a:r>
            <a:r>
              <a:rPr lang="fr-FR" dirty="0" smtClean="0"/>
              <a:t> –all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branch</a:t>
            </a:r>
            <a:r>
              <a:rPr lang="fr-FR" dirty="0" smtClean="0"/>
              <a:t> –a</a:t>
            </a:r>
          </a:p>
          <a:p>
            <a:r>
              <a:rPr lang="fr-FR" dirty="0" smtClean="0"/>
              <a:t>Créer une branche locale a partir d’une branche distante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branch</a:t>
            </a:r>
            <a:r>
              <a:rPr lang="fr-FR" dirty="0" smtClean="0"/>
              <a:t> –b </a:t>
            </a:r>
            <a:r>
              <a:rPr lang="fr-FR" dirty="0" err="1" smtClean="0"/>
              <a:t>testbranche</a:t>
            </a:r>
            <a:r>
              <a:rPr lang="fr-FR" dirty="0" smtClean="0"/>
              <a:t> </a:t>
            </a:r>
            <a:r>
              <a:rPr lang="fr-FR" dirty="0" err="1" smtClean="0"/>
              <a:t>origin</a:t>
            </a:r>
            <a:r>
              <a:rPr lang="fr-FR" dirty="0" smtClean="0"/>
              <a:t>/</a:t>
            </a:r>
            <a:r>
              <a:rPr lang="fr-FR" dirty="0" err="1" smtClean="0"/>
              <a:t>testbranche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547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Checkout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T.A.R.D.I.S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Permet de voyager dans l’espace et dans le temps</a:t>
            </a:r>
          </a:p>
          <a:p>
            <a:pPr lvl="1"/>
            <a:r>
              <a:rPr lang="fr-FR" dirty="0" smtClean="0"/>
              <a:t>Dans l’espace: entre les </a:t>
            </a:r>
            <a:r>
              <a:rPr lang="fr-FR" dirty="0" smtClean="0"/>
              <a:t>branches</a:t>
            </a:r>
          </a:p>
          <a:p>
            <a:pPr lvl="2"/>
            <a:r>
              <a:rPr lang="fr-FR" dirty="0" smtClean="0"/>
              <a:t>Git </a:t>
            </a:r>
            <a:r>
              <a:rPr lang="fr-FR" dirty="0" err="1" smtClean="0"/>
              <a:t>checkout</a:t>
            </a:r>
            <a:r>
              <a:rPr lang="fr-FR" dirty="0" smtClean="0"/>
              <a:t> </a:t>
            </a:r>
            <a:r>
              <a:rPr lang="fr-FR" dirty="0" err="1" smtClean="0"/>
              <a:t>testbranche</a:t>
            </a:r>
            <a:endParaRPr lang="fr-FR" dirty="0" smtClean="0"/>
          </a:p>
          <a:p>
            <a:pPr lvl="1"/>
            <a:r>
              <a:rPr lang="fr-FR" dirty="0" smtClean="0"/>
              <a:t>Dans le temps: permet de revenir à une version précédente du dépôt</a:t>
            </a:r>
          </a:p>
          <a:p>
            <a:pPr lvl="2"/>
            <a:r>
              <a:rPr lang="fr-FR" dirty="0" smtClean="0"/>
              <a:t>Mais créer une nouvelle branche sans </a:t>
            </a:r>
            <a:r>
              <a:rPr lang="fr-FR" dirty="0" smtClean="0"/>
              <a:t>nom</a:t>
            </a:r>
          </a:p>
          <a:p>
            <a:pPr lvl="3"/>
            <a:r>
              <a:rPr lang="fr-FR" dirty="0" smtClean="0"/>
              <a:t>Git </a:t>
            </a:r>
            <a:r>
              <a:rPr lang="fr-FR" dirty="0" err="1" smtClean="0"/>
              <a:t>checkout</a:t>
            </a:r>
            <a:r>
              <a:rPr lang="fr-FR" dirty="0" smtClean="0"/>
              <a:t> </a:t>
            </a:r>
            <a:r>
              <a:rPr lang="is-IS" dirty="0" smtClean="0"/>
              <a:t>8f0616a7b82be38346f49144a278286ee920d7e4</a:t>
            </a:r>
          </a:p>
          <a:p>
            <a:pPr lvl="3"/>
            <a:r>
              <a:rPr lang="fr-FR" dirty="0" smtClean="0"/>
              <a:t>G</a:t>
            </a:r>
            <a:r>
              <a:rPr lang="is-IS" dirty="0" smtClean="0"/>
              <a:t>it branch</a:t>
            </a:r>
            <a:endParaRPr lang="fr-FR" dirty="0" smtClean="0"/>
          </a:p>
          <a:p>
            <a:pPr lvl="1"/>
            <a:r>
              <a:rPr lang="fr-FR" dirty="0" smtClean="0"/>
              <a:t>Une commande pour rentrer a la maison: </a:t>
            </a:r>
          </a:p>
          <a:p>
            <a:pPr lvl="2"/>
            <a:r>
              <a:rPr lang="fr-FR" dirty="0" smtClean="0"/>
              <a:t>git </a:t>
            </a:r>
            <a:r>
              <a:rPr lang="fr-FR" dirty="0" err="1" smtClean="0"/>
              <a:t>checkout</a:t>
            </a:r>
            <a:r>
              <a:rPr lang="fr-FR" dirty="0" smtClean="0"/>
              <a:t> master</a:t>
            </a:r>
          </a:p>
          <a:p>
            <a:r>
              <a:rPr lang="fr-FR" dirty="0" smtClean="0"/>
              <a:t>Mais ne permet pas d’annuler les </a:t>
            </a:r>
            <a:r>
              <a:rPr lang="fr-FR" dirty="0" err="1" smtClean="0"/>
              <a:t>commits</a:t>
            </a:r>
            <a:endParaRPr lang="fr-FR" dirty="0" smtClean="0"/>
          </a:p>
          <a:p>
            <a:pPr lvl="1"/>
            <a:r>
              <a:rPr lang="fr-FR" dirty="0" smtClean="0"/>
              <a:t>On ne fait que créer de nouvelles branches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4276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Revenir en arrière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Git </a:t>
            </a:r>
            <a:r>
              <a:rPr lang="fr-FR" sz="2400" dirty="0" err="1" smtClean="0"/>
              <a:t>revert</a:t>
            </a:r>
            <a:r>
              <a:rPr lang="fr-FR" sz="2400" dirty="0"/>
              <a:t> </a:t>
            </a:r>
            <a:r>
              <a:rPr lang="is-IS" sz="2400" dirty="0" smtClean="0">
                <a:solidFill>
                  <a:srgbClr val="FF0000"/>
                </a:solidFill>
              </a:rPr>
              <a:t>9e65ec0e4245dba5933e6ce885cd5388efa39977</a:t>
            </a:r>
          </a:p>
          <a:p>
            <a:r>
              <a:rPr lang="fr-FR" dirty="0" smtClean="0"/>
              <a:t>Annule LE commit spécifié</a:t>
            </a:r>
          </a:p>
          <a:p>
            <a:pPr lvl="1"/>
            <a:r>
              <a:rPr lang="fr-FR" dirty="0" smtClean="0"/>
              <a:t>Mais pas les autres commit effectué depuis</a:t>
            </a:r>
          </a:p>
        </p:txBody>
      </p:sp>
    </p:spTree>
    <p:extLst>
      <p:ext uri="{BB962C8B-B14F-4D97-AF65-F5344CB8AC3E}">
        <p14:creationId xmlns:p14="http://schemas.microsoft.com/office/powerpoint/2010/main" val="535860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</a:t>
            </a:r>
            <a:r>
              <a:rPr lang="fr-FR" dirty="0" err="1" smtClean="0"/>
              <a:t>merger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branches sont des espaces de développement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checkout</a:t>
            </a:r>
            <a:r>
              <a:rPr lang="fr-FR" dirty="0" smtClean="0"/>
              <a:t> master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merge</a:t>
            </a:r>
            <a:r>
              <a:rPr lang="fr-FR" dirty="0" smtClean="0"/>
              <a:t> $</a:t>
            </a:r>
            <a:r>
              <a:rPr lang="fr-FR" dirty="0" smtClean="0"/>
              <a:t>HOSTNAME</a:t>
            </a:r>
          </a:p>
          <a:p>
            <a:r>
              <a:rPr lang="fr-FR" dirty="0" smtClean="0"/>
              <a:t>Résoudre les conflits</a:t>
            </a:r>
          </a:p>
          <a:p>
            <a:pPr lvl="1"/>
            <a:r>
              <a:rPr lang="fr-FR" dirty="0" smtClean="0"/>
              <a:t>Juste un commit (git commit) </a:t>
            </a:r>
            <a:r>
              <a:rPr lang="fr-FR" dirty="0" err="1" smtClean="0"/>
              <a:t>apres</a:t>
            </a:r>
            <a:r>
              <a:rPr lang="fr-FR" dirty="0" smtClean="0"/>
              <a:t> avoir modifié les conflits</a:t>
            </a:r>
          </a:p>
          <a:p>
            <a:pPr lvl="1"/>
            <a:r>
              <a:rPr lang="fr-FR" dirty="0" smtClean="0"/>
              <a:t>Peuvent </a:t>
            </a:r>
            <a:r>
              <a:rPr lang="fr-FR" dirty="0" smtClean="0"/>
              <a:t>être résolu automatiquement avec –X </a:t>
            </a:r>
            <a:r>
              <a:rPr lang="fr-FR" dirty="0" err="1" smtClean="0"/>
              <a:t>theirs</a:t>
            </a:r>
            <a:r>
              <a:rPr lang="fr-FR" dirty="0" smtClean="0"/>
              <a:t> ou –X ours</a:t>
            </a:r>
          </a:p>
          <a:p>
            <a:pPr lvl="2"/>
            <a:r>
              <a:rPr lang="fr-FR" dirty="0" err="1" smtClean="0"/>
              <a:t>Merge</a:t>
            </a:r>
            <a:r>
              <a:rPr lang="fr-FR" dirty="0" smtClean="0"/>
              <a:t> et commit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259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Récupérer le travail des autres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Tout </a:t>
            </a:r>
            <a:r>
              <a:rPr lang="fr-FR" dirty="0" err="1" smtClean="0"/>
              <a:t>répository</a:t>
            </a:r>
            <a:r>
              <a:rPr lang="fr-FR" dirty="0" smtClean="0"/>
              <a:t> peut devenir une </a:t>
            </a:r>
            <a:r>
              <a:rPr lang="fr-FR" dirty="0" err="1" smtClean="0"/>
              <a:t>reference</a:t>
            </a:r>
            <a:endParaRPr lang="fr-FR" dirty="0" smtClean="0"/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 smtClean="0"/>
              <a:t>ssh</a:t>
            </a:r>
            <a:r>
              <a:rPr lang="fr-FR" dirty="0" smtClean="0"/>
              <a:t>://root@onevm-229.lal.in2p3.fr/git/</a:t>
            </a:r>
            <a:r>
              <a:rPr lang="fr-FR" dirty="0" err="1" smtClean="0"/>
              <a:t>remote.git</a:t>
            </a:r>
            <a:endParaRPr lang="fr-FR" dirty="0" smtClean="0"/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fetch</a:t>
            </a:r>
            <a:r>
              <a:rPr lang="fr-FR" dirty="0" smtClean="0"/>
              <a:t> –all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branch</a:t>
            </a:r>
            <a:r>
              <a:rPr lang="fr-FR" dirty="0" smtClean="0"/>
              <a:t> –a</a:t>
            </a:r>
          </a:p>
          <a:p>
            <a:r>
              <a:rPr lang="fr-FR" dirty="0" smtClean="0"/>
              <a:t>On peut ensuite travailler </a:t>
            </a:r>
            <a:r>
              <a:rPr lang="fr-FR" dirty="0" err="1" smtClean="0"/>
              <a:t>indépendement</a:t>
            </a:r>
            <a:r>
              <a:rPr lang="fr-FR" dirty="0" smtClean="0"/>
              <a:t> sur l’un ou l’autre serveur de référence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60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</a:t>
            </a:r>
            <a:r>
              <a:rPr lang="fr-FR" dirty="0" err="1" smtClean="0"/>
              <a:t>equivalences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revert</a:t>
            </a:r>
            <a:r>
              <a:rPr lang="fr-FR" dirty="0" smtClean="0"/>
              <a:t> –R .</a:t>
            </a:r>
          </a:p>
          <a:p>
            <a:pPr lvl="1"/>
            <a:r>
              <a:rPr lang="fr-FR" dirty="0" smtClean="0"/>
              <a:t>Git </a:t>
            </a:r>
            <a:r>
              <a:rPr lang="fr-FR" dirty="0" smtClean="0"/>
              <a:t>reset –hard </a:t>
            </a:r>
            <a:r>
              <a:rPr lang="fr-FR" dirty="0" smtClean="0"/>
              <a:t>HEAD</a:t>
            </a:r>
          </a:p>
          <a:p>
            <a:r>
              <a:rPr lang="fr-FR" dirty="0" err="1" smtClean="0"/>
              <a:t>Svn</a:t>
            </a:r>
            <a:r>
              <a:rPr lang="fr-FR" dirty="0" smtClean="0"/>
              <a:t> update</a:t>
            </a:r>
          </a:p>
          <a:p>
            <a:pPr lvl="1"/>
            <a:r>
              <a:rPr lang="fr-FR" dirty="0" smtClean="0"/>
              <a:t>Git pull</a:t>
            </a:r>
          </a:p>
          <a:p>
            <a:r>
              <a:rPr lang="fr-FR" dirty="0" err="1" smtClean="0"/>
              <a:t>Svn</a:t>
            </a:r>
            <a:r>
              <a:rPr lang="fr-FR" dirty="0" smtClean="0"/>
              <a:t> commit</a:t>
            </a:r>
          </a:p>
          <a:p>
            <a:pPr lvl="1"/>
            <a:r>
              <a:rPr lang="fr-FR" dirty="0" smtClean="0"/>
              <a:t>Git commit –a –m ‘’; git push</a:t>
            </a:r>
          </a:p>
          <a:p>
            <a:r>
              <a:rPr lang="fr-FR" dirty="0" err="1" smtClean="0"/>
              <a:t>Svn</a:t>
            </a:r>
            <a:r>
              <a:rPr lang="fr-FR" dirty="0" smtClean="0"/>
              <a:t> log</a:t>
            </a:r>
          </a:p>
          <a:p>
            <a:pPr lvl="1"/>
            <a:r>
              <a:rPr lang="fr-FR" dirty="0" smtClean="0"/>
              <a:t>Git log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72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Disclamer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n’allez pas devenir des guru de git après le tutoriel</a:t>
            </a:r>
          </a:p>
          <a:p>
            <a:pPr lvl="1"/>
            <a:r>
              <a:rPr lang="fr-FR" dirty="0" smtClean="0"/>
              <a:t>Parce que je n’en suis pas un</a:t>
            </a:r>
          </a:p>
          <a:p>
            <a:r>
              <a:rPr lang="fr-FR" dirty="0" smtClean="0"/>
              <a:t>Je vous présente quelques manipulations de base et un </a:t>
            </a:r>
            <a:r>
              <a:rPr lang="fr-FR" dirty="0" err="1" smtClean="0"/>
              <a:t>workflow</a:t>
            </a:r>
            <a:endParaRPr lang="fr-FR" dirty="0" smtClean="0"/>
          </a:p>
          <a:p>
            <a:pPr lvl="1"/>
            <a:r>
              <a:rPr lang="fr-FR" dirty="0" smtClean="0"/>
              <a:t>Mais il en existe d’autres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487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J’ai volontairement laisser de coté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Git </a:t>
            </a:r>
            <a:r>
              <a:rPr lang="fr-FR" dirty="0" err="1" smtClean="0"/>
              <a:t>rebase</a:t>
            </a:r>
            <a:endParaRPr lang="fr-FR" dirty="0" smtClean="0"/>
          </a:p>
          <a:p>
            <a:r>
              <a:rPr lang="fr-FR" dirty="0" smtClean="0"/>
              <a:t>Cherry-</a:t>
            </a:r>
            <a:r>
              <a:rPr lang="fr-FR" dirty="0" err="1" smtClean="0"/>
              <a:t>pick</a:t>
            </a:r>
            <a:endParaRPr lang="fr-FR" dirty="0" smtClean="0"/>
          </a:p>
          <a:p>
            <a:r>
              <a:rPr lang="fr-FR" dirty="0" smtClean="0"/>
              <a:t>Et plein d’autres chose</a:t>
            </a: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85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DVCS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n’y a pas de notion de « serveur »</a:t>
            </a:r>
          </a:p>
          <a:p>
            <a:pPr lvl="1"/>
            <a:r>
              <a:rPr lang="fr-FR" dirty="0" smtClean="0"/>
              <a:t>Celle-ci est purement organisationnelle</a:t>
            </a:r>
          </a:p>
          <a:p>
            <a:r>
              <a:rPr lang="fr-FR" dirty="0" smtClean="0"/>
              <a:t>Tout espace de </a:t>
            </a:r>
            <a:r>
              <a:rPr lang="fr-FR" dirty="0" smtClean="0"/>
              <a:t>travail </a:t>
            </a:r>
            <a:r>
              <a:rPr lang="fr-FR" dirty="0" smtClean="0"/>
              <a:t>peut devenir un dépôt de référence</a:t>
            </a:r>
          </a:p>
          <a:p>
            <a:pPr lvl="1"/>
            <a:r>
              <a:rPr lang="fr-FR" dirty="0" smtClean="0"/>
              <a:t>Juste besoin d’un accès au répertoire (</a:t>
            </a:r>
            <a:r>
              <a:rPr lang="fr-FR" dirty="0" err="1" smtClean="0"/>
              <a:t>ssh</a:t>
            </a:r>
            <a:r>
              <a:rPr lang="fr-FR" dirty="0" smtClean="0"/>
              <a:t>, </a:t>
            </a:r>
            <a:r>
              <a:rPr lang="fr-FR" dirty="0" err="1" smtClean="0"/>
              <a:t>filesystem</a:t>
            </a:r>
            <a:r>
              <a:rPr lang="fr-FR" dirty="0" smtClean="0"/>
              <a:t> direct, </a:t>
            </a:r>
            <a:r>
              <a:rPr lang="is-IS" dirty="0" smtClean="0"/>
              <a:t>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00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Récupéré un dépôt existant (</a:t>
            </a:r>
            <a:r>
              <a:rPr lang="fr-FR" dirty="0" err="1" smtClean="0"/>
              <a:t>eq</a:t>
            </a:r>
            <a:r>
              <a:rPr lang="fr-FR" dirty="0" smtClean="0"/>
              <a:t>. </a:t>
            </a:r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checkout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Git clone </a:t>
            </a:r>
            <a:r>
              <a:rPr lang="fr-FR" dirty="0" err="1" smtClean="0"/>
              <a:t>ssh</a:t>
            </a:r>
            <a:r>
              <a:rPr lang="fr-FR" dirty="0" smtClean="0"/>
              <a:t>://root@onevm-229.lal.in2p3.fr/git/</a:t>
            </a:r>
            <a:r>
              <a:rPr lang="fr-FR" dirty="0" err="1" smtClean="0"/>
              <a:t>example.git</a:t>
            </a:r>
            <a:endParaRPr lang="fr-FR" dirty="0" smtClean="0"/>
          </a:p>
          <a:p>
            <a:r>
              <a:rPr lang="fr-FR" dirty="0" smtClean="0"/>
              <a:t>Vérifier le </a:t>
            </a:r>
            <a:r>
              <a:rPr lang="fr-FR" dirty="0" err="1" smtClean="0"/>
              <a:t>status</a:t>
            </a:r>
            <a:r>
              <a:rPr lang="fr-FR" dirty="0" smtClean="0"/>
              <a:t> (</a:t>
            </a:r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status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03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Créer les fichiers en local</a:t>
            </a:r>
          </a:p>
          <a:p>
            <a:pPr lvl="1"/>
            <a:r>
              <a:rPr lang="fr-FR" dirty="0" err="1" smtClean="0"/>
              <a:t>mkdir</a:t>
            </a:r>
            <a:r>
              <a:rPr lang="fr-FR" dirty="0" smtClean="0"/>
              <a:t> $HOSTNAME</a:t>
            </a:r>
          </a:p>
          <a:p>
            <a:pPr lvl="1"/>
            <a:r>
              <a:rPr lang="fr-FR" dirty="0" err="1"/>
              <a:t>e</a:t>
            </a:r>
            <a:r>
              <a:rPr lang="fr-FR" dirty="0" err="1" smtClean="0"/>
              <a:t>cho</a:t>
            </a:r>
            <a:r>
              <a:rPr lang="fr-FR" dirty="0" smtClean="0"/>
              <a:t> ‘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Readme</a:t>
            </a:r>
            <a:r>
              <a:rPr lang="fr-FR" dirty="0" smtClean="0"/>
              <a:t>’ &gt; $HOSTNAME/README</a:t>
            </a:r>
          </a:p>
          <a:p>
            <a:r>
              <a:rPr lang="fr-FR" dirty="0" smtClean="0"/>
              <a:t>Préparer le commit (</a:t>
            </a:r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git </a:t>
            </a:r>
            <a:r>
              <a:rPr lang="fr-FR" dirty="0" err="1" smtClean="0"/>
              <a:t>add</a:t>
            </a:r>
            <a:r>
              <a:rPr lang="fr-FR" dirty="0" smtClean="0"/>
              <a:t> $HOSTNAME</a:t>
            </a:r>
          </a:p>
        </p:txBody>
      </p:sp>
    </p:spTree>
    <p:extLst>
      <p:ext uri="{BB962C8B-B14F-4D97-AF65-F5344CB8AC3E}">
        <p14:creationId xmlns:p14="http://schemas.microsoft.com/office/powerpoint/2010/main" val="146333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Git </a:t>
            </a:r>
            <a:r>
              <a:rPr lang="fr-FR" dirty="0" err="1" smtClean="0"/>
              <a:t>add</a:t>
            </a:r>
            <a:r>
              <a:rPr lang="fr-FR" dirty="0" smtClean="0"/>
              <a:t> n’est pas </a:t>
            </a:r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Git ne décide pas quoi </a:t>
            </a:r>
            <a:r>
              <a:rPr lang="fr-FR" dirty="0" err="1" smtClean="0"/>
              <a:t>commité</a:t>
            </a:r>
            <a:endParaRPr lang="fr-FR" dirty="0" smtClean="0"/>
          </a:p>
          <a:p>
            <a:pPr lvl="1"/>
            <a:r>
              <a:rPr lang="fr-FR" dirty="0" smtClean="0"/>
              <a:t>git ne commit pas les fichiers modifiés</a:t>
            </a:r>
          </a:p>
          <a:p>
            <a:pPr lvl="1"/>
            <a:r>
              <a:rPr lang="fr-FR" dirty="0" smtClean="0"/>
              <a:t>Il faut forcement faire un git </a:t>
            </a:r>
            <a:r>
              <a:rPr lang="fr-FR" dirty="0" err="1" smtClean="0"/>
              <a:t>add</a:t>
            </a:r>
            <a:endParaRPr lang="fr-FR" dirty="0" smtClean="0"/>
          </a:p>
          <a:p>
            <a:pPr lvl="2"/>
            <a:r>
              <a:rPr lang="fr-FR" dirty="0" smtClean="0"/>
              <a:t>Mais peut être fait automatiquement lors du commit avec l’option -a</a:t>
            </a:r>
          </a:p>
        </p:txBody>
      </p:sp>
    </p:spTree>
    <p:extLst>
      <p:ext uri="{BB962C8B-B14F-4D97-AF65-F5344CB8AC3E}">
        <p14:creationId xmlns:p14="http://schemas.microsoft.com/office/powerpoint/2010/main" val="293027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Git commit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Git commit ne met a a jour le dépôt de référence</a:t>
            </a:r>
          </a:p>
          <a:p>
            <a:pPr lvl="1"/>
            <a:r>
              <a:rPr lang="fr-FR" dirty="0" smtClean="0"/>
              <a:t>Les </a:t>
            </a:r>
            <a:r>
              <a:rPr lang="fr-FR" dirty="0" err="1" smtClean="0"/>
              <a:t>commits</a:t>
            </a:r>
            <a:r>
              <a:rPr lang="fr-FR" dirty="0" smtClean="0"/>
              <a:t> sont locaux à l’espace de travail</a:t>
            </a:r>
          </a:p>
          <a:p>
            <a:pPr lvl="1"/>
            <a:r>
              <a:rPr lang="fr-FR" dirty="0" smtClean="0"/>
              <a:t>Les </a:t>
            </a:r>
            <a:r>
              <a:rPr lang="fr-FR" dirty="0" err="1" smtClean="0"/>
              <a:t>commits</a:t>
            </a:r>
            <a:r>
              <a:rPr lang="fr-FR" dirty="0" smtClean="0"/>
              <a:t> doivent être « </a:t>
            </a:r>
            <a:r>
              <a:rPr lang="fr-FR" dirty="0" err="1" smtClean="0"/>
              <a:t>pusher</a:t>
            </a:r>
            <a:r>
              <a:rPr lang="fr-FR" dirty="0" smtClean="0"/>
              <a:t> » pour être disponible sur le dépôt de référence</a:t>
            </a:r>
          </a:p>
          <a:p>
            <a:pPr lvl="1"/>
            <a:r>
              <a:rPr lang="fr-FR" dirty="0" err="1" smtClean="0"/>
              <a:t>Svn</a:t>
            </a:r>
            <a:r>
              <a:rPr lang="fr-FR" dirty="0" smtClean="0"/>
              <a:t> commit peut être traduit par git commit -a; git push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70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Commiter</a:t>
            </a:r>
            <a:r>
              <a:rPr lang="fr-FR" dirty="0" smtClean="0"/>
              <a:t> les modifications</a:t>
            </a:r>
          </a:p>
          <a:p>
            <a:pPr lvl="1"/>
            <a:r>
              <a:rPr lang="fr-FR" dirty="0"/>
              <a:t>g</a:t>
            </a:r>
            <a:r>
              <a:rPr lang="fr-FR" dirty="0" smtClean="0"/>
              <a:t>it commit –m ‘Mon commit’</a:t>
            </a:r>
          </a:p>
          <a:p>
            <a:r>
              <a:rPr lang="fr-FR" dirty="0" smtClean="0"/>
              <a:t>Ajouter automatiquement les modifications dans le commit</a:t>
            </a:r>
          </a:p>
          <a:p>
            <a:pPr lvl="1"/>
            <a:r>
              <a:rPr lang="fr-FR" dirty="0" smtClean="0"/>
              <a:t>git commit –a –m ‘Mon commit’</a:t>
            </a:r>
          </a:p>
          <a:p>
            <a:r>
              <a:rPr lang="fr-FR" dirty="0" smtClean="0"/>
              <a:t>Mettre à jour le dépôt central</a:t>
            </a:r>
          </a:p>
          <a:p>
            <a:pPr lvl="1"/>
            <a:r>
              <a:rPr lang="fr-FR" dirty="0" smtClean="0"/>
              <a:t>git push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16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Git log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Permet de lister les </a:t>
            </a:r>
            <a:r>
              <a:rPr lang="fr-FR" dirty="0" err="1" smtClean="0"/>
              <a:t>commits</a:t>
            </a:r>
            <a:endParaRPr lang="fr-FR" dirty="0" smtClean="0"/>
          </a:p>
          <a:p>
            <a:pPr lvl="1"/>
            <a:r>
              <a:rPr lang="fr-FR" dirty="0" smtClean="0"/>
              <a:t>Contrairement à </a:t>
            </a:r>
            <a:r>
              <a:rPr lang="fr-FR" dirty="0" err="1" smtClean="0"/>
              <a:t>svn</a:t>
            </a:r>
            <a:r>
              <a:rPr lang="fr-FR" dirty="0" smtClean="0"/>
              <a:t>, les nom de commit sont des hash</a:t>
            </a:r>
          </a:p>
          <a:p>
            <a:pPr lvl="1"/>
            <a:r>
              <a:rPr lang="fr-FR" dirty="0" smtClean="0"/>
              <a:t>Mais on peut utiliser le mot clef HEAD pour faire référence au dernier commit.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31136" y="4283204"/>
            <a:ext cx="7132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commit </a:t>
            </a:r>
            <a:r>
              <a:rPr lang="en-US" dirty="0">
                <a:solidFill>
                  <a:srgbClr val="FF0000"/>
                </a:solidFill>
              </a:rPr>
              <a:t>b7c8d45ee6fe75d62519d223b547444f024a8e0d</a:t>
            </a:r>
          </a:p>
          <a:p>
            <a:r>
              <a:rPr lang="en-US" dirty="0"/>
              <a:t>Author: Guillaume PHILIPPON </a:t>
            </a:r>
            <a:r>
              <a:rPr lang="en-US" dirty="0" smtClean="0"/>
              <a:t>&lt;philippo@lal.in2p3.fr&gt;</a:t>
            </a:r>
            <a:endParaRPr lang="en-US" dirty="0"/>
          </a:p>
          <a:p>
            <a:r>
              <a:rPr lang="de-DE" dirty="0"/>
              <a:t>Date:   Mon </a:t>
            </a:r>
            <a:r>
              <a:rPr lang="de-DE" dirty="0" err="1"/>
              <a:t>Oct</a:t>
            </a:r>
            <a:r>
              <a:rPr lang="de-DE" dirty="0"/>
              <a:t> 12 10:59:40 2015 +0200</a:t>
            </a:r>
          </a:p>
          <a:p>
            <a:endParaRPr lang="de-DE" dirty="0"/>
          </a:p>
          <a:p>
            <a:r>
              <a:rPr lang="hu-HU" dirty="0"/>
              <a:t>    test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006573"/>
      </p:ext>
    </p:extLst>
  </p:cSld>
  <p:clrMapOvr>
    <a:masterClrMapping/>
  </p:clrMapOvr>
</p:sld>
</file>

<file path=ppt/theme/theme1.xml><?xml version="1.0" encoding="utf-8"?>
<a:theme xmlns:a="http://schemas.openxmlformats.org/drawingml/2006/main" name="GRIF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GRIF.thmx</Template>
  <TotalTime>1518</TotalTime>
  <Words>690</Words>
  <Application>Microsoft Macintosh PowerPoint</Application>
  <PresentationFormat>Présentation à l'écran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GRIF</vt:lpstr>
      <vt:lpstr>Tutoriel git</vt:lpstr>
      <vt:lpstr>Disclamer</vt:lpstr>
      <vt:lpstr>Un DVCS</vt:lpstr>
      <vt:lpstr>Pratique</vt:lpstr>
      <vt:lpstr>Pratique</vt:lpstr>
      <vt:lpstr>Git add n’est pas svn add</vt:lpstr>
      <vt:lpstr>Git commit</vt:lpstr>
      <vt:lpstr>Pratique</vt:lpstr>
      <vt:lpstr>Git log</vt:lpstr>
      <vt:lpstr>Pratique</vt:lpstr>
      <vt:lpstr>Les branches (enfin utilisable)</vt:lpstr>
      <vt:lpstr>Les branches</vt:lpstr>
      <vt:lpstr>Pratique</vt:lpstr>
      <vt:lpstr>Pratique</vt:lpstr>
      <vt:lpstr>Checkout is a T.A.R.D.I.S</vt:lpstr>
      <vt:lpstr>Revenir en arrière</vt:lpstr>
      <vt:lpstr>Comment merger</vt:lpstr>
      <vt:lpstr>Récupérer le travail des autres</vt:lpstr>
      <vt:lpstr>Quelques equivalences</vt:lpstr>
      <vt:lpstr>J’ai volontairement laisser de coté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Tutoriel git</dc:title>
  <dc:creator>Guillaume PHILIPPON</dc:creator>
  <cp:lastModifiedBy>Guillaume PHILIPPON</cp:lastModifiedBy>
  <cp:revision>19</cp:revision>
  <dcterms:created xsi:type="dcterms:W3CDTF">2015-10-13T12:21:19Z</dcterms:created>
  <dcterms:modified xsi:type="dcterms:W3CDTF">2015-10-16T08:26:03Z</dcterms:modified>
</cp:coreProperties>
</file>