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3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6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9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10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0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21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0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82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5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33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23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9E4A-813E-4010-B365-394E35285E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8ACD-4200-41D5-96D7-E906EEA4A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0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412776"/>
            <a:ext cx="5911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Synchronization</a:t>
            </a:r>
            <a:r>
              <a:rPr lang="fr-FR" b="1" dirty="0" smtClean="0"/>
              <a:t> </a:t>
            </a:r>
            <a:r>
              <a:rPr lang="fr-FR" b="1" dirty="0" err="1" smtClean="0"/>
              <a:t>between</a:t>
            </a:r>
            <a:r>
              <a:rPr lang="fr-FR" b="1" dirty="0" smtClean="0"/>
              <a:t> </a:t>
            </a:r>
            <a:r>
              <a:rPr lang="fr-FR" b="1" dirty="0" err="1" smtClean="0"/>
              <a:t>SingleTop</a:t>
            </a:r>
            <a:r>
              <a:rPr lang="fr-FR" b="1" dirty="0" smtClean="0"/>
              <a:t> </a:t>
            </a:r>
            <a:r>
              <a:rPr lang="fr-FR" b="1" dirty="0" err="1" smtClean="0"/>
              <a:t>analysis</a:t>
            </a:r>
            <a:r>
              <a:rPr lang="fr-FR" b="1" dirty="0" smtClean="0"/>
              <a:t> – </a:t>
            </a:r>
            <a:r>
              <a:rPr lang="fr-FR" b="1" dirty="0" err="1" smtClean="0"/>
              <a:t>Ttbar</a:t>
            </a:r>
            <a:r>
              <a:rPr lang="fr-FR" b="1" dirty="0" smtClean="0"/>
              <a:t> </a:t>
            </a:r>
            <a:r>
              <a:rPr lang="fr-FR" b="1" dirty="0" err="1" smtClean="0"/>
              <a:t>analysis</a:t>
            </a:r>
            <a:endParaRPr lang="fr-FR" b="1" dirty="0" smtClean="0"/>
          </a:p>
          <a:p>
            <a:r>
              <a:rPr lang="fr-FR" b="1" dirty="0" smtClean="0"/>
              <a:t>Focus on divergence :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227687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Are the cross-sections the </a:t>
            </a:r>
            <a:r>
              <a:rPr lang="fr-FR" b="1" dirty="0" err="1" smtClean="0"/>
              <a:t>same</a:t>
            </a:r>
            <a:r>
              <a:rPr lang="fr-FR" b="1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TJ: </a:t>
            </a:r>
            <a:r>
              <a:rPr lang="en-US" dirty="0" err="1" smtClean="0"/>
              <a:t>xsec</a:t>
            </a:r>
            <a:r>
              <a:rPr lang="en-US" dirty="0" smtClean="0"/>
              <a:t> = 7.6*0.00228; //Random chosen number in order to get some results -&gt; needs to be changed to something plausible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Different recipe for lepton 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Different recipe for gamma </a:t>
            </a:r>
            <a:r>
              <a:rPr lang="en-US" b="1" dirty="0" smtClean="0"/>
              <a:t>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TJ: no jet cleaning </a:t>
            </a:r>
            <a:r>
              <a:rPr lang="en-US" b="1" smtClean="0"/>
              <a:t>from photons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EC: </a:t>
            </a:r>
            <a:r>
              <a:rPr lang="fr-FR" b="1" dirty="0" err="1" smtClean="0"/>
              <a:t>uniformizing</a:t>
            </a:r>
            <a:r>
              <a:rPr lang="fr-FR" b="1" dirty="0" smtClean="0"/>
              <a:t> PT structure for Gamma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EC: </a:t>
            </a:r>
            <a:r>
              <a:rPr lang="fr-FR" b="1" dirty="0" err="1" smtClean="0"/>
              <a:t>uniformizing</a:t>
            </a:r>
            <a:r>
              <a:rPr lang="fr-FR" b="1" dirty="0" smtClean="0"/>
              <a:t> jet ID  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23528" y="62068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urier" pitchFamily="49" charset="0"/>
              </a:rPr>
              <a:t>https://github.com/monttj/pheno/blob/master/fcnc/ma5/tcH.cpp</a:t>
            </a:r>
            <a:endParaRPr lang="fr-FR" dirty="0">
              <a:latin typeface="Courier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260648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Tae-Jong’s</a:t>
            </a:r>
            <a:r>
              <a:rPr lang="fr-FR" b="1" dirty="0" smtClean="0"/>
              <a:t> </a:t>
            </a:r>
            <a:r>
              <a:rPr lang="fr-FR" b="1" dirty="0" err="1" smtClean="0"/>
              <a:t>analysis</a:t>
            </a:r>
            <a:r>
              <a:rPr lang="fr-FR" b="1" dirty="0" smtClean="0"/>
              <a:t>: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222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90872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 smtClean="0"/>
              <a:t>Uniformization</a:t>
            </a:r>
            <a:r>
              <a:rPr lang="fr-FR" b="1" dirty="0" smtClean="0"/>
              <a:t> &amp; inclusive/exclusive  switch </a:t>
            </a:r>
            <a:r>
              <a:rPr lang="fr-FR" b="1" dirty="0" err="1" smtClean="0"/>
              <a:t>implemeted</a:t>
            </a:r>
            <a:endParaRPr lang="fr-F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 smtClean="0"/>
              <a:t>Some</a:t>
            </a:r>
            <a:r>
              <a:rPr lang="fr-FR" b="1" dirty="0" smtClean="0"/>
              <a:t> photons </a:t>
            </a:r>
            <a:r>
              <a:rPr lang="fr-FR" b="1" dirty="0" err="1" smtClean="0"/>
              <a:t>were</a:t>
            </a:r>
            <a:r>
              <a:rPr lang="fr-FR" b="1" dirty="0" smtClean="0"/>
              <a:t> in </a:t>
            </a:r>
            <a:r>
              <a:rPr lang="fr-FR" b="1" dirty="0" err="1" smtClean="0"/>
              <a:t>fact</a:t>
            </a:r>
            <a:r>
              <a:rPr lang="fr-FR" b="1" dirty="0" smtClean="0"/>
              <a:t> </a:t>
            </a:r>
            <a:r>
              <a:rPr lang="fr-FR" b="1" dirty="0" err="1" smtClean="0"/>
              <a:t>underestimated</a:t>
            </a:r>
            <a:r>
              <a:rPr lang="fr-FR" b="1" dirty="0" smtClean="0"/>
              <a:t> … MC </a:t>
            </a:r>
            <a:r>
              <a:rPr lang="fr-FR" b="1" dirty="0" err="1" smtClean="0"/>
              <a:t>generation</a:t>
            </a:r>
            <a:r>
              <a:rPr lang="fr-FR" b="1" dirty="0" smtClean="0"/>
              <a:t> (</a:t>
            </a:r>
            <a:r>
              <a:rPr lang="fr-FR" b="1" dirty="0" err="1" smtClean="0"/>
              <a:t>again</a:t>
            </a:r>
            <a:r>
              <a:rPr lang="fr-FR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 smtClean="0"/>
              <a:t>Processing</a:t>
            </a:r>
            <a:r>
              <a:rPr lang="fr-FR" b="1" dirty="0" smtClean="0"/>
              <a:t> for </a:t>
            </a:r>
            <a:r>
              <a:rPr lang="fr-FR" b="1" dirty="0" err="1" smtClean="0"/>
              <a:t>having</a:t>
            </a:r>
            <a:r>
              <a:rPr lang="fr-FR" b="1" dirty="0" smtClean="0"/>
              <a:t> final </a:t>
            </a:r>
            <a:r>
              <a:rPr lang="fr-FR" b="1" dirty="0" err="1" smtClean="0"/>
              <a:t>cut</a:t>
            </a:r>
            <a:r>
              <a:rPr lang="fr-FR" b="1" dirty="0" smtClean="0"/>
              <a:t> flow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ongoing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260648"/>
            <a:ext cx="219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Strasbourg </a:t>
            </a:r>
            <a:r>
              <a:rPr lang="fr-FR" b="1" dirty="0" err="1" smtClean="0"/>
              <a:t>progress</a:t>
            </a:r>
            <a:r>
              <a:rPr lang="fr-FR" b="1" dirty="0" smtClean="0"/>
              <a:t> :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221140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106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Conte</dc:creator>
  <cp:lastModifiedBy>Eric Conte</cp:lastModifiedBy>
  <cp:revision>10</cp:revision>
  <dcterms:created xsi:type="dcterms:W3CDTF">2015-09-24T11:12:03Z</dcterms:created>
  <dcterms:modified xsi:type="dcterms:W3CDTF">2015-09-24T12:01:41Z</dcterms:modified>
</cp:coreProperties>
</file>