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9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5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43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56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4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1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2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33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2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9E4A-813E-4010-B365-394E35285E4F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8ACD-4200-41D5-96D7-E906EEA4A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0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24010" r="32090" b="12627"/>
          <a:stretch/>
        </p:blipFill>
        <p:spPr bwMode="auto">
          <a:xfrm>
            <a:off x="723331" y="968991"/>
            <a:ext cx="7424383" cy="543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7547" y="272955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Reminder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Jeremy’s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67980" r="42786" b="5433"/>
          <a:stretch/>
        </p:blipFill>
        <p:spPr bwMode="auto">
          <a:xfrm>
            <a:off x="982638" y="1132764"/>
            <a:ext cx="6987655" cy="22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7547" y="272955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Reminder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Jeremy’s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260648"/>
            <a:ext cx="46377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Update &amp; synchronization:</a:t>
            </a:r>
          </a:p>
          <a:p>
            <a:r>
              <a:rPr lang="en-US" b="1" dirty="0" smtClean="0"/>
              <a:t>	(Thank you to </a:t>
            </a:r>
            <a:r>
              <a:rPr lang="en-US" b="1" dirty="0" err="1" smtClean="0"/>
              <a:t>Shima</a:t>
            </a:r>
            <a:r>
              <a:rPr lang="en-US" b="1" dirty="0" smtClean="0"/>
              <a:t>, Lorenzo &amp; </a:t>
            </a:r>
            <a:r>
              <a:rPr lang="en-US" b="1" dirty="0" err="1" smtClean="0"/>
              <a:t>Jeje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8142" y="1304330"/>
            <a:ext cx="81681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Using the same thresholds for lepton PT cut than SAAH</a:t>
            </a:r>
            <a:br>
              <a:rPr lang="en-US" b="1" dirty="0" smtClean="0"/>
            </a:br>
            <a:r>
              <a:rPr lang="en-US" dirty="0" err="1" smtClean="0"/>
              <a:t>ee</a:t>
            </a:r>
            <a:r>
              <a:rPr lang="en-US" dirty="0" smtClean="0"/>
              <a:t> --&gt; 26/15 GeV, </a:t>
            </a:r>
            <a:r>
              <a:rPr lang="en-US" dirty="0" err="1" smtClean="0"/>
              <a:t>mumu</a:t>
            </a:r>
            <a:r>
              <a:rPr lang="en-US" dirty="0" smtClean="0"/>
              <a:t> --&gt; 20/11 GeV, emu--&gt; 26-11 GeV, </a:t>
            </a:r>
            <a:r>
              <a:rPr lang="en-US" dirty="0" err="1" smtClean="0"/>
              <a:t>mue</a:t>
            </a:r>
            <a:r>
              <a:rPr lang="en-US" dirty="0" smtClean="0"/>
              <a:t> --&gt;20,15 </a:t>
            </a:r>
            <a:r>
              <a:rPr lang="en-US" dirty="0" err="1" smtClean="0"/>
              <a:t>Gev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Using the same hierarchy of jet PT threshold: 30  GeV for b-jets, 20 GeV for light 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Calling jet cleaning methods encapsulated inside the </a:t>
            </a:r>
            <a:r>
              <a:rPr lang="en-US" b="1" dirty="0" err="1" smtClean="0"/>
              <a:t>HelperClass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Update of </a:t>
            </a:r>
            <a:r>
              <a:rPr lang="en-US" b="1" dirty="0" err="1" smtClean="0"/>
              <a:t>HelperClass</a:t>
            </a:r>
            <a:r>
              <a:rPr lang="en-US" b="1" dirty="0" smtClean="0"/>
              <a:t> files (especially for cross-section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Update of all sample lists (included new signal samples)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22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260648"/>
            <a:ext cx="8152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SingleTop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analysis after update &amp; synchronization:</a:t>
            </a:r>
          </a:p>
          <a:p>
            <a:endParaRPr lang="en-US" b="1" dirty="0" smtClean="0"/>
          </a:p>
          <a:p>
            <a:r>
              <a:rPr lang="en-US" b="1" dirty="0" smtClean="0"/>
              <a:t>On all samples and statistics available in Strasbourg (except some photons samples)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68354" r="1949" b="12789"/>
          <a:stretch/>
        </p:blipFill>
        <p:spPr bwMode="auto">
          <a:xfrm>
            <a:off x="0" y="138028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28355"/>
            <a:ext cx="9144000" cy="14731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60347" r="2089" b="23440"/>
          <a:stretch/>
        </p:blipFill>
        <p:spPr bwMode="auto">
          <a:xfrm>
            <a:off x="0" y="2680603"/>
            <a:ext cx="9154156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240081"/>
            <a:ext cx="9144000" cy="22252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3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260648"/>
            <a:ext cx="8152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SingleTop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after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update &amp;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</a:rPr>
              <a:t>synchronization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fr-FR" b="1" dirty="0"/>
          </a:p>
          <a:p>
            <a:r>
              <a:rPr lang="fr-FR" b="1" dirty="0" smtClean="0"/>
              <a:t>On all </a:t>
            </a:r>
            <a:r>
              <a:rPr lang="fr-FR" b="1" dirty="0" err="1" smtClean="0"/>
              <a:t>samples</a:t>
            </a:r>
            <a:r>
              <a:rPr lang="fr-FR" b="1" dirty="0" smtClean="0"/>
              <a:t> and </a:t>
            </a:r>
            <a:r>
              <a:rPr lang="fr-FR" b="1" dirty="0" err="1" smtClean="0"/>
              <a:t>statistics</a:t>
            </a:r>
            <a:r>
              <a:rPr lang="fr-FR" b="1" dirty="0" smtClean="0"/>
              <a:t> </a:t>
            </a:r>
            <a:r>
              <a:rPr lang="fr-FR" b="1" dirty="0" err="1" smtClean="0"/>
              <a:t>available</a:t>
            </a:r>
            <a:r>
              <a:rPr lang="fr-FR" b="1" dirty="0" smtClean="0"/>
              <a:t> in Strasbourg (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some</a:t>
            </a:r>
            <a:r>
              <a:rPr lang="fr-FR" b="1" dirty="0" smtClean="0"/>
              <a:t> photons </a:t>
            </a:r>
            <a:r>
              <a:rPr lang="fr-FR" b="1" dirty="0" err="1" smtClean="0"/>
              <a:t>samples</a:t>
            </a:r>
            <a:r>
              <a:rPr lang="fr-FR" b="1" dirty="0" smtClean="0"/>
              <a:t>)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68354" r="1949" b="12789"/>
          <a:stretch/>
        </p:blipFill>
        <p:spPr bwMode="auto">
          <a:xfrm>
            <a:off x="0" y="138028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28355"/>
            <a:ext cx="9144000" cy="14731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60347" r="2089" b="23440"/>
          <a:stretch/>
        </p:blipFill>
        <p:spPr bwMode="auto">
          <a:xfrm>
            <a:off x="0" y="2680603"/>
            <a:ext cx="9154156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240081"/>
            <a:ext cx="9144000" cy="22252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7" r="3831" b="19632"/>
          <a:stretch/>
        </p:blipFill>
        <p:spPr bwMode="auto">
          <a:xfrm>
            <a:off x="202744" y="4763068"/>
            <a:ext cx="8941256" cy="13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535177"/>
            <a:ext cx="9144000" cy="22252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1520" y="3897406"/>
            <a:ext cx="9048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Focus on </a:t>
            </a:r>
            <a:r>
              <a:rPr lang="fr-FR" b="1" dirty="0" err="1" smtClean="0"/>
              <a:t>Diboson</a:t>
            </a:r>
            <a:r>
              <a:rPr lang="fr-FR" b="1" dirty="0" smtClean="0"/>
              <a:t> </a:t>
            </a:r>
            <a:r>
              <a:rPr lang="fr-FR" b="1" dirty="0" err="1" smtClean="0"/>
              <a:t>samples</a:t>
            </a:r>
            <a:r>
              <a:rPr lang="fr-FR" b="1" dirty="0" smtClean="0"/>
              <a:t> (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VA+jets</a:t>
            </a:r>
            <a:r>
              <a:rPr lang="fr-FR" b="1" dirty="0" smtClean="0"/>
              <a:t>):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846219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74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Conte</dc:creator>
  <cp:lastModifiedBy>Eric Conte</cp:lastModifiedBy>
  <cp:revision>32</cp:revision>
  <dcterms:created xsi:type="dcterms:W3CDTF">2015-09-24T11:12:03Z</dcterms:created>
  <dcterms:modified xsi:type="dcterms:W3CDTF">2015-09-24T12:29:12Z</dcterms:modified>
</cp:coreProperties>
</file>