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C253-8D4A-4B50-8FF6-AE630FA56D4A}" type="datetimeFigureOut">
              <a:rPr lang="fr-FR" smtClean="0"/>
              <a:t>08/07/2015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6B6C-D5DF-4C2A-BDD6-C5E9BCCBB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08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C253-8D4A-4B50-8FF6-AE630FA56D4A}" type="datetimeFigureOut">
              <a:rPr lang="fr-FR" smtClean="0"/>
              <a:t>08/07/2015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6B6C-D5DF-4C2A-BDD6-C5E9BCCBB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18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C253-8D4A-4B50-8FF6-AE630FA56D4A}" type="datetimeFigureOut">
              <a:rPr lang="fr-FR" smtClean="0"/>
              <a:t>08/07/2015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6B6C-D5DF-4C2A-BDD6-C5E9BCCBB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54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C253-8D4A-4B50-8FF6-AE630FA56D4A}" type="datetimeFigureOut">
              <a:rPr lang="fr-FR" smtClean="0"/>
              <a:t>08/07/2015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6B6C-D5DF-4C2A-BDD6-C5E9BCCBB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21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C253-8D4A-4B50-8FF6-AE630FA56D4A}" type="datetimeFigureOut">
              <a:rPr lang="fr-FR" smtClean="0"/>
              <a:t>08/07/2015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6B6C-D5DF-4C2A-BDD6-C5E9BCCBB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03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C253-8D4A-4B50-8FF6-AE630FA56D4A}" type="datetimeFigureOut">
              <a:rPr lang="fr-FR" smtClean="0"/>
              <a:t>08/07/2015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6B6C-D5DF-4C2A-BDD6-C5E9BCCBB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67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C253-8D4A-4B50-8FF6-AE630FA56D4A}" type="datetimeFigureOut">
              <a:rPr lang="fr-FR" smtClean="0"/>
              <a:t>08/07/2015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6B6C-D5DF-4C2A-BDD6-C5E9BCCBB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2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C253-8D4A-4B50-8FF6-AE630FA56D4A}" type="datetimeFigureOut">
              <a:rPr lang="fr-FR" smtClean="0"/>
              <a:t>08/07/2015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6B6C-D5DF-4C2A-BDD6-C5E9BCCBB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17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C253-8D4A-4B50-8FF6-AE630FA56D4A}" type="datetimeFigureOut">
              <a:rPr lang="fr-FR" smtClean="0"/>
              <a:t>08/07/2015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6B6C-D5DF-4C2A-BDD6-C5E9BCCBB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50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C253-8D4A-4B50-8FF6-AE630FA56D4A}" type="datetimeFigureOut">
              <a:rPr lang="fr-FR" smtClean="0"/>
              <a:t>08/07/2015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6B6C-D5DF-4C2A-BDD6-C5E9BCCBB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23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C253-8D4A-4B50-8FF6-AE630FA56D4A}" type="datetimeFigureOut">
              <a:rPr lang="fr-FR" smtClean="0"/>
              <a:t>08/07/2015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6B6C-D5DF-4C2A-BDD6-C5E9BCCBB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33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C253-8D4A-4B50-8FF6-AE630FA56D4A}" type="datetimeFigureOut">
              <a:rPr lang="fr-FR" smtClean="0"/>
              <a:t>08/07/2015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16B6C-D5DF-4C2A-BDD6-C5E9BCCBB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77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89200" y="260648"/>
            <a:ext cx="4765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</a:rPr>
              <a:t>ReReReRegenerating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 signal </a:t>
            </a:r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</a:rPr>
              <a:t>samples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980728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Workshop </a:t>
            </a:r>
            <a:r>
              <a:rPr lang="fr-FR" dirty="0" err="1" smtClean="0"/>
              <a:t>Korea</a:t>
            </a:r>
            <a:r>
              <a:rPr lang="fr-FR" dirty="0"/>
              <a:t> </a:t>
            </a:r>
            <a:r>
              <a:rPr lang="fr-FR" dirty="0" smtClean="0">
                <a:sym typeface="Wingdings" panose="05000000000000000000" pitchFamily="2" charset="2"/>
              </a:rPr>
              <a:t> signal BSM </a:t>
            </a:r>
            <a:r>
              <a:rPr lang="fr-FR" dirty="0" err="1" smtClean="0">
                <a:sym typeface="Wingdings" panose="05000000000000000000" pitchFamily="2" charset="2"/>
              </a:rPr>
              <a:t>ttbar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samples</a:t>
            </a:r>
            <a:r>
              <a:rPr lang="fr-FR" dirty="0" smtClean="0">
                <a:sym typeface="Wingdings" panose="05000000000000000000" pitchFamily="2" charset="2"/>
              </a:rPr>
              <a:t> do not </a:t>
            </a:r>
            <a:r>
              <a:rPr lang="fr-FR" dirty="0" err="1" smtClean="0">
                <a:sym typeface="Wingdings" panose="05000000000000000000" pitchFamily="2" charset="2"/>
              </a:rPr>
              <a:t>contain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taus.</a:t>
            </a:r>
          </a:p>
          <a:p>
            <a:r>
              <a:rPr lang="fr-FR" dirty="0" err="1" smtClean="0">
                <a:sym typeface="Wingdings" panose="05000000000000000000" pitchFamily="2" charset="2"/>
              </a:rPr>
              <a:t>Only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used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samples</a:t>
            </a:r>
            <a:r>
              <a:rPr lang="fr-FR" dirty="0" smtClean="0">
                <a:sym typeface="Wingdings" panose="05000000000000000000" pitchFamily="2" charset="2"/>
              </a:rPr>
              <a:t> have been </a:t>
            </a:r>
            <a:r>
              <a:rPr lang="fr-FR" dirty="0" err="1" smtClean="0">
                <a:sym typeface="Wingdings" panose="05000000000000000000" pitchFamily="2" charset="2"/>
              </a:rPr>
              <a:t>reproduced</a:t>
            </a:r>
            <a:r>
              <a:rPr lang="fr-FR" dirty="0" smtClean="0">
                <a:sym typeface="Wingdings" panose="05000000000000000000" pitchFamily="2" charset="2"/>
              </a:rPr>
              <a:t>.</a:t>
            </a:r>
          </a:p>
          <a:p>
            <a:endParaRPr lang="fr-FR" dirty="0" smtClean="0">
              <a:sym typeface="Wingdings" panose="05000000000000000000" pitchFamily="2" charset="2"/>
            </a:endParaRPr>
          </a:p>
          <a:p>
            <a:r>
              <a:rPr lang="fr-FR" dirty="0" err="1" smtClean="0">
                <a:sym typeface="Wingdings" panose="05000000000000000000" pitchFamily="2" charset="2"/>
              </a:rPr>
              <a:t>Status</a:t>
            </a:r>
            <a:r>
              <a:rPr lang="fr-FR" dirty="0" smtClean="0">
                <a:sym typeface="Wingdings" panose="05000000000000000000" pitchFamily="2" charset="2"/>
              </a:rPr>
              <a:t>: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633864"/>
              </p:ext>
            </p:extLst>
          </p:nvPr>
        </p:nvGraphicFramePr>
        <p:xfrm>
          <a:off x="323528" y="2348880"/>
          <a:ext cx="8064897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561"/>
                <a:gridCol w="3540037"/>
                <a:gridCol w="268829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Couplings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Physics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processes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Status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Kappa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tgq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Kappa </a:t>
                      </a:r>
                      <a:r>
                        <a:rPr lang="fr-FR" dirty="0" err="1" smtClean="0"/>
                        <a:t>tAq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where</a:t>
                      </a:r>
                      <a:r>
                        <a:rPr lang="fr-FR" baseline="0" dirty="0" smtClean="0"/>
                        <a:t> t&gt;</a:t>
                      </a:r>
                      <a:r>
                        <a:rPr lang="fr-FR" baseline="0" dirty="0" err="1" smtClean="0"/>
                        <a:t>aq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r>
                        <a:rPr lang="fr-FR" baseline="0" dirty="0" smtClean="0"/>
                        <a:t> (validation </a:t>
                      </a:r>
                      <a:r>
                        <a:rPr lang="fr-FR" baseline="0" dirty="0" err="1" smtClean="0"/>
                        <a:t>ongoing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Kappa </a:t>
                      </a:r>
                      <a:r>
                        <a:rPr lang="fr-FR" dirty="0" err="1" smtClean="0"/>
                        <a:t>tZq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where</a:t>
                      </a:r>
                      <a:r>
                        <a:rPr lang="fr-FR" baseline="0" dirty="0" smtClean="0"/>
                        <a:t> t&gt;</a:t>
                      </a:r>
                      <a:r>
                        <a:rPr lang="fr-FR" baseline="0" dirty="0" err="1" smtClean="0"/>
                        <a:t>llq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 (</a:t>
                      </a:r>
                      <a:r>
                        <a:rPr lang="fr-FR" sz="180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validated</a:t>
                      </a:r>
                      <a:r>
                        <a:rPr lang="fr-FR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last</a:t>
                      </a:r>
                      <a:r>
                        <a:rPr lang="fr-FR" sz="18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kern="1200" baseline="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week</a:t>
                      </a:r>
                      <a:r>
                        <a:rPr lang="fr-FR" sz="18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8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Zeta </a:t>
                      </a:r>
                      <a:r>
                        <a:rPr lang="fr-FR" dirty="0" err="1" smtClean="0"/>
                        <a:t>tZq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tt </a:t>
                      </a:r>
                      <a:r>
                        <a:rPr lang="fr-FR" dirty="0" err="1" smtClean="0"/>
                        <a:t>where</a:t>
                      </a:r>
                      <a:r>
                        <a:rPr lang="fr-FR" dirty="0" smtClean="0"/>
                        <a:t> t&gt;</a:t>
                      </a:r>
                      <a:r>
                        <a:rPr lang="fr-FR" dirty="0" err="1" smtClean="0"/>
                        <a:t>llq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r>
                        <a:rPr lang="fr-FR" dirty="0" smtClean="0"/>
                        <a:t> but </a:t>
                      </a:r>
                      <a:r>
                        <a:rPr lang="fr-FR" dirty="0" err="1" smtClean="0"/>
                        <a:t>will</a:t>
                      </a:r>
                      <a:r>
                        <a:rPr lang="fr-FR" dirty="0" smtClean="0"/>
                        <a:t> not </a:t>
                      </a:r>
                      <a:r>
                        <a:rPr lang="fr-FR" dirty="0" err="1" smtClean="0"/>
                        <a:t>used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Kappa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tAq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where</a:t>
                      </a:r>
                      <a:r>
                        <a:rPr lang="fr-FR" baseline="0" dirty="0" smtClean="0"/>
                        <a:t> t&gt;</a:t>
                      </a:r>
                      <a:r>
                        <a:rPr lang="fr-FR" baseline="0" dirty="0" err="1" smtClean="0"/>
                        <a:t>hq</a:t>
                      </a:r>
                      <a:endParaRPr lang="fr-F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aseline="0" dirty="0" err="1" smtClean="0"/>
                        <a:t>with</a:t>
                      </a:r>
                      <a:r>
                        <a:rPr lang="fr-FR" baseline="0" dirty="0" smtClean="0"/>
                        <a:t> h&gt; </a:t>
                      </a:r>
                      <a:r>
                        <a:rPr lang="fr-FR" baseline="0" dirty="0" err="1" smtClean="0"/>
                        <a:t>bb</a:t>
                      </a:r>
                      <a:r>
                        <a:rPr lang="fr-FR" baseline="0" dirty="0" smtClean="0"/>
                        <a:t>     (Lorenzo/Kevin)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aseline="0" dirty="0" err="1" smtClean="0"/>
                        <a:t>with</a:t>
                      </a:r>
                      <a:r>
                        <a:rPr lang="fr-FR" baseline="0" dirty="0" smtClean="0"/>
                        <a:t> h&gt;WW   (Jeremy/</a:t>
                      </a:r>
                      <a:r>
                        <a:rPr lang="fr-FR" dirty="0" err="1" smtClean="0"/>
                        <a:t>Shimaa</a:t>
                      </a:r>
                      <a:r>
                        <a:rPr lang="fr-FR" baseline="0" dirty="0" smtClean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aseline="0" dirty="0" err="1" smtClean="0"/>
                        <a:t>whith</a:t>
                      </a:r>
                      <a:r>
                        <a:rPr lang="fr-FR" baseline="0" dirty="0" smtClean="0"/>
                        <a:t> h&gt;AA   (</a:t>
                      </a:r>
                      <a:r>
                        <a:rPr lang="fr-FR" baseline="0" dirty="0" err="1" smtClean="0"/>
                        <a:t>Eric</a:t>
                      </a:r>
                      <a:r>
                        <a:rPr lang="fr-FR" baseline="0" dirty="0" smtClean="0"/>
                        <a:t>/</a:t>
                      </a:r>
                      <a:r>
                        <a:rPr lang="fr-FR" baseline="0" dirty="0" err="1" smtClean="0"/>
                        <a:t>Tae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Jeong</a:t>
                      </a:r>
                      <a:r>
                        <a:rPr lang="fr-FR" baseline="0" dirty="0" smtClean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aseline="0" dirty="0" err="1" smtClean="0"/>
                        <a:t>with</a:t>
                      </a:r>
                      <a:r>
                        <a:rPr lang="fr-FR" baseline="0" dirty="0" smtClean="0"/>
                        <a:t> h&gt;ZZ      (Adam)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 (validation </a:t>
                      </a:r>
                      <a:r>
                        <a:rPr lang="fr-FR" sz="180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today</a:t>
                      </a:r>
                      <a:r>
                        <a:rPr lang="fr-FR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fr-FR" dirty="0" smtClean="0"/>
                        <a:t>Step3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err="1" smtClean="0"/>
                        <a:t>ongoing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Step3 </a:t>
                      </a:r>
                      <a:r>
                        <a:rPr lang="fr-FR" dirty="0" err="1" smtClean="0"/>
                        <a:t>ongoing</a:t>
                      </a:r>
                      <a:endParaRPr lang="fr-F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fr-FR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baseline="0" dirty="0" smtClean="0"/>
                        <a:t>(</a:t>
                      </a:r>
                      <a:r>
                        <a:rPr lang="fr-FR" baseline="0" dirty="0" err="1" smtClean="0"/>
                        <a:t>used</a:t>
                      </a:r>
                      <a:r>
                        <a:rPr lang="fr-FR" baseline="0" dirty="0" smtClean="0"/>
                        <a:t>???)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97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79542" y="260648"/>
            <a:ext cx="5784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</a:rPr>
              <a:t>Summary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</a:rPr>
              <a:t>scale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</a:rPr>
              <a:t>factors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 for BSM single top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88010"/>
              </p:ext>
            </p:extLst>
          </p:nvPr>
        </p:nvGraphicFramePr>
        <p:xfrm>
          <a:off x="467544" y="1484784"/>
          <a:ext cx="8064895" cy="45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124"/>
                <a:gridCol w="1904212"/>
                <a:gridCol w="1680186"/>
                <a:gridCol w="33603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Single top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analysis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Rounded </a:t>
                      </a:r>
                    </a:p>
                    <a:p>
                      <a:pPr algn="ctr"/>
                      <a:r>
                        <a:rPr lang="fr-FR" sz="1600" dirty="0" err="1" smtClean="0"/>
                        <a:t>scale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smtClean="0"/>
                        <a:t>factor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Non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rounded</a:t>
                      </a:r>
                      <a:endParaRPr lang="fr-FR" sz="1600" dirty="0" smtClean="0"/>
                    </a:p>
                    <a:p>
                      <a:pPr algn="ctr"/>
                      <a:r>
                        <a:rPr lang="fr-FR" sz="1600" dirty="0" err="1" smtClean="0"/>
                        <a:t>scale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smtClean="0"/>
                        <a:t>factor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Info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Caro’s</a:t>
                      </a:r>
                      <a:r>
                        <a:rPr lang="fr-FR" sz="1600" dirty="0" smtClean="0"/>
                        <a:t> top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1409.6959 (13/14TeV?)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pp</a:t>
                      </a:r>
                      <a:r>
                        <a:rPr lang="fr-FR" sz="1600" baseline="0" dirty="0" smtClean="0"/>
                        <a:t> &gt; t 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1.38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</a:rPr>
                        <a:t>Kappa_aut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1.40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fr-FR" sz="1400" b="0" baseline="0" dirty="0" err="1" smtClean="0">
                          <a:solidFill>
                            <a:schemeClr val="tx1"/>
                          </a:solidFill>
                        </a:rPr>
                        <a:t>Kappa_act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/>
                        <a:t>1101.5346 (13/14TeV?).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err="1" smtClean="0"/>
                        <a:t>Scale</a:t>
                      </a:r>
                      <a:r>
                        <a:rPr lang="fr-FR" sz="1400" baseline="0" dirty="0" smtClean="0"/>
                        <a:t> factor as </a:t>
                      </a:r>
                      <a:r>
                        <a:rPr lang="fr-FR" sz="1400" baseline="0" dirty="0" err="1" smtClean="0"/>
                        <a:t>function</a:t>
                      </a:r>
                      <a:r>
                        <a:rPr lang="fr-FR" sz="1400" baseline="0" dirty="0" smtClean="0"/>
                        <a:t> of photon PT </a:t>
                      </a:r>
                      <a:r>
                        <a:rPr lang="fr-FR" sz="1400" baseline="0" dirty="0" err="1" smtClean="0"/>
                        <a:t>threshold</a:t>
                      </a:r>
                      <a:r>
                        <a:rPr lang="fr-FR" sz="1400" baseline="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baseline="0" dirty="0" err="1" smtClean="0"/>
                        <a:t>Samples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produced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with</a:t>
                      </a:r>
                      <a:r>
                        <a:rPr lang="fr-FR" sz="1400" baseline="0" dirty="0" smtClean="0"/>
                        <a:t> PT &gt; 20 </a:t>
                      </a:r>
                      <a:r>
                        <a:rPr lang="fr-FR" sz="1400" baseline="0" dirty="0" err="1" smtClean="0"/>
                        <a:t>GeV</a:t>
                      </a:r>
                      <a:r>
                        <a:rPr lang="fr-FR" sz="1400" baseline="0" dirty="0" smtClean="0"/>
                        <a:t> -&gt; </a:t>
                      </a:r>
                      <a:r>
                        <a:rPr lang="fr-FR" sz="1400" baseline="0" dirty="0" err="1" smtClean="0"/>
                        <a:t>taken</a:t>
                      </a:r>
                      <a:r>
                        <a:rPr lang="fr-FR" sz="1400" baseline="0" dirty="0" smtClean="0"/>
                        <a:t> value for PT &gt; 40 </a:t>
                      </a:r>
                      <a:r>
                        <a:rPr lang="fr-FR" sz="1400" baseline="0" dirty="0" err="1" smtClean="0"/>
                        <a:t>GeV</a:t>
                      </a:r>
                      <a:r>
                        <a:rPr lang="fr-FR" sz="1400" baseline="0" dirty="0" smtClean="0"/>
                        <a:t>.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pp</a:t>
                      </a:r>
                      <a:r>
                        <a:rPr lang="fr-FR" sz="1600" baseline="0" dirty="0" smtClean="0"/>
                        <a:t> &gt; t Z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  <a:endParaRPr lang="fr-FR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 </a:t>
                      </a:r>
                      <a:r>
                        <a:rPr lang="fr-FR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all </a:t>
                      </a:r>
                      <a:r>
                        <a:rPr lang="fr-FR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couplings</a:t>
                      </a:r>
                      <a:endParaRPr lang="fr-FR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1103.5122 for Kappa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Zeta, no clue : 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similar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Kappa 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Assumption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compatible 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Fabio’s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paper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1412.5594 : 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pb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language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Wingdings" pitchFamily="2" charset="2"/>
                        <a:buChar char="à"/>
                      </a:pP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Computing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table 2 : 1.28 for u, 1.46 for c</a:t>
                      </a:r>
                    </a:p>
                  </a:txBody>
                  <a:tcPr/>
                </a:tc>
              </a:tr>
              <a:tr h="105137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pp &gt; t</a:t>
                      </a:r>
                      <a:r>
                        <a:rPr lang="fr-FR" sz="1600" baseline="0" dirty="0" smtClean="0"/>
                        <a:t> h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1.5 </a:t>
                      </a:r>
                      <a:r>
                        <a:rPr lang="fr-FR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fr-FR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Kappa_hut</a:t>
                      </a:r>
                      <a:endParaRPr lang="fr-FR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1.8 </a:t>
                      </a:r>
                      <a:r>
                        <a:rPr lang="fr-FR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fr-FR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Kappa_hct</a:t>
                      </a:r>
                      <a:endParaRPr lang="fr-FR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1.48 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fr-FR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Kappa_hut</a:t>
                      </a:r>
                      <a:endParaRPr lang="fr-FR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1.81 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fr-FR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Kappa_hct</a:t>
                      </a:r>
                      <a:endParaRPr lang="fr-FR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/>
                        <a:t>No clue </a:t>
                      </a:r>
                      <a:r>
                        <a:rPr lang="fr-FR" sz="1400" dirty="0" err="1" smtClean="0"/>
                        <a:t>only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Fabio’s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paper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1412.5594</a:t>
                      </a:r>
                      <a:r>
                        <a:rPr lang="fr-FR" sz="1400" baseline="0" dirty="0" smtClean="0"/>
                        <a:t> : </a:t>
                      </a:r>
                      <a:r>
                        <a:rPr lang="fr-FR" sz="1400" baseline="0" dirty="0" err="1" smtClean="0"/>
                        <a:t>pb</a:t>
                      </a:r>
                      <a:r>
                        <a:rPr lang="fr-FR" sz="1400" baseline="0" dirty="0" smtClean="0"/>
                        <a:t> of </a:t>
                      </a:r>
                      <a:r>
                        <a:rPr lang="fr-FR" sz="1400" baseline="0" dirty="0" err="1" smtClean="0"/>
                        <a:t>language</a:t>
                      </a:r>
                      <a:endParaRPr lang="fr-FR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baseline="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400" baseline="0" dirty="0" err="1" smtClean="0">
                          <a:sym typeface="Wingdings" panose="05000000000000000000" pitchFamily="2" charset="2"/>
                        </a:rPr>
                        <a:t>Computing</a:t>
                      </a:r>
                      <a:r>
                        <a:rPr lang="fr-FR" sz="1400" baseline="0" dirty="0" smtClean="0">
                          <a:sym typeface="Wingdings" panose="05000000000000000000" pitchFamily="2" charset="2"/>
                        </a:rPr>
                        <a:t> table 3 (</a:t>
                      </a:r>
                      <a:r>
                        <a:rPr lang="fr-FR" sz="1400" baseline="0" dirty="0" err="1" smtClean="0">
                          <a:sym typeface="Wingdings" panose="05000000000000000000" pitchFamily="2" charset="2"/>
                        </a:rPr>
                        <a:t>neglecting</a:t>
                      </a:r>
                      <a:r>
                        <a:rPr lang="fr-FR" sz="1400" baseline="0" dirty="0" smtClean="0">
                          <a:sym typeface="Wingdings" panose="05000000000000000000" pitchFamily="2" charset="2"/>
                        </a:rPr>
                        <a:t> gluon </a:t>
                      </a:r>
                      <a:r>
                        <a:rPr lang="fr-FR" sz="1400" baseline="0" dirty="0" err="1" smtClean="0">
                          <a:sym typeface="Wingdings" panose="05000000000000000000" pitchFamily="2" charset="2"/>
                        </a:rPr>
                        <a:t>interference</a:t>
                      </a:r>
                      <a:r>
                        <a:rPr lang="fr-FR" sz="1400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699792" y="6021288"/>
            <a:ext cx="3591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Updated</a:t>
            </a:r>
            <a:r>
              <a:rPr lang="fr-FR" dirty="0" smtClean="0">
                <a:solidFill>
                  <a:srgbClr val="FF0000"/>
                </a:solidFill>
              </a:rPr>
              <a:t> in the </a:t>
            </a:r>
            <a:r>
              <a:rPr lang="fr-FR" dirty="0" err="1" smtClean="0">
                <a:solidFill>
                  <a:srgbClr val="FF0000"/>
                </a:solidFill>
              </a:rPr>
              <a:t>HelperClass</a:t>
            </a:r>
            <a:r>
              <a:rPr lang="fr-FR" dirty="0" smtClean="0">
                <a:solidFill>
                  <a:srgbClr val="FF0000"/>
                </a:solidFill>
              </a:rPr>
              <a:t> …. </a:t>
            </a:r>
            <a:r>
              <a:rPr lang="fr-FR" dirty="0" err="1" smtClean="0">
                <a:solidFill>
                  <a:srgbClr val="FF0000"/>
                </a:solidFill>
              </a:rPr>
              <a:t>today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908720"/>
            <a:ext cx="1755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/>
              <a:t>(</a:t>
            </a:r>
            <a:r>
              <a:rPr lang="fr-FR" dirty="0" err="1"/>
              <a:t>Lorenzo’s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38519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258</Words>
  <Application>Microsoft Office PowerPoint</Application>
  <PresentationFormat>Affichage à l'écran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Conte</dc:creator>
  <cp:lastModifiedBy>Eric Conte</cp:lastModifiedBy>
  <cp:revision>19</cp:revision>
  <dcterms:created xsi:type="dcterms:W3CDTF">2015-07-07T15:49:07Z</dcterms:created>
  <dcterms:modified xsi:type="dcterms:W3CDTF">2015-07-08T15:57:43Z</dcterms:modified>
</cp:coreProperties>
</file>