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326" r:id="rId2"/>
  </p:sldIdLst>
  <p:sldSz cx="9906000" cy="6858000" type="A4"/>
  <p:notesSz cx="6743700" cy="9855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3" autoAdjust="0"/>
    <p:restoredTop sz="94776" autoAdjust="0"/>
  </p:normalViewPr>
  <p:slideViewPr>
    <p:cSldViewPr>
      <p:cViewPr>
        <p:scale>
          <a:sx n="90" d="100"/>
          <a:sy n="90" d="100"/>
        </p:scale>
        <p:origin x="-360" y="-39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525" y="0"/>
            <a:ext cx="292258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3263" y="739775"/>
            <a:ext cx="5337175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681538"/>
            <a:ext cx="5394325" cy="443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1488"/>
            <a:ext cx="292258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525" y="9361488"/>
            <a:ext cx="292258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430956E-7E43-42C4-8E5B-60FE3CA21430}" type="slidenum">
              <a:rPr lang="en-GB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777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86DE9-25F8-4499-BD23-68ADC127982C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766DAE-D4BB-4082-8A50-9256AD051789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100013"/>
            <a:ext cx="2228850" cy="6208712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00013"/>
            <a:ext cx="6521450" cy="6208712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22C50-4EC2-42B6-A58C-C4A417B0A07D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495300" y="100013"/>
            <a:ext cx="8915400" cy="633412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95300" y="908050"/>
            <a:ext cx="4375150" cy="26241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5035550" y="908050"/>
            <a:ext cx="4375150" cy="26241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95300" y="3684589"/>
            <a:ext cx="4375150" cy="2624137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5550" y="3684589"/>
            <a:ext cx="4375150" cy="2624137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95300" y="6381751"/>
            <a:ext cx="2311400" cy="339725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384550" y="6381751"/>
            <a:ext cx="3136900" cy="339725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099300" y="6381751"/>
            <a:ext cx="2311400" cy="339725"/>
          </a:xfrm>
        </p:spPr>
        <p:txBody>
          <a:bodyPr/>
          <a:lstStyle>
            <a:lvl1pPr>
              <a:defRPr/>
            </a:lvl1pPr>
          </a:lstStyle>
          <a:p>
            <a:fld id="{487CD809-CEB1-4180-AA00-9A8E4E4F220C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D62D3-315A-496A-93C5-6C5BAF4DE638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AFBB0A-1C5D-404E-9D94-2E56FFBF2A9A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908051"/>
            <a:ext cx="437515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35550" y="908051"/>
            <a:ext cx="437515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7A9FE5-0AB3-4C1B-9341-0CB01A810D70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AE2D26-5BCA-4E0A-B48C-7B69EA6FC5B3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BE471-CBDB-496F-BB23-DC749ABD26C5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FAD56A-D358-4E70-B555-B2F114942DAF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EE8A5-9852-403E-94DF-34727B7CC1EC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69AA44-9351-434C-8EBE-70941A5D445B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100013"/>
            <a:ext cx="89154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908051"/>
            <a:ext cx="89154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381751"/>
            <a:ext cx="23114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381751"/>
            <a:ext cx="31369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381751"/>
            <a:ext cx="23114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E05E222-0329-4DA8-BBAE-31C3884B7035}" type="slidenum">
              <a:rPr lang="en-GB"/>
              <a:pPr/>
              <a:t>‹N°›</a:t>
            </a:fld>
            <a:endParaRPr lang="en-GB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507340" y="765175"/>
            <a:ext cx="889132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33" name="Line 9"/>
          <p:cNvSpPr>
            <a:spLocks noChangeShapeType="1"/>
          </p:cNvSpPr>
          <p:nvPr userDrawn="1"/>
        </p:nvSpPr>
        <p:spPr bwMode="auto">
          <a:xfrm>
            <a:off x="507340" y="6381750"/>
            <a:ext cx="889132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30000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9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q"/>
        <a:defRPr sz="12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ATLAS Clean Room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Maintenance </a:t>
            </a:r>
            <a:r>
              <a:rPr lang="fr-FR" dirty="0" err="1" smtClean="0"/>
              <a:t>work</a:t>
            </a:r>
            <a:endParaRPr lang="fr-FR" dirty="0" smtClean="0"/>
          </a:p>
          <a:p>
            <a:pPr lvl="1"/>
            <a:r>
              <a:rPr lang="fr-FR" dirty="0" smtClean="0"/>
              <a:t>AC system modification, </a:t>
            </a:r>
            <a:r>
              <a:rPr lang="fr-FR" dirty="0" err="1" smtClean="0"/>
              <a:t>doors</a:t>
            </a:r>
            <a:r>
              <a:rPr lang="fr-FR" dirty="0" smtClean="0"/>
              <a:t> (</a:t>
            </a:r>
            <a:r>
              <a:rPr lang="fr-FR" dirty="0" err="1" smtClean="0"/>
              <a:t>company</a:t>
            </a:r>
            <a:r>
              <a:rPr lang="fr-FR" dirty="0" smtClean="0"/>
              <a:t> : </a:t>
            </a:r>
            <a:r>
              <a:rPr lang="fr-FR" dirty="0" err="1" smtClean="0"/>
              <a:t>Pol’air</a:t>
            </a:r>
            <a:r>
              <a:rPr lang="fr-FR" dirty="0" smtClean="0"/>
              <a:t> Fluides)</a:t>
            </a:r>
          </a:p>
          <a:p>
            <a:pPr lvl="1"/>
            <a:r>
              <a:rPr lang="fr-FR" dirty="0" err="1" smtClean="0"/>
              <a:t>Safety</a:t>
            </a:r>
            <a:r>
              <a:rPr lang="fr-FR" dirty="0" smtClean="0"/>
              <a:t> </a:t>
            </a:r>
            <a:r>
              <a:rPr lang="fr-FR" dirty="0"/>
              <a:t>system </a:t>
            </a:r>
            <a:r>
              <a:rPr lang="fr-FR" dirty="0" smtClean="0"/>
              <a:t>Installation (</a:t>
            </a:r>
            <a:r>
              <a:rPr lang="fr-FR" dirty="0" err="1" smtClean="0"/>
              <a:t>company</a:t>
            </a:r>
            <a:r>
              <a:rPr lang="fr-FR" dirty="0" smtClean="0"/>
              <a:t> : LAPP + Oldham</a:t>
            </a:r>
            <a:r>
              <a:rPr lang="fr-FR" dirty="0" smtClean="0"/>
              <a:t>)</a:t>
            </a:r>
          </a:p>
          <a:p>
            <a:pPr lvl="1"/>
            <a:r>
              <a:rPr lang="fr-FR" dirty="0" err="1" smtClean="0"/>
              <a:t>Safety</a:t>
            </a:r>
            <a:r>
              <a:rPr lang="fr-FR" dirty="0" smtClean="0"/>
              <a:t> valves : </a:t>
            </a:r>
            <a:r>
              <a:rPr lang="fr-FR" dirty="0" err="1" smtClean="0"/>
              <a:t>ordered</a:t>
            </a:r>
            <a:endParaRPr lang="fr-FR" dirty="0" smtClean="0"/>
          </a:p>
          <a:p>
            <a:pPr lvl="1"/>
            <a:r>
              <a:rPr lang="fr-FR" dirty="0" smtClean="0"/>
              <a:t>Tank rack : </a:t>
            </a:r>
            <a:r>
              <a:rPr lang="fr-FR" dirty="0" err="1" smtClean="0"/>
              <a:t>ordered</a:t>
            </a:r>
            <a:endParaRPr lang="fr-FR" dirty="0" smtClean="0"/>
          </a:p>
          <a:p>
            <a:pPr lvl="1"/>
            <a:r>
              <a:rPr lang="fr-FR" dirty="0" smtClean="0"/>
              <a:t>Start : </a:t>
            </a:r>
            <a:r>
              <a:rPr lang="fr-FR" dirty="0" err="1" smtClean="0"/>
              <a:t>next</a:t>
            </a:r>
            <a:r>
              <a:rPr lang="fr-FR" dirty="0" smtClean="0"/>
              <a:t> </a:t>
            </a:r>
            <a:r>
              <a:rPr lang="fr-FR" dirty="0" err="1" smtClean="0"/>
              <a:t>week</a:t>
            </a:r>
            <a:endParaRPr lang="fr-FR" dirty="0" smtClean="0"/>
          </a:p>
          <a:p>
            <a:pPr lvl="1"/>
            <a:r>
              <a:rPr lang="fr-FR" dirty="0" smtClean="0"/>
              <a:t>Thursday 24/06 : CO2 station + </a:t>
            </a:r>
            <a:r>
              <a:rPr lang="fr-FR" dirty="0" err="1" smtClean="0"/>
              <a:t>furnitures</a:t>
            </a:r>
            <a:r>
              <a:rPr lang="fr-FR" dirty="0" smtClean="0"/>
              <a:t> </a:t>
            </a:r>
            <a:r>
              <a:rPr lang="fr-FR" dirty="0" err="1" smtClean="0"/>
              <a:t>removal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the </a:t>
            </a:r>
            <a:r>
              <a:rPr lang="fr-FR" dirty="0" err="1" smtClean="0"/>
              <a:t>cleanroom</a:t>
            </a:r>
            <a:r>
              <a:rPr lang="fr-FR" dirty="0" smtClean="0"/>
              <a:t> to the </a:t>
            </a:r>
            <a:r>
              <a:rPr lang="fr-FR" dirty="0" err="1" smtClean="0"/>
              <a:t>balcony</a:t>
            </a:r>
            <a:endParaRPr lang="fr-FR" dirty="0" smtClean="0"/>
          </a:p>
          <a:p>
            <a:pPr lvl="1"/>
            <a:r>
              <a:rPr lang="fr-FR" dirty="0" smtClean="0"/>
              <a:t>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clarified</a:t>
            </a:r>
            <a:r>
              <a:rPr lang="fr-FR" dirty="0" smtClean="0"/>
              <a:t> : </a:t>
            </a:r>
            <a:r>
              <a:rPr lang="fr-FR" dirty="0" err="1" smtClean="0"/>
              <a:t>feedthrough</a:t>
            </a:r>
            <a:r>
              <a:rPr lang="fr-FR" dirty="0" smtClean="0"/>
              <a:t>, network + 220v locations</a:t>
            </a:r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Sr90 source</a:t>
            </a:r>
          </a:p>
          <a:p>
            <a:pPr lvl="1"/>
            <a:r>
              <a:rPr lang="fr-FR" dirty="0" err="1" smtClean="0"/>
              <a:t>Feasibility</a:t>
            </a:r>
            <a:r>
              <a:rPr lang="fr-FR" dirty="0" smtClean="0"/>
              <a:t> </a:t>
            </a:r>
            <a:r>
              <a:rPr lang="fr-FR" dirty="0" err="1" smtClean="0"/>
              <a:t>study</a:t>
            </a:r>
            <a:r>
              <a:rPr lang="fr-FR" dirty="0" smtClean="0"/>
              <a:t> : </a:t>
            </a:r>
            <a:r>
              <a:rPr lang="fr-FR" dirty="0"/>
              <a:t>600</a:t>
            </a:r>
            <a:r>
              <a:rPr lang="fr-FR" dirty="0" smtClean="0"/>
              <a:t>€ (</a:t>
            </a:r>
            <a:r>
              <a:rPr lang="fr-FR" dirty="0" err="1"/>
              <a:t>c</a:t>
            </a:r>
            <a:r>
              <a:rPr lang="fr-FR" dirty="0" err="1" smtClean="0"/>
              <a:t>ompany</a:t>
            </a:r>
            <a:r>
              <a:rPr lang="fr-FR" dirty="0" smtClean="0"/>
              <a:t> </a:t>
            </a:r>
            <a:r>
              <a:rPr lang="fr-FR" dirty="0"/>
              <a:t>: </a:t>
            </a:r>
            <a:r>
              <a:rPr lang="fr-FR" dirty="0" smtClean="0"/>
              <a:t>AREVA</a:t>
            </a:r>
            <a:r>
              <a:rPr lang="fr-FR" dirty="0" smtClean="0"/>
              <a:t>)</a:t>
            </a:r>
          </a:p>
          <a:p>
            <a:pPr lvl="1"/>
            <a:r>
              <a:rPr lang="fr-FR" dirty="0" err="1" smtClean="0"/>
              <a:t>Order</a:t>
            </a:r>
            <a:r>
              <a:rPr lang="fr-FR" dirty="0" smtClean="0"/>
              <a:t> </a:t>
            </a:r>
            <a:r>
              <a:rPr lang="fr-FR" dirty="0" err="1" smtClean="0"/>
              <a:t>received</a:t>
            </a:r>
            <a:endParaRPr lang="fr-FR" dirty="0" smtClean="0"/>
          </a:p>
          <a:p>
            <a:pPr lvl="1"/>
            <a:r>
              <a:rPr lang="fr-FR" dirty="0" smtClean="0"/>
              <a:t>Source </a:t>
            </a:r>
            <a:r>
              <a:rPr lang="fr-FR" dirty="0" err="1" smtClean="0"/>
              <a:t>mounting</a:t>
            </a:r>
            <a:r>
              <a:rPr lang="fr-FR" dirty="0" smtClean="0"/>
              <a:t> </a:t>
            </a:r>
            <a:r>
              <a:rPr lang="fr-FR" dirty="0" err="1" smtClean="0"/>
              <a:t>study</a:t>
            </a:r>
            <a:r>
              <a:rPr lang="fr-FR" dirty="0" smtClean="0"/>
              <a:t> : in </a:t>
            </a:r>
            <a:r>
              <a:rPr lang="fr-FR" dirty="0" err="1" smtClean="0"/>
              <a:t>progress</a:t>
            </a:r>
            <a:r>
              <a:rPr lang="fr-FR" dirty="0" smtClean="0"/>
              <a:t> </a:t>
            </a:r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err="1" smtClean="0">
                <a:sym typeface="Wingdings" panose="05000000000000000000" pitchFamily="2" charset="2"/>
              </a:rPr>
              <a:t>need</a:t>
            </a:r>
            <a:r>
              <a:rPr lang="fr-FR" dirty="0" smtClean="0">
                <a:sym typeface="Wingdings" panose="05000000000000000000" pitchFamily="2" charset="2"/>
              </a:rPr>
              <a:t> of 3mm gap all </a:t>
            </a:r>
            <a:r>
              <a:rPr lang="fr-FR" dirty="0" err="1" smtClean="0">
                <a:sym typeface="Wingdings" panose="05000000000000000000" pitchFamily="2" charset="2"/>
              </a:rPr>
              <a:t>around</a:t>
            </a:r>
            <a:r>
              <a:rPr lang="fr-FR" dirty="0" smtClean="0">
                <a:sym typeface="Wingdings" panose="05000000000000000000" pitchFamily="2" charset="2"/>
              </a:rPr>
              <a:t> the source</a:t>
            </a:r>
            <a:endParaRPr lang="fr-FR" dirty="0" smtClean="0"/>
          </a:p>
          <a:p>
            <a:pPr lvl="1"/>
            <a:endParaRPr lang="fr-FR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 smtClean="0"/>
              <a:t>22</a:t>
            </a:r>
            <a:r>
              <a:rPr lang="en-GB" dirty="0" smtClean="0"/>
              <a:t>/06/15</a:t>
            </a:r>
            <a:endParaRPr lang="en-GB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D62D3-315A-496A-93C5-6C5BAF4DE638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43010" name="AutoShape 2" descr="mailbox://C%7C/Documents%20and%20Settings/massol/Application%20Data/Thunderbird/Profiles/co3dttp0.default/Mail/Local%20Folders/IDupgrade.sbd/Connectors?number=65250484&amp;part=1.3&amp;type=image/jpeg&amp;filename=d%C3%A9tai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012" name="AutoShape 4" descr="mailbox://C%7C/Documents%20and%20Settings/massol/Application%20Data/Thunderbird/Profiles/co3dttp0.default/Mail/Local%20Folders/IDupgrade.sbd/Connectors?number=58663933&amp;part=1.2&amp;type=image/jpeg&amp;filename=harnais%20tota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74" name="AutoShape 2" descr="mailbox://C%7C/Documents%20and%20Settings/massol/Application%20Data/Thunderbird/Profiles/co3dttp0.default/Mail/Local%20Folders/IDupgrade.sbd/Connectors?number=55298766&amp;part=1.4&amp;type=image/jpeg&amp;filename=DSCN122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44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49675</TotalTime>
  <Words>95</Words>
  <Application>Microsoft Office PowerPoint</Application>
  <PresentationFormat>Format A4 (210 x 297 mm)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Default Design</vt:lpstr>
      <vt:lpstr>ATLAS Clean Room</vt:lpstr>
    </vt:vector>
  </TitlesOfParts>
  <Company>CERN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wenig</dc:creator>
  <cp:lastModifiedBy>Nicolas Massol</cp:lastModifiedBy>
  <cp:revision>317</cp:revision>
  <dcterms:created xsi:type="dcterms:W3CDTF">2007-10-09T13:30:34Z</dcterms:created>
  <dcterms:modified xsi:type="dcterms:W3CDTF">2015-06-22T11:54:35Z</dcterms:modified>
</cp:coreProperties>
</file>