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107" d="100"/>
          <a:sy n="107" d="100"/>
        </p:scale>
        <p:origin x="-1146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FBA0C-3BE8-45BF-9FF2-981B7E2AB125}" type="datetimeFigureOut">
              <a:rPr lang="en-US" smtClean="0"/>
              <a:t>6/1/2015</a:t>
            </a:fld>
            <a:endParaRPr lang="en-US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09DE5-CA0D-4A17-8B53-F985D8B0CC9F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36641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FBA0C-3BE8-45BF-9FF2-981B7E2AB125}" type="datetimeFigureOut">
              <a:rPr lang="en-US" smtClean="0"/>
              <a:t>6/1/2015</a:t>
            </a:fld>
            <a:endParaRPr lang="en-US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09DE5-CA0D-4A17-8B53-F985D8B0CC9F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16990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FBA0C-3BE8-45BF-9FF2-981B7E2AB125}" type="datetimeFigureOut">
              <a:rPr lang="en-US" smtClean="0"/>
              <a:t>6/1/2015</a:t>
            </a:fld>
            <a:endParaRPr lang="en-US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09DE5-CA0D-4A17-8B53-F985D8B0CC9F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98972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FBA0C-3BE8-45BF-9FF2-981B7E2AB125}" type="datetimeFigureOut">
              <a:rPr lang="en-US" smtClean="0"/>
              <a:t>6/1/2015</a:t>
            </a:fld>
            <a:endParaRPr lang="en-US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09DE5-CA0D-4A17-8B53-F985D8B0CC9F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23286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FBA0C-3BE8-45BF-9FF2-981B7E2AB125}" type="datetimeFigureOut">
              <a:rPr lang="en-US" smtClean="0"/>
              <a:t>6/1/2015</a:t>
            </a:fld>
            <a:endParaRPr lang="en-US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09DE5-CA0D-4A17-8B53-F985D8B0CC9F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64904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FBA0C-3BE8-45BF-9FF2-981B7E2AB125}" type="datetimeFigureOut">
              <a:rPr lang="en-US" smtClean="0"/>
              <a:t>6/1/2015</a:t>
            </a:fld>
            <a:endParaRPr lang="en-US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09DE5-CA0D-4A17-8B53-F985D8B0CC9F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60258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FBA0C-3BE8-45BF-9FF2-981B7E2AB125}" type="datetimeFigureOut">
              <a:rPr lang="en-US" smtClean="0"/>
              <a:t>6/1/2015</a:t>
            </a:fld>
            <a:endParaRPr lang="en-US" dirty="0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09DE5-CA0D-4A17-8B53-F985D8B0CC9F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86014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FBA0C-3BE8-45BF-9FF2-981B7E2AB125}" type="datetimeFigureOut">
              <a:rPr lang="en-US" smtClean="0"/>
              <a:t>6/1/2015</a:t>
            </a:fld>
            <a:endParaRPr lang="en-US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09DE5-CA0D-4A17-8B53-F985D8B0CC9F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69353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FBA0C-3BE8-45BF-9FF2-981B7E2AB125}" type="datetimeFigureOut">
              <a:rPr lang="en-US" smtClean="0"/>
              <a:t>6/1/2015</a:t>
            </a:fld>
            <a:endParaRPr lang="en-US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09DE5-CA0D-4A17-8B53-F985D8B0CC9F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04607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FBA0C-3BE8-45BF-9FF2-981B7E2AB125}" type="datetimeFigureOut">
              <a:rPr lang="en-US" smtClean="0"/>
              <a:t>6/1/2015</a:t>
            </a:fld>
            <a:endParaRPr lang="en-US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09DE5-CA0D-4A17-8B53-F985D8B0CC9F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81348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FBA0C-3BE8-45BF-9FF2-981B7E2AB125}" type="datetimeFigureOut">
              <a:rPr lang="en-US" smtClean="0"/>
              <a:t>6/1/2015</a:t>
            </a:fld>
            <a:endParaRPr lang="en-US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09DE5-CA0D-4A17-8B53-F985D8B0CC9F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20764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CFBA0C-3BE8-45BF-9FF2-981B7E2AB125}" type="datetimeFigureOut">
              <a:rPr lang="en-US" smtClean="0"/>
              <a:t>6/1/2015</a:t>
            </a:fld>
            <a:endParaRPr lang="en-US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609DE5-CA0D-4A17-8B53-F985D8B0CC9F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64760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575556" y="332656"/>
            <a:ext cx="7992888" cy="5876306"/>
          </a:xfrm>
        </p:spPr>
        <p:txBody>
          <a:bodyPr>
            <a:noAutofit/>
          </a:bodyPr>
          <a:lstStyle/>
          <a:p>
            <a:pPr algn="l"/>
            <a:r>
              <a:rPr lang="en-US" sz="1600" b="1" u="sng" dirty="0" smtClean="0">
                <a:solidFill>
                  <a:schemeClr val="tx1"/>
                </a:solidFill>
              </a:rPr>
              <a:t>Electronics </a:t>
            </a:r>
            <a:r>
              <a:rPr lang="en-US" sz="1600" b="1" u="sng" dirty="0" smtClean="0">
                <a:solidFill>
                  <a:schemeClr val="tx1"/>
                </a:solidFill>
              </a:rPr>
              <a:t>status.</a:t>
            </a:r>
          </a:p>
          <a:p>
            <a:pPr algn="l"/>
            <a:r>
              <a:rPr lang="en-US" sz="1600" u="sng" dirty="0" smtClean="0">
                <a:solidFill>
                  <a:schemeClr val="tx1"/>
                </a:solidFill>
              </a:rPr>
              <a:t>Stave flexes</a:t>
            </a:r>
            <a:r>
              <a:rPr lang="en-US" sz="1600" dirty="0" smtClean="0">
                <a:solidFill>
                  <a:schemeClr val="tx1"/>
                </a:solidFill>
              </a:rPr>
              <a:t>: 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600" dirty="0" smtClean="0">
                <a:solidFill>
                  <a:schemeClr val="tx1"/>
                </a:solidFill>
              </a:rPr>
              <a:t>Flexes on production, delivery </a:t>
            </a:r>
            <a:r>
              <a:rPr lang="en-US" sz="1600" dirty="0" smtClean="0">
                <a:solidFill>
                  <a:schemeClr val="tx1"/>
                </a:solidFill>
              </a:rPr>
              <a:t>beginning of July.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600" dirty="0" smtClean="0">
                <a:solidFill>
                  <a:schemeClr val="tx1"/>
                </a:solidFill>
              </a:rPr>
              <a:t>Discussion with connectors assemblers in CERN last 27/06: </a:t>
            </a:r>
            <a:r>
              <a:rPr lang="en-US" sz="1600" dirty="0" smtClean="0">
                <a:solidFill>
                  <a:schemeClr val="tx1"/>
                </a:solidFill>
              </a:rPr>
              <a:t>not obvious, </a:t>
            </a:r>
            <a:r>
              <a:rPr lang="en-US" sz="1600" dirty="0" smtClean="0">
                <a:solidFill>
                  <a:schemeClr val="tx1"/>
                </a:solidFill>
              </a:rPr>
              <a:t>should be mounted with “mini vague” technique. If not, manual soldering, possibility to re-quote the price… we hope all the connections good, they are less confident than </a:t>
            </a:r>
            <a:r>
              <a:rPr lang="en-US" sz="1600" dirty="0" err="1" smtClean="0">
                <a:solidFill>
                  <a:schemeClr val="tx1"/>
                </a:solidFill>
              </a:rPr>
              <a:t>Rui</a:t>
            </a:r>
            <a:r>
              <a:rPr lang="en-US" sz="1600" dirty="0" smtClean="0">
                <a:solidFill>
                  <a:schemeClr val="tx1"/>
                </a:solidFill>
              </a:rPr>
              <a:t>.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600" dirty="0" smtClean="0">
                <a:solidFill>
                  <a:schemeClr val="tx1"/>
                </a:solidFill>
              </a:rPr>
              <a:t>Tool for unplugging to be discussed. Have a look to the IBL tools (pliers).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600" dirty="0" smtClean="0">
                <a:solidFill>
                  <a:schemeClr val="tx1"/>
                </a:solidFill>
              </a:rPr>
              <a:t>1</a:t>
            </a:r>
            <a:r>
              <a:rPr lang="en-US" sz="1600" baseline="30000" dirty="0" smtClean="0">
                <a:solidFill>
                  <a:schemeClr val="tx1"/>
                </a:solidFill>
              </a:rPr>
              <a:t>st</a:t>
            </a:r>
            <a:r>
              <a:rPr lang="en-US" sz="1600" dirty="0" smtClean="0">
                <a:solidFill>
                  <a:schemeClr val="tx1"/>
                </a:solidFill>
              </a:rPr>
              <a:t> test board: Signal Integrity. </a:t>
            </a:r>
            <a:r>
              <a:rPr lang="en-US" sz="1600" dirty="0" smtClean="0">
                <a:solidFill>
                  <a:schemeClr val="tx1"/>
                </a:solidFill>
              </a:rPr>
              <a:t>Aim: qualification of the data rates on all the lines. Max tested rate ~5Gbps, crosstalk, etc… currently under design by JMN, should be produced mid June. Delivery ~mid July. JMN asked for a quotation, total price ~2-3k€.</a:t>
            </a:r>
          </a:p>
          <a:p>
            <a:pPr algn="l"/>
            <a:r>
              <a:rPr lang="en-US" sz="1600" dirty="0" smtClean="0">
                <a:solidFill>
                  <a:schemeClr val="tx1"/>
                </a:solidFill>
              </a:rPr>
              <a:t>      Tests </a:t>
            </a:r>
            <a:r>
              <a:rPr lang="en-US" sz="1600" dirty="0" smtClean="0">
                <a:solidFill>
                  <a:schemeClr val="tx1"/>
                </a:solidFill>
              </a:rPr>
              <a:t>during this summer. Results for beginning of </a:t>
            </a:r>
            <a:r>
              <a:rPr lang="en-US" sz="1600" dirty="0">
                <a:solidFill>
                  <a:schemeClr val="tx1"/>
                </a:solidFill>
              </a:rPr>
              <a:t>S</a:t>
            </a:r>
            <a:r>
              <a:rPr lang="en-US" sz="1600" dirty="0" smtClean="0">
                <a:solidFill>
                  <a:schemeClr val="tx1"/>
                </a:solidFill>
              </a:rPr>
              <a:t>eptember.</a:t>
            </a:r>
          </a:p>
          <a:p>
            <a:pPr algn="l"/>
            <a:endParaRPr lang="en-US" sz="1600" dirty="0">
              <a:solidFill>
                <a:schemeClr val="tx1"/>
              </a:solidFill>
            </a:endParaRPr>
          </a:p>
          <a:p>
            <a:pPr algn="l"/>
            <a:r>
              <a:rPr lang="en-US" sz="1600" u="sng" dirty="0" smtClean="0">
                <a:solidFill>
                  <a:schemeClr val="tx1"/>
                </a:solidFill>
              </a:rPr>
              <a:t>Module Flexes:</a:t>
            </a:r>
            <a:r>
              <a:rPr lang="en-US" sz="1600" dirty="0" smtClean="0">
                <a:solidFill>
                  <a:schemeClr val="tx1"/>
                </a:solidFill>
              </a:rPr>
              <a:t>  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600" dirty="0" smtClean="0">
                <a:solidFill>
                  <a:schemeClr val="tx1"/>
                </a:solidFill>
              </a:rPr>
              <a:t>Final electronics features to be </a:t>
            </a:r>
            <a:r>
              <a:rPr lang="en-US" sz="1600" dirty="0" smtClean="0">
                <a:solidFill>
                  <a:schemeClr val="tx1"/>
                </a:solidFill>
              </a:rPr>
              <a:t>discussed but no unknown: scheme quite finished.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600" dirty="0" smtClean="0">
                <a:solidFill>
                  <a:schemeClr val="tx1"/>
                </a:solidFill>
              </a:rPr>
              <a:t>LAPP inputs to discuss: mechanics and shapes, new/old design? 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600" dirty="0" smtClean="0">
                <a:solidFill>
                  <a:schemeClr val="tx1"/>
                </a:solidFill>
              </a:rPr>
              <a:t>Process inputs have an effect on the object : CPPM</a:t>
            </a:r>
            <a:r>
              <a:rPr lang="en-US" sz="1600" dirty="0" smtClean="0">
                <a:solidFill>
                  <a:schemeClr val="tx1"/>
                </a:solidFill>
              </a:rPr>
              <a:t> (module loading), assembly gluing, wire bonding, glop-top… visit Hybrid SA soon.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600" dirty="0" err="1" smtClean="0">
                <a:solidFill>
                  <a:schemeClr val="tx1"/>
                </a:solidFill>
              </a:rPr>
              <a:t>Toolings</a:t>
            </a:r>
            <a:r>
              <a:rPr lang="en-US" sz="1600" dirty="0" smtClean="0">
                <a:solidFill>
                  <a:schemeClr val="tx1"/>
                </a:solidFill>
              </a:rPr>
              <a:t> compatible for production, assembly, bending, loading…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en-US" sz="1600" dirty="0">
              <a:solidFill>
                <a:schemeClr val="tx1"/>
              </a:solidFill>
            </a:endParaRPr>
          </a:p>
          <a:p>
            <a:pPr algn="l"/>
            <a:r>
              <a:rPr lang="en-US" sz="1600" u="sng" dirty="0" smtClean="0">
                <a:solidFill>
                  <a:schemeClr val="tx1"/>
                </a:solidFill>
              </a:rPr>
              <a:t>Extra:</a:t>
            </a:r>
            <a:r>
              <a:rPr lang="en-US" sz="1600" dirty="0" smtClean="0">
                <a:solidFill>
                  <a:schemeClr val="tx1"/>
                </a:solidFill>
              </a:rPr>
              <a:t> proposed meeting with people interested in powering schemes. Direct effect on the next prototype?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3090793" y="6352978"/>
            <a:ext cx="264880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600" dirty="0" smtClean="0"/>
              <a:t>Sebastien Vilalte, </a:t>
            </a:r>
            <a:r>
              <a:rPr lang="fr-FR" sz="1600" dirty="0" smtClean="0"/>
              <a:t>01/06/2015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198490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735</TotalTime>
  <Words>239</Words>
  <Application>Microsoft Office PowerPoint</Application>
  <PresentationFormat>Affichage à l'écran (4:3)</PresentationFormat>
  <Paragraphs>16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Présentation PowerPoint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Sebastien Vilalte</dc:creator>
  <cp:lastModifiedBy>Sebastien Vilalte</cp:lastModifiedBy>
  <cp:revision>34</cp:revision>
  <dcterms:created xsi:type="dcterms:W3CDTF">2014-11-28T10:13:08Z</dcterms:created>
  <dcterms:modified xsi:type="dcterms:W3CDTF">2015-06-01T10:04:36Z</dcterms:modified>
</cp:coreProperties>
</file>