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59" r:id="rId4"/>
    <p:sldId id="264" r:id="rId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75342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93473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ap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6075363"/>
            <a:ext cx="1077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Courb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 LAPP + text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319088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1" descr="logo-universite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6286520"/>
            <a:ext cx="1079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  <p:pic>
        <p:nvPicPr>
          <p:cNvPr id="10" name="Image 9" descr="logo_CNRS_In2p3_simple.eps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29586" y="5500702"/>
            <a:ext cx="796461" cy="1087476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F5B8-EE3F-4F17-B2AE-D45B78BD1600}" type="datetime1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96EA-B54B-4A09-9054-3B31982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D65C-69B3-4EB5-80D6-7E532CECBD68}" type="datetime1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85F1-92F9-4C4C-8FCC-473031D4A1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C6C4-A6AD-457D-9941-AD9E63AF32E9}" type="datetime1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A597-3041-4709-9B3F-CF8E9DE480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98B73-E7B6-414C-8320-9E098CEF8EB1}" type="datetime1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25B1-1A2E-433B-AF23-4B95C0D578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FD7F-2495-44D4-831C-04D4BEAAF25C}" type="datetime1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9BF3-24A6-4750-AE05-1AA372DB2E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D565-73CB-4587-BDEE-D80B201032C3}" type="datetime1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6404-B907-44DC-A863-292450976C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F30B-B261-4D97-B9E0-675896D60211}" type="datetime1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E195-00B8-4076-86CB-B5E358FBF5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3BB70-3353-44EE-8ED2-1DC00F011CBA}" type="datetime1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AD89-17DE-4EAC-B060-CF86C17F77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D453-A493-41D7-A604-2E9969A6FE34}" type="datetime1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B205-3984-46F8-A31F-DD10BEA33E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ED06-0ED1-4AED-B14F-B27593AB8EFE}" type="datetime1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79FC-7012-4063-9A8F-32C8EBD6F536}" type="datetime1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CB8A-E48D-4E53-819B-F795AC2893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Courb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5875" y="274638"/>
            <a:ext cx="740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9" name="Image 6" descr="lapp2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" y="6215063"/>
            <a:ext cx="900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7C4715-2355-49FA-A011-171FDE53D6AD}" type="datetime1">
              <a:rPr lang="fr-FR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7CBBCE-5E90-4066-BD8F-A005DF7D02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Camera Slow Control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for LST and Nectar cameras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800" dirty="0" err="1" smtClean="0">
                <a:solidFill>
                  <a:schemeClr val="tx2"/>
                </a:solidFill>
              </a:rPr>
              <a:t>Status</a:t>
            </a:r>
            <a:r>
              <a:rPr lang="fr-FR" sz="2800" dirty="0" smtClean="0">
                <a:solidFill>
                  <a:schemeClr val="tx2"/>
                </a:solidFill>
              </a:rPr>
              <a:t> on </a:t>
            </a:r>
            <a:r>
              <a:rPr lang="fr-FR" sz="2800" dirty="0" smtClean="0">
                <a:solidFill>
                  <a:schemeClr val="tx2"/>
                </a:solidFill>
              </a:rPr>
              <a:t>28 April 2015</a:t>
            </a:r>
            <a:endParaRPr lang="fr-FR" sz="2800" dirty="0" smtClean="0">
              <a:solidFill>
                <a:schemeClr val="tx2"/>
              </a:solidFill>
            </a:endParaRPr>
          </a:p>
          <a:p>
            <a:r>
              <a:rPr lang="fr-FR" sz="2800" dirty="0" smtClean="0">
                <a:solidFill>
                  <a:schemeClr val="tx2"/>
                </a:solidFill>
              </a:rPr>
              <a:t>Julie for Nadia, </a:t>
            </a:r>
            <a:r>
              <a:rPr lang="fr-FR" sz="2800" dirty="0" smtClean="0">
                <a:solidFill>
                  <a:schemeClr val="tx2"/>
                </a:solidFill>
              </a:rPr>
              <a:t>Jorma, Eric</a:t>
            </a:r>
            <a:r>
              <a:rPr lang="fr-FR" sz="2800" dirty="0" smtClean="0">
                <a:solidFill>
                  <a:schemeClr val="tx2"/>
                </a:solidFill>
              </a:rPr>
              <a:t>, Thierry and Jean-Luc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40" y="253406"/>
            <a:ext cx="2193032" cy="144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Last News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27584" y="1268760"/>
            <a:ext cx="8136904" cy="4857403"/>
          </a:xfrm>
        </p:spPr>
        <p:txBody>
          <a:bodyPr/>
          <a:lstStyle/>
          <a:p>
            <a:r>
              <a:rPr lang="fr-FR" sz="2000" dirty="0" smtClean="0">
                <a:solidFill>
                  <a:schemeClr val="tx2"/>
                </a:solidFill>
              </a:rPr>
              <a:t>Accueil Jorma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Abandon carte capteurs I2C maison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Développement banc de test basé sur </a:t>
            </a:r>
            <a:r>
              <a:rPr lang="fr-FR" sz="2000" dirty="0" err="1" smtClean="0">
                <a:solidFill>
                  <a:schemeClr val="tx2"/>
                </a:solidFill>
              </a:rPr>
              <a:t>cRio</a:t>
            </a:r>
            <a:r>
              <a:rPr lang="fr-FR" sz="2000" dirty="0" smtClean="0">
                <a:solidFill>
                  <a:schemeClr val="tx2"/>
                </a:solidFill>
              </a:rPr>
              <a:t> et capteurs autonomes. Développement </a:t>
            </a:r>
            <a:r>
              <a:rPr lang="fr-FR" sz="2000" dirty="0" err="1" smtClean="0">
                <a:solidFill>
                  <a:schemeClr val="tx2"/>
                </a:solidFill>
              </a:rPr>
              <a:t>Labview</a:t>
            </a:r>
            <a:r>
              <a:rPr lang="fr-FR" sz="2000" dirty="0" smtClean="0">
                <a:solidFill>
                  <a:schemeClr val="tx2"/>
                </a:solidFill>
              </a:rPr>
              <a:t> associé (Nadia)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Réunion NectarCAM @Madrid (Julie, Nadia)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Discussion avec Carlos et Oscar F pour le contrôle du volet roulant et du panneau réfléchissant. Utilisation moteurs pas à pas. Travail Alexandre (stagiaire </a:t>
            </a:r>
            <a:r>
              <a:rPr lang="fr-FR" sz="2000" dirty="0" err="1" smtClean="0">
                <a:solidFill>
                  <a:schemeClr val="tx2"/>
                </a:solidFill>
              </a:rPr>
              <a:t>Inno</a:t>
            </a:r>
            <a:r>
              <a:rPr lang="fr-FR" sz="2000" dirty="0" smtClean="0">
                <a:solidFill>
                  <a:schemeClr val="tx2"/>
                </a:solidFill>
              </a:rPr>
              <a:t>, </a:t>
            </a:r>
            <a:r>
              <a:rPr lang="fr-FR" sz="2000" dirty="0" err="1" smtClean="0">
                <a:solidFill>
                  <a:schemeClr val="tx2"/>
                </a:solidFill>
              </a:rPr>
              <a:t>exp</a:t>
            </a:r>
            <a:r>
              <a:rPr lang="fr-FR" sz="2000" dirty="0" smtClean="0">
                <a:solidFill>
                  <a:schemeClr val="tx2"/>
                </a:solidFill>
              </a:rPr>
              <a:t>. Stéréo) pourra surement aider.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Travail pour supprimer le micro-PC qui héberge l’interface OPCUA en bonne voie (Jean-Luc).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Matériel pour démonstrateur NectarCAM @IRFU commandé (par CEA). Intégration prévue en juin. 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698B73-E7B6-414C-8320-9E098CEF8EB1}" type="datetime1">
              <a:rPr lang="fr-FR" smtClean="0"/>
              <a:pPr>
                <a:defRPr/>
              </a:pPr>
              <a:t>28/04/2015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825B1-1A2E-433B-AF23-4B95C0D5785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76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3905"/>
            <a:ext cx="9144000" cy="62340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Espace réservé du contenu 1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r="9691"/>
          <a:stretch/>
        </p:blipFill>
        <p:spPr>
          <a:xfrm>
            <a:off x="1633747" y="836712"/>
            <a:ext cx="7382237" cy="584177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Janv 2015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06760" y="6376243"/>
            <a:ext cx="3389104" cy="365125"/>
          </a:xfrm>
        </p:spPr>
        <p:txBody>
          <a:bodyPr/>
          <a:lstStyle/>
          <a:p>
            <a:r>
              <a:rPr lang="en-US" smtClean="0"/>
              <a:t>N.Fouque - Status of camera controller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29264" y="6376243"/>
            <a:ext cx="2133600" cy="365125"/>
          </a:xfrm>
        </p:spPr>
        <p:txBody>
          <a:bodyPr/>
          <a:lstStyle/>
          <a:p>
            <a:fld id="{D0146A8B-F754-4ED3-8A9D-517F9B182B48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096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chemeClr val="tx2"/>
                </a:solidFill>
              </a:rPr>
              <a:t>cRIO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TestBench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0" y="2729488"/>
            <a:ext cx="3275856" cy="2784156"/>
            <a:chOff x="4139952" y="1772816"/>
            <a:chExt cx="3979936" cy="2808312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4139952" y="1772816"/>
              <a:ext cx="3979936" cy="268379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space réservé du contenu 2"/>
            <p:cNvSpPr txBox="1">
              <a:spLocks/>
            </p:cNvSpPr>
            <p:nvPr/>
          </p:nvSpPr>
          <p:spPr>
            <a:xfrm>
              <a:off x="4283968" y="1844825"/>
              <a:ext cx="3744417" cy="273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 err="1" smtClean="0">
                  <a:solidFill>
                    <a:srgbClr val="FFFF00"/>
                  </a:solidFill>
                </a:rPr>
                <a:t>cRIO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: NI 9068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Beagle Bone Black (micro-PC for OPCUA interface)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I/O NI modules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One Power supply unit PS15 (24V, 5A)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One Power supply unit QS40.241 (24V, 40A, Single phase Input)</a:t>
              </a:r>
            </a:p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New Sensor Boards: T, P, H, Light sensor, Accelerometer</a:t>
              </a:r>
            </a:p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Fan to emulate the camera cooling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Current Transducer/ Transformer</a:t>
              </a:r>
            </a:p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Some environment sensors </a:t>
              </a:r>
            </a:p>
            <a:p>
              <a:pPr lvl="1"/>
              <a:r>
                <a:rPr lang="en-US" sz="1200" dirty="0" smtClean="0">
                  <a:solidFill>
                    <a:schemeClr val="bg1">
                      <a:lumMod val="95000"/>
                    </a:schemeClr>
                  </a:solidFill>
                </a:rPr>
                <a:t>Smoke &amp; leak detector, PT100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n-US" sz="1600" dirty="0" smtClean="0">
                <a:solidFill>
                  <a:schemeClr val="tx2"/>
                </a:solidFill>
              </a:endParaRPr>
            </a:p>
            <a:p>
              <a:endParaRPr lang="en-US" sz="2000" dirty="0" smtClean="0">
                <a:solidFill>
                  <a:schemeClr val="tx2"/>
                </a:solidFill>
              </a:endParaRPr>
            </a:p>
            <a:p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436096" y="5573348"/>
            <a:ext cx="1670650" cy="863563"/>
            <a:chOff x="7596860" y="5039598"/>
            <a:chExt cx="1670650" cy="863563"/>
          </a:xfrm>
        </p:grpSpPr>
        <p:sp>
          <p:nvSpPr>
            <p:cNvPr id="33" name="ZoneTexte 32"/>
            <p:cNvSpPr txBox="1"/>
            <p:nvPr/>
          </p:nvSpPr>
          <p:spPr>
            <a:xfrm>
              <a:off x="7596860" y="5641551"/>
              <a:ext cx="16706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Power Supply (QS40.241)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7308304" y="5622963"/>
            <a:ext cx="1249060" cy="1032840"/>
            <a:chOff x="7831856" y="5039598"/>
            <a:chExt cx="1249060" cy="1032840"/>
          </a:xfrm>
        </p:grpSpPr>
        <p:sp>
          <p:nvSpPr>
            <p:cNvPr id="36" name="ZoneTexte 35"/>
            <p:cNvSpPr txBox="1"/>
            <p:nvPr/>
          </p:nvSpPr>
          <p:spPr>
            <a:xfrm>
              <a:off x="7831856" y="5641551"/>
              <a:ext cx="12490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 smtClean="0">
                  <a:solidFill>
                    <a:srgbClr val="FFFF00"/>
                  </a:solidFill>
                </a:rPr>
                <a:t>BeagleBone</a:t>
              </a:r>
              <a:r>
                <a:rPr lang="en-US" sz="1100" b="1" dirty="0" smtClean="0">
                  <a:solidFill>
                    <a:srgbClr val="FFFF00"/>
                  </a:solidFill>
                </a:rPr>
                <a:t> Black</a:t>
              </a:r>
            </a:p>
            <a:p>
              <a:r>
                <a:rPr lang="en-US" sz="1100" b="1" dirty="0">
                  <a:solidFill>
                    <a:srgbClr val="FFFF00"/>
                  </a:solidFill>
                </a:rPr>
                <a:t> </a:t>
              </a:r>
              <a:r>
                <a:rPr lang="en-US" sz="1100" b="1" dirty="0" smtClean="0">
                  <a:solidFill>
                    <a:srgbClr val="FFFF00"/>
                  </a:solidFill>
                </a:rPr>
                <a:t>       (B3)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3605790" y="5559604"/>
            <a:ext cx="1394934" cy="863563"/>
            <a:chOff x="7596860" y="5039598"/>
            <a:chExt cx="1394934" cy="863563"/>
          </a:xfrm>
        </p:grpSpPr>
        <p:sp>
          <p:nvSpPr>
            <p:cNvPr id="42" name="ZoneTexte 41"/>
            <p:cNvSpPr txBox="1"/>
            <p:nvPr/>
          </p:nvSpPr>
          <p:spPr>
            <a:xfrm>
              <a:off x="7596860" y="5641551"/>
              <a:ext cx="13949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Power Supply (PS15)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2987824" y="5533537"/>
            <a:ext cx="975549" cy="615876"/>
            <a:chOff x="6965580" y="5039598"/>
            <a:chExt cx="1388522" cy="863563"/>
          </a:xfrm>
        </p:grpSpPr>
        <p:sp>
          <p:nvSpPr>
            <p:cNvPr id="45" name="ZoneTexte 44"/>
            <p:cNvSpPr txBox="1"/>
            <p:nvPr/>
          </p:nvSpPr>
          <p:spPr>
            <a:xfrm>
              <a:off x="6965580" y="5641551"/>
              <a:ext cx="13885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Current Transformer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ZoneTexte 47"/>
          <p:cNvSpPr txBox="1"/>
          <p:nvPr/>
        </p:nvSpPr>
        <p:spPr>
          <a:xfrm>
            <a:off x="6091999" y="764704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I/O NI Modules</a:t>
            </a:r>
          </a:p>
        </p:txBody>
      </p:sp>
      <p:grpSp>
        <p:nvGrpSpPr>
          <p:cNvPr id="50" name="Groupe 49"/>
          <p:cNvGrpSpPr/>
          <p:nvPr/>
        </p:nvGrpSpPr>
        <p:grpSpPr>
          <a:xfrm>
            <a:off x="4302676" y="5573349"/>
            <a:ext cx="1313180" cy="562320"/>
            <a:chOff x="7831856" y="5039598"/>
            <a:chExt cx="1313180" cy="863563"/>
          </a:xfrm>
        </p:grpSpPr>
        <p:sp>
          <p:nvSpPr>
            <p:cNvPr id="51" name="ZoneTexte 50"/>
            <p:cNvSpPr txBox="1"/>
            <p:nvPr/>
          </p:nvSpPr>
          <p:spPr>
            <a:xfrm>
              <a:off x="7831856" y="5641551"/>
              <a:ext cx="13131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Current Transducer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e 1"/>
          <p:cNvGrpSpPr/>
          <p:nvPr/>
        </p:nvGrpSpPr>
        <p:grpSpPr>
          <a:xfrm>
            <a:off x="3119962" y="2060848"/>
            <a:ext cx="1091210" cy="261610"/>
            <a:chOff x="3119962" y="2060848"/>
            <a:chExt cx="1091210" cy="261610"/>
          </a:xfrm>
        </p:grpSpPr>
        <p:sp>
          <p:nvSpPr>
            <p:cNvPr id="10" name="Rectangle 9"/>
            <p:cNvSpPr/>
            <p:nvPr/>
          </p:nvSpPr>
          <p:spPr>
            <a:xfrm>
              <a:off x="3163426" y="2083641"/>
              <a:ext cx="611272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3119962" y="2060848"/>
              <a:ext cx="1091210" cy="261610"/>
              <a:chOff x="7831856" y="5641551"/>
              <a:chExt cx="1091210" cy="261610"/>
            </a:xfrm>
          </p:grpSpPr>
          <p:sp>
            <p:nvSpPr>
              <p:cNvPr id="57" name="ZoneTexte 56"/>
              <p:cNvSpPr txBox="1"/>
              <p:nvPr/>
            </p:nvSpPr>
            <p:spPr>
              <a:xfrm>
                <a:off x="7831856" y="5641551"/>
                <a:ext cx="777777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 smtClean="0">
                    <a:solidFill>
                      <a:srgbClr val="FFFF00"/>
                    </a:solidFill>
                  </a:rPr>
                  <a:t>cRIO</a:t>
                </a:r>
                <a:r>
                  <a:rPr lang="en-US" sz="1100" b="1" dirty="0" smtClean="0">
                    <a:solidFill>
                      <a:srgbClr val="FFFF00"/>
                    </a:solidFill>
                  </a:rPr>
                  <a:t> 9068</a:t>
                </a:r>
                <a:endParaRPr lang="en-US" sz="1100" b="1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58" name="Connecteur droit avec flèche 57"/>
              <p:cNvCxnSpPr/>
              <p:nvPr/>
            </p:nvCxnSpPr>
            <p:spPr>
              <a:xfrm>
                <a:off x="8547733" y="5791787"/>
                <a:ext cx="375333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Accolade fermante 14"/>
          <p:cNvSpPr/>
          <p:nvPr/>
        </p:nvSpPr>
        <p:spPr>
          <a:xfrm rot="16200000">
            <a:off x="6501404" y="-160992"/>
            <a:ext cx="265143" cy="2644800"/>
          </a:xfrm>
          <a:prstGeom prst="rightBrac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2" y="1268760"/>
            <a:ext cx="8821296" cy="510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8219256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Measurement tests during last week-end (48h, T=1s)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9485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244</Words>
  <Application>Microsoft Office PowerPoint</Application>
  <PresentationFormat>Affichage à l'écran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Conception personnalisée</vt:lpstr>
      <vt:lpstr>Camera Slow Control for LST and Nectar cameras</vt:lpstr>
      <vt:lpstr>Last News</vt:lpstr>
      <vt:lpstr>Présentation PowerPoint</vt:lpstr>
      <vt:lpstr>Measurement tests during last week-end (48h, T=1s)</vt:lpstr>
    </vt:vector>
  </TitlesOfParts>
  <Company>CNRS IN2P3 LAPP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orand</dc:creator>
  <cp:lastModifiedBy>Julie Prast</cp:lastModifiedBy>
  <cp:revision>25</cp:revision>
  <dcterms:created xsi:type="dcterms:W3CDTF">2007-11-12T09:58:39Z</dcterms:created>
  <dcterms:modified xsi:type="dcterms:W3CDTF">2015-04-28T07:58:58Z</dcterms:modified>
</cp:coreProperties>
</file>