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307C-B3E2-4406-B659-426CE51611A7}" type="datetimeFigureOut">
              <a:rPr lang="en-US" smtClean="0"/>
              <a:t>4/2/2015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5EDE8-383C-4839-9B9C-93E5447DCA2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1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AC7-5F4F-4247-A644-1C22A9BF7C11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19C-C8AA-4D5B-A086-911E971DCD0C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A523-C0A0-4255-AA46-6ED058B85091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ACB2-66FD-4C10-A710-54490C94B52C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58E8-12D4-47B3-AB5C-BEC88A016A73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EC6B-9263-436F-9C10-9F93C4BE829D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AC3D-AFA7-4FC7-AD2C-9D116A61686A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4407-7A1A-40B7-A66B-12420F57DFAE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34FA-3C72-4976-9ED5-B8F974FF3225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5BA0-71E5-4011-9D85-3E7AE402086D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0EA6-6C64-4C18-92E0-FAF269814D32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0C94-C0F3-420A-B2F0-E1C7A27C3DF9}" type="datetime1">
              <a:rPr lang="fr-FR" smtClean="0"/>
              <a:t>02/04/2015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56438" y="404664"/>
            <a:ext cx="7948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Comments on Slider and Baskets</a:t>
            </a:r>
            <a:endParaRPr lang="en-US" sz="4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79712" y="1340768"/>
            <a:ext cx="4934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François Vazeille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Tile Upgrade Demonstrator Weekly meeting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2015 April 8</a:t>
            </a:r>
            <a:r>
              <a:rPr lang="en-US" baseline="30000" dirty="0" smtClean="0">
                <a:latin typeface="Comic Sans MS" panose="030F0702030302020204" pitchFamily="66" charset="0"/>
              </a:rPr>
              <a:t>th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67809" y="3233301"/>
            <a:ext cx="74045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Why did we design the Mini-Drawers</a:t>
            </a:r>
          </a:p>
          <a:p>
            <a:r>
              <a:rPr lang="en-US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with polyethylene sides ?</a:t>
            </a:r>
          </a:p>
          <a:p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Impact on the Slider and on the Baskets.</a:t>
            </a:r>
            <a:endParaRPr lang="en-US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614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Why did we design the Mini-Drawers</a:t>
            </a:r>
          </a:p>
          <a:p>
            <a:pPr algn="ctr"/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with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polyethylene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sides </a:t>
            </a:r>
            <a:r>
              <a:rPr lang="en-US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026" name="Picture 2" descr="C:\Windows.old\Users\François\Desktop\SLHC\CERN_upgrade_1feb_2013\IMG_42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793" y="1999097"/>
            <a:ext cx="3730398" cy="279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35203" y="5241394"/>
            <a:ext cx="86292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▪ </a:t>
            </a:r>
            <a:r>
              <a:rPr lang="en-US" sz="2000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To improve the Sliding </a:t>
            </a:r>
            <a:r>
              <a:rPr lang="en-US" sz="2000" dirty="0" smtClean="0">
                <a:latin typeface="Comic Sans MS" panose="030F0702030302020204" pitchFamily="66" charset="0"/>
              </a:rPr>
              <a:t>inside the Tile Modules (on the Girder Rings).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▪ </a:t>
            </a:r>
            <a:r>
              <a:rPr lang="en-US" sz="2000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To prevent the damages </a:t>
            </a:r>
            <a:r>
              <a:rPr lang="en-US" sz="2000" dirty="0" smtClean="0">
                <a:latin typeface="Comic Sans MS" panose="030F0702030302020204" pitchFamily="66" charset="0"/>
              </a:rPr>
              <a:t>of the Girder Rings (made of Noryl</a:t>
            </a:r>
            <a:r>
              <a:rPr lang="en-US" sz="2000" dirty="0" smtClean="0">
                <a:latin typeface="Comic Sans MS" panose="030F0702030302020204" pitchFamily="66" charset="0"/>
                <a:sym typeface="Symbol"/>
              </a:rPr>
              <a:t>)</a:t>
            </a:r>
          </a:p>
          <a:p>
            <a:r>
              <a:rPr lang="en-US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sym typeface="Symbol"/>
              </a:rPr>
              <a:t>   by sharp metallic sides (Aluminum) of Mini-Drawers.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4499992" y="1430779"/>
            <a:ext cx="1080120" cy="7740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5040052" y="1430779"/>
            <a:ext cx="540060" cy="243026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210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4014512" cy="296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106042" y="385500"/>
            <a:ext cx="7066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Impact on the Slider and on the </a:t>
            </a:r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Baskets</a:t>
            </a:r>
            <a:endParaRPr lang="en-US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96027" y="2780928"/>
            <a:ext cx="3448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From Jeff Dandoy/Giulio Usai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2015 April 1</a:t>
            </a:r>
            <a:r>
              <a:rPr lang="en-US" baseline="30000" dirty="0" smtClean="0">
                <a:latin typeface="Comic Sans MS" panose="030F0702030302020204" pitchFamily="66" charset="0"/>
              </a:rPr>
              <a:t>st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953682" y="5097958"/>
            <a:ext cx="501772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worst solution: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harp metallic contact with polyethylene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 Damaging the Drawer sides.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037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François Vazeille\Desktop\Upgrade_meeting_2014Feb07\Test CERN 25-11-2013\100_28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60" y="2174344"/>
            <a:ext cx="2632981" cy="197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617158" y="3758520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Slider at 90</a:t>
            </a:r>
            <a:r>
              <a:rPr lang="fr-FR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°</a:t>
            </a:r>
            <a:endParaRPr lang="fr-FR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C:\Users\François Vazeille\Desktop\Upgrade_meeting_2014Feb07\Test CERN 25-11-2013\100_27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792" y="2147050"/>
            <a:ext cx="2628680" cy="197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862033" y="373122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Basket</a:t>
            </a:r>
            <a:endParaRPr lang="fr-FR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19650" y="404664"/>
            <a:ext cx="5274201" cy="92333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WHY NOT USING THE CLERMONT </a:t>
            </a:r>
            <a:r>
              <a:rPr lang="en-US" dirty="0">
                <a:solidFill>
                  <a:srgbClr val="008000"/>
                </a:solidFill>
                <a:latin typeface="Comic Sans MS" panose="030F0702030302020204" pitchFamily="66" charset="0"/>
              </a:rPr>
              <a:t>W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ORKS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ON THE SLIDER AND ON THE BASKETS ?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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Polyethylene guides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in Slider and in Baskets</a:t>
            </a:r>
            <a:endParaRPr lang="en-US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115616" y="4365104"/>
            <a:ext cx="75200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Þ"/>
            </a:pP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A very good sliding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without any damage on the Mini-Drawer sides.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No needs of movable pieces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(rollers).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When the guides are worn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 it is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cheap and easy to replace them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because the tools are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always accessible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(Slider + Baskets).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It is not the case of the Drawers if they are damaged !</a:t>
            </a: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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This solution is also valid for a very long Basket.</a:t>
            </a:r>
            <a:endParaRPr lang="en-US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1979712" y="1327994"/>
            <a:ext cx="1800200" cy="19569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779912" y="1327994"/>
            <a:ext cx="2808312" cy="19569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-36512" y="6269250"/>
            <a:ext cx="9219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Comment: It is not forbidden to search materials better than polyethylene.</a:t>
            </a:r>
            <a:endParaRPr lang="en-US" sz="20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66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235</Words>
  <Application>Microsoft Office PowerPoint</Application>
  <PresentationFormat>Affichage à l'écran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14</cp:revision>
  <dcterms:created xsi:type="dcterms:W3CDTF">2015-04-02T11:37:23Z</dcterms:created>
  <dcterms:modified xsi:type="dcterms:W3CDTF">2015-04-02T13:43:03Z</dcterms:modified>
</cp:coreProperties>
</file>