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5" r:id="rId1"/>
  </p:sldMasterIdLst>
  <p:notesMasterIdLst>
    <p:notesMasterId r:id="rId7"/>
  </p:notesMasterIdLst>
  <p:sldIdLst>
    <p:sldId id="259" r:id="rId2"/>
    <p:sldId id="261" r:id="rId3"/>
    <p:sldId id="262" r:id="rId4"/>
    <p:sldId id="258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-112" y="-6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E6D78-1708-E849-AEBE-97764DB3D370}" type="datetimeFigureOut">
              <a:rPr lang="en-US" smtClean="0"/>
              <a:t>06/03/15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43526-B8F3-884E-9FEE-F5099E7EF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43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943526-B8F3-884E-9FEE-F5099E7EF6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3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7"/>
            <a:ext cx="2133600" cy="365125"/>
          </a:xfrm>
        </p:spPr>
        <p:txBody>
          <a:bodyPr/>
          <a:lstStyle/>
          <a:p>
            <a:fld id="{8A2F26A3-E0C9-AD47-BCB8-CBFB535ECD34}" type="datetimeFigureOut">
              <a:rPr lang="en-US" smtClean="0"/>
              <a:t>06/03/15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1" y="3962401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1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1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06/03/15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06/03/15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6" y="416859"/>
            <a:ext cx="1940859" cy="5607424"/>
          </a:xfrm>
        </p:spPr>
        <p:txBody>
          <a:bodyPr vert="eaVert" anchor="ctr" anchorCtr="0"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8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06/03/15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re. Text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2F26A3-E0C9-AD47-BCB8-CBFB535ECD34}" type="datetimeFigureOut">
              <a:rPr lang="en-US" smtClean="0"/>
              <a:t>06/03/15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5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06/03/15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8" y="1219015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8" y="3224215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06/03/15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577"/>
            <a:ext cx="7581901" cy="1653988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06/03/15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7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7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7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7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06/03/15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06/03/15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06/03/15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06/03/15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F26A3-E0C9-AD47-BCB8-CBFB535ECD34}" type="datetimeFigureOut">
              <a:rPr lang="en-US" smtClean="0"/>
              <a:t>06/03/15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pn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6492877"/>
            <a:ext cx="9144001" cy="36512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162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" y="-503"/>
            <a:ext cx="9144000" cy="1216400"/>
          </a:xfrm>
          <a:prstGeom prst="rect">
            <a:avLst/>
          </a:prstGeom>
          <a:solidFill>
            <a:schemeClr val="accent3"/>
          </a:solidFill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77" y="1567158"/>
            <a:ext cx="8540447" cy="45798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8A2F26A3-E0C9-AD47-BCB8-CBFB535ECD34}" type="datetimeFigureOut">
              <a:rPr lang="en-US" smtClean="0"/>
              <a:t>06/03/15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61363" y="6492877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FB49C498-B1F6-B34E-BCF5-823A0EBB022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6"/>
        </a:buBlip>
        <a:defRPr sz="24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6"/>
        </a:buBlip>
        <a:defRPr sz="22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9.gif"/><Relationship Id="rId5" Type="http://schemas.openxmlformats.org/officeDocument/2006/relationships/image" Target="../media/image10.gif"/><Relationship Id="rId6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csmasterclasses.org/" TargetMode="External"/><Relationship Id="rId4" Type="http://schemas.openxmlformats.org/officeDocument/2006/relationships/hyperlink" Target="http://www.in2p3.fr/physique_pour_tous/informations/sites/sites.htm" TargetMode="External"/><Relationship Id="rId5" Type="http://schemas.openxmlformats.org/officeDocument/2006/relationships/hyperlink" Target="http://www.in2p3.fr/physique_pour_tous/questions/poser_une_question.htm" TargetMode="External"/><Relationship Id="rId6" Type="http://schemas.openxmlformats.org/officeDocument/2006/relationships/hyperlink" Target="http://www.in2p3.fr/physique_pour_tous/aulycee/tipe.htm" TargetMode="External"/><Relationship Id="rId7" Type="http://schemas.openxmlformats.org/officeDocument/2006/relationships/hyperlink" Target="http://elementaire.web.lal.in2p3.fr/" TargetMode="External"/><Relationship Id="rId8" Type="http://schemas.openxmlformats.org/officeDocument/2006/relationships/hyperlink" Target="http://www.passeport2i.fr/" TargetMode="External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in2p3.fr/event/1139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-503"/>
            <a:ext cx="9144000" cy="1685192"/>
          </a:xfrm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Présentation</a:t>
            </a:r>
            <a:r>
              <a:rPr lang="en-US" dirty="0" smtClean="0"/>
              <a:t> de la </a:t>
            </a:r>
            <a:r>
              <a:rPr lang="en-US" dirty="0" err="1" smtClean="0"/>
              <a:t>journée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MasterClass</a:t>
            </a:r>
            <a:r>
              <a:rPr lang="en-US" dirty="0" smtClean="0"/>
              <a:t> IPNL </a:t>
            </a:r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28359" y="3843678"/>
            <a:ext cx="5815391" cy="2027469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Objectifs</a:t>
            </a:r>
            <a:endParaRPr lang="en-US" dirty="0" smtClean="0"/>
          </a:p>
          <a:p>
            <a:r>
              <a:rPr lang="en-US" dirty="0" smtClean="0"/>
              <a:t>Les </a:t>
            </a:r>
            <a:r>
              <a:rPr lang="en-US" dirty="0" err="1" smtClean="0"/>
              <a:t>MasterClasses</a:t>
            </a:r>
            <a:r>
              <a:rPr lang="en-US" dirty="0" smtClean="0"/>
              <a:t> du CERN</a:t>
            </a:r>
          </a:p>
          <a:p>
            <a:r>
              <a:rPr lang="en-US" dirty="0" err="1" smtClean="0"/>
              <a:t>Programme</a:t>
            </a:r>
            <a:r>
              <a:rPr lang="en-US" dirty="0" smtClean="0"/>
              <a:t> de la </a:t>
            </a:r>
            <a:r>
              <a:rPr lang="en-US" dirty="0" err="1" smtClean="0"/>
              <a:t>journée</a:t>
            </a:r>
            <a:endParaRPr lang="en-US" dirty="0" smtClean="0"/>
          </a:p>
          <a:p>
            <a:r>
              <a:rPr lang="en-US" dirty="0" err="1" smtClean="0"/>
              <a:t>Où</a:t>
            </a:r>
            <a:r>
              <a:rPr lang="en-US" dirty="0" smtClean="0"/>
              <a:t> </a:t>
            </a:r>
            <a:r>
              <a:rPr lang="en-US" dirty="0" err="1" smtClean="0"/>
              <a:t>trouver</a:t>
            </a:r>
            <a:r>
              <a:rPr lang="en-US" dirty="0" smtClean="0"/>
              <a:t> plus </a:t>
            </a:r>
            <a:r>
              <a:rPr lang="en-US" dirty="0" err="1" smtClean="0"/>
              <a:t>d’informations</a:t>
            </a:r>
            <a:r>
              <a:rPr lang="en-US" dirty="0" smtClean="0"/>
              <a:t> ?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7" name="Picture 6" descr="Capture d’écran 2011-03-17 à 17.22.0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356" y="1853860"/>
            <a:ext cx="1478643" cy="1651151"/>
          </a:xfrm>
          <a:prstGeom prst="rect">
            <a:avLst/>
          </a:prstGeom>
        </p:spPr>
      </p:pic>
      <p:pic>
        <p:nvPicPr>
          <p:cNvPr id="8" name="Picture 7" descr="Capture d’écran 2011-03-17 à 17.24.1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683" y="1853858"/>
            <a:ext cx="1358900" cy="762000"/>
          </a:xfrm>
          <a:prstGeom prst="rect">
            <a:avLst/>
          </a:prstGeom>
        </p:spPr>
      </p:pic>
      <p:pic>
        <p:nvPicPr>
          <p:cNvPr id="10" name="Picture 9" descr="logo_IPLN_RVB_R0_V138B2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" y="2002027"/>
            <a:ext cx="1842970" cy="76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3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Objectifs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77" y="1567158"/>
            <a:ext cx="8540447" cy="510034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ü"/>
            </a:pPr>
            <a:r>
              <a:rPr lang="fr-FR" dirty="0" smtClean="0"/>
              <a:t>Découvrir le monde des particules élémentaires et l’intérêt de leur étude</a:t>
            </a:r>
          </a:p>
          <a:p>
            <a:pPr>
              <a:buFont typeface="Wingdings" charset="2"/>
              <a:buChar char="ü"/>
            </a:pPr>
            <a:r>
              <a:rPr lang="fr-FR" dirty="0" smtClean="0"/>
              <a:t>Utiliser des vraies données enregistrées par une expérience du CERN </a:t>
            </a:r>
            <a:r>
              <a:rPr lang="fr-FR" dirty="0" smtClean="0"/>
              <a:t>en 2012</a:t>
            </a:r>
            <a:endParaRPr lang="fr-FR" dirty="0" smtClean="0"/>
          </a:p>
          <a:p>
            <a:pPr>
              <a:buFont typeface="Wingdings" charset="2"/>
              <a:buChar char="ü"/>
            </a:pPr>
            <a:r>
              <a:rPr lang="fr-FR" dirty="0" smtClean="0"/>
              <a:t>Participer à une vidéoconférence rassemblant des chercheurs du CERN et des élèves d’autres </a:t>
            </a:r>
            <a:r>
              <a:rPr lang="fr-FR" dirty="0" smtClean="0"/>
              <a:t>lycées </a:t>
            </a:r>
          </a:p>
          <a:p>
            <a:pPr lvl="1">
              <a:buFont typeface="Wingdings" charset="2"/>
              <a:buChar char="ü"/>
            </a:pPr>
            <a:r>
              <a:rPr lang="fr-FR" dirty="0" smtClean="0">
                <a:solidFill>
                  <a:schemeClr val="accent3">
                    <a:lumMod val="75000"/>
                  </a:schemeClr>
                </a:solidFill>
              </a:rPr>
              <a:t>Aujourd’hui</a:t>
            </a:r>
            <a:r>
              <a:rPr lang="fr-FR" dirty="0" smtClean="0"/>
              <a:t> : G</a:t>
            </a:r>
            <a:r>
              <a:rPr lang="fr-FR" dirty="0" smtClean="0"/>
              <a:t>ênes       , Vienne      , São Paulo     , Zagreb     , Lyon</a:t>
            </a:r>
            <a:endParaRPr lang="fr-FR" dirty="0" smtClean="0"/>
          </a:p>
          <a:p>
            <a:pPr>
              <a:buFont typeface="Wingdings" charset="2"/>
              <a:buChar char="ü"/>
            </a:pPr>
            <a:r>
              <a:rPr lang="fr-FR" dirty="0" smtClean="0"/>
              <a:t>Quels sont les constituants fondamentaux de la matière, les particules élémentaires ?</a:t>
            </a:r>
          </a:p>
          <a:p>
            <a:pPr>
              <a:buFont typeface="Wingdings" charset="2"/>
              <a:buChar char="ü"/>
            </a:pPr>
            <a:r>
              <a:rPr lang="fr-FR" dirty="0" smtClean="0"/>
              <a:t>Comment peut-on les identifier pour étudier leurs propriétés ?</a:t>
            </a:r>
          </a:p>
          <a:p>
            <a:pPr>
              <a:buFont typeface="Wingdings" charset="2"/>
              <a:buChar char="ü"/>
            </a:pPr>
            <a:r>
              <a:rPr lang="fr-FR" dirty="0" smtClean="0"/>
              <a:t>Quelles sont les forces qui gouvernent ces particules </a:t>
            </a:r>
            <a:r>
              <a:rPr lang="fr-FR" dirty="0" smtClean="0"/>
              <a:t>?</a:t>
            </a:r>
            <a:endParaRPr lang="fr-FR" dirty="0" smtClean="0"/>
          </a:p>
          <a:p>
            <a:pPr>
              <a:buFont typeface="Wingdings" charset="2"/>
              <a:buChar char="ü"/>
            </a:pPr>
            <a:r>
              <a:rPr lang="fr-FR" dirty="0" smtClean="0"/>
              <a:t>Quelles certitudes a-t-on aujourd’hui ?</a:t>
            </a:r>
          </a:p>
          <a:p>
            <a:pPr>
              <a:buFont typeface="Wingdings" charset="2"/>
              <a:buChar char="ü"/>
            </a:pPr>
            <a:r>
              <a:rPr lang="fr-FR" dirty="0" smtClean="0"/>
              <a:t>Quelles sont les grandes questions actuelles ?</a:t>
            </a:r>
            <a:endParaRPr lang="fr-FR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968626" y="3797464"/>
            <a:ext cx="3206750" cy="21167"/>
          </a:xfrm>
          <a:prstGeom prst="line">
            <a:avLst/>
          </a:prstGeom>
          <a:ln>
            <a:solidFill>
              <a:srgbClr val="4F81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 3" descr="i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66" y="3472258"/>
            <a:ext cx="254000" cy="152400"/>
          </a:xfrm>
          <a:prstGeom prst="rect">
            <a:avLst/>
          </a:prstGeom>
        </p:spPr>
      </p:pic>
      <p:pic>
        <p:nvPicPr>
          <p:cNvPr id="6" name="Image 5" descr="f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324" y="3468252"/>
            <a:ext cx="254000" cy="152400"/>
          </a:xfrm>
          <a:prstGeom prst="rect">
            <a:avLst/>
          </a:prstGeom>
        </p:spPr>
      </p:pic>
      <p:pic>
        <p:nvPicPr>
          <p:cNvPr id="7" name="Image 6" descr="a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684" y="3468252"/>
            <a:ext cx="254000" cy="152400"/>
          </a:xfrm>
          <a:prstGeom prst="rect">
            <a:avLst/>
          </a:prstGeom>
        </p:spPr>
      </p:pic>
      <p:pic>
        <p:nvPicPr>
          <p:cNvPr id="8" name="Image 7" descr="br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235" y="3468252"/>
            <a:ext cx="254000" cy="152400"/>
          </a:xfrm>
          <a:prstGeom prst="rect">
            <a:avLst/>
          </a:prstGeom>
        </p:spPr>
      </p:pic>
      <p:pic>
        <p:nvPicPr>
          <p:cNvPr id="9" name="Image 8" descr="hr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887" y="3468252"/>
            <a:ext cx="254000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23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 </a:t>
            </a:r>
            <a:r>
              <a:rPr lang="en-US" dirty="0" err="1" smtClean="0"/>
              <a:t>MasterClass</a:t>
            </a:r>
            <a:r>
              <a:rPr lang="en-US" dirty="0" smtClean="0"/>
              <a:t> du 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</a:t>
            </a:r>
            <a:r>
              <a:rPr lang="fr-FR" dirty="0" err="1" smtClean="0"/>
              <a:t>Masterclasses</a:t>
            </a:r>
            <a:r>
              <a:rPr lang="fr-FR" dirty="0" smtClean="0"/>
              <a:t> existent depuis plusieurs années à l’initiative du CERN, l’un des plus grands laboratoires de physique du monde</a:t>
            </a:r>
          </a:p>
          <a:p>
            <a:r>
              <a:rPr lang="fr-FR" dirty="0" smtClean="0"/>
              <a:t>~10000 </a:t>
            </a:r>
            <a:r>
              <a:rPr lang="fr-FR" dirty="0" smtClean="0"/>
              <a:t>lycéens dans </a:t>
            </a:r>
            <a:r>
              <a:rPr lang="fr-FR" dirty="0" smtClean="0"/>
              <a:t>42 </a:t>
            </a:r>
            <a:r>
              <a:rPr lang="fr-FR" dirty="0" smtClean="0"/>
              <a:t>pays</a:t>
            </a:r>
          </a:p>
          <a:p>
            <a:r>
              <a:rPr lang="fr-FR" dirty="0" smtClean="0"/>
              <a:t>Les sessions </a:t>
            </a:r>
            <a:r>
              <a:rPr lang="fr-FR" dirty="0" smtClean="0"/>
              <a:t>2015 </a:t>
            </a:r>
            <a:r>
              <a:rPr lang="fr-FR" dirty="0" smtClean="0"/>
              <a:t>s’étalent sur </a:t>
            </a:r>
            <a:r>
              <a:rPr lang="fr-FR" dirty="0" smtClean="0"/>
              <a:t>5 </a:t>
            </a:r>
            <a:r>
              <a:rPr lang="fr-FR" dirty="0" smtClean="0"/>
              <a:t>semaines</a:t>
            </a:r>
          </a:p>
          <a:p>
            <a:r>
              <a:rPr lang="fr-FR" dirty="0" smtClean="0"/>
              <a:t>Programme identique pour tous les élèves</a:t>
            </a:r>
          </a:p>
          <a:p>
            <a:pPr lvl="1"/>
            <a:r>
              <a:rPr lang="fr-FR" dirty="0" smtClean="0"/>
              <a:t>Mini-conférences pour introduire notre science</a:t>
            </a:r>
          </a:p>
          <a:p>
            <a:pPr lvl="1"/>
            <a:r>
              <a:rPr lang="fr-FR" dirty="0" smtClean="0"/>
              <a:t>Travaux pratiques sur ordinateurs utilisant des vraies données</a:t>
            </a:r>
          </a:p>
          <a:p>
            <a:pPr lvl="1"/>
            <a:r>
              <a:rPr lang="fr-FR" dirty="0" smtClean="0"/>
              <a:t>Visioconférence avec le CERN pour terminer la session</a:t>
            </a:r>
          </a:p>
          <a:p>
            <a:pPr marL="403225" lvl="1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75873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6834" y="5799669"/>
            <a:ext cx="7237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dirty="0" smtClean="0"/>
              <a:t>Tous les intervenants sont chercheurs au laboratoire.</a:t>
            </a:r>
          </a:p>
          <a:p>
            <a:pPr marL="285750" indent="-285750">
              <a:buFont typeface="Arial"/>
              <a:buChar char="•"/>
            </a:pPr>
            <a:r>
              <a:rPr lang="fr-FR" dirty="0" smtClean="0"/>
              <a:t>N’hésitez pas à poser toutes les questions qui vous viennent à l’esprit.</a:t>
            </a:r>
            <a:endParaRPr lang="fr-FR" dirty="0"/>
          </a:p>
        </p:txBody>
      </p:sp>
      <p:sp>
        <p:nvSpPr>
          <p:cNvPr id="8" name="TextBox 7"/>
          <p:cNvSpPr txBox="1"/>
          <p:nvPr/>
        </p:nvSpPr>
        <p:spPr>
          <a:xfrm>
            <a:off x="2248788" y="64584"/>
            <a:ext cx="46464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Programme</a:t>
            </a:r>
            <a:r>
              <a:rPr lang="en-US" sz="3200" b="1" dirty="0" smtClean="0"/>
              <a:t> de la </a:t>
            </a:r>
            <a:r>
              <a:rPr lang="en-US" sz="3200" b="1" dirty="0" err="1" smtClean="0"/>
              <a:t>journée</a:t>
            </a:r>
            <a:endParaRPr lang="en-US" sz="3200" b="1" dirty="0"/>
          </a:p>
        </p:txBody>
      </p:sp>
      <p:pic>
        <p:nvPicPr>
          <p:cNvPr id="2" name="Image 1" descr="Capture d’écran 2015-03-06 à 07.39.4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7" r="4735" b="3084"/>
          <a:stretch/>
        </p:blipFill>
        <p:spPr>
          <a:xfrm>
            <a:off x="0" y="679860"/>
            <a:ext cx="9144000" cy="51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5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Pour en savoir plus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777" y="1567157"/>
            <a:ext cx="7159474" cy="5142675"/>
          </a:xfrm>
        </p:spPr>
        <p:txBody>
          <a:bodyPr>
            <a:normAutofit/>
          </a:bodyPr>
          <a:lstStyle/>
          <a:p>
            <a:r>
              <a:rPr lang="en-US" sz="1600" dirty="0" smtClean="0"/>
              <a:t>Les </a:t>
            </a:r>
            <a:r>
              <a:rPr lang="en-US" sz="1600" dirty="0" err="1"/>
              <a:t>p</a:t>
            </a:r>
            <a:r>
              <a:rPr lang="en-US" sz="1600" dirty="0" err="1" smtClean="0"/>
              <a:t>résentations</a:t>
            </a:r>
            <a:r>
              <a:rPr lang="en-US" sz="1600" dirty="0" smtClean="0"/>
              <a:t> et </a:t>
            </a:r>
            <a:r>
              <a:rPr lang="en-US" sz="1600" dirty="0" err="1" smtClean="0"/>
              <a:t>résultats</a:t>
            </a:r>
            <a:r>
              <a:rPr lang="en-US" sz="1600" dirty="0" smtClean="0"/>
              <a:t> </a:t>
            </a:r>
            <a:r>
              <a:rPr lang="en-US" sz="1600" dirty="0" err="1" smtClean="0"/>
              <a:t>disponibles</a:t>
            </a:r>
            <a:r>
              <a:rPr lang="en-US" sz="1600" dirty="0" smtClean="0"/>
              <a:t> </a:t>
            </a:r>
            <a:r>
              <a:rPr lang="en-US" sz="1600" dirty="0" err="1" smtClean="0"/>
              <a:t>sur</a:t>
            </a:r>
            <a:r>
              <a:rPr lang="en-US" sz="1600" dirty="0" smtClean="0"/>
              <a:t> la page web : </a:t>
            </a:r>
            <a:br>
              <a:rPr lang="en-US" sz="1600" dirty="0" smtClean="0"/>
            </a:br>
            <a:r>
              <a:rPr lang="pl-PL" sz="1600" dirty="0">
                <a:hlinkClick r:id="rId2"/>
              </a:rPr>
              <a:t>https://indico.in2p3.fr/event/11393</a:t>
            </a:r>
            <a:r>
              <a:rPr lang="pl-PL" sz="1600" dirty="0" smtClean="0">
                <a:hlinkClick r:id="rId2"/>
              </a:rPr>
              <a:t>/</a:t>
            </a:r>
            <a:endParaRPr lang="pl-PL" sz="1600" dirty="0" smtClean="0"/>
          </a:p>
          <a:p>
            <a:r>
              <a:rPr lang="en-US" sz="1600" dirty="0" smtClean="0"/>
              <a:t>Site web des </a:t>
            </a:r>
            <a:r>
              <a:rPr lang="en-US" sz="1600" dirty="0" err="1" smtClean="0"/>
              <a:t>masterclasses</a:t>
            </a:r>
            <a:r>
              <a:rPr lang="en-US" sz="1600" dirty="0" smtClean="0"/>
              <a:t> du CERN</a:t>
            </a:r>
            <a:br>
              <a:rPr lang="en-US" sz="1600" dirty="0" smtClean="0"/>
            </a:br>
            <a:r>
              <a:rPr lang="en-US" sz="1600" dirty="0" smtClean="0">
                <a:hlinkClick r:id="rId3"/>
              </a:rPr>
              <a:t>http://www.physicsmasterclasses.org/</a:t>
            </a:r>
            <a:endParaRPr lang="en-US" sz="1600" dirty="0" smtClean="0"/>
          </a:p>
          <a:p>
            <a:r>
              <a:rPr lang="en-US" sz="1600" dirty="0" smtClean="0"/>
              <a:t>Des </a:t>
            </a:r>
            <a:r>
              <a:rPr lang="en-US" sz="1600" dirty="0"/>
              <a:t>pages web de l’IN2P3-CNRS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://www.in2p3.fr/physique_pour_tous/informations/sites/sites.htm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hlinkClick r:id="rId5"/>
              </a:rPr>
              <a:t>http://www.in2p3.fr/physique_pour_tous/questions/poser_une_question.htm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hlinkClick r:id="rId6"/>
              </a:rPr>
              <a:t>http</a:t>
            </a:r>
            <a:r>
              <a:rPr lang="en-US" sz="1600" dirty="0">
                <a:hlinkClick r:id="rId6"/>
              </a:rPr>
              <a:t>://www.in2p3.fr/physique_pour_tous/aulycee/</a:t>
            </a:r>
            <a:r>
              <a:rPr lang="en-US" sz="1600" dirty="0" smtClean="0">
                <a:hlinkClick r:id="rId6"/>
              </a:rPr>
              <a:t>tipe.htm</a:t>
            </a:r>
            <a:endParaRPr lang="en-US" sz="1600" dirty="0"/>
          </a:p>
          <a:p>
            <a:r>
              <a:rPr lang="en-US" sz="1600" dirty="0" smtClean="0"/>
              <a:t>La </a:t>
            </a:r>
            <a:r>
              <a:rPr lang="en-US" sz="1600" dirty="0"/>
              <a:t>revue de </a:t>
            </a:r>
            <a:r>
              <a:rPr lang="en-US" sz="1600" dirty="0" err="1"/>
              <a:t>vulgarisation</a:t>
            </a:r>
            <a:r>
              <a:rPr lang="en-US" sz="1600" dirty="0"/>
              <a:t> « </a:t>
            </a:r>
            <a:r>
              <a:rPr lang="en-US" sz="1600" dirty="0" err="1"/>
              <a:t>Élémentaire</a:t>
            </a:r>
            <a:r>
              <a:rPr lang="en-US" sz="1600" dirty="0"/>
              <a:t> »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hlinkClick r:id="rId7"/>
              </a:rPr>
              <a:t>http</a:t>
            </a:r>
            <a:r>
              <a:rPr lang="en-US" sz="1600" dirty="0">
                <a:hlinkClick r:id="rId7"/>
              </a:rPr>
              <a:t>://elementaire.web.lal.in2p3.fr/</a:t>
            </a:r>
            <a:endParaRPr lang="en-US" sz="1600" dirty="0"/>
          </a:p>
          <a:p>
            <a:r>
              <a:rPr lang="en-US" sz="1600" dirty="0" smtClean="0"/>
              <a:t>Le </a:t>
            </a:r>
            <a:r>
              <a:rPr lang="en-US" sz="1600" dirty="0"/>
              <a:t>« </a:t>
            </a:r>
            <a:r>
              <a:rPr lang="en-US" sz="1600" dirty="0" err="1"/>
              <a:t>Passeport</a:t>
            </a:r>
            <a:r>
              <a:rPr lang="en-US" sz="1600" dirty="0"/>
              <a:t> pour les 2 </a:t>
            </a:r>
            <a:r>
              <a:rPr lang="en-US" sz="1600" dirty="0" err="1"/>
              <a:t>Infinis</a:t>
            </a:r>
            <a:r>
              <a:rPr lang="en-US" sz="1600" dirty="0"/>
              <a:t> »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>
                <a:hlinkClick r:id="rId8"/>
              </a:rPr>
              <a:t>http</a:t>
            </a:r>
            <a:r>
              <a:rPr lang="en-US" sz="1600" dirty="0">
                <a:hlinkClick r:id="rId8"/>
              </a:rPr>
              <a:t>://www.passeport2i.fr/</a:t>
            </a:r>
            <a:endParaRPr lang="en-US" sz="1600" dirty="0" smtClean="0"/>
          </a:p>
        </p:txBody>
      </p:sp>
      <p:pic>
        <p:nvPicPr>
          <p:cNvPr id="5" name="Picture 4" descr="Capture d’écran 2011-03-17 à 18.06.02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34" y="4474635"/>
            <a:ext cx="1646366" cy="2383367"/>
          </a:xfrm>
          <a:prstGeom prst="rect">
            <a:avLst/>
          </a:prstGeom>
        </p:spPr>
      </p:pic>
      <p:pic>
        <p:nvPicPr>
          <p:cNvPr id="6" name="Picture 5" descr="Capture d’écran 2011-03-17 à 18.08.4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34" y="2353288"/>
            <a:ext cx="2607734" cy="684128"/>
          </a:xfrm>
          <a:prstGeom prst="rect">
            <a:avLst/>
          </a:prstGeom>
        </p:spPr>
      </p:pic>
      <p:pic>
        <p:nvPicPr>
          <p:cNvPr id="7" name="Picture 6" descr="Capture d’écran 2011-03-17 à 18.07.22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125" y="4373213"/>
            <a:ext cx="1893876" cy="248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17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een2010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Green2010.thmx</Template>
  <TotalTime>926</TotalTime>
  <Words>223</Words>
  <Application>Microsoft Macintosh PowerPoint</Application>
  <PresentationFormat>Présentation à l'écran (4:3)</PresentationFormat>
  <Paragraphs>33</Paragraphs>
  <Slides>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6" baseType="lpstr">
      <vt:lpstr>Green2010</vt:lpstr>
      <vt:lpstr>Présentation de la journée MasterClass IPNL 2015</vt:lpstr>
      <vt:lpstr>Objectifs</vt:lpstr>
      <vt:lpstr>Les MasterClass du CERN</vt:lpstr>
      <vt:lpstr>Présentation PowerPoint</vt:lpstr>
      <vt:lpstr>Pour en savoir plus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Masterclass 2011</dc:title>
  <dc:creator>Stéphane Perries</dc:creator>
  <cp:lastModifiedBy>Xxx</cp:lastModifiedBy>
  <cp:revision>41</cp:revision>
  <cp:lastPrinted>2011-03-17T17:35:16Z</cp:lastPrinted>
  <dcterms:created xsi:type="dcterms:W3CDTF">2011-03-16T20:54:27Z</dcterms:created>
  <dcterms:modified xsi:type="dcterms:W3CDTF">2015-03-06T06:50:18Z</dcterms:modified>
</cp:coreProperties>
</file>