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6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448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6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0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2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84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64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1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6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16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52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4070-3D9A-4800-999B-CF4ADF3A941C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4535-3AB0-4A61-8B3C-64BCF80980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51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</a:t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Bilan</a:t>
            </a:r>
            <a:endParaRPr lang="fr-FR" b="1" dirty="0"/>
          </a:p>
        </p:txBody>
      </p:sp>
      <p:pic>
        <p:nvPicPr>
          <p:cNvPr id="2050" name="Picture 2" descr="http://www.thevillablogger.com/wp-content/uploads/2015/01/good-or-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8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/>
              <a:t>Merci à vous pour votre participation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83768" y="3284984"/>
            <a:ext cx="34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Mettre ici une photo des étudiants</a:t>
            </a:r>
            <a:endParaRPr lang="fr-FR" dirty="0"/>
          </a:p>
        </p:txBody>
      </p:sp>
      <p:pic>
        <p:nvPicPr>
          <p:cNvPr id="4" name="Image 3" descr="masterclasse-2015-stras-19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93" y="1532620"/>
            <a:ext cx="6841014" cy="45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othetube.com/wp-content/uploads/2013/12/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9" b="7233"/>
          <a:stretch/>
        </p:blipFill>
        <p:spPr bwMode="auto">
          <a:xfrm>
            <a:off x="65847" y="1066428"/>
            <a:ext cx="901230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8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13</Words>
  <Application>Microsoft Macintosh PowerPoint</Application>
  <PresentationFormat>Présentation à l'écran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Conclusion  Bilan</vt:lpstr>
      <vt:lpstr>Merci à vous pour votre participation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CONTE Eric</dc:creator>
  <cp:lastModifiedBy>Pierre Van Hove</cp:lastModifiedBy>
  <cp:revision>23</cp:revision>
  <dcterms:created xsi:type="dcterms:W3CDTF">2015-03-04T13:40:08Z</dcterms:created>
  <dcterms:modified xsi:type="dcterms:W3CDTF">2015-03-19T15:52:15Z</dcterms:modified>
</cp:coreProperties>
</file>