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448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Bilan</a:t>
            </a:r>
            <a:endParaRPr lang="fr-FR" b="1" dirty="0"/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83768" y="3284984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Mettre ici une photo des étudiants</a:t>
            </a:r>
            <a:endParaRPr lang="fr-FR" dirty="0"/>
          </a:p>
        </p:txBody>
      </p:sp>
      <p:pic>
        <p:nvPicPr>
          <p:cNvPr id="5" name="Image 4" descr="photo-masterclasse-stras-2015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1772816"/>
            <a:ext cx="6588224" cy="439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</Words>
  <Application>Microsoft Macintosh PowerPoint</Application>
  <PresentationFormat>Présentation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Conclusion  Bilan</vt:lpstr>
      <vt:lpstr>Merci à vous pour votre participation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Pierre Van Hove</cp:lastModifiedBy>
  <cp:revision>24</cp:revision>
  <dcterms:created xsi:type="dcterms:W3CDTF">2015-03-04T13:40:08Z</dcterms:created>
  <dcterms:modified xsi:type="dcterms:W3CDTF">2015-03-20T15:20:08Z</dcterms:modified>
</cp:coreProperties>
</file>