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7"/>
  </p:notesMasterIdLst>
  <p:sldIdLst>
    <p:sldId id="263" r:id="rId2"/>
    <p:sldId id="265" r:id="rId3"/>
    <p:sldId id="274" r:id="rId4"/>
    <p:sldId id="269" r:id="rId5"/>
    <p:sldId id="303" r:id="rId6"/>
    <p:sldId id="315" r:id="rId7"/>
    <p:sldId id="299" r:id="rId8"/>
    <p:sldId id="304" r:id="rId9"/>
    <p:sldId id="305" r:id="rId10"/>
    <p:sldId id="313" r:id="rId11"/>
    <p:sldId id="320" r:id="rId12"/>
    <p:sldId id="316" r:id="rId13"/>
    <p:sldId id="306" r:id="rId14"/>
    <p:sldId id="322" r:id="rId15"/>
    <p:sldId id="31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9635" autoAdjust="0"/>
  </p:normalViewPr>
  <p:slideViewPr>
    <p:cSldViewPr>
      <p:cViewPr>
        <p:scale>
          <a:sx n="100" d="100"/>
          <a:sy n="100" d="100"/>
        </p:scale>
        <p:origin x="-294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pscdata6\caomeca\grondin\Projets\ILC\ConceptionLPSC\Cisaillement\Data\Data-SIMaP-2014-Juin\EPROU2_1-Gra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pscdata6\caomeca\grondin\Projets\ILC\ConceptionLPSC\Cisaillement\Data\Data-SIMaP-2014-Juin\Eprouvette_E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pscdata6\caomeca\grondin\Projets\ILC\ConceptionLPSC\Cisaillement\Data\Data-SIMaP-2014-Juin\Eprouvette_E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Degradation of structure</a:t>
            </a:r>
          </a:p>
          <a:p>
            <a:pPr>
              <a:defRPr sz="1400"/>
            </a:pPr>
            <a:r>
              <a:rPr lang="en-US" sz="1400" dirty="0" smtClean="0"/>
              <a:t>Effort/ global displacement – 3 cycles         </a:t>
            </a:r>
            <a:endParaRPr lang="en-US" sz="1400" dirty="0"/>
          </a:p>
        </c:rich>
      </c:tx>
      <c:layout>
        <c:manualLayout>
          <c:xMode val="edge"/>
          <c:yMode val="edge"/>
          <c:x val="0.201338147648671"/>
          <c:y val="7.5304540420819494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EPROU2_1!$C$1</c:f>
              <c:strCache>
                <c:ptCount val="1"/>
                <c:pt idx="0">
                  <c:v>Force         </c:v>
                </c:pt>
              </c:strCache>
            </c:strRef>
          </c:tx>
          <c:marker>
            <c:symbol val="none"/>
          </c:marker>
          <c:xVal>
            <c:numRef>
              <c:f>EPROU2_1!$B$2:$B$1075</c:f>
              <c:numCache>
                <c:formatCode>General</c:formatCode>
                <c:ptCount val="1074"/>
                <c:pt idx="0">
                  <c:v>0</c:v>
                </c:pt>
                <c:pt idx="1">
                  <c:v>1.0000000000000041E-3</c:v>
                </c:pt>
                <c:pt idx="2">
                  <c:v>6.0000000000000218E-3</c:v>
                </c:pt>
                <c:pt idx="3">
                  <c:v>1.0000000000000024E-2</c:v>
                </c:pt>
                <c:pt idx="4">
                  <c:v>1.4000000000000005E-2</c:v>
                </c:pt>
                <c:pt idx="5">
                  <c:v>1.800000000000003E-2</c:v>
                </c:pt>
                <c:pt idx="6">
                  <c:v>2.2000000000000047E-2</c:v>
                </c:pt>
                <c:pt idx="7">
                  <c:v>2.6000000000000047E-2</c:v>
                </c:pt>
                <c:pt idx="8">
                  <c:v>3.0000000000000054E-2</c:v>
                </c:pt>
                <c:pt idx="9">
                  <c:v>3.4000000000000002E-2</c:v>
                </c:pt>
                <c:pt idx="10">
                  <c:v>3.8000000000000055E-2</c:v>
                </c:pt>
                <c:pt idx="11">
                  <c:v>4.20000000000001E-2</c:v>
                </c:pt>
                <c:pt idx="12">
                  <c:v>4.6000000000000013E-2</c:v>
                </c:pt>
                <c:pt idx="13">
                  <c:v>5.0000000000000079E-2</c:v>
                </c:pt>
                <c:pt idx="14">
                  <c:v>5.400000000000011E-2</c:v>
                </c:pt>
                <c:pt idx="15">
                  <c:v>5.8000000000000086E-2</c:v>
                </c:pt>
                <c:pt idx="16">
                  <c:v>6.2000000000000138E-2</c:v>
                </c:pt>
                <c:pt idx="17">
                  <c:v>6.5000000000000113E-2</c:v>
                </c:pt>
                <c:pt idx="18">
                  <c:v>6.9000000000000186E-2</c:v>
                </c:pt>
                <c:pt idx="19">
                  <c:v>7.300000000000012E-2</c:v>
                </c:pt>
                <c:pt idx="20">
                  <c:v>7.8000000000000125E-2</c:v>
                </c:pt>
                <c:pt idx="21">
                  <c:v>8.2000000000000003E-2</c:v>
                </c:pt>
                <c:pt idx="22">
                  <c:v>8.6000000000000063E-2</c:v>
                </c:pt>
                <c:pt idx="23">
                  <c:v>8.9000000000000218E-2</c:v>
                </c:pt>
                <c:pt idx="24">
                  <c:v>9.300000000000036E-2</c:v>
                </c:pt>
                <c:pt idx="25">
                  <c:v>9.7000000000000045E-2</c:v>
                </c:pt>
                <c:pt idx="26">
                  <c:v>0.10100000000000002</c:v>
                </c:pt>
                <c:pt idx="27">
                  <c:v>0.10500000000000002</c:v>
                </c:pt>
                <c:pt idx="28">
                  <c:v>0.10900000000000012</c:v>
                </c:pt>
                <c:pt idx="29">
                  <c:v>0.11400000000000013</c:v>
                </c:pt>
                <c:pt idx="30">
                  <c:v>0.11700000000000017</c:v>
                </c:pt>
                <c:pt idx="31">
                  <c:v>0.12100000000000002</c:v>
                </c:pt>
                <c:pt idx="32">
                  <c:v>0.125</c:v>
                </c:pt>
                <c:pt idx="33">
                  <c:v>0.129</c:v>
                </c:pt>
                <c:pt idx="34">
                  <c:v>0.13300000000000001</c:v>
                </c:pt>
                <c:pt idx="35">
                  <c:v>0.13700000000000001</c:v>
                </c:pt>
                <c:pt idx="36">
                  <c:v>0.14100000000000001</c:v>
                </c:pt>
                <c:pt idx="37">
                  <c:v>0.14600000000000021</c:v>
                </c:pt>
                <c:pt idx="38">
                  <c:v>0.14900000000000024</c:v>
                </c:pt>
                <c:pt idx="39">
                  <c:v>0.15300000000000041</c:v>
                </c:pt>
                <c:pt idx="40">
                  <c:v>0.15700000000000044</c:v>
                </c:pt>
                <c:pt idx="41">
                  <c:v>0.16100000000000028</c:v>
                </c:pt>
                <c:pt idx="42">
                  <c:v>0.16500000000000029</c:v>
                </c:pt>
                <c:pt idx="43">
                  <c:v>0.16800000000000032</c:v>
                </c:pt>
                <c:pt idx="44">
                  <c:v>0.17300000000000001</c:v>
                </c:pt>
                <c:pt idx="45">
                  <c:v>0.17700000000000021</c:v>
                </c:pt>
                <c:pt idx="46">
                  <c:v>0.18100000000000024</c:v>
                </c:pt>
                <c:pt idx="47">
                  <c:v>0.18500000000000041</c:v>
                </c:pt>
                <c:pt idx="48">
                  <c:v>0.18900000000000083</c:v>
                </c:pt>
                <c:pt idx="49">
                  <c:v>0.19300000000000028</c:v>
                </c:pt>
                <c:pt idx="50">
                  <c:v>0.19600000000000029</c:v>
                </c:pt>
                <c:pt idx="51">
                  <c:v>0.20100000000000001</c:v>
                </c:pt>
                <c:pt idx="52">
                  <c:v>0.20500000000000004</c:v>
                </c:pt>
                <c:pt idx="53">
                  <c:v>0.20900000000000021</c:v>
                </c:pt>
                <c:pt idx="54">
                  <c:v>0.21300000000000024</c:v>
                </c:pt>
                <c:pt idx="55">
                  <c:v>0.21700000000000041</c:v>
                </c:pt>
                <c:pt idx="56">
                  <c:v>0.22100000000000025</c:v>
                </c:pt>
                <c:pt idx="57">
                  <c:v>0.22500000000000028</c:v>
                </c:pt>
                <c:pt idx="58">
                  <c:v>0.22900000000000029</c:v>
                </c:pt>
                <c:pt idx="59">
                  <c:v>0.23300000000000001</c:v>
                </c:pt>
                <c:pt idx="60">
                  <c:v>0.23700000000000004</c:v>
                </c:pt>
                <c:pt idx="61">
                  <c:v>0.24100000000000021</c:v>
                </c:pt>
                <c:pt idx="62">
                  <c:v>0.24500000000000041</c:v>
                </c:pt>
                <c:pt idx="63">
                  <c:v>0.24900000000000044</c:v>
                </c:pt>
                <c:pt idx="64">
                  <c:v>0.252</c:v>
                </c:pt>
                <c:pt idx="65">
                  <c:v>0.25600000000000001</c:v>
                </c:pt>
                <c:pt idx="66">
                  <c:v>0.26100000000000001</c:v>
                </c:pt>
                <c:pt idx="67">
                  <c:v>0.26500000000000001</c:v>
                </c:pt>
                <c:pt idx="68">
                  <c:v>0.26900000000000002</c:v>
                </c:pt>
                <c:pt idx="69">
                  <c:v>0.27300000000000002</c:v>
                </c:pt>
                <c:pt idx="70">
                  <c:v>0.27700000000000002</c:v>
                </c:pt>
                <c:pt idx="71">
                  <c:v>0.28100000000000008</c:v>
                </c:pt>
                <c:pt idx="72">
                  <c:v>0.28500000000000031</c:v>
                </c:pt>
                <c:pt idx="73">
                  <c:v>0.28800000000000031</c:v>
                </c:pt>
                <c:pt idx="74">
                  <c:v>0.29300000000000032</c:v>
                </c:pt>
                <c:pt idx="75">
                  <c:v>0.29700000000000032</c:v>
                </c:pt>
                <c:pt idx="76">
                  <c:v>0.30100000000000032</c:v>
                </c:pt>
                <c:pt idx="77">
                  <c:v>0.30500000000000038</c:v>
                </c:pt>
                <c:pt idx="78">
                  <c:v>0.30900000000000138</c:v>
                </c:pt>
                <c:pt idx="79">
                  <c:v>0.31200000000000155</c:v>
                </c:pt>
                <c:pt idx="80">
                  <c:v>0.31600000000000161</c:v>
                </c:pt>
                <c:pt idx="81">
                  <c:v>0.32000000000000173</c:v>
                </c:pt>
                <c:pt idx="82">
                  <c:v>0.32400000000000173</c:v>
                </c:pt>
                <c:pt idx="83">
                  <c:v>0.3290000000000019</c:v>
                </c:pt>
                <c:pt idx="84">
                  <c:v>0.33300000000000202</c:v>
                </c:pt>
                <c:pt idx="85">
                  <c:v>0.33700000000000202</c:v>
                </c:pt>
                <c:pt idx="86">
                  <c:v>0.34000000000000058</c:v>
                </c:pt>
                <c:pt idx="87">
                  <c:v>0.34400000000000075</c:v>
                </c:pt>
                <c:pt idx="88">
                  <c:v>0.34700000000000092</c:v>
                </c:pt>
                <c:pt idx="89">
                  <c:v>0.35000000000000031</c:v>
                </c:pt>
                <c:pt idx="90">
                  <c:v>0.35700000000000032</c:v>
                </c:pt>
                <c:pt idx="91">
                  <c:v>0.36100000000000032</c:v>
                </c:pt>
                <c:pt idx="92">
                  <c:v>0.36400000000000032</c:v>
                </c:pt>
                <c:pt idx="93">
                  <c:v>0.36800000000000038</c:v>
                </c:pt>
                <c:pt idx="94">
                  <c:v>0.37100000000000088</c:v>
                </c:pt>
                <c:pt idx="95">
                  <c:v>0.37400000000000155</c:v>
                </c:pt>
                <c:pt idx="96">
                  <c:v>0.37700000000000156</c:v>
                </c:pt>
                <c:pt idx="97">
                  <c:v>0.38200000000000173</c:v>
                </c:pt>
                <c:pt idx="98">
                  <c:v>0.38800000000000173</c:v>
                </c:pt>
                <c:pt idx="99">
                  <c:v>0.39300000000000201</c:v>
                </c:pt>
                <c:pt idx="100">
                  <c:v>0.39600000000000202</c:v>
                </c:pt>
                <c:pt idx="101">
                  <c:v>0.4</c:v>
                </c:pt>
                <c:pt idx="102">
                  <c:v>0.40300000000000002</c:v>
                </c:pt>
                <c:pt idx="103">
                  <c:v>0.40600000000000008</c:v>
                </c:pt>
                <c:pt idx="104">
                  <c:v>0.41000000000000031</c:v>
                </c:pt>
                <c:pt idx="105">
                  <c:v>0.41600000000000031</c:v>
                </c:pt>
                <c:pt idx="106">
                  <c:v>0.42100000000000032</c:v>
                </c:pt>
                <c:pt idx="107">
                  <c:v>0.42400000000000032</c:v>
                </c:pt>
                <c:pt idx="108">
                  <c:v>0.42800000000000032</c:v>
                </c:pt>
                <c:pt idx="109">
                  <c:v>0.43200000000000038</c:v>
                </c:pt>
                <c:pt idx="110">
                  <c:v>0.43600000000000155</c:v>
                </c:pt>
                <c:pt idx="111">
                  <c:v>0.44000000000000045</c:v>
                </c:pt>
                <c:pt idx="112">
                  <c:v>0.4430000000000005</c:v>
                </c:pt>
                <c:pt idx="113">
                  <c:v>0.44800000000000051</c:v>
                </c:pt>
                <c:pt idx="114">
                  <c:v>0.45200000000000001</c:v>
                </c:pt>
                <c:pt idx="115">
                  <c:v>0.45600000000000002</c:v>
                </c:pt>
                <c:pt idx="116">
                  <c:v>0.46</c:v>
                </c:pt>
                <c:pt idx="117">
                  <c:v>0.46300000000000002</c:v>
                </c:pt>
                <c:pt idx="118">
                  <c:v>0.46700000000000008</c:v>
                </c:pt>
                <c:pt idx="119">
                  <c:v>0.47100000000000031</c:v>
                </c:pt>
                <c:pt idx="120">
                  <c:v>0.47600000000000031</c:v>
                </c:pt>
                <c:pt idx="121">
                  <c:v>0.48000000000000032</c:v>
                </c:pt>
                <c:pt idx="122">
                  <c:v>0.48500000000000032</c:v>
                </c:pt>
                <c:pt idx="123">
                  <c:v>0.48800000000000032</c:v>
                </c:pt>
                <c:pt idx="124">
                  <c:v>0.49200000000000038</c:v>
                </c:pt>
                <c:pt idx="125">
                  <c:v>0.49500000000000038</c:v>
                </c:pt>
                <c:pt idx="126">
                  <c:v>0.49900000000000155</c:v>
                </c:pt>
                <c:pt idx="127">
                  <c:v>0.503</c:v>
                </c:pt>
                <c:pt idx="128">
                  <c:v>0.50700000000000001</c:v>
                </c:pt>
                <c:pt idx="129">
                  <c:v>0.51200000000000001</c:v>
                </c:pt>
                <c:pt idx="130">
                  <c:v>0.51600000000000001</c:v>
                </c:pt>
                <c:pt idx="131">
                  <c:v>0.52</c:v>
                </c:pt>
                <c:pt idx="132">
                  <c:v>0.52300000000000002</c:v>
                </c:pt>
                <c:pt idx="133">
                  <c:v>0.52400000000000002</c:v>
                </c:pt>
                <c:pt idx="134">
                  <c:v>0.52400000000000002</c:v>
                </c:pt>
                <c:pt idx="135">
                  <c:v>0.52400000000000002</c:v>
                </c:pt>
                <c:pt idx="136">
                  <c:v>0.52300000000000002</c:v>
                </c:pt>
                <c:pt idx="137">
                  <c:v>0.52200000000000002</c:v>
                </c:pt>
                <c:pt idx="138">
                  <c:v>0.52100000000000002</c:v>
                </c:pt>
                <c:pt idx="139">
                  <c:v>0.51900000000000002</c:v>
                </c:pt>
                <c:pt idx="140">
                  <c:v>0.51700000000000002</c:v>
                </c:pt>
                <c:pt idx="141">
                  <c:v>0.51500000000000001</c:v>
                </c:pt>
                <c:pt idx="142">
                  <c:v>0.51100000000000001</c:v>
                </c:pt>
                <c:pt idx="143">
                  <c:v>0.50700000000000001</c:v>
                </c:pt>
                <c:pt idx="144">
                  <c:v>0.49800000000000155</c:v>
                </c:pt>
                <c:pt idx="145">
                  <c:v>0.49500000000000038</c:v>
                </c:pt>
                <c:pt idx="146">
                  <c:v>0.49200000000000038</c:v>
                </c:pt>
                <c:pt idx="147">
                  <c:v>0.48900000000000032</c:v>
                </c:pt>
                <c:pt idx="148">
                  <c:v>0.48500000000000032</c:v>
                </c:pt>
                <c:pt idx="149">
                  <c:v>0.48100000000000032</c:v>
                </c:pt>
                <c:pt idx="150">
                  <c:v>0.47800000000000031</c:v>
                </c:pt>
                <c:pt idx="151">
                  <c:v>0.47400000000000031</c:v>
                </c:pt>
                <c:pt idx="152">
                  <c:v>0.47000000000000008</c:v>
                </c:pt>
                <c:pt idx="153">
                  <c:v>0.46600000000000008</c:v>
                </c:pt>
                <c:pt idx="154">
                  <c:v>0.46200000000000002</c:v>
                </c:pt>
                <c:pt idx="155">
                  <c:v>0.45900000000000002</c:v>
                </c:pt>
                <c:pt idx="156">
                  <c:v>0.45500000000000002</c:v>
                </c:pt>
                <c:pt idx="157">
                  <c:v>0.45100000000000001</c:v>
                </c:pt>
                <c:pt idx="158">
                  <c:v>0.44800000000000051</c:v>
                </c:pt>
                <c:pt idx="159">
                  <c:v>0.4430000000000005</c:v>
                </c:pt>
                <c:pt idx="160">
                  <c:v>0.43900000000000156</c:v>
                </c:pt>
                <c:pt idx="161">
                  <c:v>0.43600000000000155</c:v>
                </c:pt>
                <c:pt idx="162">
                  <c:v>0.43200000000000038</c:v>
                </c:pt>
                <c:pt idx="163">
                  <c:v>0.42800000000000032</c:v>
                </c:pt>
                <c:pt idx="164">
                  <c:v>0.42400000000000032</c:v>
                </c:pt>
                <c:pt idx="165">
                  <c:v>0.42100000000000032</c:v>
                </c:pt>
                <c:pt idx="166">
                  <c:v>0.41700000000000031</c:v>
                </c:pt>
                <c:pt idx="167">
                  <c:v>0.41300000000000031</c:v>
                </c:pt>
                <c:pt idx="168">
                  <c:v>0.40900000000000031</c:v>
                </c:pt>
                <c:pt idx="169">
                  <c:v>0.40500000000000008</c:v>
                </c:pt>
                <c:pt idx="170">
                  <c:v>0.40100000000000002</c:v>
                </c:pt>
                <c:pt idx="171">
                  <c:v>0.39700000000000202</c:v>
                </c:pt>
                <c:pt idx="172">
                  <c:v>0.39300000000000201</c:v>
                </c:pt>
                <c:pt idx="173">
                  <c:v>0.38900000000000173</c:v>
                </c:pt>
                <c:pt idx="174">
                  <c:v>0.38600000000000173</c:v>
                </c:pt>
                <c:pt idx="175">
                  <c:v>0.38200000000000173</c:v>
                </c:pt>
                <c:pt idx="176">
                  <c:v>0.37800000000000156</c:v>
                </c:pt>
                <c:pt idx="177">
                  <c:v>0.37400000000000155</c:v>
                </c:pt>
                <c:pt idx="178">
                  <c:v>0.36900000000000038</c:v>
                </c:pt>
                <c:pt idx="179">
                  <c:v>0.36500000000000032</c:v>
                </c:pt>
                <c:pt idx="180">
                  <c:v>0.36200000000000032</c:v>
                </c:pt>
                <c:pt idx="181">
                  <c:v>0.35800000000000032</c:v>
                </c:pt>
                <c:pt idx="182">
                  <c:v>0.35400000000000031</c:v>
                </c:pt>
                <c:pt idx="183">
                  <c:v>0.35000000000000031</c:v>
                </c:pt>
                <c:pt idx="184">
                  <c:v>0.34500000000000075</c:v>
                </c:pt>
                <c:pt idx="185">
                  <c:v>0.34100000000000064</c:v>
                </c:pt>
                <c:pt idx="186">
                  <c:v>0.33800000000000202</c:v>
                </c:pt>
                <c:pt idx="187">
                  <c:v>0.33400000000000202</c:v>
                </c:pt>
                <c:pt idx="188">
                  <c:v>0.33000000000000201</c:v>
                </c:pt>
                <c:pt idx="189">
                  <c:v>0.32600000000000173</c:v>
                </c:pt>
                <c:pt idx="190">
                  <c:v>0.32200000000000173</c:v>
                </c:pt>
                <c:pt idx="191">
                  <c:v>0.31800000000000173</c:v>
                </c:pt>
                <c:pt idx="192">
                  <c:v>0.31400000000000156</c:v>
                </c:pt>
                <c:pt idx="193">
                  <c:v>0.31000000000000155</c:v>
                </c:pt>
                <c:pt idx="194">
                  <c:v>0.30600000000000038</c:v>
                </c:pt>
                <c:pt idx="195">
                  <c:v>0.30200000000000032</c:v>
                </c:pt>
                <c:pt idx="196">
                  <c:v>0.29800000000000032</c:v>
                </c:pt>
                <c:pt idx="197">
                  <c:v>0.29400000000000032</c:v>
                </c:pt>
                <c:pt idx="198">
                  <c:v>0.29000000000000031</c:v>
                </c:pt>
                <c:pt idx="199">
                  <c:v>0.28600000000000031</c:v>
                </c:pt>
                <c:pt idx="200">
                  <c:v>0.28200000000000008</c:v>
                </c:pt>
                <c:pt idx="201">
                  <c:v>0.27800000000000002</c:v>
                </c:pt>
                <c:pt idx="202">
                  <c:v>0.27400000000000002</c:v>
                </c:pt>
                <c:pt idx="203">
                  <c:v>0.27</c:v>
                </c:pt>
                <c:pt idx="204">
                  <c:v>0.26600000000000001</c:v>
                </c:pt>
                <c:pt idx="205">
                  <c:v>0.26300000000000001</c:v>
                </c:pt>
                <c:pt idx="206">
                  <c:v>0.25900000000000001</c:v>
                </c:pt>
                <c:pt idx="207">
                  <c:v>0.254</c:v>
                </c:pt>
                <c:pt idx="208">
                  <c:v>0.25</c:v>
                </c:pt>
                <c:pt idx="209">
                  <c:v>0.24700000000000041</c:v>
                </c:pt>
                <c:pt idx="210">
                  <c:v>0.24300000000000024</c:v>
                </c:pt>
                <c:pt idx="211">
                  <c:v>0.23900000000000021</c:v>
                </c:pt>
                <c:pt idx="212">
                  <c:v>0.23500000000000001</c:v>
                </c:pt>
                <c:pt idx="213">
                  <c:v>0.23100000000000001</c:v>
                </c:pt>
                <c:pt idx="214">
                  <c:v>0.22700000000000028</c:v>
                </c:pt>
                <c:pt idx="215">
                  <c:v>0.22200000000000025</c:v>
                </c:pt>
                <c:pt idx="216">
                  <c:v>0.21900000000000044</c:v>
                </c:pt>
                <c:pt idx="217">
                  <c:v>0.21500000000000041</c:v>
                </c:pt>
                <c:pt idx="218">
                  <c:v>0.21100000000000024</c:v>
                </c:pt>
                <c:pt idx="219">
                  <c:v>0.20800000000000021</c:v>
                </c:pt>
                <c:pt idx="220">
                  <c:v>0.20400000000000001</c:v>
                </c:pt>
                <c:pt idx="221">
                  <c:v>0.2</c:v>
                </c:pt>
                <c:pt idx="222">
                  <c:v>0.19600000000000029</c:v>
                </c:pt>
                <c:pt idx="223">
                  <c:v>0.19100000000000025</c:v>
                </c:pt>
                <c:pt idx="224">
                  <c:v>0.18800000000000044</c:v>
                </c:pt>
                <c:pt idx="225">
                  <c:v>0.18400000000000041</c:v>
                </c:pt>
                <c:pt idx="226">
                  <c:v>0.18000000000000024</c:v>
                </c:pt>
                <c:pt idx="227">
                  <c:v>0.17700000000000021</c:v>
                </c:pt>
                <c:pt idx="228">
                  <c:v>0.17400000000000004</c:v>
                </c:pt>
                <c:pt idx="229">
                  <c:v>0.17</c:v>
                </c:pt>
                <c:pt idx="230">
                  <c:v>0.16600000000000029</c:v>
                </c:pt>
                <c:pt idx="231">
                  <c:v>0.16000000000000025</c:v>
                </c:pt>
                <c:pt idx="232">
                  <c:v>0.15700000000000044</c:v>
                </c:pt>
                <c:pt idx="233">
                  <c:v>0.15300000000000041</c:v>
                </c:pt>
                <c:pt idx="234">
                  <c:v>0.14900000000000024</c:v>
                </c:pt>
                <c:pt idx="235">
                  <c:v>0.14700000000000021</c:v>
                </c:pt>
                <c:pt idx="236">
                  <c:v>0.14300000000000004</c:v>
                </c:pt>
                <c:pt idx="237">
                  <c:v>0.13900000000000001</c:v>
                </c:pt>
                <c:pt idx="238">
                  <c:v>0.13500000000000001</c:v>
                </c:pt>
                <c:pt idx="239">
                  <c:v>0.13</c:v>
                </c:pt>
                <c:pt idx="240">
                  <c:v>0.127</c:v>
                </c:pt>
                <c:pt idx="241">
                  <c:v>0.12300000000000012</c:v>
                </c:pt>
                <c:pt idx="242">
                  <c:v>0.11799999999999999</c:v>
                </c:pt>
                <c:pt idx="243">
                  <c:v>0.11600000000000016</c:v>
                </c:pt>
                <c:pt idx="244">
                  <c:v>0.11200000000000011</c:v>
                </c:pt>
                <c:pt idx="245">
                  <c:v>0.10700000000000012</c:v>
                </c:pt>
                <c:pt idx="246">
                  <c:v>0.10299999999999998</c:v>
                </c:pt>
                <c:pt idx="247">
                  <c:v>9.800000000000042E-2</c:v>
                </c:pt>
                <c:pt idx="248">
                  <c:v>9.6000000000000141E-2</c:v>
                </c:pt>
                <c:pt idx="249">
                  <c:v>9.5000000000000209E-2</c:v>
                </c:pt>
                <c:pt idx="250">
                  <c:v>9.5000000000000209E-2</c:v>
                </c:pt>
                <c:pt idx="251">
                  <c:v>9.5000000000000209E-2</c:v>
                </c:pt>
                <c:pt idx="252">
                  <c:v>9.6000000000000141E-2</c:v>
                </c:pt>
                <c:pt idx="253">
                  <c:v>9.800000000000042E-2</c:v>
                </c:pt>
                <c:pt idx="254">
                  <c:v>0.1</c:v>
                </c:pt>
                <c:pt idx="255">
                  <c:v>0.10100000000000002</c:v>
                </c:pt>
                <c:pt idx="256">
                  <c:v>0.10199999999999998</c:v>
                </c:pt>
                <c:pt idx="257">
                  <c:v>0.10400000000000002</c:v>
                </c:pt>
                <c:pt idx="258">
                  <c:v>0.10600000000000002</c:v>
                </c:pt>
                <c:pt idx="259">
                  <c:v>0.10900000000000012</c:v>
                </c:pt>
                <c:pt idx="260">
                  <c:v>0.11400000000000013</c:v>
                </c:pt>
                <c:pt idx="261">
                  <c:v>0.12100000000000002</c:v>
                </c:pt>
                <c:pt idx="262">
                  <c:v>0.12400000000000012</c:v>
                </c:pt>
                <c:pt idx="263">
                  <c:v>0.127</c:v>
                </c:pt>
                <c:pt idx="264">
                  <c:v>0.129</c:v>
                </c:pt>
                <c:pt idx="265">
                  <c:v>0.13200000000000001</c:v>
                </c:pt>
                <c:pt idx="266">
                  <c:v>0.13600000000000001</c:v>
                </c:pt>
                <c:pt idx="267">
                  <c:v>0.14200000000000004</c:v>
                </c:pt>
                <c:pt idx="268">
                  <c:v>0.14700000000000021</c:v>
                </c:pt>
                <c:pt idx="269">
                  <c:v>0.15000000000000024</c:v>
                </c:pt>
                <c:pt idx="270">
                  <c:v>0.15300000000000041</c:v>
                </c:pt>
                <c:pt idx="271">
                  <c:v>0.15600000000000044</c:v>
                </c:pt>
                <c:pt idx="272">
                  <c:v>0.15900000000000084</c:v>
                </c:pt>
                <c:pt idx="273">
                  <c:v>0.16300000000000028</c:v>
                </c:pt>
                <c:pt idx="274">
                  <c:v>0.16700000000000031</c:v>
                </c:pt>
                <c:pt idx="275">
                  <c:v>0.17200000000000001</c:v>
                </c:pt>
                <c:pt idx="276">
                  <c:v>0.17600000000000021</c:v>
                </c:pt>
                <c:pt idx="277">
                  <c:v>0.18000000000000024</c:v>
                </c:pt>
                <c:pt idx="278">
                  <c:v>0.18400000000000041</c:v>
                </c:pt>
                <c:pt idx="279">
                  <c:v>0.18700000000000044</c:v>
                </c:pt>
                <c:pt idx="280">
                  <c:v>0.19100000000000025</c:v>
                </c:pt>
                <c:pt idx="281">
                  <c:v>0.19500000000000028</c:v>
                </c:pt>
                <c:pt idx="282">
                  <c:v>0.19900000000000032</c:v>
                </c:pt>
                <c:pt idx="283">
                  <c:v>0.20400000000000001</c:v>
                </c:pt>
                <c:pt idx="284">
                  <c:v>0.20800000000000021</c:v>
                </c:pt>
                <c:pt idx="285">
                  <c:v>0.21200000000000024</c:v>
                </c:pt>
                <c:pt idx="286">
                  <c:v>0.21600000000000041</c:v>
                </c:pt>
                <c:pt idx="287">
                  <c:v>0.22000000000000025</c:v>
                </c:pt>
                <c:pt idx="288">
                  <c:v>0.22300000000000025</c:v>
                </c:pt>
                <c:pt idx="289">
                  <c:v>0.22700000000000028</c:v>
                </c:pt>
                <c:pt idx="290">
                  <c:v>0.23100000000000001</c:v>
                </c:pt>
                <c:pt idx="291">
                  <c:v>0.23600000000000004</c:v>
                </c:pt>
                <c:pt idx="292">
                  <c:v>0.24000000000000021</c:v>
                </c:pt>
                <c:pt idx="293">
                  <c:v>0.24300000000000024</c:v>
                </c:pt>
                <c:pt idx="294">
                  <c:v>0.24700000000000041</c:v>
                </c:pt>
                <c:pt idx="295">
                  <c:v>0.251</c:v>
                </c:pt>
                <c:pt idx="296">
                  <c:v>0.255</c:v>
                </c:pt>
                <c:pt idx="297">
                  <c:v>0.25900000000000001</c:v>
                </c:pt>
                <c:pt idx="298">
                  <c:v>0.26300000000000001</c:v>
                </c:pt>
                <c:pt idx="299">
                  <c:v>0.26800000000000002</c:v>
                </c:pt>
                <c:pt idx="300">
                  <c:v>0.27200000000000002</c:v>
                </c:pt>
                <c:pt idx="301">
                  <c:v>0.27500000000000002</c:v>
                </c:pt>
                <c:pt idx="302">
                  <c:v>0.27900000000000008</c:v>
                </c:pt>
                <c:pt idx="303">
                  <c:v>0.28300000000000008</c:v>
                </c:pt>
                <c:pt idx="304">
                  <c:v>0.28700000000000031</c:v>
                </c:pt>
                <c:pt idx="305">
                  <c:v>0.29100000000000031</c:v>
                </c:pt>
                <c:pt idx="306">
                  <c:v>0.29500000000000032</c:v>
                </c:pt>
                <c:pt idx="307">
                  <c:v>0.29900000000000032</c:v>
                </c:pt>
                <c:pt idx="308">
                  <c:v>0.30300000000000032</c:v>
                </c:pt>
                <c:pt idx="309">
                  <c:v>0.30700000000000038</c:v>
                </c:pt>
                <c:pt idx="310">
                  <c:v>0.31100000000000155</c:v>
                </c:pt>
                <c:pt idx="311">
                  <c:v>0.31500000000000156</c:v>
                </c:pt>
                <c:pt idx="312">
                  <c:v>0.31900000000000173</c:v>
                </c:pt>
                <c:pt idx="313">
                  <c:v>0.32300000000000173</c:v>
                </c:pt>
                <c:pt idx="314">
                  <c:v>0.32700000000000173</c:v>
                </c:pt>
                <c:pt idx="315">
                  <c:v>0.33100000000000201</c:v>
                </c:pt>
                <c:pt idx="316">
                  <c:v>0.33500000000000202</c:v>
                </c:pt>
                <c:pt idx="317">
                  <c:v>0.33900000000000202</c:v>
                </c:pt>
                <c:pt idx="318">
                  <c:v>0.34300000000000075</c:v>
                </c:pt>
                <c:pt idx="319">
                  <c:v>0.34700000000000092</c:v>
                </c:pt>
                <c:pt idx="320">
                  <c:v>0.35000000000000031</c:v>
                </c:pt>
                <c:pt idx="321">
                  <c:v>0.35500000000000032</c:v>
                </c:pt>
                <c:pt idx="322">
                  <c:v>0.35900000000000032</c:v>
                </c:pt>
                <c:pt idx="323">
                  <c:v>0.36300000000000032</c:v>
                </c:pt>
                <c:pt idx="324">
                  <c:v>0.36700000000000038</c:v>
                </c:pt>
                <c:pt idx="325">
                  <c:v>0.37000000000000038</c:v>
                </c:pt>
                <c:pt idx="326">
                  <c:v>0.37400000000000155</c:v>
                </c:pt>
                <c:pt idx="327">
                  <c:v>0.37800000000000156</c:v>
                </c:pt>
                <c:pt idx="328">
                  <c:v>0.38200000000000173</c:v>
                </c:pt>
                <c:pt idx="329">
                  <c:v>0.38700000000000173</c:v>
                </c:pt>
                <c:pt idx="330">
                  <c:v>0.39100000000000185</c:v>
                </c:pt>
                <c:pt idx="331">
                  <c:v>0.39500000000000202</c:v>
                </c:pt>
                <c:pt idx="332">
                  <c:v>0.39900000000000202</c:v>
                </c:pt>
                <c:pt idx="333">
                  <c:v>0.40200000000000002</c:v>
                </c:pt>
                <c:pt idx="334">
                  <c:v>0.40600000000000008</c:v>
                </c:pt>
                <c:pt idx="335">
                  <c:v>0.41000000000000031</c:v>
                </c:pt>
                <c:pt idx="336">
                  <c:v>0.41400000000000031</c:v>
                </c:pt>
                <c:pt idx="337">
                  <c:v>0.41900000000000032</c:v>
                </c:pt>
                <c:pt idx="338">
                  <c:v>0.42300000000000032</c:v>
                </c:pt>
                <c:pt idx="339">
                  <c:v>0.42700000000000032</c:v>
                </c:pt>
                <c:pt idx="340">
                  <c:v>0.43100000000000038</c:v>
                </c:pt>
                <c:pt idx="341">
                  <c:v>0.43400000000000138</c:v>
                </c:pt>
                <c:pt idx="342">
                  <c:v>0.43800000000000155</c:v>
                </c:pt>
                <c:pt idx="343">
                  <c:v>0.4420000000000005</c:v>
                </c:pt>
                <c:pt idx="344">
                  <c:v>0.44600000000000051</c:v>
                </c:pt>
                <c:pt idx="345">
                  <c:v>0.45</c:v>
                </c:pt>
                <c:pt idx="346">
                  <c:v>0.45400000000000001</c:v>
                </c:pt>
                <c:pt idx="347">
                  <c:v>0.45800000000000002</c:v>
                </c:pt>
                <c:pt idx="348">
                  <c:v>0.46200000000000002</c:v>
                </c:pt>
                <c:pt idx="349">
                  <c:v>0.46600000000000008</c:v>
                </c:pt>
                <c:pt idx="350">
                  <c:v>0.47000000000000008</c:v>
                </c:pt>
                <c:pt idx="351">
                  <c:v>0.47400000000000031</c:v>
                </c:pt>
                <c:pt idx="352">
                  <c:v>0.47800000000000031</c:v>
                </c:pt>
                <c:pt idx="353">
                  <c:v>0.48200000000000032</c:v>
                </c:pt>
                <c:pt idx="354">
                  <c:v>0.48600000000000032</c:v>
                </c:pt>
                <c:pt idx="355">
                  <c:v>0.49000000000000032</c:v>
                </c:pt>
                <c:pt idx="356">
                  <c:v>0.49400000000000038</c:v>
                </c:pt>
                <c:pt idx="357">
                  <c:v>0.49700000000000155</c:v>
                </c:pt>
                <c:pt idx="358">
                  <c:v>0.501</c:v>
                </c:pt>
                <c:pt idx="359">
                  <c:v>0.504</c:v>
                </c:pt>
                <c:pt idx="360">
                  <c:v>0.51</c:v>
                </c:pt>
                <c:pt idx="361">
                  <c:v>0.51500000000000001</c:v>
                </c:pt>
                <c:pt idx="362">
                  <c:v>0.51800000000000002</c:v>
                </c:pt>
                <c:pt idx="363">
                  <c:v>0.52200000000000002</c:v>
                </c:pt>
                <c:pt idx="364">
                  <c:v>0.52600000000000002</c:v>
                </c:pt>
                <c:pt idx="365">
                  <c:v>0.53</c:v>
                </c:pt>
                <c:pt idx="366">
                  <c:v>0.53400000000000003</c:v>
                </c:pt>
                <c:pt idx="367">
                  <c:v>0.53800000000000003</c:v>
                </c:pt>
                <c:pt idx="368">
                  <c:v>0.54200000000000004</c:v>
                </c:pt>
                <c:pt idx="369">
                  <c:v>0.54600000000000004</c:v>
                </c:pt>
                <c:pt idx="370">
                  <c:v>0.55000000000000004</c:v>
                </c:pt>
                <c:pt idx="371">
                  <c:v>0.55400000000000005</c:v>
                </c:pt>
                <c:pt idx="372">
                  <c:v>0.55700000000000005</c:v>
                </c:pt>
                <c:pt idx="373">
                  <c:v>0.56000000000000005</c:v>
                </c:pt>
                <c:pt idx="374">
                  <c:v>0.56399999999999995</c:v>
                </c:pt>
                <c:pt idx="375">
                  <c:v>0.56699999999999995</c:v>
                </c:pt>
                <c:pt idx="376">
                  <c:v>0.57299999999999995</c:v>
                </c:pt>
                <c:pt idx="377">
                  <c:v>0.57800000000000062</c:v>
                </c:pt>
                <c:pt idx="378">
                  <c:v>0.58100000000000063</c:v>
                </c:pt>
                <c:pt idx="379">
                  <c:v>0.58500000000000063</c:v>
                </c:pt>
                <c:pt idx="380">
                  <c:v>0.58800000000000063</c:v>
                </c:pt>
                <c:pt idx="381">
                  <c:v>0.59100000000000064</c:v>
                </c:pt>
                <c:pt idx="382">
                  <c:v>0.59400000000000064</c:v>
                </c:pt>
                <c:pt idx="383">
                  <c:v>0.59800000000000064</c:v>
                </c:pt>
                <c:pt idx="384">
                  <c:v>0.60500000000000065</c:v>
                </c:pt>
                <c:pt idx="385">
                  <c:v>0.60900000000000065</c:v>
                </c:pt>
                <c:pt idx="386">
                  <c:v>0.61300000000000165</c:v>
                </c:pt>
                <c:pt idx="387">
                  <c:v>0.6170000000000031</c:v>
                </c:pt>
                <c:pt idx="388">
                  <c:v>0.6200000000000031</c:v>
                </c:pt>
                <c:pt idx="389">
                  <c:v>0.62200000000000311</c:v>
                </c:pt>
                <c:pt idx="390">
                  <c:v>0.62600000000000333</c:v>
                </c:pt>
                <c:pt idx="391">
                  <c:v>0.63200000000000345</c:v>
                </c:pt>
                <c:pt idx="392">
                  <c:v>0.63700000000000345</c:v>
                </c:pt>
                <c:pt idx="393">
                  <c:v>0.64100000000000346</c:v>
                </c:pt>
                <c:pt idx="394">
                  <c:v>0.64500000000000346</c:v>
                </c:pt>
                <c:pt idx="395">
                  <c:v>0.64900000000000346</c:v>
                </c:pt>
                <c:pt idx="396">
                  <c:v>0.65200000000000391</c:v>
                </c:pt>
                <c:pt idx="397">
                  <c:v>0.65600000000000402</c:v>
                </c:pt>
                <c:pt idx="398">
                  <c:v>0.66000000000000403</c:v>
                </c:pt>
                <c:pt idx="399">
                  <c:v>0.66500000000000403</c:v>
                </c:pt>
                <c:pt idx="400">
                  <c:v>0.66900000000000404</c:v>
                </c:pt>
                <c:pt idx="401">
                  <c:v>0.67300000000000404</c:v>
                </c:pt>
                <c:pt idx="402">
                  <c:v>0.67600000000000404</c:v>
                </c:pt>
                <c:pt idx="403">
                  <c:v>0.68000000000000116</c:v>
                </c:pt>
                <c:pt idx="404">
                  <c:v>0.68300000000000116</c:v>
                </c:pt>
                <c:pt idx="405">
                  <c:v>0.68600000000000116</c:v>
                </c:pt>
                <c:pt idx="406">
                  <c:v>0.69000000000000183</c:v>
                </c:pt>
                <c:pt idx="407">
                  <c:v>0.69500000000000128</c:v>
                </c:pt>
                <c:pt idx="408">
                  <c:v>0.70100000000000062</c:v>
                </c:pt>
                <c:pt idx="409">
                  <c:v>0.70400000000000063</c:v>
                </c:pt>
                <c:pt idx="410">
                  <c:v>0.70700000000000063</c:v>
                </c:pt>
                <c:pt idx="411">
                  <c:v>0.71000000000000063</c:v>
                </c:pt>
                <c:pt idx="412">
                  <c:v>0.71400000000000063</c:v>
                </c:pt>
                <c:pt idx="413">
                  <c:v>0.72000000000000064</c:v>
                </c:pt>
                <c:pt idx="414">
                  <c:v>0.72400000000000064</c:v>
                </c:pt>
                <c:pt idx="415">
                  <c:v>0.72900000000000065</c:v>
                </c:pt>
                <c:pt idx="416">
                  <c:v>0.73300000000000065</c:v>
                </c:pt>
                <c:pt idx="417">
                  <c:v>0.73600000000000065</c:v>
                </c:pt>
                <c:pt idx="418">
                  <c:v>0.7400000000000031</c:v>
                </c:pt>
                <c:pt idx="419">
                  <c:v>0.7430000000000031</c:v>
                </c:pt>
                <c:pt idx="420">
                  <c:v>0.74600000000000311</c:v>
                </c:pt>
                <c:pt idx="421">
                  <c:v>0.75000000000000322</c:v>
                </c:pt>
                <c:pt idx="422">
                  <c:v>0.75400000000000345</c:v>
                </c:pt>
                <c:pt idx="423">
                  <c:v>0.76100000000000345</c:v>
                </c:pt>
                <c:pt idx="424">
                  <c:v>0.76400000000000345</c:v>
                </c:pt>
                <c:pt idx="425">
                  <c:v>0.76700000000000346</c:v>
                </c:pt>
                <c:pt idx="426">
                  <c:v>0.77100000000000268</c:v>
                </c:pt>
                <c:pt idx="427">
                  <c:v>0.77400000000000269</c:v>
                </c:pt>
                <c:pt idx="428">
                  <c:v>0.77800000000000291</c:v>
                </c:pt>
                <c:pt idx="429">
                  <c:v>0.78200000000000003</c:v>
                </c:pt>
                <c:pt idx="430">
                  <c:v>0.78600000000000003</c:v>
                </c:pt>
                <c:pt idx="431">
                  <c:v>0.79300000000000004</c:v>
                </c:pt>
                <c:pt idx="432">
                  <c:v>0.79500000000000004</c:v>
                </c:pt>
                <c:pt idx="433">
                  <c:v>0.79800000000000004</c:v>
                </c:pt>
                <c:pt idx="434">
                  <c:v>0.80300000000000005</c:v>
                </c:pt>
                <c:pt idx="435">
                  <c:v>0.80600000000000005</c:v>
                </c:pt>
                <c:pt idx="436">
                  <c:v>0.81100000000000005</c:v>
                </c:pt>
                <c:pt idx="437">
                  <c:v>0.81499999999999995</c:v>
                </c:pt>
                <c:pt idx="438">
                  <c:v>0.82099999999999995</c:v>
                </c:pt>
                <c:pt idx="439">
                  <c:v>0.82500000000000062</c:v>
                </c:pt>
                <c:pt idx="440">
                  <c:v>0.82800000000000062</c:v>
                </c:pt>
                <c:pt idx="441">
                  <c:v>0.83200000000000063</c:v>
                </c:pt>
                <c:pt idx="442">
                  <c:v>0.83500000000000063</c:v>
                </c:pt>
                <c:pt idx="443">
                  <c:v>0.83800000000000063</c:v>
                </c:pt>
                <c:pt idx="444">
                  <c:v>0.84200000000000064</c:v>
                </c:pt>
                <c:pt idx="445">
                  <c:v>0.84700000000000064</c:v>
                </c:pt>
                <c:pt idx="446">
                  <c:v>0.84700000000000064</c:v>
                </c:pt>
                <c:pt idx="447">
                  <c:v>0.84800000000000064</c:v>
                </c:pt>
                <c:pt idx="448">
                  <c:v>0.84800000000000064</c:v>
                </c:pt>
                <c:pt idx="449">
                  <c:v>0.84800000000000064</c:v>
                </c:pt>
                <c:pt idx="450">
                  <c:v>0.84800000000000064</c:v>
                </c:pt>
                <c:pt idx="451">
                  <c:v>0.84700000000000064</c:v>
                </c:pt>
                <c:pt idx="452">
                  <c:v>0.84600000000000064</c:v>
                </c:pt>
                <c:pt idx="453">
                  <c:v>0.84400000000000064</c:v>
                </c:pt>
                <c:pt idx="454">
                  <c:v>0.84100000000000064</c:v>
                </c:pt>
                <c:pt idx="455">
                  <c:v>0.83700000000000063</c:v>
                </c:pt>
                <c:pt idx="456">
                  <c:v>0.83300000000000063</c:v>
                </c:pt>
                <c:pt idx="457">
                  <c:v>0.82900000000000063</c:v>
                </c:pt>
                <c:pt idx="458">
                  <c:v>0.82500000000000062</c:v>
                </c:pt>
                <c:pt idx="459">
                  <c:v>0.82099999999999995</c:v>
                </c:pt>
                <c:pt idx="460">
                  <c:v>0.81699999999999995</c:v>
                </c:pt>
                <c:pt idx="461">
                  <c:v>0.81299999999999994</c:v>
                </c:pt>
                <c:pt idx="462">
                  <c:v>0.80900000000000005</c:v>
                </c:pt>
                <c:pt idx="463">
                  <c:v>0.80500000000000005</c:v>
                </c:pt>
                <c:pt idx="464">
                  <c:v>0.80100000000000005</c:v>
                </c:pt>
                <c:pt idx="465">
                  <c:v>0.79700000000000004</c:v>
                </c:pt>
                <c:pt idx="466">
                  <c:v>0.79300000000000004</c:v>
                </c:pt>
                <c:pt idx="467">
                  <c:v>0.78900000000000003</c:v>
                </c:pt>
                <c:pt idx="468">
                  <c:v>0.78500000000000003</c:v>
                </c:pt>
                <c:pt idx="469">
                  <c:v>0.78100000000000003</c:v>
                </c:pt>
                <c:pt idx="470">
                  <c:v>0.77700000000000291</c:v>
                </c:pt>
                <c:pt idx="471">
                  <c:v>0.77300000000000268</c:v>
                </c:pt>
                <c:pt idx="472">
                  <c:v>0.76900000000000346</c:v>
                </c:pt>
                <c:pt idx="473">
                  <c:v>0.76500000000000346</c:v>
                </c:pt>
                <c:pt idx="474">
                  <c:v>0.76100000000000345</c:v>
                </c:pt>
                <c:pt idx="475">
                  <c:v>0.75700000000000345</c:v>
                </c:pt>
                <c:pt idx="476">
                  <c:v>0.75300000000000344</c:v>
                </c:pt>
                <c:pt idx="477">
                  <c:v>0.74900000000000311</c:v>
                </c:pt>
                <c:pt idx="478">
                  <c:v>0.74600000000000311</c:v>
                </c:pt>
                <c:pt idx="479">
                  <c:v>0.7410000000000031</c:v>
                </c:pt>
                <c:pt idx="480">
                  <c:v>0.73800000000000165</c:v>
                </c:pt>
                <c:pt idx="481">
                  <c:v>0.73400000000000065</c:v>
                </c:pt>
                <c:pt idx="482">
                  <c:v>0.73000000000000065</c:v>
                </c:pt>
                <c:pt idx="483">
                  <c:v>0.72600000000000064</c:v>
                </c:pt>
                <c:pt idx="484">
                  <c:v>0.72200000000000064</c:v>
                </c:pt>
                <c:pt idx="485">
                  <c:v>0.71800000000000064</c:v>
                </c:pt>
                <c:pt idx="486">
                  <c:v>0.71400000000000063</c:v>
                </c:pt>
                <c:pt idx="487">
                  <c:v>0.71000000000000063</c:v>
                </c:pt>
                <c:pt idx="488">
                  <c:v>0.70600000000000063</c:v>
                </c:pt>
                <c:pt idx="489">
                  <c:v>0.70200000000000062</c:v>
                </c:pt>
                <c:pt idx="490">
                  <c:v>0.69800000000000129</c:v>
                </c:pt>
                <c:pt idx="491">
                  <c:v>0.69400000000000128</c:v>
                </c:pt>
                <c:pt idx="492">
                  <c:v>0.69000000000000183</c:v>
                </c:pt>
                <c:pt idx="493">
                  <c:v>0.68700000000000172</c:v>
                </c:pt>
                <c:pt idx="494">
                  <c:v>0.68300000000000116</c:v>
                </c:pt>
                <c:pt idx="495">
                  <c:v>0.67900000000000404</c:v>
                </c:pt>
                <c:pt idx="496">
                  <c:v>0.67500000000000404</c:v>
                </c:pt>
                <c:pt idx="497">
                  <c:v>0.67100000000000404</c:v>
                </c:pt>
                <c:pt idx="498">
                  <c:v>0.66700000000000403</c:v>
                </c:pt>
                <c:pt idx="499">
                  <c:v>0.66400000000000403</c:v>
                </c:pt>
                <c:pt idx="500">
                  <c:v>0.66000000000000403</c:v>
                </c:pt>
                <c:pt idx="501">
                  <c:v>0.65600000000000402</c:v>
                </c:pt>
                <c:pt idx="502">
                  <c:v>0.65200000000000391</c:v>
                </c:pt>
                <c:pt idx="503">
                  <c:v>0.64800000000000346</c:v>
                </c:pt>
                <c:pt idx="504">
                  <c:v>0.64400000000000346</c:v>
                </c:pt>
                <c:pt idx="505">
                  <c:v>0.64000000000000346</c:v>
                </c:pt>
                <c:pt idx="506">
                  <c:v>0.63600000000000345</c:v>
                </c:pt>
                <c:pt idx="507">
                  <c:v>0.63300000000000345</c:v>
                </c:pt>
                <c:pt idx="508">
                  <c:v>0.62900000000000345</c:v>
                </c:pt>
                <c:pt idx="509">
                  <c:v>0.62600000000000333</c:v>
                </c:pt>
                <c:pt idx="510">
                  <c:v>0.62100000000000311</c:v>
                </c:pt>
                <c:pt idx="511">
                  <c:v>0.6170000000000031</c:v>
                </c:pt>
                <c:pt idx="512">
                  <c:v>0.61400000000000265</c:v>
                </c:pt>
                <c:pt idx="513">
                  <c:v>0.61000000000000065</c:v>
                </c:pt>
                <c:pt idx="514">
                  <c:v>0.60600000000000065</c:v>
                </c:pt>
                <c:pt idx="515">
                  <c:v>0.60300000000000065</c:v>
                </c:pt>
                <c:pt idx="516">
                  <c:v>0.59900000000000064</c:v>
                </c:pt>
                <c:pt idx="517">
                  <c:v>0.59500000000000064</c:v>
                </c:pt>
                <c:pt idx="518">
                  <c:v>0.59000000000000064</c:v>
                </c:pt>
                <c:pt idx="519">
                  <c:v>0.58600000000000063</c:v>
                </c:pt>
                <c:pt idx="520">
                  <c:v>0.58300000000000063</c:v>
                </c:pt>
                <c:pt idx="521">
                  <c:v>0.57900000000000063</c:v>
                </c:pt>
                <c:pt idx="522">
                  <c:v>0.57500000000000062</c:v>
                </c:pt>
                <c:pt idx="523">
                  <c:v>0.57099999999999995</c:v>
                </c:pt>
                <c:pt idx="524">
                  <c:v>0.56699999999999995</c:v>
                </c:pt>
                <c:pt idx="525">
                  <c:v>0.56299999999999994</c:v>
                </c:pt>
                <c:pt idx="526">
                  <c:v>0.55900000000000005</c:v>
                </c:pt>
                <c:pt idx="527">
                  <c:v>0.55500000000000005</c:v>
                </c:pt>
                <c:pt idx="528">
                  <c:v>0.55100000000000005</c:v>
                </c:pt>
                <c:pt idx="529">
                  <c:v>0.54700000000000004</c:v>
                </c:pt>
                <c:pt idx="530">
                  <c:v>0.54300000000000004</c:v>
                </c:pt>
                <c:pt idx="531">
                  <c:v>0.53900000000000003</c:v>
                </c:pt>
                <c:pt idx="532">
                  <c:v>0.53500000000000003</c:v>
                </c:pt>
                <c:pt idx="533">
                  <c:v>0.53100000000000003</c:v>
                </c:pt>
                <c:pt idx="534">
                  <c:v>0.52700000000000002</c:v>
                </c:pt>
                <c:pt idx="535">
                  <c:v>0.52300000000000002</c:v>
                </c:pt>
                <c:pt idx="536">
                  <c:v>0.51900000000000002</c:v>
                </c:pt>
                <c:pt idx="537">
                  <c:v>0.51500000000000001</c:v>
                </c:pt>
                <c:pt idx="538">
                  <c:v>0.51100000000000001</c:v>
                </c:pt>
                <c:pt idx="539">
                  <c:v>0.50800000000000001</c:v>
                </c:pt>
                <c:pt idx="540">
                  <c:v>0.504</c:v>
                </c:pt>
                <c:pt idx="541">
                  <c:v>0.49900000000000155</c:v>
                </c:pt>
                <c:pt idx="542">
                  <c:v>0.49500000000000038</c:v>
                </c:pt>
                <c:pt idx="543">
                  <c:v>0.49100000000000038</c:v>
                </c:pt>
                <c:pt idx="544">
                  <c:v>0.48700000000000032</c:v>
                </c:pt>
                <c:pt idx="545">
                  <c:v>0.48400000000000032</c:v>
                </c:pt>
                <c:pt idx="546">
                  <c:v>0.48000000000000032</c:v>
                </c:pt>
                <c:pt idx="547">
                  <c:v>0.47600000000000031</c:v>
                </c:pt>
                <c:pt idx="548">
                  <c:v>0.47200000000000031</c:v>
                </c:pt>
                <c:pt idx="549">
                  <c:v>0.46800000000000008</c:v>
                </c:pt>
                <c:pt idx="550">
                  <c:v>0.46400000000000002</c:v>
                </c:pt>
                <c:pt idx="551">
                  <c:v>0.46</c:v>
                </c:pt>
                <c:pt idx="552">
                  <c:v>0.45600000000000002</c:v>
                </c:pt>
                <c:pt idx="553">
                  <c:v>0.45200000000000001</c:v>
                </c:pt>
                <c:pt idx="554">
                  <c:v>0.44800000000000051</c:v>
                </c:pt>
                <c:pt idx="555">
                  <c:v>0.44400000000000051</c:v>
                </c:pt>
                <c:pt idx="556">
                  <c:v>0.44000000000000045</c:v>
                </c:pt>
                <c:pt idx="557">
                  <c:v>0.43600000000000155</c:v>
                </c:pt>
                <c:pt idx="558">
                  <c:v>0.43200000000000038</c:v>
                </c:pt>
                <c:pt idx="559">
                  <c:v>0.42800000000000032</c:v>
                </c:pt>
                <c:pt idx="560">
                  <c:v>0.42400000000000032</c:v>
                </c:pt>
                <c:pt idx="561">
                  <c:v>0.42100000000000032</c:v>
                </c:pt>
                <c:pt idx="562">
                  <c:v>0.41700000000000031</c:v>
                </c:pt>
                <c:pt idx="563">
                  <c:v>0.41300000000000031</c:v>
                </c:pt>
                <c:pt idx="564">
                  <c:v>0.40800000000000008</c:v>
                </c:pt>
                <c:pt idx="565">
                  <c:v>0.40500000000000008</c:v>
                </c:pt>
                <c:pt idx="566">
                  <c:v>0.40100000000000002</c:v>
                </c:pt>
                <c:pt idx="567">
                  <c:v>0.39700000000000202</c:v>
                </c:pt>
                <c:pt idx="568">
                  <c:v>0.39300000000000201</c:v>
                </c:pt>
                <c:pt idx="569">
                  <c:v>0.38900000000000173</c:v>
                </c:pt>
                <c:pt idx="570">
                  <c:v>0.38500000000000173</c:v>
                </c:pt>
                <c:pt idx="571">
                  <c:v>0.38100000000000173</c:v>
                </c:pt>
                <c:pt idx="572">
                  <c:v>0.37700000000000156</c:v>
                </c:pt>
                <c:pt idx="573">
                  <c:v>0.37300000000000155</c:v>
                </c:pt>
                <c:pt idx="574">
                  <c:v>0.36900000000000038</c:v>
                </c:pt>
                <c:pt idx="575">
                  <c:v>0.36500000000000032</c:v>
                </c:pt>
                <c:pt idx="576">
                  <c:v>0.36200000000000032</c:v>
                </c:pt>
                <c:pt idx="577">
                  <c:v>0.35800000000000032</c:v>
                </c:pt>
                <c:pt idx="578">
                  <c:v>0.35400000000000031</c:v>
                </c:pt>
                <c:pt idx="579">
                  <c:v>0.35000000000000031</c:v>
                </c:pt>
                <c:pt idx="580">
                  <c:v>0.34500000000000075</c:v>
                </c:pt>
                <c:pt idx="581">
                  <c:v>0.34200000000000075</c:v>
                </c:pt>
                <c:pt idx="582">
                  <c:v>0.33800000000000202</c:v>
                </c:pt>
                <c:pt idx="583">
                  <c:v>0.33400000000000202</c:v>
                </c:pt>
                <c:pt idx="584">
                  <c:v>0.33100000000000201</c:v>
                </c:pt>
                <c:pt idx="585">
                  <c:v>0.32700000000000173</c:v>
                </c:pt>
                <c:pt idx="586">
                  <c:v>0.32300000000000173</c:v>
                </c:pt>
                <c:pt idx="587">
                  <c:v>0.31900000000000173</c:v>
                </c:pt>
                <c:pt idx="588">
                  <c:v>0.31300000000000155</c:v>
                </c:pt>
                <c:pt idx="589">
                  <c:v>0.31000000000000155</c:v>
                </c:pt>
                <c:pt idx="590">
                  <c:v>0.30600000000000038</c:v>
                </c:pt>
                <c:pt idx="591">
                  <c:v>0.30300000000000032</c:v>
                </c:pt>
                <c:pt idx="592">
                  <c:v>0.30000000000000032</c:v>
                </c:pt>
                <c:pt idx="593">
                  <c:v>0.29600000000000032</c:v>
                </c:pt>
                <c:pt idx="594">
                  <c:v>0.29200000000000031</c:v>
                </c:pt>
                <c:pt idx="595">
                  <c:v>0.28700000000000031</c:v>
                </c:pt>
                <c:pt idx="596">
                  <c:v>0.28300000000000008</c:v>
                </c:pt>
                <c:pt idx="597">
                  <c:v>0.27900000000000008</c:v>
                </c:pt>
                <c:pt idx="598">
                  <c:v>0.27600000000000002</c:v>
                </c:pt>
                <c:pt idx="599">
                  <c:v>0.27200000000000002</c:v>
                </c:pt>
                <c:pt idx="600">
                  <c:v>0.26900000000000002</c:v>
                </c:pt>
                <c:pt idx="601">
                  <c:v>0.26500000000000001</c:v>
                </c:pt>
                <c:pt idx="602">
                  <c:v>0.26100000000000001</c:v>
                </c:pt>
                <c:pt idx="603">
                  <c:v>0.25700000000000001</c:v>
                </c:pt>
                <c:pt idx="604">
                  <c:v>0.253</c:v>
                </c:pt>
                <c:pt idx="605">
                  <c:v>0.24900000000000044</c:v>
                </c:pt>
                <c:pt idx="606">
                  <c:v>0.24500000000000041</c:v>
                </c:pt>
                <c:pt idx="607">
                  <c:v>0.24100000000000021</c:v>
                </c:pt>
                <c:pt idx="608">
                  <c:v>0.24100000000000021</c:v>
                </c:pt>
                <c:pt idx="609">
                  <c:v>0.24000000000000021</c:v>
                </c:pt>
                <c:pt idx="610">
                  <c:v>0.24000000000000021</c:v>
                </c:pt>
                <c:pt idx="611">
                  <c:v>0.24000000000000021</c:v>
                </c:pt>
                <c:pt idx="612">
                  <c:v>0.24100000000000021</c:v>
                </c:pt>
                <c:pt idx="613">
                  <c:v>0.24200000000000021</c:v>
                </c:pt>
                <c:pt idx="614">
                  <c:v>0.24500000000000041</c:v>
                </c:pt>
                <c:pt idx="615">
                  <c:v>0.24600000000000041</c:v>
                </c:pt>
                <c:pt idx="616">
                  <c:v>0.24700000000000041</c:v>
                </c:pt>
                <c:pt idx="617">
                  <c:v>0.24900000000000044</c:v>
                </c:pt>
                <c:pt idx="618">
                  <c:v>0.251</c:v>
                </c:pt>
                <c:pt idx="619">
                  <c:v>0.253</c:v>
                </c:pt>
                <c:pt idx="620">
                  <c:v>0.255</c:v>
                </c:pt>
                <c:pt idx="621">
                  <c:v>0.26600000000000001</c:v>
                </c:pt>
                <c:pt idx="622">
                  <c:v>0.26900000000000002</c:v>
                </c:pt>
                <c:pt idx="623">
                  <c:v>0.27300000000000002</c:v>
                </c:pt>
                <c:pt idx="624">
                  <c:v>0.27600000000000002</c:v>
                </c:pt>
                <c:pt idx="625">
                  <c:v>0.27900000000000008</c:v>
                </c:pt>
                <c:pt idx="626">
                  <c:v>0.28200000000000008</c:v>
                </c:pt>
                <c:pt idx="627">
                  <c:v>0.28600000000000031</c:v>
                </c:pt>
                <c:pt idx="628">
                  <c:v>0.28900000000000031</c:v>
                </c:pt>
                <c:pt idx="629">
                  <c:v>0.29400000000000032</c:v>
                </c:pt>
                <c:pt idx="630">
                  <c:v>0.29900000000000032</c:v>
                </c:pt>
                <c:pt idx="631">
                  <c:v>0.30300000000000032</c:v>
                </c:pt>
                <c:pt idx="632">
                  <c:v>0.30600000000000038</c:v>
                </c:pt>
                <c:pt idx="633">
                  <c:v>0.31000000000000155</c:v>
                </c:pt>
                <c:pt idx="634">
                  <c:v>0.31300000000000155</c:v>
                </c:pt>
                <c:pt idx="635">
                  <c:v>0.31600000000000161</c:v>
                </c:pt>
                <c:pt idx="636">
                  <c:v>0.31900000000000173</c:v>
                </c:pt>
                <c:pt idx="637">
                  <c:v>0.32300000000000173</c:v>
                </c:pt>
                <c:pt idx="638">
                  <c:v>0.3290000000000019</c:v>
                </c:pt>
                <c:pt idx="639">
                  <c:v>0.33400000000000202</c:v>
                </c:pt>
                <c:pt idx="640">
                  <c:v>0.33700000000000202</c:v>
                </c:pt>
                <c:pt idx="641">
                  <c:v>0.34000000000000058</c:v>
                </c:pt>
                <c:pt idx="642">
                  <c:v>0.34300000000000075</c:v>
                </c:pt>
                <c:pt idx="643">
                  <c:v>0.34700000000000092</c:v>
                </c:pt>
                <c:pt idx="644">
                  <c:v>0.35100000000000031</c:v>
                </c:pt>
                <c:pt idx="645">
                  <c:v>0.35500000000000032</c:v>
                </c:pt>
                <c:pt idx="646">
                  <c:v>0.36000000000000032</c:v>
                </c:pt>
                <c:pt idx="647">
                  <c:v>0.36400000000000032</c:v>
                </c:pt>
                <c:pt idx="648">
                  <c:v>0.36700000000000038</c:v>
                </c:pt>
                <c:pt idx="649">
                  <c:v>0.37100000000000088</c:v>
                </c:pt>
                <c:pt idx="650">
                  <c:v>0.37400000000000155</c:v>
                </c:pt>
                <c:pt idx="651">
                  <c:v>0.37800000000000156</c:v>
                </c:pt>
                <c:pt idx="652">
                  <c:v>0.38300000000000173</c:v>
                </c:pt>
                <c:pt idx="653">
                  <c:v>0.38700000000000173</c:v>
                </c:pt>
                <c:pt idx="654">
                  <c:v>0.39100000000000185</c:v>
                </c:pt>
                <c:pt idx="655">
                  <c:v>0.39500000000000202</c:v>
                </c:pt>
                <c:pt idx="656">
                  <c:v>0.39900000000000202</c:v>
                </c:pt>
                <c:pt idx="657">
                  <c:v>0.40300000000000002</c:v>
                </c:pt>
                <c:pt idx="658">
                  <c:v>0.40600000000000008</c:v>
                </c:pt>
                <c:pt idx="659">
                  <c:v>0.41000000000000031</c:v>
                </c:pt>
                <c:pt idx="660">
                  <c:v>0.41500000000000031</c:v>
                </c:pt>
                <c:pt idx="661">
                  <c:v>0.41900000000000032</c:v>
                </c:pt>
                <c:pt idx="662">
                  <c:v>0.42300000000000032</c:v>
                </c:pt>
                <c:pt idx="663">
                  <c:v>0.42700000000000032</c:v>
                </c:pt>
                <c:pt idx="664">
                  <c:v>0.43100000000000038</c:v>
                </c:pt>
                <c:pt idx="665">
                  <c:v>0.43500000000000155</c:v>
                </c:pt>
                <c:pt idx="666">
                  <c:v>0.43800000000000155</c:v>
                </c:pt>
                <c:pt idx="667">
                  <c:v>0.4420000000000005</c:v>
                </c:pt>
                <c:pt idx="668">
                  <c:v>0.44700000000000051</c:v>
                </c:pt>
                <c:pt idx="669">
                  <c:v>0.45100000000000001</c:v>
                </c:pt>
                <c:pt idx="670">
                  <c:v>0.45500000000000002</c:v>
                </c:pt>
                <c:pt idx="671">
                  <c:v>0.45900000000000002</c:v>
                </c:pt>
                <c:pt idx="672">
                  <c:v>0.46300000000000002</c:v>
                </c:pt>
                <c:pt idx="673">
                  <c:v>0.46600000000000008</c:v>
                </c:pt>
                <c:pt idx="674">
                  <c:v>0.47000000000000008</c:v>
                </c:pt>
                <c:pt idx="675">
                  <c:v>0.47400000000000031</c:v>
                </c:pt>
                <c:pt idx="676">
                  <c:v>0.47800000000000031</c:v>
                </c:pt>
                <c:pt idx="677">
                  <c:v>0.48200000000000032</c:v>
                </c:pt>
                <c:pt idx="678">
                  <c:v>0.48600000000000032</c:v>
                </c:pt>
                <c:pt idx="679">
                  <c:v>0.49000000000000032</c:v>
                </c:pt>
                <c:pt idx="680">
                  <c:v>0.49400000000000038</c:v>
                </c:pt>
                <c:pt idx="681">
                  <c:v>0.49800000000000155</c:v>
                </c:pt>
                <c:pt idx="682">
                  <c:v>0.502</c:v>
                </c:pt>
                <c:pt idx="683">
                  <c:v>0.50600000000000001</c:v>
                </c:pt>
                <c:pt idx="684">
                  <c:v>0.51</c:v>
                </c:pt>
                <c:pt idx="685">
                  <c:v>0.51500000000000001</c:v>
                </c:pt>
                <c:pt idx="686">
                  <c:v>0.51800000000000002</c:v>
                </c:pt>
                <c:pt idx="687">
                  <c:v>0.52200000000000002</c:v>
                </c:pt>
                <c:pt idx="688">
                  <c:v>0.52600000000000002</c:v>
                </c:pt>
                <c:pt idx="689">
                  <c:v>0.53</c:v>
                </c:pt>
                <c:pt idx="690">
                  <c:v>0.53400000000000003</c:v>
                </c:pt>
                <c:pt idx="691">
                  <c:v>0.53800000000000003</c:v>
                </c:pt>
                <c:pt idx="692">
                  <c:v>0.54200000000000004</c:v>
                </c:pt>
                <c:pt idx="693">
                  <c:v>0.54600000000000004</c:v>
                </c:pt>
                <c:pt idx="694">
                  <c:v>0.55000000000000004</c:v>
                </c:pt>
                <c:pt idx="695">
                  <c:v>0.55400000000000005</c:v>
                </c:pt>
                <c:pt idx="696">
                  <c:v>0.55800000000000005</c:v>
                </c:pt>
                <c:pt idx="697">
                  <c:v>0.56200000000000061</c:v>
                </c:pt>
                <c:pt idx="698">
                  <c:v>0.56599999999999995</c:v>
                </c:pt>
                <c:pt idx="699">
                  <c:v>0.56999999999999995</c:v>
                </c:pt>
                <c:pt idx="700">
                  <c:v>0.57399999999999995</c:v>
                </c:pt>
                <c:pt idx="701">
                  <c:v>0.57800000000000062</c:v>
                </c:pt>
                <c:pt idx="702">
                  <c:v>0.58200000000000063</c:v>
                </c:pt>
                <c:pt idx="703">
                  <c:v>0.58600000000000063</c:v>
                </c:pt>
                <c:pt idx="704">
                  <c:v>0.59000000000000064</c:v>
                </c:pt>
                <c:pt idx="705">
                  <c:v>0.59400000000000064</c:v>
                </c:pt>
                <c:pt idx="706">
                  <c:v>0.59700000000000064</c:v>
                </c:pt>
                <c:pt idx="707">
                  <c:v>0.60200000000000065</c:v>
                </c:pt>
                <c:pt idx="708">
                  <c:v>0.60600000000000065</c:v>
                </c:pt>
                <c:pt idx="709">
                  <c:v>0.61000000000000065</c:v>
                </c:pt>
                <c:pt idx="710">
                  <c:v>0.61400000000000265</c:v>
                </c:pt>
                <c:pt idx="711">
                  <c:v>0.6180000000000031</c:v>
                </c:pt>
                <c:pt idx="712">
                  <c:v>0.62100000000000311</c:v>
                </c:pt>
                <c:pt idx="713">
                  <c:v>0.62500000000000322</c:v>
                </c:pt>
                <c:pt idx="714">
                  <c:v>0.63000000000000345</c:v>
                </c:pt>
                <c:pt idx="715">
                  <c:v>0.63400000000000345</c:v>
                </c:pt>
                <c:pt idx="716">
                  <c:v>0.63800000000000345</c:v>
                </c:pt>
                <c:pt idx="717">
                  <c:v>0.64200000000000346</c:v>
                </c:pt>
                <c:pt idx="718">
                  <c:v>0.64600000000000346</c:v>
                </c:pt>
                <c:pt idx="719">
                  <c:v>0.64900000000000346</c:v>
                </c:pt>
                <c:pt idx="720">
                  <c:v>0.65300000000000402</c:v>
                </c:pt>
                <c:pt idx="721">
                  <c:v>0.65700000000000403</c:v>
                </c:pt>
                <c:pt idx="722">
                  <c:v>0.66100000000000403</c:v>
                </c:pt>
                <c:pt idx="723">
                  <c:v>0.66600000000000403</c:v>
                </c:pt>
                <c:pt idx="724">
                  <c:v>0.67000000000000404</c:v>
                </c:pt>
                <c:pt idx="725">
                  <c:v>0.67300000000000404</c:v>
                </c:pt>
                <c:pt idx="726">
                  <c:v>0.67700000000000404</c:v>
                </c:pt>
                <c:pt idx="727">
                  <c:v>0.68100000000000116</c:v>
                </c:pt>
                <c:pt idx="728">
                  <c:v>0.68400000000000116</c:v>
                </c:pt>
                <c:pt idx="729">
                  <c:v>0.68900000000000128</c:v>
                </c:pt>
                <c:pt idx="730">
                  <c:v>0.69300000000000128</c:v>
                </c:pt>
                <c:pt idx="731">
                  <c:v>0.69700000000000129</c:v>
                </c:pt>
                <c:pt idx="732">
                  <c:v>0.70100000000000062</c:v>
                </c:pt>
                <c:pt idx="733">
                  <c:v>0.70500000000000063</c:v>
                </c:pt>
                <c:pt idx="734">
                  <c:v>0.70900000000000063</c:v>
                </c:pt>
                <c:pt idx="735">
                  <c:v>0.71200000000000063</c:v>
                </c:pt>
                <c:pt idx="736">
                  <c:v>0.71700000000000064</c:v>
                </c:pt>
                <c:pt idx="737">
                  <c:v>0.72100000000000064</c:v>
                </c:pt>
                <c:pt idx="738">
                  <c:v>0.72500000000000064</c:v>
                </c:pt>
                <c:pt idx="739">
                  <c:v>0.72900000000000065</c:v>
                </c:pt>
                <c:pt idx="740">
                  <c:v>0.73300000000000065</c:v>
                </c:pt>
                <c:pt idx="741">
                  <c:v>0.73700000000000065</c:v>
                </c:pt>
                <c:pt idx="742">
                  <c:v>0.7410000000000031</c:v>
                </c:pt>
                <c:pt idx="743">
                  <c:v>0.7440000000000031</c:v>
                </c:pt>
                <c:pt idx="744">
                  <c:v>0.74800000000000311</c:v>
                </c:pt>
                <c:pt idx="745">
                  <c:v>0.75200000000000344</c:v>
                </c:pt>
                <c:pt idx="746">
                  <c:v>0.75700000000000345</c:v>
                </c:pt>
                <c:pt idx="747">
                  <c:v>0.76100000000000345</c:v>
                </c:pt>
                <c:pt idx="748">
                  <c:v>0.76500000000000346</c:v>
                </c:pt>
                <c:pt idx="749">
                  <c:v>0.76800000000000346</c:v>
                </c:pt>
                <c:pt idx="750">
                  <c:v>0.77200000000000268</c:v>
                </c:pt>
                <c:pt idx="751">
                  <c:v>0.7760000000000028</c:v>
                </c:pt>
                <c:pt idx="752">
                  <c:v>0.77900000000000291</c:v>
                </c:pt>
                <c:pt idx="753">
                  <c:v>0.78300000000000003</c:v>
                </c:pt>
                <c:pt idx="754">
                  <c:v>0.78900000000000003</c:v>
                </c:pt>
                <c:pt idx="755">
                  <c:v>0.79300000000000004</c:v>
                </c:pt>
                <c:pt idx="756">
                  <c:v>0.79700000000000004</c:v>
                </c:pt>
                <c:pt idx="757">
                  <c:v>0.8</c:v>
                </c:pt>
                <c:pt idx="758">
                  <c:v>0.80300000000000005</c:v>
                </c:pt>
                <c:pt idx="759">
                  <c:v>0.80600000000000005</c:v>
                </c:pt>
                <c:pt idx="760">
                  <c:v>0.81200000000000061</c:v>
                </c:pt>
                <c:pt idx="761">
                  <c:v>0.81599999999999995</c:v>
                </c:pt>
                <c:pt idx="762">
                  <c:v>0.82099999999999995</c:v>
                </c:pt>
                <c:pt idx="763">
                  <c:v>0.82500000000000062</c:v>
                </c:pt>
                <c:pt idx="764">
                  <c:v>0.82800000000000062</c:v>
                </c:pt>
                <c:pt idx="765">
                  <c:v>0.83300000000000063</c:v>
                </c:pt>
                <c:pt idx="766">
                  <c:v>0.83600000000000063</c:v>
                </c:pt>
                <c:pt idx="767">
                  <c:v>0.84100000000000064</c:v>
                </c:pt>
                <c:pt idx="768">
                  <c:v>0.84400000000000064</c:v>
                </c:pt>
                <c:pt idx="769">
                  <c:v>0.84800000000000064</c:v>
                </c:pt>
                <c:pt idx="770">
                  <c:v>0.85300000000000065</c:v>
                </c:pt>
                <c:pt idx="771">
                  <c:v>0.85700000000000065</c:v>
                </c:pt>
                <c:pt idx="772">
                  <c:v>0.86000000000000065</c:v>
                </c:pt>
                <c:pt idx="773">
                  <c:v>0.86400000000000265</c:v>
                </c:pt>
                <c:pt idx="774">
                  <c:v>0.8670000000000031</c:v>
                </c:pt>
                <c:pt idx="775">
                  <c:v>0.8690000000000031</c:v>
                </c:pt>
                <c:pt idx="776">
                  <c:v>0.87300000000000311</c:v>
                </c:pt>
                <c:pt idx="777">
                  <c:v>0.87700000000000344</c:v>
                </c:pt>
                <c:pt idx="778">
                  <c:v>0.88400000000000101</c:v>
                </c:pt>
                <c:pt idx="779">
                  <c:v>0.88700000000000101</c:v>
                </c:pt>
                <c:pt idx="780">
                  <c:v>0.89100000000000101</c:v>
                </c:pt>
                <c:pt idx="781">
                  <c:v>0.89400000000000102</c:v>
                </c:pt>
                <c:pt idx="782">
                  <c:v>0.89700000000000102</c:v>
                </c:pt>
                <c:pt idx="783">
                  <c:v>0.9</c:v>
                </c:pt>
                <c:pt idx="784">
                  <c:v>0.90400000000000003</c:v>
                </c:pt>
                <c:pt idx="785">
                  <c:v>0.90800000000000003</c:v>
                </c:pt>
                <c:pt idx="786">
                  <c:v>0.91400000000000003</c:v>
                </c:pt>
                <c:pt idx="787">
                  <c:v>0.91800000000000004</c:v>
                </c:pt>
                <c:pt idx="788">
                  <c:v>0.92100000000000004</c:v>
                </c:pt>
                <c:pt idx="789">
                  <c:v>0.92500000000000004</c:v>
                </c:pt>
                <c:pt idx="790">
                  <c:v>0.92800000000000005</c:v>
                </c:pt>
                <c:pt idx="791">
                  <c:v>0.93200000000000005</c:v>
                </c:pt>
                <c:pt idx="792">
                  <c:v>0.93600000000000005</c:v>
                </c:pt>
                <c:pt idx="793">
                  <c:v>0.94399999999999995</c:v>
                </c:pt>
                <c:pt idx="794">
                  <c:v>0.94799999999999995</c:v>
                </c:pt>
                <c:pt idx="795">
                  <c:v>0.95100000000000062</c:v>
                </c:pt>
                <c:pt idx="796">
                  <c:v>0.95400000000000063</c:v>
                </c:pt>
                <c:pt idx="797">
                  <c:v>0.95700000000000063</c:v>
                </c:pt>
                <c:pt idx="798">
                  <c:v>0.96000000000000063</c:v>
                </c:pt>
                <c:pt idx="799">
                  <c:v>0.96400000000000063</c:v>
                </c:pt>
                <c:pt idx="800">
                  <c:v>0.96800000000000064</c:v>
                </c:pt>
                <c:pt idx="801">
                  <c:v>0.97300000000000053</c:v>
                </c:pt>
                <c:pt idx="802">
                  <c:v>0.97800000000000054</c:v>
                </c:pt>
                <c:pt idx="803">
                  <c:v>0.98199999999999998</c:v>
                </c:pt>
                <c:pt idx="804">
                  <c:v>0.98499999999999999</c:v>
                </c:pt>
                <c:pt idx="805">
                  <c:v>0.98799999999999999</c:v>
                </c:pt>
                <c:pt idx="806">
                  <c:v>0.99199999999999999</c:v>
                </c:pt>
                <c:pt idx="807">
                  <c:v>0.996</c:v>
                </c:pt>
                <c:pt idx="808">
                  <c:v>1</c:v>
                </c:pt>
                <c:pt idx="809">
                  <c:v>1.004999999999993</c:v>
                </c:pt>
                <c:pt idx="810">
                  <c:v>1.01</c:v>
                </c:pt>
                <c:pt idx="811">
                  <c:v>1.012999999999993</c:v>
                </c:pt>
                <c:pt idx="812">
                  <c:v>1.016999999999993</c:v>
                </c:pt>
                <c:pt idx="813">
                  <c:v>1.02</c:v>
                </c:pt>
                <c:pt idx="814">
                  <c:v>1.024</c:v>
                </c:pt>
                <c:pt idx="815">
                  <c:v>1.028</c:v>
                </c:pt>
                <c:pt idx="816">
                  <c:v>1.032</c:v>
                </c:pt>
                <c:pt idx="817">
                  <c:v>1.036</c:v>
                </c:pt>
                <c:pt idx="818">
                  <c:v>1.0409999999999935</c:v>
                </c:pt>
                <c:pt idx="819">
                  <c:v>1.044</c:v>
                </c:pt>
                <c:pt idx="820">
                  <c:v>1.048</c:v>
                </c:pt>
                <c:pt idx="821">
                  <c:v>1.052</c:v>
                </c:pt>
                <c:pt idx="822">
                  <c:v>1.056</c:v>
                </c:pt>
                <c:pt idx="823">
                  <c:v>1.06</c:v>
                </c:pt>
                <c:pt idx="824">
                  <c:v>1.0640000000000001</c:v>
                </c:pt>
                <c:pt idx="825">
                  <c:v>1.069</c:v>
                </c:pt>
                <c:pt idx="826">
                  <c:v>1.0740000000000001</c:v>
                </c:pt>
                <c:pt idx="827">
                  <c:v>1.0760000000000001</c:v>
                </c:pt>
                <c:pt idx="828">
                  <c:v>1.08</c:v>
                </c:pt>
                <c:pt idx="829">
                  <c:v>1.0840000000000001</c:v>
                </c:pt>
                <c:pt idx="830">
                  <c:v>1.0880000000000001</c:v>
                </c:pt>
                <c:pt idx="831">
                  <c:v>1.0920000000000001</c:v>
                </c:pt>
                <c:pt idx="832">
                  <c:v>1.0960000000000001</c:v>
                </c:pt>
                <c:pt idx="833">
                  <c:v>1.1000000000000001</c:v>
                </c:pt>
                <c:pt idx="834">
                  <c:v>1.105</c:v>
                </c:pt>
                <c:pt idx="835">
                  <c:v>1.1080000000000001</c:v>
                </c:pt>
                <c:pt idx="836">
                  <c:v>1.1120000000000001</c:v>
                </c:pt>
                <c:pt idx="837">
                  <c:v>1.1160000000000001</c:v>
                </c:pt>
                <c:pt idx="838">
                  <c:v>1.1200000000000001</c:v>
                </c:pt>
                <c:pt idx="839">
                  <c:v>1.1240000000000001</c:v>
                </c:pt>
                <c:pt idx="840">
                  <c:v>1.127999999999993</c:v>
                </c:pt>
                <c:pt idx="841">
                  <c:v>1.131999999999993</c:v>
                </c:pt>
                <c:pt idx="842">
                  <c:v>1.135999999999993</c:v>
                </c:pt>
                <c:pt idx="843">
                  <c:v>1.139999999999993</c:v>
                </c:pt>
                <c:pt idx="844">
                  <c:v>1.143999999999993</c:v>
                </c:pt>
                <c:pt idx="845">
                  <c:v>1.147999999999993</c:v>
                </c:pt>
                <c:pt idx="846">
                  <c:v>1.151999999999993</c:v>
                </c:pt>
                <c:pt idx="847">
                  <c:v>1.155999999999993</c:v>
                </c:pt>
                <c:pt idx="848">
                  <c:v>1.159999999999993</c:v>
                </c:pt>
                <c:pt idx="849">
                  <c:v>1.1639999999999933</c:v>
                </c:pt>
                <c:pt idx="850">
                  <c:v>1.1679999999999937</c:v>
                </c:pt>
                <c:pt idx="851">
                  <c:v>1.1719999999999937</c:v>
                </c:pt>
                <c:pt idx="852">
                  <c:v>1.1759999999999937</c:v>
                </c:pt>
                <c:pt idx="853">
                  <c:v>1.179</c:v>
                </c:pt>
                <c:pt idx="854">
                  <c:v>1.179</c:v>
                </c:pt>
                <c:pt idx="855">
                  <c:v>1.179</c:v>
                </c:pt>
                <c:pt idx="856">
                  <c:v>1.179</c:v>
                </c:pt>
                <c:pt idx="857">
                  <c:v>1.179</c:v>
                </c:pt>
                <c:pt idx="858">
                  <c:v>1.1779999999999937</c:v>
                </c:pt>
                <c:pt idx="859">
                  <c:v>1.177</c:v>
                </c:pt>
                <c:pt idx="860">
                  <c:v>1.1759999999999937</c:v>
                </c:pt>
                <c:pt idx="861">
                  <c:v>1.1739999999999937</c:v>
                </c:pt>
                <c:pt idx="862">
                  <c:v>1.1700000000000021</c:v>
                </c:pt>
                <c:pt idx="863">
                  <c:v>1.167</c:v>
                </c:pt>
                <c:pt idx="864">
                  <c:v>1.161999999999993</c:v>
                </c:pt>
                <c:pt idx="865">
                  <c:v>1.159</c:v>
                </c:pt>
                <c:pt idx="866">
                  <c:v>1.155</c:v>
                </c:pt>
                <c:pt idx="867">
                  <c:v>1.149999999999993</c:v>
                </c:pt>
                <c:pt idx="868">
                  <c:v>1.145999999999993</c:v>
                </c:pt>
                <c:pt idx="869">
                  <c:v>1.141999999999993</c:v>
                </c:pt>
                <c:pt idx="870">
                  <c:v>1.137999999999993</c:v>
                </c:pt>
                <c:pt idx="871">
                  <c:v>1.135</c:v>
                </c:pt>
                <c:pt idx="872">
                  <c:v>1.131</c:v>
                </c:pt>
                <c:pt idx="873">
                  <c:v>1.127</c:v>
                </c:pt>
                <c:pt idx="874">
                  <c:v>1.123</c:v>
                </c:pt>
                <c:pt idx="875">
                  <c:v>1.119</c:v>
                </c:pt>
                <c:pt idx="876">
                  <c:v>1.115</c:v>
                </c:pt>
                <c:pt idx="877">
                  <c:v>1.111</c:v>
                </c:pt>
                <c:pt idx="878">
                  <c:v>1.107</c:v>
                </c:pt>
                <c:pt idx="879">
                  <c:v>1.103</c:v>
                </c:pt>
                <c:pt idx="880">
                  <c:v>1.099</c:v>
                </c:pt>
                <c:pt idx="881">
                  <c:v>1.095</c:v>
                </c:pt>
                <c:pt idx="882">
                  <c:v>1.091</c:v>
                </c:pt>
                <c:pt idx="883">
                  <c:v>1.087</c:v>
                </c:pt>
                <c:pt idx="884">
                  <c:v>1.083</c:v>
                </c:pt>
                <c:pt idx="885">
                  <c:v>1.079</c:v>
                </c:pt>
                <c:pt idx="886">
                  <c:v>1.075</c:v>
                </c:pt>
                <c:pt idx="887">
                  <c:v>1.071</c:v>
                </c:pt>
                <c:pt idx="888">
                  <c:v>1.0669999999999937</c:v>
                </c:pt>
                <c:pt idx="889">
                  <c:v>1.0629999999999937</c:v>
                </c:pt>
                <c:pt idx="890">
                  <c:v>1.0589999999999937</c:v>
                </c:pt>
                <c:pt idx="891">
                  <c:v>1.0549999999999937</c:v>
                </c:pt>
                <c:pt idx="892">
                  <c:v>1.0509999999999937</c:v>
                </c:pt>
                <c:pt idx="893">
                  <c:v>1.0469999999999937</c:v>
                </c:pt>
                <c:pt idx="894">
                  <c:v>1.0429999999999937</c:v>
                </c:pt>
                <c:pt idx="895">
                  <c:v>1.0389999999999933</c:v>
                </c:pt>
                <c:pt idx="896">
                  <c:v>1.034999999999993</c:v>
                </c:pt>
                <c:pt idx="897">
                  <c:v>1.030999999999993</c:v>
                </c:pt>
                <c:pt idx="898">
                  <c:v>1.026999999999993</c:v>
                </c:pt>
                <c:pt idx="899">
                  <c:v>1.022999999999993</c:v>
                </c:pt>
                <c:pt idx="900">
                  <c:v>1.018999999999993</c:v>
                </c:pt>
                <c:pt idx="901">
                  <c:v>1.014999999999993</c:v>
                </c:pt>
                <c:pt idx="902">
                  <c:v>1.010999999999993</c:v>
                </c:pt>
                <c:pt idx="903">
                  <c:v>1.006999999999993</c:v>
                </c:pt>
                <c:pt idx="904">
                  <c:v>1.002999999999993</c:v>
                </c:pt>
                <c:pt idx="905">
                  <c:v>0.999</c:v>
                </c:pt>
                <c:pt idx="906">
                  <c:v>0.995</c:v>
                </c:pt>
                <c:pt idx="907">
                  <c:v>0.99099999999999999</c:v>
                </c:pt>
                <c:pt idx="908">
                  <c:v>0.98699999999999999</c:v>
                </c:pt>
                <c:pt idx="909">
                  <c:v>0.98299999999999998</c:v>
                </c:pt>
                <c:pt idx="910">
                  <c:v>0.97900000000000054</c:v>
                </c:pt>
                <c:pt idx="911">
                  <c:v>0.97500000000000053</c:v>
                </c:pt>
                <c:pt idx="912">
                  <c:v>0.97100000000000053</c:v>
                </c:pt>
                <c:pt idx="913">
                  <c:v>0.96700000000000064</c:v>
                </c:pt>
                <c:pt idx="914">
                  <c:v>0.96300000000000063</c:v>
                </c:pt>
                <c:pt idx="915">
                  <c:v>0.95900000000000063</c:v>
                </c:pt>
                <c:pt idx="916">
                  <c:v>0.95500000000000063</c:v>
                </c:pt>
                <c:pt idx="917">
                  <c:v>0.95200000000000062</c:v>
                </c:pt>
                <c:pt idx="918">
                  <c:v>0.94799999999999995</c:v>
                </c:pt>
                <c:pt idx="919">
                  <c:v>0.94399999999999995</c:v>
                </c:pt>
                <c:pt idx="920">
                  <c:v>0.94000000000000061</c:v>
                </c:pt>
                <c:pt idx="921">
                  <c:v>0.93600000000000005</c:v>
                </c:pt>
                <c:pt idx="922">
                  <c:v>0.93200000000000005</c:v>
                </c:pt>
                <c:pt idx="923">
                  <c:v>0.92800000000000005</c:v>
                </c:pt>
                <c:pt idx="924">
                  <c:v>0.92400000000000004</c:v>
                </c:pt>
                <c:pt idx="925">
                  <c:v>0.92</c:v>
                </c:pt>
                <c:pt idx="926">
                  <c:v>0.91600000000000004</c:v>
                </c:pt>
                <c:pt idx="927">
                  <c:v>0.91300000000000003</c:v>
                </c:pt>
                <c:pt idx="928">
                  <c:v>0.90900000000000003</c:v>
                </c:pt>
                <c:pt idx="929">
                  <c:v>0.90500000000000003</c:v>
                </c:pt>
                <c:pt idx="930">
                  <c:v>0.9</c:v>
                </c:pt>
                <c:pt idx="931">
                  <c:v>0.89600000000000102</c:v>
                </c:pt>
                <c:pt idx="932">
                  <c:v>0.89300000000000102</c:v>
                </c:pt>
                <c:pt idx="933">
                  <c:v>0.88900000000000101</c:v>
                </c:pt>
                <c:pt idx="934">
                  <c:v>0.88500000000000101</c:v>
                </c:pt>
                <c:pt idx="935">
                  <c:v>0.88200000000000101</c:v>
                </c:pt>
                <c:pt idx="936">
                  <c:v>0.87800000000000344</c:v>
                </c:pt>
                <c:pt idx="937">
                  <c:v>0.87500000000000322</c:v>
                </c:pt>
                <c:pt idx="938">
                  <c:v>0.8700000000000031</c:v>
                </c:pt>
                <c:pt idx="939">
                  <c:v>0.8660000000000031</c:v>
                </c:pt>
                <c:pt idx="940">
                  <c:v>0.86200000000000065</c:v>
                </c:pt>
                <c:pt idx="941">
                  <c:v>0.85800000000000065</c:v>
                </c:pt>
                <c:pt idx="942">
                  <c:v>0.85400000000000065</c:v>
                </c:pt>
                <c:pt idx="943">
                  <c:v>0.85100000000000064</c:v>
                </c:pt>
                <c:pt idx="944">
                  <c:v>0.84700000000000064</c:v>
                </c:pt>
                <c:pt idx="945">
                  <c:v>0.84300000000000064</c:v>
                </c:pt>
                <c:pt idx="946">
                  <c:v>0.83800000000000063</c:v>
                </c:pt>
                <c:pt idx="947">
                  <c:v>0.83400000000000063</c:v>
                </c:pt>
                <c:pt idx="948">
                  <c:v>0.83100000000000063</c:v>
                </c:pt>
                <c:pt idx="949">
                  <c:v>0.82600000000000062</c:v>
                </c:pt>
                <c:pt idx="950">
                  <c:v>0.82199999999999995</c:v>
                </c:pt>
                <c:pt idx="951">
                  <c:v>0.81799999999999995</c:v>
                </c:pt>
                <c:pt idx="952">
                  <c:v>0.81399999999999995</c:v>
                </c:pt>
                <c:pt idx="953">
                  <c:v>0.81</c:v>
                </c:pt>
                <c:pt idx="954">
                  <c:v>0.80600000000000005</c:v>
                </c:pt>
                <c:pt idx="955">
                  <c:v>0.80200000000000005</c:v>
                </c:pt>
                <c:pt idx="956">
                  <c:v>0.79800000000000004</c:v>
                </c:pt>
                <c:pt idx="957">
                  <c:v>0.79400000000000004</c:v>
                </c:pt>
                <c:pt idx="958">
                  <c:v>0.79100000000000004</c:v>
                </c:pt>
                <c:pt idx="959">
                  <c:v>0.78700000000000003</c:v>
                </c:pt>
                <c:pt idx="960">
                  <c:v>0.78300000000000003</c:v>
                </c:pt>
                <c:pt idx="961">
                  <c:v>0.77800000000000291</c:v>
                </c:pt>
                <c:pt idx="962">
                  <c:v>0.77500000000000269</c:v>
                </c:pt>
                <c:pt idx="963">
                  <c:v>0.77100000000000268</c:v>
                </c:pt>
                <c:pt idx="964">
                  <c:v>0.76800000000000346</c:v>
                </c:pt>
                <c:pt idx="965">
                  <c:v>0.76300000000000345</c:v>
                </c:pt>
                <c:pt idx="966">
                  <c:v>0.75900000000000345</c:v>
                </c:pt>
                <c:pt idx="967">
                  <c:v>0.75600000000000345</c:v>
                </c:pt>
                <c:pt idx="968">
                  <c:v>0.75200000000000344</c:v>
                </c:pt>
                <c:pt idx="969">
                  <c:v>0.74800000000000311</c:v>
                </c:pt>
                <c:pt idx="970">
                  <c:v>0.7440000000000031</c:v>
                </c:pt>
                <c:pt idx="971">
                  <c:v>0.7400000000000031</c:v>
                </c:pt>
                <c:pt idx="972">
                  <c:v>0.73600000000000065</c:v>
                </c:pt>
                <c:pt idx="973">
                  <c:v>0.73300000000000065</c:v>
                </c:pt>
                <c:pt idx="974">
                  <c:v>0.72900000000000065</c:v>
                </c:pt>
                <c:pt idx="975">
                  <c:v>0.72500000000000064</c:v>
                </c:pt>
                <c:pt idx="976">
                  <c:v>0.72100000000000064</c:v>
                </c:pt>
                <c:pt idx="977">
                  <c:v>0.71700000000000064</c:v>
                </c:pt>
                <c:pt idx="978">
                  <c:v>0.71300000000000063</c:v>
                </c:pt>
                <c:pt idx="979">
                  <c:v>0.70900000000000063</c:v>
                </c:pt>
                <c:pt idx="980">
                  <c:v>0.70500000000000063</c:v>
                </c:pt>
                <c:pt idx="981">
                  <c:v>0.70100000000000062</c:v>
                </c:pt>
                <c:pt idx="982">
                  <c:v>0.69700000000000129</c:v>
                </c:pt>
                <c:pt idx="983">
                  <c:v>0.69300000000000128</c:v>
                </c:pt>
                <c:pt idx="984">
                  <c:v>0.68900000000000128</c:v>
                </c:pt>
                <c:pt idx="985">
                  <c:v>0.68500000000000116</c:v>
                </c:pt>
                <c:pt idx="986">
                  <c:v>0.68100000000000116</c:v>
                </c:pt>
                <c:pt idx="987">
                  <c:v>0.67700000000000404</c:v>
                </c:pt>
                <c:pt idx="988">
                  <c:v>0.67300000000000404</c:v>
                </c:pt>
                <c:pt idx="989">
                  <c:v>0.66900000000000404</c:v>
                </c:pt>
                <c:pt idx="990">
                  <c:v>0.66600000000000403</c:v>
                </c:pt>
                <c:pt idx="991">
                  <c:v>0.66100000000000403</c:v>
                </c:pt>
                <c:pt idx="992">
                  <c:v>0.65700000000000403</c:v>
                </c:pt>
                <c:pt idx="993">
                  <c:v>0.65400000000000402</c:v>
                </c:pt>
                <c:pt idx="994">
                  <c:v>0.65000000000000369</c:v>
                </c:pt>
                <c:pt idx="995">
                  <c:v>0.64600000000000346</c:v>
                </c:pt>
                <c:pt idx="996">
                  <c:v>0.64200000000000346</c:v>
                </c:pt>
                <c:pt idx="997">
                  <c:v>0.63800000000000345</c:v>
                </c:pt>
                <c:pt idx="998">
                  <c:v>0.63400000000000345</c:v>
                </c:pt>
                <c:pt idx="999">
                  <c:v>0.63000000000000345</c:v>
                </c:pt>
                <c:pt idx="1000">
                  <c:v>0.62600000000000333</c:v>
                </c:pt>
                <c:pt idx="1001">
                  <c:v>0.62200000000000311</c:v>
                </c:pt>
                <c:pt idx="1002">
                  <c:v>0.6180000000000031</c:v>
                </c:pt>
                <c:pt idx="1003">
                  <c:v>0.61400000000000265</c:v>
                </c:pt>
                <c:pt idx="1004">
                  <c:v>0.61000000000000065</c:v>
                </c:pt>
                <c:pt idx="1005">
                  <c:v>0.60600000000000065</c:v>
                </c:pt>
                <c:pt idx="1006">
                  <c:v>0.60200000000000065</c:v>
                </c:pt>
                <c:pt idx="1007">
                  <c:v>0.59800000000000064</c:v>
                </c:pt>
                <c:pt idx="1008">
                  <c:v>0.59400000000000064</c:v>
                </c:pt>
                <c:pt idx="1009">
                  <c:v>0.59000000000000064</c:v>
                </c:pt>
                <c:pt idx="1010">
                  <c:v>0.58600000000000063</c:v>
                </c:pt>
                <c:pt idx="1011">
                  <c:v>0.58200000000000063</c:v>
                </c:pt>
                <c:pt idx="1012">
                  <c:v>0.57900000000000063</c:v>
                </c:pt>
                <c:pt idx="1013">
                  <c:v>0.57500000000000062</c:v>
                </c:pt>
                <c:pt idx="1014">
                  <c:v>0.57099999999999995</c:v>
                </c:pt>
                <c:pt idx="1015">
                  <c:v>0.56699999999999995</c:v>
                </c:pt>
                <c:pt idx="1016">
                  <c:v>0.56200000000000061</c:v>
                </c:pt>
                <c:pt idx="1017">
                  <c:v>0.55900000000000005</c:v>
                </c:pt>
                <c:pt idx="1018">
                  <c:v>0.55500000000000005</c:v>
                </c:pt>
                <c:pt idx="1019">
                  <c:v>0.55100000000000005</c:v>
                </c:pt>
                <c:pt idx="1020">
                  <c:v>0.54700000000000004</c:v>
                </c:pt>
                <c:pt idx="1021">
                  <c:v>0.54300000000000004</c:v>
                </c:pt>
                <c:pt idx="1022">
                  <c:v>0.53900000000000003</c:v>
                </c:pt>
                <c:pt idx="1023">
                  <c:v>0.53500000000000003</c:v>
                </c:pt>
                <c:pt idx="1024">
                  <c:v>0.53100000000000003</c:v>
                </c:pt>
                <c:pt idx="1025">
                  <c:v>0.52700000000000002</c:v>
                </c:pt>
                <c:pt idx="1026">
                  <c:v>0.52300000000000002</c:v>
                </c:pt>
                <c:pt idx="1027">
                  <c:v>0.51900000000000002</c:v>
                </c:pt>
                <c:pt idx="1028">
                  <c:v>0.51500000000000001</c:v>
                </c:pt>
                <c:pt idx="1029">
                  <c:v>0.51100000000000001</c:v>
                </c:pt>
                <c:pt idx="1030">
                  <c:v>0.50700000000000001</c:v>
                </c:pt>
                <c:pt idx="1031">
                  <c:v>0.504</c:v>
                </c:pt>
                <c:pt idx="1032">
                  <c:v>0.49900000000000155</c:v>
                </c:pt>
                <c:pt idx="1033">
                  <c:v>0.49500000000000038</c:v>
                </c:pt>
                <c:pt idx="1034">
                  <c:v>0.49100000000000038</c:v>
                </c:pt>
                <c:pt idx="1035">
                  <c:v>0.48700000000000032</c:v>
                </c:pt>
                <c:pt idx="1036">
                  <c:v>0.48400000000000032</c:v>
                </c:pt>
                <c:pt idx="1037">
                  <c:v>0.48000000000000032</c:v>
                </c:pt>
                <c:pt idx="1038">
                  <c:v>0.47600000000000031</c:v>
                </c:pt>
                <c:pt idx="1039">
                  <c:v>0.47200000000000031</c:v>
                </c:pt>
                <c:pt idx="1040">
                  <c:v>0.46800000000000008</c:v>
                </c:pt>
                <c:pt idx="1041">
                  <c:v>0.46400000000000002</c:v>
                </c:pt>
                <c:pt idx="1042">
                  <c:v>0.46100000000000002</c:v>
                </c:pt>
                <c:pt idx="1043">
                  <c:v>0.45700000000000002</c:v>
                </c:pt>
                <c:pt idx="1044">
                  <c:v>0.45400000000000001</c:v>
                </c:pt>
                <c:pt idx="1045">
                  <c:v>0.44900000000000051</c:v>
                </c:pt>
                <c:pt idx="1046">
                  <c:v>0.44400000000000051</c:v>
                </c:pt>
                <c:pt idx="1047">
                  <c:v>0.44000000000000045</c:v>
                </c:pt>
                <c:pt idx="1048">
                  <c:v>0.43600000000000155</c:v>
                </c:pt>
                <c:pt idx="1049">
                  <c:v>0.43300000000000038</c:v>
                </c:pt>
                <c:pt idx="1050">
                  <c:v>0.42900000000000038</c:v>
                </c:pt>
                <c:pt idx="1051">
                  <c:v>0.42600000000000032</c:v>
                </c:pt>
                <c:pt idx="1052">
                  <c:v>0.42300000000000032</c:v>
                </c:pt>
                <c:pt idx="1053">
                  <c:v>0.41900000000000032</c:v>
                </c:pt>
                <c:pt idx="1054">
                  <c:v>0.41500000000000031</c:v>
                </c:pt>
                <c:pt idx="1055">
                  <c:v>0.41000000000000031</c:v>
                </c:pt>
                <c:pt idx="1056">
                  <c:v>0.40500000000000008</c:v>
                </c:pt>
                <c:pt idx="1057">
                  <c:v>0.40200000000000002</c:v>
                </c:pt>
                <c:pt idx="1058">
                  <c:v>0.39800000000000202</c:v>
                </c:pt>
                <c:pt idx="1059">
                  <c:v>0.39500000000000202</c:v>
                </c:pt>
                <c:pt idx="1060">
                  <c:v>0.39200000000000196</c:v>
                </c:pt>
                <c:pt idx="1061">
                  <c:v>0.38800000000000173</c:v>
                </c:pt>
                <c:pt idx="1062">
                  <c:v>0.38400000000000173</c:v>
                </c:pt>
                <c:pt idx="1063">
                  <c:v>0.37900000000000167</c:v>
                </c:pt>
                <c:pt idx="1064">
                  <c:v>0.37500000000000155</c:v>
                </c:pt>
                <c:pt idx="1065">
                  <c:v>0.37100000000000088</c:v>
                </c:pt>
                <c:pt idx="1066">
                  <c:v>0.36700000000000038</c:v>
                </c:pt>
                <c:pt idx="1067">
                  <c:v>0.36300000000000032</c:v>
                </c:pt>
                <c:pt idx="1068">
                  <c:v>0.36000000000000032</c:v>
                </c:pt>
                <c:pt idx="1069">
                  <c:v>0.35600000000000032</c:v>
                </c:pt>
                <c:pt idx="1070">
                  <c:v>0.35200000000000031</c:v>
                </c:pt>
                <c:pt idx="1071">
                  <c:v>0.34700000000000092</c:v>
                </c:pt>
                <c:pt idx="1072">
                  <c:v>0.34300000000000075</c:v>
                </c:pt>
                <c:pt idx="1073">
                  <c:v>0.34200000000000075</c:v>
                </c:pt>
              </c:numCache>
            </c:numRef>
          </c:xVal>
          <c:yVal>
            <c:numRef>
              <c:f>EPROU2_1!$C$2:$C$1075</c:f>
              <c:numCache>
                <c:formatCode>General</c:formatCode>
                <c:ptCount val="1074"/>
                <c:pt idx="0">
                  <c:v>0</c:v>
                </c:pt>
                <c:pt idx="1">
                  <c:v>9</c:v>
                </c:pt>
                <c:pt idx="2">
                  <c:v>27</c:v>
                </c:pt>
                <c:pt idx="3">
                  <c:v>42.2</c:v>
                </c:pt>
                <c:pt idx="4">
                  <c:v>57</c:v>
                </c:pt>
                <c:pt idx="5">
                  <c:v>73</c:v>
                </c:pt>
                <c:pt idx="6">
                  <c:v>88.6</c:v>
                </c:pt>
                <c:pt idx="7">
                  <c:v>102.8</c:v>
                </c:pt>
                <c:pt idx="8">
                  <c:v>118.2</c:v>
                </c:pt>
                <c:pt idx="9">
                  <c:v>132.80000000000001</c:v>
                </c:pt>
                <c:pt idx="10">
                  <c:v>147.80000000000001</c:v>
                </c:pt>
                <c:pt idx="11">
                  <c:v>163.80000000000001</c:v>
                </c:pt>
                <c:pt idx="12">
                  <c:v>180</c:v>
                </c:pt>
                <c:pt idx="13">
                  <c:v>196.8</c:v>
                </c:pt>
                <c:pt idx="14">
                  <c:v>213.6</c:v>
                </c:pt>
                <c:pt idx="15">
                  <c:v>228</c:v>
                </c:pt>
                <c:pt idx="16">
                  <c:v>242.4</c:v>
                </c:pt>
                <c:pt idx="17">
                  <c:v>257.39999999999969</c:v>
                </c:pt>
                <c:pt idx="18">
                  <c:v>274</c:v>
                </c:pt>
                <c:pt idx="19">
                  <c:v>289.60000000000002</c:v>
                </c:pt>
                <c:pt idx="20">
                  <c:v>306.60000000000002</c:v>
                </c:pt>
                <c:pt idx="21">
                  <c:v>323.60000000000002</c:v>
                </c:pt>
                <c:pt idx="22">
                  <c:v>338.8</c:v>
                </c:pt>
                <c:pt idx="23">
                  <c:v>353.4</c:v>
                </c:pt>
                <c:pt idx="24">
                  <c:v>369</c:v>
                </c:pt>
                <c:pt idx="25">
                  <c:v>384</c:v>
                </c:pt>
                <c:pt idx="26">
                  <c:v>400</c:v>
                </c:pt>
                <c:pt idx="27">
                  <c:v>416.6</c:v>
                </c:pt>
                <c:pt idx="28">
                  <c:v>434.4</c:v>
                </c:pt>
                <c:pt idx="29">
                  <c:v>450.8</c:v>
                </c:pt>
                <c:pt idx="30">
                  <c:v>465</c:v>
                </c:pt>
                <c:pt idx="31">
                  <c:v>481</c:v>
                </c:pt>
                <c:pt idx="32">
                  <c:v>495</c:v>
                </c:pt>
                <c:pt idx="33">
                  <c:v>510.4</c:v>
                </c:pt>
                <c:pt idx="34">
                  <c:v>527</c:v>
                </c:pt>
                <c:pt idx="35">
                  <c:v>543.79999999999995</c:v>
                </c:pt>
                <c:pt idx="36">
                  <c:v>561.79999999999995</c:v>
                </c:pt>
                <c:pt idx="37">
                  <c:v>578.79999999999995</c:v>
                </c:pt>
                <c:pt idx="38">
                  <c:v>593</c:v>
                </c:pt>
                <c:pt idx="39">
                  <c:v>608.4</c:v>
                </c:pt>
                <c:pt idx="40">
                  <c:v>623.4</c:v>
                </c:pt>
                <c:pt idx="41">
                  <c:v>637</c:v>
                </c:pt>
                <c:pt idx="42">
                  <c:v>652.79999999999995</c:v>
                </c:pt>
                <c:pt idx="43">
                  <c:v>667.8</c:v>
                </c:pt>
                <c:pt idx="44">
                  <c:v>686.4</c:v>
                </c:pt>
                <c:pt idx="45">
                  <c:v>703.4</c:v>
                </c:pt>
                <c:pt idx="46">
                  <c:v>718.6</c:v>
                </c:pt>
                <c:pt idx="47">
                  <c:v>734.6</c:v>
                </c:pt>
                <c:pt idx="48">
                  <c:v>749.6</c:v>
                </c:pt>
                <c:pt idx="49">
                  <c:v>764.6</c:v>
                </c:pt>
                <c:pt idx="50">
                  <c:v>780.2</c:v>
                </c:pt>
                <c:pt idx="51">
                  <c:v>798.6</c:v>
                </c:pt>
                <c:pt idx="52">
                  <c:v>814.8</c:v>
                </c:pt>
                <c:pt idx="53">
                  <c:v>830</c:v>
                </c:pt>
                <c:pt idx="54">
                  <c:v>842.8</c:v>
                </c:pt>
                <c:pt idx="55">
                  <c:v>857.4</c:v>
                </c:pt>
                <c:pt idx="56">
                  <c:v>873.8</c:v>
                </c:pt>
                <c:pt idx="57">
                  <c:v>887.4</c:v>
                </c:pt>
                <c:pt idx="58">
                  <c:v>904</c:v>
                </c:pt>
                <c:pt idx="59">
                  <c:v>920.8</c:v>
                </c:pt>
                <c:pt idx="60">
                  <c:v>937.8</c:v>
                </c:pt>
                <c:pt idx="61">
                  <c:v>952.2</c:v>
                </c:pt>
                <c:pt idx="62">
                  <c:v>967.8</c:v>
                </c:pt>
                <c:pt idx="63">
                  <c:v>982</c:v>
                </c:pt>
                <c:pt idx="64">
                  <c:v>996</c:v>
                </c:pt>
                <c:pt idx="65">
                  <c:v>1011.4</c:v>
                </c:pt>
                <c:pt idx="66">
                  <c:v>1028.8</c:v>
                </c:pt>
                <c:pt idx="67">
                  <c:v>1045.8</c:v>
                </c:pt>
                <c:pt idx="68">
                  <c:v>1052.2</c:v>
                </c:pt>
                <c:pt idx="69">
                  <c:v>1066.5999999999999</c:v>
                </c:pt>
                <c:pt idx="70">
                  <c:v>1079.8</c:v>
                </c:pt>
                <c:pt idx="71">
                  <c:v>1094.8</c:v>
                </c:pt>
                <c:pt idx="72">
                  <c:v>1109.8</c:v>
                </c:pt>
                <c:pt idx="73">
                  <c:v>1123.8</c:v>
                </c:pt>
                <c:pt idx="74">
                  <c:v>1139.5999999999999</c:v>
                </c:pt>
                <c:pt idx="75">
                  <c:v>1155</c:v>
                </c:pt>
                <c:pt idx="76">
                  <c:v>1169.8</c:v>
                </c:pt>
                <c:pt idx="77">
                  <c:v>1184.2</c:v>
                </c:pt>
                <c:pt idx="78">
                  <c:v>1197.8</c:v>
                </c:pt>
                <c:pt idx="79">
                  <c:v>1211</c:v>
                </c:pt>
                <c:pt idx="80">
                  <c:v>1224.2</c:v>
                </c:pt>
                <c:pt idx="81">
                  <c:v>1237</c:v>
                </c:pt>
                <c:pt idx="82">
                  <c:v>1253</c:v>
                </c:pt>
                <c:pt idx="83">
                  <c:v>1269.8</c:v>
                </c:pt>
                <c:pt idx="84">
                  <c:v>1283</c:v>
                </c:pt>
                <c:pt idx="85">
                  <c:v>1296</c:v>
                </c:pt>
                <c:pt idx="86">
                  <c:v>1307.5999999999999</c:v>
                </c:pt>
                <c:pt idx="87">
                  <c:v>1319.8</c:v>
                </c:pt>
                <c:pt idx="88">
                  <c:v>1332</c:v>
                </c:pt>
                <c:pt idx="89">
                  <c:v>1341.8</c:v>
                </c:pt>
                <c:pt idx="90">
                  <c:v>1363.8</c:v>
                </c:pt>
                <c:pt idx="91">
                  <c:v>1377</c:v>
                </c:pt>
                <c:pt idx="92">
                  <c:v>1388</c:v>
                </c:pt>
                <c:pt idx="93">
                  <c:v>1398.4</c:v>
                </c:pt>
                <c:pt idx="94">
                  <c:v>1406.8</c:v>
                </c:pt>
                <c:pt idx="95">
                  <c:v>1415.2</c:v>
                </c:pt>
                <c:pt idx="96">
                  <c:v>1419.8</c:v>
                </c:pt>
                <c:pt idx="97">
                  <c:v>1432.2</c:v>
                </c:pt>
                <c:pt idx="98">
                  <c:v>1451.4</c:v>
                </c:pt>
                <c:pt idx="99">
                  <c:v>1460</c:v>
                </c:pt>
                <c:pt idx="100">
                  <c:v>1465.8</c:v>
                </c:pt>
                <c:pt idx="101">
                  <c:v>1473</c:v>
                </c:pt>
                <c:pt idx="102">
                  <c:v>1477.2</c:v>
                </c:pt>
                <c:pt idx="103">
                  <c:v>1484</c:v>
                </c:pt>
                <c:pt idx="104">
                  <c:v>1493.8</c:v>
                </c:pt>
                <c:pt idx="105">
                  <c:v>1513.8</c:v>
                </c:pt>
                <c:pt idx="106">
                  <c:v>1526.2</c:v>
                </c:pt>
                <c:pt idx="107">
                  <c:v>1535.8</c:v>
                </c:pt>
                <c:pt idx="108">
                  <c:v>1545.6</c:v>
                </c:pt>
                <c:pt idx="109">
                  <c:v>1526.8</c:v>
                </c:pt>
                <c:pt idx="110">
                  <c:v>1537.8</c:v>
                </c:pt>
                <c:pt idx="111">
                  <c:v>1549.8</c:v>
                </c:pt>
                <c:pt idx="112">
                  <c:v>1560.4</c:v>
                </c:pt>
                <c:pt idx="113">
                  <c:v>1576.8</c:v>
                </c:pt>
                <c:pt idx="114">
                  <c:v>1590</c:v>
                </c:pt>
                <c:pt idx="115">
                  <c:v>1600.2</c:v>
                </c:pt>
                <c:pt idx="116">
                  <c:v>1610.6</c:v>
                </c:pt>
                <c:pt idx="117">
                  <c:v>1620.2</c:v>
                </c:pt>
                <c:pt idx="118">
                  <c:v>1628.2</c:v>
                </c:pt>
                <c:pt idx="119">
                  <c:v>1641.2</c:v>
                </c:pt>
                <c:pt idx="120">
                  <c:v>1654</c:v>
                </c:pt>
                <c:pt idx="121">
                  <c:v>1667.4</c:v>
                </c:pt>
                <c:pt idx="122">
                  <c:v>1677.2</c:v>
                </c:pt>
                <c:pt idx="123">
                  <c:v>1684.8</c:v>
                </c:pt>
                <c:pt idx="124">
                  <c:v>1694.2</c:v>
                </c:pt>
                <c:pt idx="125">
                  <c:v>1701.2</c:v>
                </c:pt>
                <c:pt idx="126">
                  <c:v>1709.8</c:v>
                </c:pt>
                <c:pt idx="127">
                  <c:v>1718.4</c:v>
                </c:pt>
                <c:pt idx="128">
                  <c:v>1731.2</c:v>
                </c:pt>
                <c:pt idx="129">
                  <c:v>1744.6</c:v>
                </c:pt>
                <c:pt idx="130">
                  <c:v>1754</c:v>
                </c:pt>
                <c:pt idx="131">
                  <c:v>1761.6</c:v>
                </c:pt>
                <c:pt idx="132">
                  <c:v>1769</c:v>
                </c:pt>
                <c:pt idx="133">
                  <c:v>1767.2</c:v>
                </c:pt>
                <c:pt idx="134">
                  <c:v>1763.4</c:v>
                </c:pt>
                <c:pt idx="135">
                  <c:v>1760.4</c:v>
                </c:pt>
                <c:pt idx="136">
                  <c:v>1757.6</c:v>
                </c:pt>
                <c:pt idx="137">
                  <c:v>1754.6</c:v>
                </c:pt>
                <c:pt idx="138">
                  <c:v>1752.2</c:v>
                </c:pt>
                <c:pt idx="139">
                  <c:v>1748.4</c:v>
                </c:pt>
                <c:pt idx="140">
                  <c:v>1739.2</c:v>
                </c:pt>
                <c:pt idx="141">
                  <c:v>1731.8</c:v>
                </c:pt>
                <c:pt idx="142">
                  <c:v>1722.6</c:v>
                </c:pt>
                <c:pt idx="143">
                  <c:v>1714.2</c:v>
                </c:pt>
                <c:pt idx="144">
                  <c:v>1663.2</c:v>
                </c:pt>
                <c:pt idx="145">
                  <c:v>1650.2</c:v>
                </c:pt>
                <c:pt idx="146">
                  <c:v>1637</c:v>
                </c:pt>
                <c:pt idx="147">
                  <c:v>1625</c:v>
                </c:pt>
                <c:pt idx="148">
                  <c:v>1610.2</c:v>
                </c:pt>
                <c:pt idx="149">
                  <c:v>1597.4</c:v>
                </c:pt>
                <c:pt idx="150">
                  <c:v>1585.6</c:v>
                </c:pt>
                <c:pt idx="151">
                  <c:v>1571.2</c:v>
                </c:pt>
                <c:pt idx="152">
                  <c:v>1553.4</c:v>
                </c:pt>
                <c:pt idx="153">
                  <c:v>1538.4</c:v>
                </c:pt>
                <c:pt idx="154">
                  <c:v>1524</c:v>
                </c:pt>
                <c:pt idx="155">
                  <c:v>1510.8</c:v>
                </c:pt>
                <c:pt idx="156">
                  <c:v>1497</c:v>
                </c:pt>
                <c:pt idx="157">
                  <c:v>1482.4</c:v>
                </c:pt>
                <c:pt idx="158">
                  <c:v>1468</c:v>
                </c:pt>
                <c:pt idx="159">
                  <c:v>1451.4</c:v>
                </c:pt>
                <c:pt idx="160">
                  <c:v>1435.6</c:v>
                </c:pt>
                <c:pt idx="161">
                  <c:v>1423.8</c:v>
                </c:pt>
                <c:pt idx="162">
                  <c:v>1410.2</c:v>
                </c:pt>
                <c:pt idx="163">
                  <c:v>1396.4</c:v>
                </c:pt>
                <c:pt idx="164">
                  <c:v>1390.4</c:v>
                </c:pt>
                <c:pt idx="165">
                  <c:v>1382.6</c:v>
                </c:pt>
                <c:pt idx="166">
                  <c:v>1367</c:v>
                </c:pt>
                <c:pt idx="167">
                  <c:v>1350.8</c:v>
                </c:pt>
                <c:pt idx="168">
                  <c:v>1333.8</c:v>
                </c:pt>
                <c:pt idx="169">
                  <c:v>1318.4</c:v>
                </c:pt>
                <c:pt idx="170">
                  <c:v>1302</c:v>
                </c:pt>
                <c:pt idx="171">
                  <c:v>1286.5999999999999</c:v>
                </c:pt>
                <c:pt idx="172">
                  <c:v>1273</c:v>
                </c:pt>
                <c:pt idx="173">
                  <c:v>1257.8</c:v>
                </c:pt>
                <c:pt idx="174">
                  <c:v>1242.5999999999999</c:v>
                </c:pt>
                <c:pt idx="175">
                  <c:v>1227.4000000000001</c:v>
                </c:pt>
                <c:pt idx="176">
                  <c:v>1211</c:v>
                </c:pt>
                <c:pt idx="177">
                  <c:v>1195</c:v>
                </c:pt>
                <c:pt idx="178">
                  <c:v>1178</c:v>
                </c:pt>
                <c:pt idx="179">
                  <c:v>1163.2</c:v>
                </c:pt>
                <c:pt idx="180">
                  <c:v>1147.8</c:v>
                </c:pt>
                <c:pt idx="181">
                  <c:v>1132.5999999999999</c:v>
                </c:pt>
                <c:pt idx="182">
                  <c:v>1116.4000000000001</c:v>
                </c:pt>
                <c:pt idx="183">
                  <c:v>1099.8</c:v>
                </c:pt>
                <c:pt idx="184">
                  <c:v>1082.8</c:v>
                </c:pt>
                <c:pt idx="185">
                  <c:v>1067.2</c:v>
                </c:pt>
                <c:pt idx="186">
                  <c:v>1051.8</c:v>
                </c:pt>
                <c:pt idx="187">
                  <c:v>1036.2</c:v>
                </c:pt>
                <c:pt idx="188">
                  <c:v>1021.4</c:v>
                </c:pt>
                <c:pt idx="189">
                  <c:v>1006</c:v>
                </c:pt>
                <c:pt idx="190">
                  <c:v>990</c:v>
                </c:pt>
                <c:pt idx="191">
                  <c:v>972.8</c:v>
                </c:pt>
                <c:pt idx="192">
                  <c:v>956.6</c:v>
                </c:pt>
                <c:pt idx="193">
                  <c:v>940.8</c:v>
                </c:pt>
                <c:pt idx="194">
                  <c:v>924.8</c:v>
                </c:pt>
                <c:pt idx="195">
                  <c:v>909.2</c:v>
                </c:pt>
                <c:pt idx="196">
                  <c:v>895.4</c:v>
                </c:pt>
                <c:pt idx="197">
                  <c:v>878</c:v>
                </c:pt>
                <c:pt idx="198">
                  <c:v>860.2</c:v>
                </c:pt>
                <c:pt idx="199">
                  <c:v>843.4</c:v>
                </c:pt>
                <c:pt idx="200">
                  <c:v>828.8</c:v>
                </c:pt>
                <c:pt idx="201">
                  <c:v>813.2</c:v>
                </c:pt>
                <c:pt idx="202">
                  <c:v>797</c:v>
                </c:pt>
                <c:pt idx="203">
                  <c:v>781.2</c:v>
                </c:pt>
                <c:pt idx="204">
                  <c:v>764.8</c:v>
                </c:pt>
                <c:pt idx="205">
                  <c:v>749.6</c:v>
                </c:pt>
                <c:pt idx="206">
                  <c:v>733.8</c:v>
                </c:pt>
                <c:pt idx="207">
                  <c:v>717.2</c:v>
                </c:pt>
                <c:pt idx="208">
                  <c:v>701.6</c:v>
                </c:pt>
                <c:pt idx="209">
                  <c:v>686.2</c:v>
                </c:pt>
                <c:pt idx="210">
                  <c:v>670.8</c:v>
                </c:pt>
                <c:pt idx="211">
                  <c:v>655.4</c:v>
                </c:pt>
                <c:pt idx="212">
                  <c:v>638.79999999999995</c:v>
                </c:pt>
                <c:pt idx="213">
                  <c:v>622.20000000000005</c:v>
                </c:pt>
                <c:pt idx="214">
                  <c:v>605.79999999999995</c:v>
                </c:pt>
                <c:pt idx="215">
                  <c:v>589.20000000000005</c:v>
                </c:pt>
                <c:pt idx="216">
                  <c:v>574</c:v>
                </c:pt>
                <c:pt idx="217">
                  <c:v>559.4</c:v>
                </c:pt>
                <c:pt idx="218">
                  <c:v>545.4</c:v>
                </c:pt>
                <c:pt idx="219">
                  <c:v>532.6</c:v>
                </c:pt>
                <c:pt idx="220">
                  <c:v>515.6</c:v>
                </c:pt>
                <c:pt idx="221">
                  <c:v>498.4</c:v>
                </c:pt>
                <c:pt idx="222">
                  <c:v>484.2</c:v>
                </c:pt>
                <c:pt idx="223">
                  <c:v>465</c:v>
                </c:pt>
                <c:pt idx="224">
                  <c:v>450.6</c:v>
                </c:pt>
                <c:pt idx="225">
                  <c:v>435</c:v>
                </c:pt>
                <c:pt idx="226">
                  <c:v>419.2</c:v>
                </c:pt>
                <c:pt idx="227">
                  <c:v>408.2</c:v>
                </c:pt>
                <c:pt idx="228">
                  <c:v>396.2</c:v>
                </c:pt>
                <c:pt idx="229">
                  <c:v>381</c:v>
                </c:pt>
                <c:pt idx="230">
                  <c:v>364.8</c:v>
                </c:pt>
                <c:pt idx="231">
                  <c:v>339.2</c:v>
                </c:pt>
                <c:pt idx="232">
                  <c:v>324.60000000000002</c:v>
                </c:pt>
                <c:pt idx="233">
                  <c:v>312</c:v>
                </c:pt>
                <c:pt idx="234">
                  <c:v>296.2</c:v>
                </c:pt>
                <c:pt idx="235">
                  <c:v>285.60000000000002</c:v>
                </c:pt>
                <c:pt idx="236">
                  <c:v>273.8</c:v>
                </c:pt>
                <c:pt idx="237">
                  <c:v>257</c:v>
                </c:pt>
                <c:pt idx="238">
                  <c:v>240.8</c:v>
                </c:pt>
                <c:pt idx="239">
                  <c:v>221.4</c:v>
                </c:pt>
                <c:pt idx="240">
                  <c:v>208</c:v>
                </c:pt>
                <c:pt idx="241">
                  <c:v>193</c:v>
                </c:pt>
                <c:pt idx="242">
                  <c:v>176.2</c:v>
                </c:pt>
                <c:pt idx="243">
                  <c:v>165.8</c:v>
                </c:pt>
                <c:pt idx="244">
                  <c:v>150.6</c:v>
                </c:pt>
                <c:pt idx="245">
                  <c:v>132.19999999999999</c:v>
                </c:pt>
                <c:pt idx="246">
                  <c:v>116.8</c:v>
                </c:pt>
                <c:pt idx="247">
                  <c:v>96.2</c:v>
                </c:pt>
                <c:pt idx="248">
                  <c:v>88</c:v>
                </c:pt>
                <c:pt idx="249">
                  <c:v>85.4</c:v>
                </c:pt>
                <c:pt idx="250">
                  <c:v>85.4</c:v>
                </c:pt>
                <c:pt idx="251">
                  <c:v>85.8</c:v>
                </c:pt>
                <c:pt idx="252">
                  <c:v>86.6</c:v>
                </c:pt>
                <c:pt idx="253">
                  <c:v>87</c:v>
                </c:pt>
                <c:pt idx="254">
                  <c:v>87.8</c:v>
                </c:pt>
                <c:pt idx="255">
                  <c:v>88.8</c:v>
                </c:pt>
                <c:pt idx="256">
                  <c:v>90</c:v>
                </c:pt>
                <c:pt idx="257">
                  <c:v>97</c:v>
                </c:pt>
                <c:pt idx="258">
                  <c:v>106.4</c:v>
                </c:pt>
                <c:pt idx="259">
                  <c:v>116</c:v>
                </c:pt>
                <c:pt idx="260">
                  <c:v>135</c:v>
                </c:pt>
                <c:pt idx="261">
                  <c:v>167.2</c:v>
                </c:pt>
                <c:pt idx="262">
                  <c:v>179.4</c:v>
                </c:pt>
                <c:pt idx="263">
                  <c:v>189.8</c:v>
                </c:pt>
                <c:pt idx="264">
                  <c:v>197.6</c:v>
                </c:pt>
                <c:pt idx="265">
                  <c:v>211.2</c:v>
                </c:pt>
                <c:pt idx="266">
                  <c:v>226.8</c:v>
                </c:pt>
                <c:pt idx="267">
                  <c:v>250</c:v>
                </c:pt>
                <c:pt idx="268">
                  <c:v>271.8</c:v>
                </c:pt>
                <c:pt idx="269">
                  <c:v>283.2</c:v>
                </c:pt>
                <c:pt idx="270">
                  <c:v>294.39999999999969</c:v>
                </c:pt>
                <c:pt idx="271">
                  <c:v>305</c:v>
                </c:pt>
                <c:pt idx="272">
                  <c:v>320.60000000000002</c:v>
                </c:pt>
                <c:pt idx="273">
                  <c:v>336.8</c:v>
                </c:pt>
                <c:pt idx="274">
                  <c:v>352.8</c:v>
                </c:pt>
                <c:pt idx="275">
                  <c:v>371.6</c:v>
                </c:pt>
                <c:pt idx="276">
                  <c:v>390.8</c:v>
                </c:pt>
                <c:pt idx="277">
                  <c:v>405.6</c:v>
                </c:pt>
                <c:pt idx="278">
                  <c:v>421.4</c:v>
                </c:pt>
                <c:pt idx="279">
                  <c:v>436.4</c:v>
                </c:pt>
                <c:pt idx="280">
                  <c:v>452</c:v>
                </c:pt>
                <c:pt idx="281">
                  <c:v>468.4</c:v>
                </c:pt>
                <c:pt idx="282">
                  <c:v>485.8</c:v>
                </c:pt>
                <c:pt idx="283">
                  <c:v>504.2</c:v>
                </c:pt>
                <c:pt idx="284">
                  <c:v>521.20000000000005</c:v>
                </c:pt>
                <c:pt idx="285">
                  <c:v>537.79999999999995</c:v>
                </c:pt>
                <c:pt idx="286">
                  <c:v>555.4</c:v>
                </c:pt>
                <c:pt idx="287">
                  <c:v>569.79999999999995</c:v>
                </c:pt>
                <c:pt idx="288">
                  <c:v>583.79999999999995</c:v>
                </c:pt>
                <c:pt idx="289">
                  <c:v>600</c:v>
                </c:pt>
                <c:pt idx="290">
                  <c:v>617.6</c:v>
                </c:pt>
                <c:pt idx="291">
                  <c:v>635.20000000000005</c:v>
                </c:pt>
                <c:pt idx="292">
                  <c:v>652</c:v>
                </c:pt>
                <c:pt idx="293">
                  <c:v>667.4</c:v>
                </c:pt>
                <c:pt idx="294">
                  <c:v>683.8</c:v>
                </c:pt>
                <c:pt idx="295">
                  <c:v>700</c:v>
                </c:pt>
                <c:pt idx="296">
                  <c:v>715.6</c:v>
                </c:pt>
                <c:pt idx="297">
                  <c:v>732.2</c:v>
                </c:pt>
                <c:pt idx="298">
                  <c:v>749.8</c:v>
                </c:pt>
                <c:pt idx="299">
                  <c:v>767.8</c:v>
                </c:pt>
                <c:pt idx="300">
                  <c:v>783.2</c:v>
                </c:pt>
                <c:pt idx="301">
                  <c:v>797.6</c:v>
                </c:pt>
                <c:pt idx="302">
                  <c:v>813.6</c:v>
                </c:pt>
                <c:pt idx="303">
                  <c:v>829.6</c:v>
                </c:pt>
                <c:pt idx="304">
                  <c:v>844.8</c:v>
                </c:pt>
                <c:pt idx="305">
                  <c:v>861.4</c:v>
                </c:pt>
                <c:pt idx="306">
                  <c:v>879.6</c:v>
                </c:pt>
                <c:pt idx="307">
                  <c:v>896.2</c:v>
                </c:pt>
                <c:pt idx="308">
                  <c:v>912.4</c:v>
                </c:pt>
                <c:pt idx="309">
                  <c:v>927.2</c:v>
                </c:pt>
                <c:pt idx="310">
                  <c:v>942</c:v>
                </c:pt>
                <c:pt idx="311">
                  <c:v>958</c:v>
                </c:pt>
                <c:pt idx="312">
                  <c:v>973.8</c:v>
                </c:pt>
                <c:pt idx="313">
                  <c:v>989.8</c:v>
                </c:pt>
                <c:pt idx="314">
                  <c:v>1006.6</c:v>
                </c:pt>
                <c:pt idx="315">
                  <c:v>1023.6</c:v>
                </c:pt>
                <c:pt idx="316">
                  <c:v>1038.8</c:v>
                </c:pt>
                <c:pt idx="317">
                  <c:v>1053.8</c:v>
                </c:pt>
                <c:pt idx="318">
                  <c:v>1068.8</c:v>
                </c:pt>
                <c:pt idx="319">
                  <c:v>1084.2</c:v>
                </c:pt>
                <c:pt idx="320">
                  <c:v>1099.5999999999999</c:v>
                </c:pt>
                <c:pt idx="321">
                  <c:v>1116.2</c:v>
                </c:pt>
                <c:pt idx="322">
                  <c:v>1133.2</c:v>
                </c:pt>
                <c:pt idx="323">
                  <c:v>1148.4000000000001</c:v>
                </c:pt>
                <c:pt idx="324">
                  <c:v>1162.4000000000001</c:v>
                </c:pt>
                <c:pt idx="325">
                  <c:v>1176.8</c:v>
                </c:pt>
                <c:pt idx="326">
                  <c:v>1191.2</c:v>
                </c:pt>
                <c:pt idx="327">
                  <c:v>1206</c:v>
                </c:pt>
                <c:pt idx="328">
                  <c:v>1223</c:v>
                </c:pt>
                <c:pt idx="329">
                  <c:v>1239.8</c:v>
                </c:pt>
                <c:pt idx="330">
                  <c:v>1255.8</c:v>
                </c:pt>
                <c:pt idx="331">
                  <c:v>1269.8</c:v>
                </c:pt>
                <c:pt idx="332">
                  <c:v>1284.4000000000001</c:v>
                </c:pt>
                <c:pt idx="333">
                  <c:v>1298</c:v>
                </c:pt>
                <c:pt idx="334">
                  <c:v>1311.8</c:v>
                </c:pt>
                <c:pt idx="335">
                  <c:v>1327.4</c:v>
                </c:pt>
                <c:pt idx="336">
                  <c:v>1344.8</c:v>
                </c:pt>
                <c:pt idx="337">
                  <c:v>1360.8</c:v>
                </c:pt>
                <c:pt idx="338">
                  <c:v>1375.8</c:v>
                </c:pt>
                <c:pt idx="339">
                  <c:v>1391.4</c:v>
                </c:pt>
                <c:pt idx="340">
                  <c:v>1406</c:v>
                </c:pt>
                <c:pt idx="341">
                  <c:v>1418.8</c:v>
                </c:pt>
                <c:pt idx="342">
                  <c:v>1434</c:v>
                </c:pt>
                <c:pt idx="343">
                  <c:v>1448.6</c:v>
                </c:pt>
                <c:pt idx="344">
                  <c:v>1463.8</c:v>
                </c:pt>
                <c:pt idx="345">
                  <c:v>1480</c:v>
                </c:pt>
                <c:pt idx="346">
                  <c:v>1495</c:v>
                </c:pt>
                <c:pt idx="347">
                  <c:v>1509.6</c:v>
                </c:pt>
                <c:pt idx="348">
                  <c:v>1524</c:v>
                </c:pt>
                <c:pt idx="349">
                  <c:v>1537</c:v>
                </c:pt>
                <c:pt idx="350">
                  <c:v>1551.2</c:v>
                </c:pt>
                <c:pt idx="351">
                  <c:v>1566.2</c:v>
                </c:pt>
                <c:pt idx="352">
                  <c:v>1583.4</c:v>
                </c:pt>
                <c:pt idx="353">
                  <c:v>1598.6</c:v>
                </c:pt>
                <c:pt idx="354">
                  <c:v>1612.2</c:v>
                </c:pt>
                <c:pt idx="355">
                  <c:v>1625.8</c:v>
                </c:pt>
                <c:pt idx="356">
                  <c:v>1639.4</c:v>
                </c:pt>
                <c:pt idx="357">
                  <c:v>1650.6</c:v>
                </c:pt>
                <c:pt idx="358">
                  <c:v>1663.4</c:v>
                </c:pt>
                <c:pt idx="359">
                  <c:v>1675.6</c:v>
                </c:pt>
                <c:pt idx="360">
                  <c:v>1700.6</c:v>
                </c:pt>
                <c:pt idx="361">
                  <c:v>1716.6</c:v>
                </c:pt>
                <c:pt idx="362">
                  <c:v>1729.2</c:v>
                </c:pt>
                <c:pt idx="363">
                  <c:v>1741</c:v>
                </c:pt>
                <c:pt idx="364">
                  <c:v>1754.6</c:v>
                </c:pt>
                <c:pt idx="365">
                  <c:v>1768</c:v>
                </c:pt>
                <c:pt idx="366">
                  <c:v>1782.2</c:v>
                </c:pt>
                <c:pt idx="367">
                  <c:v>1795.8</c:v>
                </c:pt>
                <c:pt idx="368">
                  <c:v>1807.4</c:v>
                </c:pt>
                <c:pt idx="369">
                  <c:v>1823</c:v>
                </c:pt>
                <c:pt idx="370">
                  <c:v>1836.2</c:v>
                </c:pt>
                <c:pt idx="371">
                  <c:v>1849.8</c:v>
                </c:pt>
                <c:pt idx="372">
                  <c:v>1860</c:v>
                </c:pt>
                <c:pt idx="373">
                  <c:v>1871.4</c:v>
                </c:pt>
                <c:pt idx="374">
                  <c:v>1882.2</c:v>
                </c:pt>
                <c:pt idx="375">
                  <c:v>1893</c:v>
                </c:pt>
                <c:pt idx="376">
                  <c:v>1913.8</c:v>
                </c:pt>
                <c:pt idx="377">
                  <c:v>1925.8</c:v>
                </c:pt>
                <c:pt idx="378">
                  <c:v>1933</c:v>
                </c:pt>
                <c:pt idx="379">
                  <c:v>1938</c:v>
                </c:pt>
                <c:pt idx="380">
                  <c:v>1938.8</c:v>
                </c:pt>
                <c:pt idx="381">
                  <c:v>1940.8</c:v>
                </c:pt>
                <c:pt idx="382">
                  <c:v>1947.6</c:v>
                </c:pt>
                <c:pt idx="383">
                  <c:v>1954</c:v>
                </c:pt>
                <c:pt idx="384">
                  <c:v>1975</c:v>
                </c:pt>
                <c:pt idx="385">
                  <c:v>1981</c:v>
                </c:pt>
                <c:pt idx="386">
                  <c:v>1982.8</c:v>
                </c:pt>
                <c:pt idx="387">
                  <c:v>1986</c:v>
                </c:pt>
                <c:pt idx="388">
                  <c:v>1981.6</c:v>
                </c:pt>
                <c:pt idx="389">
                  <c:v>1979.2</c:v>
                </c:pt>
                <c:pt idx="390">
                  <c:v>1984.2</c:v>
                </c:pt>
                <c:pt idx="391">
                  <c:v>1996.6</c:v>
                </c:pt>
                <c:pt idx="392">
                  <c:v>2009.4</c:v>
                </c:pt>
                <c:pt idx="393">
                  <c:v>2015.8</c:v>
                </c:pt>
                <c:pt idx="394">
                  <c:v>2023</c:v>
                </c:pt>
                <c:pt idx="395">
                  <c:v>2032</c:v>
                </c:pt>
                <c:pt idx="396">
                  <c:v>2037</c:v>
                </c:pt>
                <c:pt idx="397">
                  <c:v>2047</c:v>
                </c:pt>
                <c:pt idx="398">
                  <c:v>2055</c:v>
                </c:pt>
                <c:pt idx="399">
                  <c:v>2070.4</c:v>
                </c:pt>
                <c:pt idx="400">
                  <c:v>2079</c:v>
                </c:pt>
                <c:pt idx="401">
                  <c:v>2086</c:v>
                </c:pt>
                <c:pt idx="402">
                  <c:v>2090.4</c:v>
                </c:pt>
                <c:pt idx="403">
                  <c:v>2089.6</c:v>
                </c:pt>
                <c:pt idx="404">
                  <c:v>2094.6</c:v>
                </c:pt>
                <c:pt idx="405">
                  <c:v>2102.6</c:v>
                </c:pt>
                <c:pt idx="406">
                  <c:v>2111.8000000000002</c:v>
                </c:pt>
                <c:pt idx="407">
                  <c:v>2121.6</c:v>
                </c:pt>
                <c:pt idx="408">
                  <c:v>2139.6</c:v>
                </c:pt>
                <c:pt idx="409">
                  <c:v>2143.4</c:v>
                </c:pt>
                <c:pt idx="410">
                  <c:v>2146</c:v>
                </c:pt>
                <c:pt idx="411">
                  <c:v>2152.6</c:v>
                </c:pt>
                <c:pt idx="412">
                  <c:v>2160.8000000000002</c:v>
                </c:pt>
                <c:pt idx="413">
                  <c:v>2175.1999999999998</c:v>
                </c:pt>
                <c:pt idx="414">
                  <c:v>2182.1999999999998</c:v>
                </c:pt>
                <c:pt idx="415">
                  <c:v>2193.1999999999998</c:v>
                </c:pt>
                <c:pt idx="416">
                  <c:v>2198.8000000000002</c:v>
                </c:pt>
                <c:pt idx="417">
                  <c:v>2203.4</c:v>
                </c:pt>
                <c:pt idx="418">
                  <c:v>2204.1999999999998</c:v>
                </c:pt>
                <c:pt idx="419">
                  <c:v>2205.1999999999998</c:v>
                </c:pt>
                <c:pt idx="420">
                  <c:v>2207.8000000000002</c:v>
                </c:pt>
                <c:pt idx="421">
                  <c:v>2214</c:v>
                </c:pt>
                <c:pt idx="422">
                  <c:v>2224.6</c:v>
                </c:pt>
                <c:pt idx="423">
                  <c:v>2243.8000000000002</c:v>
                </c:pt>
                <c:pt idx="424">
                  <c:v>2249.1999999999998</c:v>
                </c:pt>
                <c:pt idx="425">
                  <c:v>2254.8000000000002</c:v>
                </c:pt>
                <c:pt idx="426">
                  <c:v>2260.8000000000002</c:v>
                </c:pt>
                <c:pt idx="427">
                  <c:v>2263.6</c:v>
                </c:pt>
                <c:pt idx="428">
                  <c:v>2272</c:v>
                </c:pt>
                <c:pt idx="429">
                  <c:v>2278.8000000000002</c:v>
                </c:pt>
                <c:pt idx="430">
                  <c:v>2288.8000000000002</c:v>
                </c:pt>
                <c:pt idx="431">
                  <c:v>2303.8000000000002</c:v>
                </c:pt>
                <c:pt idx="432">
                  <c:v>2292.6</c:v>
                </c:pt>
                <c:pt idx="433">
                  <c:v>2297.1999999999998</c:v>
                </c:pt>
                <c:pt idx="434">
                  <c:v>2308.8000000000002</c:v>
                </c:pt>
                <c:pt idx="435">
                  <c:v>2313.4</c:v>
                </c:pt>
                <c:pt idx="436">
                  <c:v>2326.6</c:v>
                </c:pt>
                <c:pt idx="437">
                  <c:v>2327</c:v>
                </c:pt>
                <c:pt idx="438">
                  <c:v>2342</c:v>
                </c:pt>
                <c:pt idx="439">
                  <c:v>2347.8000000000002</c:v>
                </c:pt>
                <c:pt idx="440">
                  <c:v>2353</c:v>
                </c:pt>
                <c:pt idx="441">
                  <c:v>2358.8000000000002</c:v>
                </c:pt>
                <c:pt idx="442">
                  <c:v>2362.8000000000002</c:v>
                </c:pt>
                <c:pt idx="443">
                  <c:v>2366.1999999999998</c:v>
                </c:pt>
                <c:pt idx="444">
                  <c:v>2374</c:v>
                </c:pt>
                <c:pt idx="445">
                  <c:v>2384.1999999999998</c:v>
                </c:pt>
                <c:pt idx="446">
                  <c:v>2384.1999999999998</c:v>
                </c:pt>
                <c:pt idx="447">
                  <c:v>2385</c:v>
                </c:pt>
                <c:pt idx="448">
                  <c:v>2379.4</c:v>
                </c:pt>
                <c:pt idx="449">
                  <c:v>2374.8000000000002</c:v>
                </c:pt>
                <c:pt idx="450">
                  <c:v>2371.1999999999998</c:v>
                </c:pt>
                <c:pt idx="451">
                  <c:v>2365</c:v>
                </c:pt>
                <c:pt idx="452">
                  <c:v>2362.1999999999998</c:v>
                </c:pt>
                <c:pt idx="453">
                  <c:v>2358.6</c:v>
                </c:pt>
                <c:pt idx="454">
                  <c:v>2345</c:v>
                </c:pt>
                <c:pt idx="455">
                  <c:v>2331.6</c:v>
                </c:pt>
                <c:pt idx="456">
                  <c:v>2315</c:v>
                </c:pt>
                <c:pt idx="457">
                  <c:v>2298.4</c:v>
                </c:pt>
                <c:pt idx="458">
                  <c:v>2282.6</c:v>
                </c:pt>
                <c:pt idx="459">
                  <c:v>2268.1999999999998</c:v>
                </c:pt>
                <c:pt idx="460">
                  <c:v>2253.4</c:v>
                </c:pt>
                <c:pt idx="461">
                  <c:v>2238.1999999999998</c:v>
                </c:pt>
                <c:pt idx="462">
                  <c:v>2221.4</c:v>
                </c:pt>
                <c:pt idx="463">
                  <c:v>2205.8000000000002</c:v>
                </c:pt>
                <c:pt idx="464">
                  <c:v>2191</c:v>
                </c:pt>
                <c:pt idx="465">
                  <c:v>2175.4</c:v>
                </c:pt>
                <c:pt idx="466">
                  <c:v>2160.4</c:v>
                </c:pt>
                <c:pt idx="467">
                  <c:v>2146.4</c:v>
                </c:pt>
                <c:pt idx="468">
                  <c:v>2131.8000000000002</c:v>
                </c:pt>
                <c:pt idx="469">
                  <c:v>2116.8000000000002</c:v>
                </c:pt>
                <c:pt idx="470">
                  <c:v>2102.6</c:v>
                </c:pt>
                <c:pt idx="471">
                  <c:v>2088.4</c:v>
                </c:pt>
                <c:pt idx="472">
                  <c:v>2073.4</c:v>
                </c:pt>
                <c:pt idx="473">
                  <c:v>2057.8000000000002</c:v>
                </c:pt>
                <c:pt idx="474">
                  <c:v>2043.4</c:v>
                </c:pt>
                <c:pt idx="475">
                  <c:v>2029</c:v>
                </c:pt>
                <c:pt idx="476">
                  <c:v>2015.6</c:v>
                </c:pt>
                <c:pt idx="477">
                  <c:v>2000.4</c:v>
                </c:pt>
                <c:pt idx="478">
                  <c:v>1986</c:v>
                </c:pt>
                <c:pt idx="479">
                  <c:v>1970.8</c:v>
                </c:pt>
                <c:pt idx="480">
                  <c:v>1957.4</c:v>
                </c:pt>
                <c:pt idx="481">
                  <c:v>1942.2</c:v>
                </c:pt>
                <c:pt idx="482">
                  <c:v>1927.6</c:v>
                </c:pt>
                <c:pt idx="483">
                  <c:v>1914</c:v>
                </c:pt>
                <c:pt idx="484">
                  <c:v>1900</c:v>
                </c:pt>
                <c:pt idx="485">
                  <c:v>1885</c:v>
                </c:pt>
                <c:pt idx="486">
                  <c:v>1870</c:v>
                </c:pt>
                <c:pt idx="487">
                  <c:v>1853.4</c:v>
                </c:pt>
                <c:pt idx="488">
                  <c:v>1839.2</c:v>
                </c:pt>
                <c:pt idx="489">
                  <c:v>1825.6</c:v>
                </c:pt>
                <c:pt idx="490">
                  <c:v>1811</c:v>
                </c:pt>
                <c:pt idx="491">
                  <c:v>1797.6</c:v>
                </c:pt>
                <c:pt idx="492">
                  <c:v>1782.2</c:v>
                </c:pt>
                <c:pt idx="493">
                  <c:v>1768.8</c:v>
                </c:pt>
                <c:pt idx="494">
                  <c:v>1755</c:v>
                </c:pt>
                <c:pt idx="495">
                  <c:v>1740.8</c:v>
                </c:pt>
                <c:pt idx="496">
                  <c:v>1726.8</c:v>
                </c:pt>
                <c:pt idx="497">
                  <c:v>1712.8</c:v>
                </c:pt>
                <c:pt idx="498">
                  <c:v>1699.4</c:v>
                </c:pt>
                <c:pt idx="499">
                  <c:v>1688</c:v>
                </c:pt>
                <c:pt idx="500">
                  <c:v>1672.2</c:v>
                </c:pt>
                <c:pt idx="501">
                  <c:v>1656.8</c:v>
                </c:pt>
                <c:pt idx="502">
                  <c:v>1644</c:v>
                </c:pt>
                <c:pt idx="503">
                  <c:v>1629.2</c:v>
                </c:pt>
                <c:pt idx="504">
                  <c:v>1616.2</c:v>
                </c:pt>
                <c:pt idx="505">
                  <c:v>1600.6</c:v>
                </c:pt>
                <c:pt idx="506">
                  <c:v>1588</c:v>
                </c:pt>
                <c:pt idx="507">
                  <c:v>1577.6</c:v>
                </c:pt>
                <c:pt idx="508">
                  <c:v>1563</c:v>
                </c:pt>
                <c:pt idx="509">
                  <c:v>1550.6</c:v>
                </c:pt>
                <c:pt idx="510">
                  <c:v>1533.4</c:v>
                </c:pt>
                <c:pt idx="511">
                  <c:v>1517.8</c:v>
                </c:pt>
                <c:pt idx="512">
                  <c:v>1507</c:v>
                </c:pt>
                <c:pt idx="513">
                  <c:v>1491.8</c:v>
                </c:pt>
                <c:pt idx="514">
                  <c:v>1480.2</c:v>
                </c:pt>
                <c:pt idx="515">
                  <c:v>1466.6</c:v>
                </c:pt>
                <c:pt idx="516">
                  <c:v>1454.4</c:v>
                </c:pt>
                <c:pt idx="517">
                  <c:v>1439.6</c:v>
                </c:pt>
                <c:pt idx="518">
                  <c:v>1430.8</c:v>
                </c:pt>
                <c:pt idx="519">
                  <c:v>1419.8</c:v>
                </c:pt>
                <c:pt idx="520">
                  <c:v>1406.2</c:v>
                </c:pt>
                <c:pt idx="521">
                  <c:v>1392.6</c:v>
                </c:pt>
                <c:pt idx="522">
                  <c:v>1378.6</c:v>
                </c:pt>
                <c:pt idx="523">
                  <c:v>1364.6</c:v>
                </c:pt>
                <c:pt idx="524">
                  <c:v>1348.6</c:v>
                </c:pt>
                <c:pt idx="525">
                  <c:v>1332.4</c:v>
                </c:pt>
                <c:pt idx="526">
                  <c:v>1317.6</c:v>
                </c:pt>
                <c:pt idx="527">
                  <c:v>1301.5999999999999</c:v>
                </c:pt>
                <c:pt idx="528">
                  <c:v>1287.4000000000001</c:v>
                </c:pt>
                <c:pt idx="529">
                  <c:v>1274.8</c:v>
                </c:pt>
                <c:pt idx="530">
                  <c:v>1260</c:v>
                </c:pt>
                <c:pt idx="531">
                  <c:v>1245</c:v>
                </c:pt>
                <c:pt idx="532">
                  <c:v>1228.8</c:v>
                </c:pt>
                <c:pt idx="533">
                  <c:v>1213</c:v>
                </c:pt>
                <c:pt idx="534">
                  <c:v>1200.5999999999999</c:v>
                </c:pt>
                <c:pt idx="535">
                  <c:v>1186.8</c:v>
                </c:pt>
                <c:pt idx="536">
                  <c:v>1173.2</c:v>
                </c:pt>
                <c:pt idx="537">
                  <c:v>1158.5999999999999</c:v>
                </c:pt>
                <c:pt idx="538">
                  <c:v>1143.5999999999999</c:v>
                </c:pt>
                <c:pt idx="539">
                  <c:v>1129.8</c:v>
                </c:pt>
                <c:pt idx="540">
                  <c:v>1114.5999999999999</c:v>
                </c:pt>
                <c:pt idx="541">
                  <c:v>1099</c:v>
                </c:pt>
                <c:pt idx="542">
                  <c:v>1083.8</c:v>
                </c:pt>
                <c:pt idx="543">
                  <c:v>1068.4000000000001</c:v>
                </c:pt>
                <c:pt idx="544">
                  <c:v>1054</c:v>
                </c:pt>
                <c:pt idx="545">
                  <c:v>1040</c:v>
                </c:pt>
                <c:pt idx="546">
                  <c:v>1025</c:v>
                </c:pt>
                <c:pt idx="547">
                  <c:v>1010.2</c:v>
                </c:pt>
                <c:pt idx="548">
                  <c:v>995.8</c:v>
                </c:pt>
                <c:pt idx="549">
                  <c:v>981.2</c:v>
                </c:pt>
                <c:pt idx="550">
                  <c:v>966.6</c:v>
                </c:pt>
                <c:pt idx="551">
                  <c:v>952.2</c:v>
                </c:pt>
                <c:pt idx="552">
                  <c:v>937.8</c:v>
                </c:pt>
                <c:pt idx="553">
                  <c:v>922.2</c:v>
                </c:pt>
                <c:pt idx="554">
                  <c:v>906.4</c:v>
                </c:pt>
                <c:pt idx="555">
                  <c:v>890.8</c:v>
                </c:pt>
                <c:pt idx="556">
                  <c:v>875.2</c:v>
                </c:pt>
                <c:pt idx="557">
                  <c:v>859.2</c:v>
                </c:pt>
                <c:pt idx="558">
                  <c:v>844.6</c:v>
                </c:pt>
                <c:pt idx="559">
                  <c:v>829.2</c:v>
                </c:pt>
                <c:pt idx="560">
                  <c:v>814.8</c:v>
                </c:pt>
                <c:pt idx="561">
                  <c:v>800.8</c:v>
                </c:pt>
                <c:pt idx="562">
                  <c:v>785.8</c:v>
                </c:pt>
                <c:pt idx="563">
                  <c:v>769.8</c:v>
                </c:pt>
                <c:pt idx="564">
                  <c:v>753.4</c:v>
                </c:pt>
                <c:pt idx="565">
                  <c:v>738.6</c:v>
                </c:pt>
                <c:pt idx="566">
                  <c:v>723</c:v>
                </c:pt>
                <c:pt idx="567">
                  <c:v>707.8</c:v>
                </c:pt>
                <c:pt idx="568">
                  <c:v>694</c:v>
                </c:pt>
                <c:pt idx="569">
                  <c:v>678.8</c:v>
                </c:pt>
                <c:pt idx="570">
                  <c:v>663</c:v>
                </c:pt>
                <c:pt idx="571">
                  <c:v>648.20000000000005</c:v>
                </c:pt>
                <c:pt idx="572">
                  <c:v>631</c:v>
                </c:pt>
                <c:pt idx="573">
                  <c:v>615.4</c:v>
                </c:pt>
                <c:pt idx="574">
                  <c:v>597</c:v>
                </c:pt>
                <c:pt idx="575">
                  <c:v>583</c:v>
                </c:pt>
                <c:pt idx="576">
                  <c:v>570</c:v>
                </c:pt>
                <c:pt idx="577">
                  <c:v>558.6</c:v>
                </c:pt>
                <c:pt idx="578">
                  <c:v>542.4</c:v>
                </c:pt>
                <c:pt idx="579">
                  <c:v>526.20000000000005</c:v>
                </c:pt>
                <c:pt idx="580">
                  <c:v>507.4</c:v>
                </c:pt>
                <c:pt idx="581">
                  <c:v>492.8</c:v>
                </c:pt>
                <c:pt idx="582">
                  <c:v>477.8</c:v>
                </c:pt>
                <c:pt idx="583">
                  <c:v>464.6</c:v>
                </c:pt>
                <c:pt idx="584">
                  <c:v>450.8</c:v>
                </c:pt>
                <c:pt idx="585">
                  <c:v>438.6</c:v>
                </c:pt>
                <c:pt idx="586">
                  <c:v>422.2</c:v>
                </c:pt>
                <c:pt idx="587">
                  <c:v>405</c:v>
                </c:pt>
                <c:pt idx="588">
                  <c:v>384.6</c:v>
                </c:pt>
                <c:pt idx="589">
                  <c:v>372.6</c:v>
                </c:pt>
                <c:pt idx="590">
                  <c:v>360</c:v>
                </c:pt>
                <c:pt idx="591">
                  <c:v>345.2</c:v>
                </c:pt>
                <c:pt idx="592">
                  <c:v>333.4</c:v>
                </c:pt>
                <c:pt idx="593">
                  <c:v>321</c:v>
                </c:pt>
                <c:pt idx="594">
                  <c:v>305.39999999999969</c:v>
                </c:pt>
                <c:pt idx="595">
                  <c:v>286.8</c:v>
                </c:pt>
                <c:pt idx="596">
                  <c:v>270.8</c:v>
                </c:pt>
                <c:pt idx="597">
                  <c:v>259</c:v>
                </c:pt>
                <c:pt idx="598">
                  <c:v>244.8</c:v>
                </c:pt>
                <c:pt idx="599">
                  <c:v>231</c:v>
                </c:pt>
                <c:pt idx="600">
                  <c:v>221</c:v>
                </c:pt>
                <c:pt idx="601">
                  <c:v>206.4</c:v>
                </c:pt>
                <c:pt idx="602">
                  <c:v>193.4</c:v>
                </c:pt>
                <c:pt idx="603">
                  <c:v>179</c:v>
                </c:pt>
                <c:pt idx="604">
                  <c:v>161.80000000000001</c:v>
                </c:pt>
                <c:pt idx="605">
                  <c:v>148.80000000000001</c:v>
                </c:pt>
                <c:pt idx="606">
                  <c:v>135</c:v>
                </c:pt>
                <c:pt idx="607">
                  <c:v>121.8</c:v>
                </c:pt>
                <c:pt idx="608">
                  <c:v>119</c:v>
                </c:pt>
                <c:pt idx="609">
                  <c:v>116</c:v>
                </c:pt>
                <c:pt idx="610">
                  <c:v>116.6</c:v>
                </c:pt>
                <c:pt idx="611">
                  <c:v>117.6</c:v>
                </c:pt>
                <c:pt idx="612">
                  <c:v>118.4</c:v>
                </c:pt>
                <c:pt idx="613">
                  <c:v>119</c:v>
                </c:pt>
                <c:pt idx="614">
                  <c:v>120</c:v>
                </c:pt>
                <c:pt idx="615">
                  <c:v>121.6</c:v>
                </c:pt>
                <c:pt idx="616">
                  <c:v>123</c:v>
                </c:pt>
                <c:pt idx="617">
                  <c:v>127.8</c:v>
                </c:pt>
                <c:pt idx="618">
                  <c:v>138.19999999999999</c:v>
                </c:pt>
                <c:pt idx="619">
                  <c:v>144.19999999999999</c:v>
                </c:pt>
                <c:pt idx="620">
                  <c:v>153.6</c:v>
                </c:pt>
                <c:pt idx="621">
                  <c:v>195.6</c:v>
                </c:pt>
                <c:pt idx="622">
                  <c:v>212.8</c:v>
                </c:pt>
                <c:pt idx="623">
                  <c:v>224.4</c:v>
                </c:pt>
                <c:pt idx="624">
                  <c:v>235.8</c:v>
                </c:pt>
                <c:pt idx="625">
                  <c:v>247.8</c:v>
                </c:pt>
                <c:pt idx="626">
                  <c:v>261.8</c:v>
                </c:pt>
                <c:pt idx="627">
                  <c:v>274.60000000000002</c:v>
                </c:pt>
                <c:pt idx="628">
                  <c:v>289.39999999999969</c:v>
                </c:pt>
                <c:pt idx="629">
                  <c:v>307.60000000000002</c:v>
                </c:pt>
                <c:pt idx="630">
                  <c:v>328.6</c:v>
                </c:pt>
                <c:pt idx="631">
                  <c:v>344.8</c:v>
                </c:pt>
                <c:pt idx="632">
                  <c:v>357.2</c:v>
                </c:pt>
                <c:pt idx="633">
                  <c:v>370</c:v>
                </c:pt>
                <c:pt idx="634">
                  <c:v>383.6</c:v>
                </c:pt>
                <c:pt idx="635">
                  <c:v>394.4</c:v>
                </c:pt>
                <c:pt idx="636">
                  <c:v>406.8</c:v>
                </c:pt>
                <c:pt idx="637">
                  <c:v>422.4</c:v>
                </c:pt>
                <c:pt idx="638">
                  <c:v>445</c:v>
                </c:pt>
                <c:pt idx="639">
                  <c:v>465.4</c:v>
                </c:pt>
                <c:pt idx="640">
                  <c:v>477.4</c:v>
                </c:pt>
                <c:pt idx="641">
                  <c:v>488.8</c:v>
                </c:pt>
                <c:pt idx="642">
                  <c:v>502.8</c:v>
                </c:pt>
                <c:pt idx="643">
                  <c:v>517.20000000000005</c:v>
                </c:pt>
                <c:pt idx="644">
                  <c:v>532.6</c:v>
                </c:pt>
                <c:pt idx="645">
                  <c:v>551</c:v>
                </c:pt>
                <c:pt idx="646">
                  <c:v>570.6</c:v>
                </c:pt>
                <c:pt idx="647">
                  <c:v>585.6</c:v>
                </c:pt>
                <c:pt idx="648">
                  <c:v>598.4</c:v>
                </c:pt>
                <c:pt idx="649">
                  <c:v>612.20000000000005</c:v>
                </c:pt>
                <c:pt idx="650">
                  <c:v>627.20000000000005</c:v>
                </c:pt>
                <c:pt idx="651">
                  <c:v>642.79999999999995</c:v>
                </c:pt>
                <c:pt idx="652">
                  <c:v>659.8</c:v>
                </c:pt>
                <c:pt idx="653">
                  <c:v>677.6</c:v>
                </c:pt>
                <c:pt idx="654">
                  <c:v>695.6</c:v>
                </c:pt>
                <c:pt idx="655">
                  <c:v>709.6</c:v>
                </c:pt>
                <c:pt idx="656">
                  <c:v>725.2</c:v>
                </c:pt>
                <c:pt idx="657">
                  <c:v>739.8</c:v>
                </c:pt>
                <c:pt idx="658">
                  <c:v>755</c:v>
                </c:pt>
                <c:pt idx="659">
                  <c:v>770.8</c:v>
                </c:pt>
                <c:pt idx="660">
                  <c:v>787.8</c:v>
                </c:pt>
                <c:pt idx="661">
                  <c:v>804.6</c:v>
                </c:pt>
                <c:pt idx="662">
                  <c:v>822</c:v>
                </c:pt>
                <c:pt idx="663">
                  <c:v>836.8</c:v>
                </c:pt>
                <c:pt idx="664">
                  <c:v>852.2</c:v>
                </c:pt>
                <c:pt idx="665">
                  <c:v>866</c:v>
                </c:pt>
                <c:pt idx="666">
                  <c:v>882.4</c:v>
                </c:pt>
                <c:pt idx="667">
                  <c:v>897.6</c:v>
                </c:pt>
                <c:pt idx="668">
                  <c:v>914.2</c:v>
                </c:pt>
                <c:pt idx="669">
                  <c:v>930.6</c:v>
                </c:pt>
                <c:pt idx="670">
                  <c:v>946.4</c:v>
                </c:pt>
                <c:pt idx="671">
                  <c:v>961.4</c:v>
                </c:pt>
                <c:pt idx="672">
                  <c:v>976.8</c:v>
                </c:pt>
                <c:pt idx="673">
                  <c:v>991.6</c:v>
                </c:pt>
                <c:pt idx="674">
                  <c:v>1006.8</c:v>
                </c:pt>
                <c:pt idx="675">
                  <c:v>1022.8</c:v>
                </c:pt>
                <c:pt idx="676">
                  <c:v>1038.8</c:v>
                </c:pt>
                <c:pt idx="677">
                  <c:v>1054</c:v>
                </c:pt>
                <c:pt idx="678">
                  <c:v>1069.2</c:v>
                </c:pt>
                <c:pt idx="679">
                  <c:v>1084</c:v>
                </c:pt>
                <c:pt idx="680">
                  <c:v>1098.2</c:v>
                </c:pt>
                <c:pt idx="681">
                  <c:v>1112.2</c:v>
                </c:pt>
                <c:pt idx="682">
                  <c:v>1127.8</c:v>
                </c:pt>
                <c:pt idx="683">
                  <c:v>1143.5999999999999</c:v>
                </c:pt>
                <c:pt idx="684">
                  <c:v>1160.8</c:v>
                </c:pt>
                <c:pt idx="685">
                  <c:v>1176.4000000000001</c:v>
                </c:pt>
                <c:pt idx="686">
                  <c:v>1189.4000000000001</c:v>
                </c:pt>
                <c:pt idx="687">
                  <c:v>1203.4000000000001</c:v>
                </c:pt>
                <c:pt idx="688">
                  <c:v>1218.4000000000001</c:v>
                </c:pt>
                <c:pt idx="689">
                  <c:v>1233.8</c:v>
                </c:pt>
                <c:pt idx="690">
                  <c:v>1248.5999999999999</c:v>
                </c:pt>
                <c:pt idx="691">
                  <c:v>1262.8</c:v>
                </c:pt>
                <c:pt idx="692">
                  <c:v>1278</c:v>
                </c:pt>
                <c:pt idx="693">
                  <c:v>1294</c:v>
                </c:pt>
                <c:pt idx="694">
                  <c:v>1308.2</c:v>
                </c:pt>
                <c:pt idx="695">
                  <c:v>1322.2</c:v>
                </c:pt>
                <c:pt idx="696">
                  <c:v>1336</c:v>
                </c:pt>
                <c:pt idx="697">
                  <c:v>1351.2</c:v>
                </c:pt>
                <c:pt idx="698">
                  <c:v>1366</c:v>
                </c:pt>
                <c:pt idx="699">
                  <c:v>1381.2</c:v>
                </c:pt>
                <c:pt idx="700">
                  <c:v>1397.2</c:v>
                </c:pt>
                <c:pt idx="701">
                  <c:v>1412.2</c:v>
                </c:pt>
                <c:pt idx="702">
                  <c:v>1425.8</c:v>
                </c:pt>
                <c:pt idx="703">
                  <c:v>1440</c:v>
                </c:pt>
                <c:pt idx="704">
                  <c:v>1453.8</c:v>
                </c:pt>
                <c:pt idx="705">
                  <c:v>1468.2</c:v>
                </c:pt>
                <c:pt idx="706">
                  <c:v>1482.4</c:v>
                </c:pt>
                <c:pt idx="707">
                  <c:v>1498</c:v>
                </c:pt>
                <c:pt idx="708">
                  <c:v>1513</c:v>
                </c:pt>
                <c:pt idx="709">
                  <c:v>1526.4</c:v>
                </c:pt>
                <c:pt idx="710">
                  <c:v>1540.6</c:v>
                </c:pt>
                <c:pt idx="711">
                  <c:v>1553.8</c:v>
                </c:pt>
                <c:pt idx="712">
                  <c:v>1567</c:v>
                </c:pt>
                <c:pt idx="713">
                  <c:v>1581</c:v>
                </c:pt>
                <c:pt idx="714">
                  <c:v>1596.4</c:v>
                </c:pt>
                <c:pt idx="715">
                  <c:v>1611.6</c:v>
                </c:pt>
                <c:pt idx="716">
                  <c:v>1625.6</c:v>
                </c:pt>
                <c:pt idx="717">
                  <c:v>1638.8</c:v>
                </c:pt>
                <c:pt idx="718">
                  <c:v>1652.4</c:v>
                </c:pt>
                <c:pt idx="719">
                  <c:v>1665.8</c:v>
                </c:pt>
                <c:pt idx="720">
                  <c:v>1679.2</c:v>
                </c:pt>
                <c:pt idx="721">
                  <c:v>1694.2</c:v>
                </c:pt>
                <c:pt idx="722">
                  <c:v>1709.4</c:v>
                </c:pt>
                <c:pt idx="723">
                  <c:v>1724</c:v>
                </c:pt>
                <c:pt idx="724">
                  <c:v>1738.6</c:v>
                </c:pt>
                <c:pt idx="725">
                  <c:v>1752</c:v>
                </c:pt>
                <c:pt idx="726">
                  <c:v>1764.4</c:v>
                </c:pt>
                <c:pt idx="727">
                  <c:v>1776.6</c:v>
                </c:pt>
                <c:pt idx="728">
                  <c:v>1790.2</c:v>
                </c:pt>
                <c:pt idx="729">
                  <c:v>1804.4</c:v>
                </c:pt>
                <c:pt idx="730">
                  <c:v>1819.6</c:v>
                </c:pt>
                <c:pt idx="731">
                  <c:v>1836.8</c:v>
                </c:pt>
                <c:pt idx="732">
                  <c:v>1850.8</c:v>
                </c:pt>
                <c:pt idx="733">
                  <c:v>1863</c:v>
                </c:pt>
                <c:pt idx="734">
                  <c:v>1876.6</c:v>
                </c:pt>
                <c:pt idx="735">
                  <c:v>1887.8</c:v>
                </c:pt>
                <c:pt idx="736">
                  <c:v>1904.4</c:v>
                </c:pt>
                <c:pt idx="737">
                  <c:v>1920.8</c:v>
                </c:pt>
                <c:pt idx="738">
                  <c:v>1935.4</c:v>
                </c:pt>
                <c:pt idx="739">
                  <c:v>1949.4</c:v>
                </c:pt>
                <c:pt idx="740">
                  <c:v>1962.8</c:v>
                </c:pt>
                <c:pt idx="741">
                  <c:v>1975</c:v>
                </c:pt>
                <c:pt idx="742">
                  <c:v>1989</c:v>
                </c:pt>
                <c:pt idx="743">
                  <c:v>2000.8</c:v>
                </c:pt>
                <c:pt idx="744">
                  <c:v>2014.6</c:v>
                </c:pt>
                <c:pt idx="745">
                  <c:v>2029.2</c:v>
                </c:pt>
                <c:pt idx="746">
                  <c:v>2047.8</c:v>
                </c:pt>
                <c:pt idx="747">
                  <c:v>2061.8000000000002</c:v>
                </c:pt>
                <c:pt idx="748">
                  <c:v>2074</c:v>
                </c:pt>
                <c:pt idx="749">
                  <c:v>2085</c:v>
                </c:pt>
                <c:pt idx="750">
                  <c:v>2099.6</c:v>
                </c:pt>
                <c:pt idx="751">
                  <c:v>2112</c:v>
                </c:pt>
                <c:pt idx="752">
                  <c:v>2124.4</c:v>
                </c:pt>
                <c:pt idx="753">
                  <c:v>2136</c:v>
                </c:pt>
                <c:pt idx="754">
                  <c:v>2157.6</c:v>
                </c:pt>
                <c:pt idx="755">
                  <c:v>2172.4</c:v>
                </c:pt>
                <c:pt idx="756">
                  <c:v>2184.8000000000002</c:v>
                </c:pt>
                <c:pt idx="757">
                  <c:v>2194.8000000000002</c:v>
                </c:pt>
                <c:pt idx="758">
                  <c:v>2207.1999999999998</c:v>
                </c:pt>
                <c:pt idx="759">
                  <c:v>2217.6</c:v>
                </c:pt>
                <c:pt idx="760">
                  <c:v>2235.6</c:v>
                </c:pt>
                <c:pt idx="761">
                  <c:v>2252.8000000000002</c:v>
                </c:pt>
                <c:pt idx="762">
                  <c:v>2267.4</c:v>
                </c:pt>
                <c:pt idx="763">
                  <c:v>2280.4</c:v>
                </c:pt>
                <c:pt idx="764">
                  <c:v>2291.8000000000002</c:v>
                </c:pt>
                <c:pt idx="765">
                  <c:v>2305.8000000000002</c:v>
                </c:pt>
                <c:pt idx="766">
                  <c:v>2319.4</c:v>
                </c:pt>
                <c:pt idx="767">
                  <c:v>2333.4</c:v>
                </c:pt>
                <c:pt idx="768">
                  <c:v>2344.6</c:v>
                </c:pt>
                <c:pt idx="769">
                  <c:v>2358.4</c:v>
                </c:pt>
                <c:pt idx="770">
                  <c:v>2373.4</c:v>
                </c:pt>
                <c:pt idx="771">
                  <c:v>2386.4</c:v>
                </c:pt>
                <c:pt idx="772">
                  <c:v>2398.1999999999998</c:v>
                </c:pt>
                <c:pt idx="773">
                  <c:v>2411</c:v>
                </c:pt>
                <c:pt idx="774">
                  <c:v>2419.8000000000002</c:v>
                </c:pt>
                <c:pt idx="775">
                  <c:v>2426.8000000000002</c:v>
                </c:pt>
                <c:pt idx="776">
                  <c:v>2438</c:v>
                </c:pt>
                <c:pt idx="777">
                  <c:v>2450.6</c:v>
                </c:pt>
                <c:pt idx="778">
                  <c:v>2471.8000000000002</c:v>
                </c:pt>
                <c:pt idx="779">
                  <c:v>2481.1999999999998</c:v>
                </c:pt>
                <c:pt idx="780">
                  <c:v>2493.6</c:v>
                </c:pt>
                <c:pt idx="781">
                  <c:v>2504</c:v>
                </c:pt>
                <c:pt idx="782">
                  <c:v>2509.4</c:v>
                </c:pt>
                <c:pt idx="783">
                  <c:v>2518.1999999999998</c:v>
                </c:pt>
                <c:pt idx="784">
                  <c:v>2527.1999999999998</c:v>
                </c:pt>
                <c:pt idx="785">
                  <c:v>2525.6</c:v>
                </c:pt>
                <c:pt idx="786">
                  <c:v>2528.4</c:v>
                </c:pt>
                <c:pt idx="787">
                  <c:v>2520.1999999999998</c:v>
                </c:pt>
                <c:pt idx="788">
                  <c:v>2515</c:v>
                </c:pt>
                <c:pt idx="789">
                  <c:v>2519.1999999999998</c:v>
                </c:pt>
                <c:pt idx="790">
                  <c:v>2518</c:v>
                </c:pt>
                <c:pt idx="791">
                  <c:v>2524.8000000000002</c:v>
                </c:pt>
                <c:pt idx="792">
                  <c:v>2534</c:v>
                </c:pt>
                <c:pt idx="793">
                  <c:v>2554.4</c:v>
                </c:pt>
                <c:pt idx="794">
                  <c:v>2557.8000000000002</c:v>
                </c:pt>
                <c:pt idx="795">
                  <c:v>2546.1999999999998</c:v>
                </c:pt>
                <c:pt idx="796">
                  <c:v>2546.1999999999998</c:v>
                </c:pt>
                <c:pt idx="797">
                  <c:v>2548.4</c:v>
                </c:pt>
                <c:pt idx="798">
                  <c:v>2554.6</c:v>
                </c:pt>
                <c:pt idx="799">
                  <c:v>2563</c:v>
                </c:pt>
                <c:pt idx="800">
                  <c:v>2567.8000000000002</c:v>
                </c:pt>
                <c:pt idx="801">
                  <c:v>2571.6</c:v>
                </c:pt>
                <c:pt idx="802">
                  <c:v>2579</c:v>
                </c:pt>
                <c:pt idx="803">
                  <c:v>2580.1999999999998</c:v>
                </c:pt>
                <c:pt idx="804">
                  <c:v>2580.8000000000002</c:v>
                </c:pt>
                <c:pt idx="805">
                  <c:v>2581.8000000000002</c:v>
                </c:pt>
                <c:pt idx="806">
                  <c:v>2586</c:v>
                </c:pt>
                <c:pt idx="807">
                  <c:v>2592.6</c:v>
                </c:pt>
                <c:pt idx="808">
                  <c:v>2600.8000000000002</c:v>
                </c:pt>
                <c:pt idx="809">
                  <c:v>2610.6</c:v>
                </c:pt>
                <c:pt idx="810">
                  <c:v>2618.4</c:v>
                </c:pt>
                <c:pt idx="811">
                  <c:v>2622.8</c:v>
                </c:pt>
                <c:pt idx="812">
                  <c:v>2627</c:v>
                </c:pt>
                <c:pt idx="813">
                  <c:v>2633.2</c:v>
                </c:pt>
                <c:pt idx="814">
                  <c:v>2639.6</c:v>
                </c:pt>
                <c:pt idx="815">
                  <c:v>2644.2</c:v>
                </c:pt>
                <c:pt idx="816">
                  <c:v>2651.8</c:v>
                </c:pt>
                <c:pt idx="817">
                  <c:v>2660.4</c:v>
                </c:pt>
                <c:pt idx="818">
                  <c:v>2668.8</c:v>
                </c:pt>
                <c:pt idx="819">
                  <c:v>2670.8</c:v>
                </c:pt>
                <c:pt idx="820">
                  <c:v>2675</c:v>
                </c:pt>
                <c:pt idx="821">
                  <c:v>2679.4</c:v>
                </c:pt>
                <c:pt idx="822">
                  <c:v>2685.4</c:v>
                </c:pt>
                <c:pt idx="823">
                  <c:v>2690.4</c:v>
                </c:pt>
                <c:pt idx="824">
                  <c:v>2695.8</c:v>
                </c:pt>
                <c:pt idx="825">
                  <c:v>2704.6</c:v>
                </c:pt>
                <c:pt idx="826">
                  <c:v>2710.8</c:v>
                </c:pt>
                <c:pt idx="827">
                  <c:v>2711</c:v>
                </c:pt>
                <c:pt idx="828">
                  <c:v>2714.4</c:v>
                </c:pt>
                <c:pt idx="829">
                  <c:v>2717.2</c:v>
                </c:pt>
                <c:pt idx="830">
                  <c:v>2724.8</c:v>
                </c:pt>
                <c:pt idx="831">
                  <c:v>2728</c:v>
                </c:pt>
                <c:pt idx="832">
                  <c:v>2733.4</c:v>
                </c:pt>
                <c:pt idx="833">
                  <c:v>2740.4</c:v>
                </c:pt>
                <c:pt idx="834">
                  <c:v>2751</c:v>
                </c:pt>
                <c:pt idx="835">
                  <c:v>2754.8</c:v>
                </c:pt>
                <c:pt idx="836">
                  <c:v>2753.6</c:v>
                </c:pt>
                <c:pt idx="837">
                  <c:v>2758.4</c:v>
                </c:pt>
                <c:pt idx="838">
                  <c:v>2749.4</c:v>
                </c:pt>
                <c:pt idx="839">
                  <c:v>2751.2</c:v>
                </c:pt>
                <c:pt idx="840">
                  <c:v>2760.4</c:v>
                </c:pt>
                <c:pt idx="841">
                  <c:v>2769</c:v>
                </c:pt>
                <c:pt idx="842">
                  <c:v>2776.2</c:v>
                </c:pt>
                <c:pt idx="843">
                  <c:v>2783.6</c:v>
                </c:pt>
                <c:pt idx="844">
                  <c:v>2788.2</c:v>
                </c:pt>
                <c:pt idx="845">
                  <c:v>2790.2</c:v>
                </c:pt>
                <c:pt idx="846">
                  <c:v>2768.8</c:v>
                </c:pt>
                <c:pt idx="847">
                  <c:v>2770</c:v>
                </c:pt>
                <c:pt idx="848">
                  <c:v>2777.8</c:v>
                </c:pt>
                <c:pt idx="849">
                  <c:v>2786.4</c:v>
                </c:pt>
                <c:pt idx="850">
                  <c:v>2794.2</c:v>
                </c:pt>
                <c:pt idx="851">
                  <c:v>2802.2</c:v>
                </c:pt>
                <c:pt idx="852">
                  <c:v>2808</c:v>
                </c:pt>
                <c:pt idx="853">
                  <c:v>2813.4</c:v>
                </c:pt>
                <c:pt idx="854">
                  <c:v>2808.6</c:v>
                </c:pt>
                <c:pt idx="855">
                  <c:v>2804</c:v>
                </c:pt>
                <c:pt idx="856">
                  <c:v>2799.8</c:v>
                </c:pt>
                <c:pt idx="857">
                  <c:v>2796.2</c:v>
                </c:pt>
                <c:pt idx="858">
                  <c:v>2790.8</c:v>
                </c:pt>
                <c:pt idx="859">
                  <c:v>2782.6</c:v>
                </c:pt>
                <c:pt idx="860">
                  <c:v>2779.2</c:v>
                </c:pt>
                <c:pt idx="861">
                  <c:v>2774.6</c:v>
                </c:pt>
                <c:pt idx="862">
                  <c:v>2760.4</c:v>
                </c:pt>
                <c:pt idx="863">
                  <c:v>2746.4</c:v>
                </c:pt>
                <c:pt idx="864">
                  <c:v>2731.4</c:v>
                </c:pt>
                <c:pt idx="865">
                  <c:v>2716.6</c:v>
                </c:pt>
                <c:pt idx="866">
                  <c:v>2703.4</c:v>
                </c:pt>
                <c:pt idx="867">
                  <c:v>2688.6</c:v>
                </c:pt>
                <c:pt idx="868">
                  <c:v>2674.2</c:v>
                </c:pt>
                <c:pt idx="869">
                  <c:v>2659.6</c:v>
                </c:pt>
                <c:pt idx="870">
                  <c:v>2646.2</c:v>
                </c:pt>
                <c:pt idx="871">
                  <c:v>2633.4</c:v>
                </c:pt>
                <c:pt idx="872">
                  <c:v>2621.4</c:v>
                </c:pt>
                <c:pt idx="873">
                  <c:v>2608.1999999999998</c:v>
                </c:pt>
                <c:pt idx="874">
                  <c:v>2593.6</c:v>
                </c:pt>
                <c:pt idx="875">
                  <c:v>2578.4</c:v>
                </c:pt>
                <c:pt idx="876">
                  <c:v>2565.1999999999998</c:v>
                </c:pt>
                <c:pt idx="877">
                  <c:v>2551.4</c:v>
                </c:pt>
                <c:pt idx="878">
                  <c:v>2538.4</c:v>
                </c:pt>
                <c:pt idx="879">
                  <c:v>2525.8000000000002</c:v>
                </c:pt>
                <c:pt idx="880">
                  <c:v>2512.4</c:v>
                </c:pt>
                <c:pt idx="881">
                  <c:v>2498.8000000000002</c:v>
                </c:pt>
                <c:pt idx="882">
                  <c:v>2485.1999999999998</c:v>
                </c:pt>
                <c:pt idx="883">
                  <c:v>2470.8000000000002</c:v>
                </c:pt>
                <c:pt idx="884">
                  <c:v>2457.6</c:v>
                </c:pt>
                <c:pt idx="885">
                  <c:v>2444</c:v>
                </c:pt>
                <c:pt idx="886">
                  <c:v>2430.4</c:v>
                </c:pt>
                <c:pt idx="887">
                  <c:v>2417.8000000000002</c:v>
                </c:pt>
                <c:pt idx="888">
                  <c:v>2404.6</c:v>
                </c:pt>
                <c:pt idx="889">
                  <c:v>2390.8000000000002</c:v>
                </c:pt>
                <c:pt idx="890">
                  <c:v>2377</c:v>
                </c:pt>
                <c:pt idx="891">
                  <c:v>2363</c:v>
                </c:pt>
                <c:pt idx="892">
                  <c:v>2350</c:v>
                </c:pt>
                <c:pt idx="893">
                  <c:v>2336</c:v>
                </c:pt>
                <c:pt idx="894">
                  <c:v>2323</c:v>
                </c:pt>
                <c:pt idx="895">
                  <c:v>2310.6</c:v>
                </c:pt>
                <c:pt idx="896">
                  <c:v>2297</c:v>
                </c:pt>
                <c:pt idx="897">
                  <c:v>2283.6</c:v>
                </c:pt>
                <c:pt idx="898">
                  <c:v>2269.4</c:v>
                </c:pt>
                <c:pt idx="899">
                  <c:v>2255.6</c:v>
                </c:pt>
                <c:pt idx="900">
                  <c:v>2241.8000000000002</c:v>
                </c:pt>
                <c:pt idx="901">
                  <c:v>2228.4</c:v>
                </c:pt>
                <c:pt idx="902">
                  <c:v>2215.4</c:v>
                </c:pt>
                <c:pt idx="903">
                  <c:v>2202</c:v>
                </c:pt>
                <c:pt idx="904">
                  <c:v>2188</c:v>
                </c:pt>
                <c:pt idx="905">
                  <c:v>2174.6</c:v>
                </c:pt>
                <c:pt idx="906">
                  <c:v>2160.8000000000002</c:v>
                </c:pt>
                <c:pt idx="907">
                  <c:v>2147.1999999999998</c:v>
                </c:pt>
                <c:pt idx="908">
                  <c:v>2133.8000000000002</c:v>
                </c:pt>
                <c:pt idx="909">
                  <c:v>2121</c:v>
                </c:pt>
                <c:pt idx="910">
                  <c:v>2107.6</c:v>
                </c:pt>
                <c:pt idx="911">
                  <c:v>2094.1999999999998</c:v>
                </c:pt>
                <c:pt idx="912">
                  <c:v>2080.4</c:v>
                </c:pt>
                <c:pt idx="913">
                  <c:v>2066.8000000000002</c:v>
                </c:pt>
                <c:pt idx="914">
                  <c:v>2053.6</c:v>
                </c:pt>
                <c:pt idx="915">
                  <c:v>2040.8</c:v>
                </c:pt>
                <c:pt idx="916">
                  <c:v>2028</c:v>
                </c:pt>
                <c:pt idx="917">
                  <c:v>2015.8</c:v>
                </c:pt>
                <c:pt idx="918">
                  <c:v>2003.2</c:v>
                </c:pt>
                <c:pt idx="919">
                  <c:v>1991</c:v>
                </c:pt>
                <c:pt idx="920">
                  <c:v>1977.8</c:v>
                </c:pt>
                <c:pt idx="921">
                  <c:v>1965</c:v>
                </c:pt>
                <c:pt idx="922">
                  <c:v>1950</c:v>
                </c:pt>
                <c:pt idx="923">
                  <c:v>1937</c:v>
                </c:pt>
                <c:pt idx="924">
                  <c:v>1924</c:v>
                </c:pt>
                <c:pt idx="925">
                  <c:v>1911.2</c:v>
                </c:pt>
                <c:pt idx="926">
                  <c:v>1899</c:v>
                </c:pt>
                <c:pt idx="927">
                  <c:v>1886.2</c:v>
                </c:pt>
                <c:pt idx="928">
                  <c:v>1872.6</c:v>
                </c:pt>
                <c:pt idx="929">
                  <c:v>1859.6</c:v>
                </c:pt>
                <c:pt idx="930">
                  <c:v>1845</c:v>
                </c:pt>
                <c:pt idx="931">
                  <c:v>1831.4</c:v>
                </c:pt>
                <c:pt idx="932">
                  <c:v>1819.8</c:v>
                </c:pt>
                <c:pt idx="933">
                  <c:v>1807.6</c:v>
                </c:pt>
                <c:pt idx="934">
                  <c:v>1796</c:v>
                </c:pt>
                <c:pt idx="935">
                  <c:v>1784.2</c:v>
                </c:pt>
                <c:pt idx="936">
                  <c:v>1772.8</c:v>
                </c:pt>
                <c:pt idx="937">
                  <c:v>1760.6</c:v>
                </c:pt>
                <c:pt idx="938">
                  <c:v>1745.2</c:v>
                </c:pt>
                <c:pt idx="939">
                  <c:v>1731.4</c:v>
                </c:pt>
                <c:pt idx="940">
                  <c:v>1719</c:v>
                </c:pt>
                <c:pt idx="941">
                  <c:v>1706.4</c:v>
                </c:pt>
                <c:pt idx="942">
                  <c:v>1693.8</c:v>
                </c:pt>
                <c:pt idx="943">
                  <c:v>1683.6</c:v>
                </c:pt>
                <c:pt idx="944">
                  <c:v>1671.2</c:v>
                </c:pt>
                <c:pt idx="945">
                  <c:v>1658.6</c:v>
                </c:pt>
                <c:pt idx="946">
                  <c:v>1643</c:v>
                </c:pt>
                <c:pt idx="947">
                  <c:v>1630.8</c:v>
                </c:pt>
                <c:pt idx="948">
                  <c:v>1620.2</c:v>
                </c:pt>
                <c:pt idx="949">
                  <c:v>1603</c:v>
                </c:pt>
                <c:pt idx="950">
                  <c:v>1588.4</c:v>
                </c:pt>
                <c:pt idx="951">
                  <c:v>1577</c:v>
                </c:pt>
                <c:pt idx="952">
                  <c:v>1564.8</c:v>
                </c:pt>
                <c:pt idx="953">
                  <c:v>1552</c:v>
                </c:pt>
                <c:pt idx="954">
                  <c:v>1538</c:v>
                </c:pt>
                <c:pt idx="955">
                  <c:v>1524.2</c:v>
                </c:pt>
                <c:pt idx="956">
                  <c:v>1511.4</c:v>
                </c:pt>
                <c:pt idx="957">
                  <c:v>1497.6</c:v>
                </c:pt>
                <c:pt idx="958">
                  <c:v>1486.6</c:v>
                </c:pt>
                <c:pt idx="959">
                  <c:v>1475</c:v>
                </c:pt>
                <c:pt idx="960">
                  <c:v>1459.8</c:v>
                </c:pt>
                <c:pt idx="961">
                  <c:v>1445.2</c:v>
                </c:pt>
                <c:pt idx="962">
                  <c:v>1433</c:v>
                </c:pt>
                <c:pt idx="963">
                  <c:v>1423.2</c:v>
                </c:pt>
                <c:pt idx="964">
                  <c:v>1412</c:v>
                </c:pt>
                <c:pt idx="965">
                  <c:v>1398.8</c:v>
                </c:pt>
                <c:pt idx="966">
                  <c:v>1388.8</c:v>
                </c:pt>
                <c:pt idx="967">
                  <c:v>1381.4</c:v>
                </c:pt>
                <c:pt idx="968">
                  <c:v>1370.4</c:v>
                </c:pt>
                <c:pt idx="969">
                  <c:v>1358.6</c:v>
                </c:pt>
                <c:pt idx="970">
                  <c:v>1345.8</c:v>
                </c:pt>
                <c:pt idx="971">
                  <c:v>1333.2</c:v>
                </c:pt>
                <c:pt idx="972">
                  <c:v>1319.8</c:v>
                </c:pt>
                <c:pt idx="973">
                  <c:v>1307.8</c:v>
                </c:pt>
                <c:pt idx="974">
                  <c:v>1296</c:v>
                </c:pt>
                <c:pt idx="975">
                  <c:v>1282.4000000000001</c:v>
                </c:pt>
                <c:pt idx="976">
                  <c:v>1267.4000000000001</c:v>
                </c:pt>
                <c:pt idx="977">
                  <c:v>1255.2</c:v>
                </c:pt>
                <c:pt idx="978">
                  <c:v>1243.2</c:v>
                </c:pt>
                <c:pt idx="979">
                  <c:v>1230.2</c:v>
                </c:pt>
                <c:pt idx="980">
                  <c:v>1216.4000000000001</c:v>
                </c:pt>
                <c:pt idx="981">
                  <c:v>1203.2</c:v>
                </c:pt>
                <c:pt idx="982">
                  <c:v>1190.2</c:v>
                </c:pt>
                <c:pt idx="983">
                  <c:v>1177.5999999999999</c:v>
                </c:pt>
                <c:pt idx="984">
                  <c:v>1163.8</c:v>
                </c:pt>
                <c:pt idx="985">
                  <c:v>1149.5999999999999</c:v>
                </c:pt>
                <c:pt idx="986">
                  <c:v>1136</c:v>
                </c:pt>
                <c:pt idx="987">
                  <c:v>1122.4000000000001</c:v>
                </c:pt>
                <c:pt idx="988">
                  <c:v>1110</c:v>
                </c:pt>
                <c:pt idx="989">
                  <c:v>1097</c:v>
                </c:pt>
                <c:pt idx="990">
                  <c:v>1083.4000000000001</c:v>
                </c:pt>
                <c:pt idx="991">
                  <c:v>1069.4000000000001</c:v>
                </c:pt>
                <c:pt idx="992">
                  <c:v>1055.5999999999999</c:v>
                </c:pt>
                <c:pt idx="993">
                  <c:v>1042.8</c:v>
                </c:pt>
                <c:pt idx="994">
                  <c:v>1029.2</c:v>
                </c:pt>
                <c:pt idx="995">
                  <c:v>1016.4</c:v>
                </c:pt>
                <c:pt idx="996">
                  <c:v>1003.6</c:v>
                </c:pt>
                <c:pt idx="997">
                  <c:v>990.8</c:v>
                </c:pt>
                <c:pt idx="998">
                  <c:v>976.6</c:v>
                </c:pt>
                <c:pt idx="999">
                  <c:v>962</c:v>
                </c:pt>
                <c:pt idx="1000">
                  <c:v>949</c:v>
                </c:pt>
                <c:pt idx="1001">
                  <c:v>935.6</c:v>
                </c:pt>
                <c:pt idx="1002">
                  <c:v>921.8</c:v>
                </c:pt>
                <c:pt idx="1003">
                  <c:v>908</c:v>
                </c:pt>
                <c:pt idx="1004">
                  <c:v>894.8</c:v>
                </c:pt>
                <c:pt idx="1005">
                  <c:v>881.4</c:v>
                </c:pt>
                <c:pt idx="1006">
                  <c:v>867</c:v>
                </c:pt>
                <c:pt idx="1007">
                  <c:v>853</c:v>
                </c:pt>
                <c:pt idx="1008">
                  <c:v>838.4</c:v>
                </c:pt>
                <c:pt idx="1009">
                  <c:v>823.8</c:v>
                </c:pt>
                <c:pt idx="1010">
                  <c:v>810.2</c:v>
                </c:pt>
                <c:pt idx="1011">
                  <c:v>797.4</c:v>
                </c:pt>
                <c:pt idx="1012">
                  <c:v>784.4</c:v>
                </c:pt>
                <c:pt idx="1013">
                  <c:v>770.6</c:v>
                </c:pt>
                <c:pt idx="1014">
                  <c:v>757.4</c:v>
                </c:pt>
                <c:pt idx="1015">
                  <c:v>741.6</c:v>
                </c:pt>
                <c:pt idx="1016">
                  <c:v>727.4</c:v>
                </c:pt>
                <c:pt idx="1017">
                  <c:v>714.6</c:v>
                </c:pt>
                <c:pt idx="1018">
                  <c:v>700.4</c:v>
                </c:pt>
                <c:pt idx="1019">
                  <c:v>686.2</c:v>
                </c:pt>
                <c:pt idx="1020">
                  <c:v>672.6</c:v>
                </c:pt>
                <c:pt idx="1021">
                  <c:v>659</c:v>
                </c:pt>
                <c:pt idx="1022">
                  <c:v>645.79999999999995</c:v>
                </c:pt>
                <c:pt idx="1023">
                  <c:v>631.4</c:v>
                </c:pt>
                <c:pt idx="1024">
                  <c:v>616.6</c:v>
                </c:pt>
                <c:pt idx="1025">
                  <c:v>603.20000000000005</c:v>
                </c:pt>
                <c:pt idx="1026">
                  <c:v>590.79999999999995</c:v>
                </c:pt>
                <c:pt idx="1027">
                  <c:v>578.79999999999995</c:v>
                </c:pt>
                <c:pt idx="1028">
                  <c:v>565</c:v>
                </c:pt>
                <c:pt idx="1029">
                  <c:v>549.6</c:v>
                </c:pt>
                <c:pt idx="1030">
                  <c:v>536.79999999999995</c:v>
                </c:pt>
                <c:pt idx="1031">
                  <c:v>523.6</c:v>
                </c:pt>
                <c:pt idx="1032">
                  <c:v>508.4</c:v>
                </c:pt>
                <c:pt idx="1033">
                  <c:v>495.2</c:v>
                </c:pt>
                <c:pt idx="1034">
                  <c:v>482</c:v>
                </c:pt>
                <c:pt idx="1035">
                  <c:v>468.4</c:v>
                </c:pt>
                <c:pt idx="1036">
                  <c:v>457</c:v>
                </c:pt>
                <c:pt idx="1037">
                  <c:v>441.4</c:v>
                </c:pt>
                <c:pt idx="1038">
                  <c:v>427.8</c:v>
                </c:pt>
                <c:pt idx="1039">
                  <c:v>415</c:v>
                </c:pt>
                <c:pt idx="1040">
                  <c:v>402.8</c:v>
                </c:pt>
                <c:pt idx="1041">
                  <c:v>391.2</c:v>
                </c:pt>
                <c:pt idx="1042">
                  <c:v>378.2</c:v>
                </c:pt>
                <c:pt idx="1043">
                  <c:v>367.2</c:v>
                </c:pt>
                <c:pt idx="1044">
                  <c:v>355.2</c:v>
                </c:pt>
                <c:pt idx="1045">
                  <c:v>338</c:v>
                </c:pt>
                <c:pt idx="1046">
                  <c:v>321.60000000000002</c:v>
                </c:pt>
                <c:pt idx="1047">
                  <c:v>308.39999999999969</c:v>
                </c:pt>
                <c:pt idx="1048">
                  <c:v>295.60000000000002</c:v>
                </c:pt>
                <c:pt idx="1049">
                  <c:v>284</c:v>
                </c:pt>
                <c:pt idx="1050">
                  <c:v>272.39999999999969</c:v>
                </c:pt>
                <c:pt idx="1051">
                  <c:v>261.39999999999969</c:v>
                </c:pt>
                <c:pt idx="1052">
                  <c:v>252.4</c:v>
                </c:pt>
                <c:pt idx="1053">
                  <c:v>239.8</c:v>
                </c:pt>
                <c:pt idx="1054">
                  <c:v>225</c:v>
                </c:pt>
                <c:pt idx="1055">
                  <c:v>206.8</c:v>
                </c:pt>
                <c:pt idx="1056">
                  <c:v>192</c:v>
                </c:pt>
                <c:pt idx="1057">
                  <c:v>180.4</c:v>
                </c:pt>
                <c:pt idx="1058">
                  <c:v>168.2</c:v>
                </c:pt>
                <c:pt idx="1059">
                  <c:v>157</c:v>
                </c:pt>
                <c:pt idx="1060">
                  <c:v>148</c:v>
                </c:pt>
                <c:pt idx="1061">
                  <c:v>133.80000000000001</c:v>
                </c:pt>
                <c:pt idx="1062">
                  <c:v>120.6</c:v>
                </c:pt>
                <c:pt idx="1063">
                  <c:v>107</c:v>
                </c:pt>
                <c:pt idx="1064">
                  <c:v>91.8</c:v>
                </c:pt>
                <c:pt idx="1065">
                  <c:v>79.8</c:v>
                </c:pt>
                <c:pt idx="1066">
                  <c:v>65.599999999999994</c:v>
                </c:pt>
                <c:pt idx="1067">
                  <c:v>53.8</c:v>
                </c:pt>
                <c:pt idx="1068">
                  <c:v>43.6</c:v>
                </c:pt>
                <c:pt idx="1069">
                  <c:v>31.2</c:v>
                </c:pt>
                <c:pt idx="1070">
                  <c:v>19</c:v>
                </c:pt>
                <c:pt idx="1071">
                  <c:v>8</c:v>
                </c:pt>
                <c:pt idx="1072">
                  <c:v>1</c:v>
                </c:pt>
                <c:pt idx="1073">
                  <c:v>-0.2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93856"/>
        <c:axId val="85269504"/>
      </c:scatterChart>
      <c:valAx>
        <c:axId val="835938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5269504"/>
        <c:crosses val="autoZero"/>
        <c:crossBetween val="midCat"/>
      </c:valAx>
      <c:valAx>
        <c:axId val="85269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5938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72656241137808941"/>
          <c:y val="0.67583867376889006"/>
          <c:w val="0.19712707182320441"/>
          <c:h val="8.010149894053965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89438169420921E-2"/>
                  <c:y val="-4.9960925302343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30000" dirty="0" smtClean="0"/>
                      <a:t>rst</a:t>
                    </a:r>
                    <a:r>
                      <a:rPr lang="en-US" baseline="0" dirty="0" smtClean="0"/>
                      <a:t> cycle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360937153950993E-2"/>
                  <c:y val="-5.3206066283515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30000" dirty="0" smtClean="0"/>
                      <a:t>nd</a:t>
                    </a:r>
                    <a:r>
                      <a:rPr lang="en-US" dirty="0" smtClean="0"/>
                      <a:t> </a:t>
                    </a:r>
                    <a:r>
                      <a:rPr lang="en-US" baseline="0" dirty="0" smtClean="0"/>
                      <a:t>cycle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435297370953233E-2"/>
                  <c:y val="-5.58747123533378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30000" dirty="0" smtClean="0"/>
                      <a:t>rd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cycle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'Module G'!$C$8:$C$10</c:f>
              <c:numCache>
                <c:formatCode>0</c:formatCode>
                <c:ptCount val="3"/>
                <c:pt idx="0">
                  <c:v>1377</c:v>
                </c:pt>
                <c:pt idx="1">
                  <c:v>1116</c:v>
                </c:pt>
                <c:pt idx="2">
                  <c:v>771</c:v>
                </c:pt>
              </c:numCache>
            </c:numRef>
          </c:xVal>
          <c:yVal>
            <c:numRef>
              <c:f>'Module G'!$E$8:$E$10</c:f>
              <c:numCache>
                <c:formatCode>0.000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9935232"/>
        <c:axId val="99433088"/>
      </c:scatterChart>
      <c:valAx>
        <c:axId val="89935232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Effort(N</a:t>
                </a:r>
                <a:r>
                  <a:rPr lang="fr-FR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433088"/>
        <c:crosses val="autoZero"/>
        <c:crossBetween val="midCat"/>
      </c:valAx>
      <c:valAx>
        <c:axId val="99433088"/>
        <c:scaling>
          <c:orientation val="minMax"/>
          <c:max val="0.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 smtClean="0"/>
                  <a:t>Displacement</a:t>
                </a:r>
                <a:r>
                  <a:rPr lang="fr-FR" baseline="0" dirty="0" smtClean="0"/>
                  <a:t> </a:t>
                </a:r>
                <a:r>
                  <a:rPr lang="fr-FR" baseline="0" dirty="0"/>
                  <a:t>(mm)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935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 b="1" i="0" baseline="0" dirty="0" smtClean="0"/>
              <a:t>Safety Coefficient </a:t>
            </a:r>
            <a:r>
              <a:rPr lang="en-GB" sz="1200" b="1" dirty="0" smtClean="0"/>
              <a:t>Degradation / repeated stress for </a:t>
            </a:r>
            <a:r>
              <a:rPr lang="en-GB" sz="1200" b="1" i="0" baseline="0" dirty="0" smtClean="0"/>
              <a:t>each module</a:t>
            </a:r>
            <a:endParaRPr lang="en-GB" sz="1200" b="1" i="0" baseline="0" dirty="0"/>
          </a:p>
        </c:rich>
      </c:tx>
      <c:layout>
        <c:manualLayout>
          <c:xMode val="edge"/>
          <c:yMode val="edge"/>
          <c:x val="0.13940392410188923"/>
          <c:y val="0.108784675981188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050087175433771E-2"/>
          <c:y val="0.10685132733448849"/>
          <c:w val="0.77411533789326481"/>
          <c:h val="0.77663537847823783"/>
        </c:manualLayout>
      </c:layout>
      <c:scatterChart>
        <c:scatterStyle val="lineMarker"/>
        <c:varyColors val="0"/>
        <c:ser>
          <c:idx val="1"/>
          <c:order val="0"/>
          <c:tx>
            <c:v>M3 -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rgbClr val="FFC000"/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S!$C$3:$C$5</c:f>
              <c:numCache>
                <c:formatCode>0</c:formatCode>
                <c:ptCount val="3"/>
                <c:pt idx="0">
                  <c:v>67160.187969230785</c:v>
                </c:pt>
                <c:pt idx="1">
                  <c:v>54430.479138461531</c:v>
                </c:pt>
                <c:pt idx="2">
                  <c:v>37603.852523077046</c:v>
                </c:pt>
              </c:numCache>
            </c:numRef>
          </c:xVal>
          <c:yVal>
            <c:numRef>
              <c:f>S!$B$3:$B$5</c:f>
              <c:numCache>
                <c:formatCode>General</c:formatCode>
                <c:ptCount val="3"/>
                <c:pt idx="0">
                  <c:v>2.8</c:v>
                </c:pt>
                <c:pt idx="1">
                  <c:v>2.2000000000000002</c:v>
                </c:pt>
                <c:pt idx="2">
                  <c:v>1.5</c:v>
                </c:pt>
              </c:numCache>
            </c:numRef>
          </c:yVal>
          <c:smooth val="0"/>
        </c:ser>
        <c:ser>
          <c:idx val="0"/>
          <c:order val="1"/>
          <c:tx>
            <c:v>M2 -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rgbClr val="0070C0"/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S!$C$7:$C$9</c:f>
              <c:numCache>
                <c:formatCode>0</c:formatCode>
                <c:ptCount val="3"/>
                <c:pt idx="0">
                  <c:v>57974.180617582431</c:v>
                </c:pt>
                <c:pt idx="1">
                  <c:v>46985.610435164839</c:v>
                </c:pt>
                <c:pt idx="2">
                  <c:v>32460.488929670333</c:v>
                </c:pt>
              </c:numCache>
            </c:numRef>
          </c:xVal>
          <c:yVal>
            <c:numRef>
              <c:f>S!$B$7:$B$9</c:f>
              <c:numCache>
                <c:formatCode>General</c:formatCode>
                <c:ptCount val="3"/>
                <c:pt idx="0">
                  <c:v>2.8</c:v>
                </c:pt>
                <c:pt idx="1">
                  <c:v>2.2999999999999998</c:v>
                </c:pt>
                <c:pt idx="2">
                  <c:v>1.6</c:v>
                </c:pt>
              </c:numCache>
            </c:numRef>
          </c:yVal>
          <c:smooth val="0"/>
        </c:ser>
        <c:ser>
          <c:idx val="2"/>
          <c:order val="2"/>
          <c:tx>
            <c:v>M1 -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S!$C$11:$C$13</c:f>
              <c:numCache>
                <c:formatCode>0</c:formatCode>
                <c:ptCount val="3"/>
                <c:pt idx="0">
                  <c:v>42719.774617582414</c:v>
                </c:pt>
                <c:pt idx="1">
                  <c:v>34622.562435164829</c:v>
                </c:pt>
                <c:pt idx="2">
                  <c:v>23919.350929670276</c:v>
                </c:pt>
              </c:numCache>
            </c:numRef>
          </c:xVal>
          <c:yVal>
            <c:numRef>
              <c:f>S!$B$11:$B$13</c:f>
              <c:numCache>
                <c:formatCode>General</c:formatCode>
                <c:ptCount val="3"/>
                <c:pt idx="0">
                  <c:v>2.8</c:v>
                </c:pt>
                <c:pt idx="1">
                  <c:v>2.2999999999999998</c:v>
                </c:pt>
                <c:pt idx="2">
                  <c:v>1.6</c:v>
                </c:pt>
              </c:numCache>
            </c:numRef>
          </c:yVal>
          <c:smooth val="0"/>
        </c:ser>
        <c:ser>
          <c:idx val="3"/>
          <c:order val="3"/>
          <c:tx>
            <c:v>M3 - E3</c:v>
          </c:tx>
          <c:spPr>
            <a:ln w="19050">
              <a:noFill/>
            </a:ln>
          </c:spPr>
          <c:marker>
            <c:symbol val="star"/>
            <c:size val="5"/>
          </c:marker>
          <c:xVal>
            <c:numRef>
              <c:f>S!$C$15:$C$18</c:f>
              <c:numCache>
                <c:formatCode>General</c:formatCode>
                <c:ptCount val="4"/>
                <c:pt idx="0">
                  <c:v>72784</c:v>
                </c:pt>
                <c:pt idx="1">
                  <c:v>63394</c:v>
                </c:pt>
                <c:pt idx="2">
                  <c:v>62032</c:v>
                </c:pt>
                <c:pt idx="3">
                  <c:v>61399</c:v>
                </c:pt>
              </c:numCache>
            </c:numRef>
          </c:xVal>
          <c:yVal>
            <c:numRef>
              <c:f>S!$B$15:$B$18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  <c:smooth val="0"/>
        </c:ser>
        <c:ser>
          <c:idx val="4"/>
          <c:order val="4"/>
          <c:tx>
            <c:v>M2 - E3</c:v>
          </c:tx>
          <c:spPr>
            <a:ln w="19050">
              <a:noFill/>
            </a:ln>
          </c:spPr>
          <c:xVal>
            <c:numRef>
              <c:f>S!$C$20:$C$23</c:f>
              <c:numCache>
                <c:formatCode>General</c:formatCode>
                <c:ptCount val="4"/>
                <c:pt idx="0">
                  <c:v>62258</c:v>
                </c:pt>
                <c:pt idx="1">
                  <c:v>54226</c:v>
                </c:pt>
                <c:pt idx="2">
                  <c:v>53061</c:v>
                </c:pt>
                <c:pt idx="3">
                  <c:v>52520</c:v>
                </c:pt>
              </c:numCache>
            </c:numRef>
          </c:xVal>
          <c:yVal>
            <c:numRef>
              <c:f>S!$B$20:$B$23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v>M1 - E3</c:v>
          </c:tx>
          <c:spPr>
            <a:ln w="19050">
              <a:noFill/>
            </a:ln>
          </c:spPr>
          <c:marker>
            <c:symbol val="star"/>
            <c:size val="5"/>
          </c:marker>
          <c:xVal>
            <c:numRef>
              <c:f>S!$C$25:$C$28</c:f>
              <c:numCache>
                <c:formatCode>General</c:formatCode>
                <c:ptCount val="4"/>
                <c:pt idx="0">
                  <c:v>45685</c:v>
                </c:pt>
                <c:pt idx="1">
                  <c:v>39791</c:v>
                </c:pt>
                <c:pt idx="2">
                  <c:v>38936</c:v>
                </c:pt>
                <c:pt idx="3">
                  <c:v>38539</c:v>
                </c:pt>
              </c:numCache>
            </c:numRef>
          </c:xVal>
          <c:yVal>
            <c:numRef>
              <c:f>S!$B$25:$B$28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  <c:smooth val="0"/>
        </c:ser>
        <c:ser>
          <c:idx val="7"/>
          <c:order val="6"/>
          <c:tx>
            <c:v>M3 - E2</c:v>
          </c:tx>
          <c:spPr>
            <a:ln w="19050">
              <a:noFill/>
            </a:ln>
          </c:spPr>
          <c:xVal>
            <c:numRef>
              <c:f>'dX=0,3'!$H$16:$H$21</c:f>
              <c:numCache>
                <c:formatCode>0</c:formatCode>
                <c:ptCount val="6"/>
                <c:pt idx="0">
                  <c:v>50003.249357989196</c:v>
                </c:pt>
                <c:pt idx="1">
                  <c:v>53070.634664272882</c:v>
                </c:pt>
                <c:pt idx="2">
                  <c:v>46741.109429084376</c:v>
                </c:pt>
                <c:pt idx="3">
                  <c:v>40460.272849551155</c:v>
                </c:pt>
                <c:pt idx="4">
                  <c:v>30625.164407181317</c:v>
                </c:pt>
                <c:pt idx="5">
                  <c:v>27216.95851131059</c:v>
                </c:pt>
              </c:numCache>
            </c:numRef>
          </c:xVal>
          <c:yVal>
            <c:numRef>
              <c:f>'dX=0,3'!$K$16:$K$21</c:f>
              <c:numCache>
                <c:formatCode>0.0</c:formatCode>
                <c:ptCount val="6"/>
                <c:pt idx="0">
                  <c:v>2.0561400517862465</c:v>
                </c:pt>
                <c:pt idx="1">
                  <c:v>2.1822713305228909</c:v>
                </c:pt>
                <c:pt idx="2">
                  <c:v>1.9220004378917248</c:v>
                </c:pt>
                <c:pt idx="3">
                  <c:v>1.6637316290500206</c:v>
                </c:pt>
                <c:pt idx="4">
                  <c:v>1.2593107035769711</c:v>
                </c:pt>
                <c:pt idx="5">
                  <c:v>1.1191648383140318</c:v>
                </c:pt>
              </c:numCache>
            </c:numRef>
          </c:yVal>
          <c:smooth val="0"/>
        </c:ser>
        <c:ser>
          <c:idx val="8"/>
          <c:order val="7"/>
          <c:tx>
            <c:v>M2 - E2</c:v>
          </c:tx>
          <c:spPr>
            <a:ln w="19050">
              <a:noFill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'dX=0,3'!$H$84:$H$89</c:f>
              <c:numCache>
                <c:formatCode>0</c:formatCode>
                <c:ptCount val="6"/>
                <c:pt idx="0">
                  <c:v>43214.170901974867</c:v>
                </c:pt>
                <c:pt idx="1">
                  <c:v>45865.088883303419</c:v>
                </c:pt>
                <c:pt idx="2">
                  <c:v>40394.940667863557</c:v>
                </c:pt>
                <c:pt idx="3">
                  <c:v>34966.87051561939</c:v>
                </c:pt>
                <c:pt idx="4">
                  <c:v>26467.101750089721</c:v>
                </c:pt>
                <c:pt idx="5">
                  <c:v>23521.637326391319</c:v>
                </c:pt>
              </c:numCache>
            </c:numRef>
          </c:xVal>
          <c:yVal>
            <c:numRef>
              <c:f>'dX=0,3'!$K$84:$K$89</c:f>
              <c:numCache>
                <c:formatCode>0.0</c:formatCode>
                <c:ptCount val="6"/>
                <c:pt idx="0">
                  <c:v>2.0956775742909213</c:v>
                </c:pt>
                <c:pt idx="1">
                  <c:v>2.224234231720652</c:v>
                </c:pt>
                <c:pt idx="2">
                  <c:v>1.9589585894053438</c:v>
                </c:pt>
                <c:pt idx="3">
                  <c:v>1.695723528953998</c:v>
                </c:pt>
                <c:pt idx="4">
                  <c:v>1.2835259924332898</c:v>
                </c:pt>
                <c:pt idx="5">
                  <c:v>1.1406852619558212</c:v>
                </c:pt>
              </c:numCache>
            </c:numRef>
          </c:yVal>
          <c:smooth val="0"/>
        </c:ser>
        <c:ser>
          <c:idx val="9"/>
          <c:order val="8"/>
          <c:tx>
            <c:v>M1 - E2</c:v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1">
                  <a:lumMod val="75000"/>
                </a:schemeClr>
              </a:solidFill>
            </c:spPr>
          </c:marker>
          <c:xVal>
            <c:numRef>
              <c:f>'dX=0,3'!$H$50:$H$55</c:f>
              <c:numCache>
                <c:formatCode>0</c:formatCode>
                <c:ptCount val="6"/>
                <c:pt idx="0">
                  <c:v>31837.064901974871</c:v>
                </c:pt>
                <c:pt idx="1">
                  <c:v>33790.068883303415</c:v>
                </c:pt>
                <c:pt idx="2">
                  <c:v>29760.060667863556</c:v>
                </c:pt>
                <c:pt idx="3">
                  <c:v>25761.052515619394</c:v>
                </c:pt>
                <c:pt idx="4">
                  <c:v>19499.039750089712</c:v>
                </c:pt>
                <c:pt idx="5">
                  <c:v>17329.035326391331</c:v>
                </c:pt>
              </c:numCache>
            </c:numRef>
          </c:xVal>
          <c:yVal>
            <c:numRef>
              <c:f>'dX=0,3'!$K$50:$K$55</c:f>
              <c:numCache>
                <c:formatCode>0.0</c:formatCode>
                <c:ptCount val="6"/>
                <c:pt idx="0">
                  <c:v>2.1046488271962933</c:v>
                </c:pt>
                <c:pt idx="1">
                  <c:v>2.2337558146484513</c:v>
                </c:pt>
                <c:pt idx="2">
                  <c:v>1.967344570699554</c:v>
                </c:pt>
                <c:pt idx="3">
                  <c:v>1.7029826440118021</c:v>
                </c:pt>
                <c:pt idx="4">
                  <c:v>1.2890205572604336</c:v>
                </c:pt>
                <c:pt idx="5">
                  <c:v>1.1455683489802608</c:v>
                </c:pt>
              </c:numCache>
            </c:numRef>
          </c:yVal>
          <c:smooth val="0"/>
        </c:ser>
        <c:ser>
          <c:idx val="10"/>
          <c:order val="9"/>
          <c:tx>
            <c:v>M3 - E1</c:v>
          </c:tx>
          <c:spPr>
            <a:ln w="19050">
              <a:noFill/>
            </a:ln>
          </c:spPr>
          <c:xVal>
            <c:numRef>
              <c:f>'dX=0,3'!$H$3:$H$12</c:f>
              <c:numCache>
                <c:formatCode>0</c:formatCode>
                <c:ptCount val="10"/>
                <c:pt idx="0">
                  <c:v>38989.214549233388</c:v>
                </c:pt>
                <c:pt idx="1">
                  <c:v>35533.241724020365</c:v>
                </c:pt>
                <c:pt idx="2">
                  <c:v>38307.755118909707</c:v>
                </c:pt>
                <c:pt idx="3">
                  <c:v>35922.647112776831</c:v>
                </c:pt>
                <c:pt idx="4">
                  <c:v>34949.133640885724</c:v>
                </c:pt>
                <c:pt idx="5">
                  <c:v>34949.133640885724</c:v>
                </c:pt>
                <c:pt idx="6">
                  <c:v>31541.836489267465</c:v>
                </c:pt>
                <c:pt idx="7">
                  <c:v>31590.512162862007</c:v>
                </c:pt>
                <c:pt idx="8">
                  <c:v>31444.485142078363</c:v>
                </c:pt>
                <c:pt idx="9">
                  <c:v>30227.593302214693</c:v>
                </c:pt>
              </c:numCache>
            </c:numRef>
          </c:xVal>
          <c:yVal>
            <c:numRef>
              <c:f>'dX=0,3'!$K$3:$K$12</c:f>
              <c:numCache>
                <c:formatCode>0.0</c:formatCode>
                <c:ptCount val="10"/>
                <c:pt idx="0">
                  <c:v>1.6032415223343315</c:v>
                </c:pt>
                <c:pt idx="1">
                  <c:v>1.4611314747865942</c:v>
                </c:pt>
                <c:pt idx="2">
                  <c:v>1.5752198228178762</c:v>
                </c:pt>
                <c:pt idx="3">
                  <c:v>1.4771438745102841</c:v>
                </c:pt>
                <c:pt idx="4">
                  <c:v>1.4371128752010611</c:v>
                </c:pt>
                <c:pt idx="5">
                  <c:v>1.4371128752010611</c:v>
                </c:pt>
                <c:pt idx="6">
                  <c:v>1.297004377618785</c:v>
                </c:pt>
                <c:pt idx="7">
                  <c:v>1.299005927584246</c:v>
                </c:pt>
                <c:pt idx="8">
                  <c:v>1.2930012776878603</c:v>
                </c:pt>
                <c:pt idx="9">
                  <c:v>1.2429625285513379</c:v>
                </c:pt>
              </c:numCache>
            </c:numRef>
          </c:yVal>
          <c:smooth val="0"/>
        </c:ser>
        <c:ser>
          <c:idx val="11"/>
          <c:order val="10"/>
          <c:tx>
            <c:v>M2 - E1</c:v>
          </c:tx>
          <c:spPr>
            <a:ln w="19050">
              <a:noFill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'dX=0,3'!$H$71:$H$80</c:f>
              <c:numCache>
                <c:formatCode>0</c:formatCode>
                <c:ptCount val="10"/>
                <c:pt idx="0">
                  <c:v>33391.527436456563</c:v>
                </c:pt>
                <c:pt idx="1">
                  <c:v>30431.729124361158</c:v>
                </c:pt>
                <c:pt idx="2">
                  <c:v>32807.905234071593</c:v>
                </c:pt>
                <c:pt idx="3">
                  <c:v>30765.227525724087</c:v>
                </c:pt>
                <c:pt idx="4">
                  <c:v>29931.481522316866</c:v>
                </c:pt>
                <c:pt idx="5">
                  <c:v>29931.481522316866</c:v>
                </c:pt>
                <c:pt idx="6">
                  <c:v>27013.370510391782</c:v>
                </c:pt>
                <c:pt idx="7">
                  <c:v>27055.057810562179</c:v>
                </c:pt>
                <c:pt idx="8">
                  <c:v>26929.995910051108</c:v>
                </c:pt>
                <c:pt idx="9">
                  <c:v>25887.813405792163</c:v>
                </c:pt>
              </c:numCache>
            </c:numRef>
          </c:xVal>
          <c:yVal>
            <c:numRef>
              <c:f>'dX=0,3'!$K$71:$K$80</c:f>
              <c:numCache>
                <c:formatCode>0.0</c:formatCode>
                <c:ptCount val="10"/>
                <c:pt idx="0">
                  <c:v>1.6193270346117923</c:v>
                </c:pt>
                <c:pt idx="1">
                  <c:v>1.4757911801081192</c:v>
                </c:pt>
                <c:pt idx="2">
                  <c:v>1.5910241900617699</c:v>
                </c:pt>
                <c:pt idx="3">
                  <c:v>1.4919642341367048</c:v>
                </c:pt>
                <c:pt idx="4">
                  <c:v>1.4515315990652478</c:v>
                </c:pt>
                <c:pt idx="5">
                  <c:v>1.4515315990652478</c:v>
                </c:pt>
                <c:pt idx="6">
                  <c:v>1.3100173763151561</c:v>
                </c:pt>
                <c:pt idx="7">
                  <c:v>1.3120390080687281</c:v>
                </c:pt>
                <c:pt idx="8">
                  <c:v>1.3059741128080098</c:v>
                </c:pt>
                <c:pt idx="9">
                  <c:v>1.2554333189686882</c:v>
                </c:pt>
              </c:numCache>
            </c:numRef>
          </c:yVal>
          <c:smooth val="0"/>
        </c:ser>
        <c:ser>
          <c:idx val="6"/>
          <c:order val="11"/>
          <c:tx>
            <c:v>M1 - E1</c:v>
          </c:tx>
          <c:spPr>
            <a:ln w="19050">
              <a:noFill/>
            </a:ln>
          </c:spPr>
          <c:xVal>
            <c:numRef>
              <c:f>'dX=0,3'!$H$37:$H$46</c:f>
              <c:numCache>
                <c:formatCode>0</c:formatCode>
                <c:ptCount val="10"/>
                <c:pt idx="0">
                  <c:v>24518.049436456509</c:v>
                </c:pt>
                <c:pt idx="1">
                  <c:v>22344.789124361163</c:v>
                </c:pt>
                <c:pt idx="2">
                  <c:v>24089.519234071489</c:v>
                </c:pt>
                <c:pt idx="3">
                  <c:v>22589.663525724063</c:v>
                </c:pt>
                <c:pt idx="4">
                  <c:v>21977.477522316862</c:v>
                </c:pt>
                <c:pt idx="5">
                  <c:v>21977.477522316862</c:v>
                </c:pt>
                <c:pt idx="6">
                  <c:v>19834.826510391817</c:v>
                </c:pt>
                <c:pt idx="7">
                  <c:v>19865.435810562223</c:v>
                </c:pt>
                <c:pt idx="8">
                  <c:v>19773.607910051098</c:v>
                </c:pt>
                <c:pt idx="9">
                  <c:v>19008.375405792165</c:v>
                </c:pt>
              </c:numCache>
            </c:numRef>
          </c:xVal>
          <c:yVal>
            <c:numRef>
              <c:f>'dX=0,3'!$K$37:$K$46</c:f>
              <c:numCache>
                <c:formatCode>0.0</c:formatCode>
                <c:ptCount val="10"/>
                <c:pt idx="0">
                  <c:v>1.6208115964979595</c:v>
                </c:pt>
                <c:pt idx="1">
                  <c:v>1.4771441516148678</c:v>
                </c:pt>
                <c:pt idx="2">
                  <c:v>1.5924828045491821</c:v>
                </c:pt>
                <c:pt idx="3">
                  <c:v>1.4933320327284558</c:v>
                </c:pt>
                <c:pt idx="4">
                  <c:v>1.4528623299444878</c:v>
                </c:pt>
                <c:pt idx="5">
                  <c:v>1.4528623299444878</c:v>
                </c:pt>
                <c:pt idx="6">
                  <c:v>1.3112183702005962</c:v>
                </c:pt>
                <c:pt idx="7">
                  <c:v>1.3132418553397938</c:v>
                </c:pt>
                <c:pt idx="8">
                  <c:v>1.307171399922197</c:v>
                </c:pt>
                <c:pt idx="9">
                  <c:v>1.2565842714422382</c:v>
                </c:pt>
              </c:numCache>
            </c:numRef>
          </c:yVal>
          <c:smooth val="0"/>
        </c:ser>
        <c:ser>
          <c:idx val="12"/>
          <c:order val="12"/>
          <c:tx>
            <c:v>M3</c:v>
          </c:tx>
          <c:spPr>
            <a:ln w="19050">
              <a:noFill/>
            </a:ln>
          </c:spPr>
          <c:xVal>
            <c:numRef>
              <c:f>'dX=0,3'!$N$102</c:f>
              <c:numCache>
                <c:formatCode>0</c:formatCode>
                <c:ptCount val="1"/>
                <c:pt idx="0">
                  <c:v>24318.99</c:v>
                </c:pt>
              </c:numCache>
            </c:numRef>
          </c:xVal>
          <c:yVal>
            <c:numRef>
              <c:f>'dX=0,3'!$O$102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</c:ser>
        <c:ser>
          <c:idx val="13"/>
          <c:order val="13"/>
          <c:tx>
            <c:v>M2</c:v>
          </c:tx>
          <c:spPr>
            <a:ln w="19050">
              <a:noFill/>
            </a:ln>
          </c:spPr>
          <c:xVal>
            <c:numRef>
              <c:f>'dX=0,3'!$N$103</c:f>
              <c:numCache>
                <c:formatCode>0</c:formatCode>
                <c:ptCount val="1"/>
                <c:pt idx="0">
                  <c:v>20620.620000000003</c:v>
                </c:pt>
              </c:numCache>
            </c:numRef>
          </c:xVal>
          <c:yVal>
            <c:numRef>
              <c:f>'dX=0,3'!$O$103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</c:ser>
        <c:ser>
          <c:idx val="14"/>
          <c:order val="14"/>
          <c:tx>
            <c:v>M1</c:v>
          </c:tx>
          <c:spPr>
            <a:ln w="19050">
              <a:noFill/>
            </a:ln>
          </c:spPr>
          <c:marker>
            <c:symbol val="x"/>
            <c:size val="5"/>
          </c:marker>
          <c:xVal>
            <c:numRef>
              <c:f>'dX=0,3'!$N$104</c:f>
              <c:numCache>
                <c:formatCode>0</c:formatCode>
                <c:ptCount val="1"/>
                <c:pt idx="0">
                  <c:v>15127.02</c:v>
                </c:pt>
              </c:numCache>
            </c:numRef>
          </c:xVal>
          <c:yVal>
            <c:numRef>
              <c:f>'dX=0,3'!$O$104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72256"/>
        <c:axId val="87874176"/>
      </c:scatterChart>
      <c:valAx>
        <c:axId val="8787225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lang="en-GB" noProof="0"/>
                </a:pPr>
                <a:r>
                  <a:rPr lang="en-GB" noProof="0" smtClean="0"/>
                  <a:t>Shearing Effort (</a:t>
                </a:r>
                <a:r>
                  <a:rPr lang="en-GB" noProof="0"/>
                  <a:t>N)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87874176"/>
        <c:crosses val="autoZero"/>
        <c:crossBetween val="midCat"/>
      </c:valAx>
      <c:valAx>
        <c:axId val="87874176"/>
        <c:scaling>
          <c:orientation val="minMax"/>
          <c:min val="0.5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fr-FR" sz="1000" b="0" i="0" baseline="0"/>
                  <a:t>Coefficient de sécurité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872256"/>
        <c:crosses val="autoZero"/>
        <c:crossBetween val="midCat"/>
      </c:valAx>
    </c:plotArea>
    <c:legend>
      <c:legendPos val="r"/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0.05341</cdr:x>
      <cdr:y>0.13953</cdr:y>
    </cdr:from>
    <cdr:to>
      <cdr:x>0.13366</cdr:x>
      <cdr:y>0.2173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8960" y="369895"/>
          <a:ext cx="389111" cy="206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/>
            <a:t>(</a:t>
          </a:r>
          <a:r>
            <a:rPr lang="fr-FR" sz="1000" dirty="0" smtClean="0"/>
            <a:t>N)</a:t>
          </a:r>
          <a:endParaRPr lang="fr-FR" sz="1000" dirty="0"/>
        </a:p>
      </cdr:txBody>
    </cdr:sp>
  </cdr:relSizeAnchor>
  <cdr:relSizeAnchor xmlns:cdr="http://schemas.openxmlformats.org/drawingml/2006/chartDrawing">
    <cdr:from>
      <cdr:x>0.89871</cdr:x>
      <cdr:y>0.82724</cdr:y>
    </cdr:from>
    <cdr:to>
      <cdr:x>1</cdr:x>
      <cdr:y>0.90698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648199" y="2371725"/>
          <a:ext cx="52387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000"/>
            <a:t>(mm)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0.42335</cdr:x>
      <cdr:y>0.66748</cdr:y>
    </cdr:from>
    <cdr:to>
      <cdr:x>0.53147</cdr:x>
      <cdr:y>0.73423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691680" y="1440160"/>
          <a:ext cx="43204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>
              <a:latin typeface="Times New Roman" pitchFamily="18" charset="0"/>
              <a:cs typeface="Times New Roman" pitchFamily="18" charset="0"/>
            </a:rPr>
            <a:t>771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0.48116</cdr:x>
      <cdr:y>0.81294</cdr:y>
    </cdr:from>
    <cdr:to>
      <cdr:x>0.59781</cdr:x>
      <cdr:y>0.86016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447148" y="3744416"/>
          <a:ext cx="835714" cy="217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/>
            <a:t>M3 (24319 N)</a:t>
          </a:r>
        </a:p>
      </cdr:txBody>
    </cdr:sp>
  </cdr:relSizeAnchor>
  <cdr:relSizeAnchor xmlns:cdr="http://schemas.openxmlformats.org/drawingml/2006/chartDrawing">
    <cdr:from>
      <cdr:x>0.53196</cdr:x>
      <cdr:y>0.77314</cdr:y>
    </cdr:from>
    <cdr:to>
      <cdr:x>0.71317</cdr:x>
      <cdr:y>0.81861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805121" y="3672408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800" noProof="0" dirty="0" smtClean="0"/>
            <a:t>Cs=Specific load / module</a:t>
          </a:r>
          <a:endParaRPr lang="en-GB" sz="800" noProof="0" dirty="0"/>
        </a:p>
      </cdr:txBody>
    </cdr:sp>
  </cdr:relSizeAnchor>
  <cdr:relSizeAnchor xmlns:cdr="http://schemas.openxmlformats.org/drawingml/2006/chartDrawing">
    <cdr:from>
      <cdr:x>0.25127</cdr:x>
      <cdr:y>0.1407</cdr:y>
    </cdr:from>
    <cdr:to>
      <cdr:x>0.58068</cdr:x>
      <cdr:y>0.22757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800200" y="648072"/>
          <a:ext cx="2359940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GB" sz="1200" dirty="0" smtClean="0">
              <a:solidFill>
                <a:prstClr val="black"/>
              </a:solidFill>
              <a:latin typeface="+mn-lt"/>
            </a:rPr>
            <a:t>For displacement </a:t>
          </a:r>
          <a:r>
            <a:rPr lang="en-GB" sz="1200" dirty="0" err="1" smtClean="0">
              <a:solidFill>
                <a:prstClr val="black"/>
              </a:solidFill>
              <a:latin typeface="+mn-lt"/>
            </a:rPr>
            <a:t>dx</a:t>
          </a:r>
          <a:r>
            <a:rPr lang="en-GB" sz="1200" dirty="0" smtClean="0">
              <a:solidFill>
                <a:prstClr val="black"/>
              </a:solidFill>
              <a:latin typeface="+mn-lt"/>
            </a:rPr>
            <a:t>= 0.3mm</a:t>
          </a:r>
          <a:r>
            <a:rPr lang="en-GB" dirty="0" smtClean="0"/>
            <a:t/>
          </a:r>
          <a:br>
            <a:rPr lang="en-GB" dirty="0" smtClean="0"/>
          </a:br>
          <a:r>
            <a:rPr lang="en-GB" sz="800" dirty="0" smtClean="0"/>
            <a:t>maximum allowable displacement: </a:t>
          </a:r>
          <a:r>
            <a:rPr lang="en-GB" sz="800" b="1" dirty="0" smtClean="0">
              <a:solidFill>
                <a:srgbClr val="FF0000"/>
              </a:solidFill>
            </a:rPr>
            <a:t>0,5 mm </a:t>
          </a:r>
          <a:r>
            <a:rPr lang="en-GB" sz="800" dirty="0" smtClean="0"/>
            <a:t>for slabs</a:t>
          </a:r>
          <a:endParaRPr lang="en-GB" dirty="0"/>
        </a:p>
      </cdr:txBody>
    </cdr:sp>
  </cdr:relSizeAnchor>
  <cdr:relSizeAnchor xmlns:cdr="http://schemas.openxmlformats.org/drawingml/2006/chartDrawing">
    <cdr:from>
      <cdr:x>0.95484</cdr:x>
      <cdr:y>0.06253</cdr:y>
    </cdr:from>
    <cdr:to>
      <cdr:x>0.98499</cdr:x>
      <cdr:y>0.2345</cdr:y>
    </cdr:to>
    <cdr:sp macro="" textlink="">
      <cdr:nvSpPr>
        <cdr:cNvPr id="7" name="ZoneTexte 6"/>
        <cdr:cNvSpPr txBox="1"/>
      </cdr:nvSpPr>
      <cdr:spPr>
        <a:xfrm xmlns:a="http://schemas.openxmlformats.org/drawingml/2006/main" rot="16200000">
          <a:off x="6552728" y="576064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SPECIMEN</a:t>
          </a:r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5327-2CC3-4F83-B507-F772C28193F2}" type="datetimeFigureOut">
              <a:rPr lang="fr-FR" smtClean="0"/>
              <a:pPr/>
              <a:t>01/02/2015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CACF-3659-43B0-A527-DC07205E34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267-01A7-47C0-813B-1E9A1CB75E6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5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267-01A7-47C0-813B-1E9A1CB75E6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6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220663" y="7096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008FF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" name="Picture 12" descr="logo4b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0"/>
            <a:ext cx="14144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D. Grondin - HGC4ILD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@ LLR –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Feb 2-3 </a:t>
            </a:r>
            <a:r>
              <a:rPr lang="fr-FR" sz="1000" b="0" baseline="0" noProof="0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fr-FR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	                 </a:t>
            </a:r>
            <a:r>
              <a:rPr lang="fr-FR" altLang="en-US" sz="1000" b="0" i="0" noProof="0" dirty="0" smtClean="0">
                <a:solidFill>
                  <a:schemeClr val="bg1">
                    <a:lumMod val="50000"/>
                  </a:schemeClr>
                </a:solidFill>
              </a:rPr>
              <a:t>  LPSC</a:t>
            </a:r>
            <a:r>
              <a:rPr lang="fr-FR" altLang="en-US" sz="1000" b="0" i="1" noProof="0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fr-FR" altLang="en-US" sz="1000" b="0" baseline="0" noProof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Si/W ECAL </a:t>
            </a:r>
            <a:r>
              <a:rPr lang="fr-FR" alt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Endcap structures and cooling</a:t>
            </a:r>
            <a:r>
              <a:rPr lang="fr-FR" alt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		                  	         </a:t>
            </a:r>
            <a:fld id="{49BFF992-A8A7-41E6-90FA-305AF62B88F7}" type="slidenum">
              <a:rPr lang="fr-FR" altLang="en-US" sz="1000" b="0" i="0" baseline="0" noProof="0" smtClean="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ct val="0"/>
                </a:spcBef>
              </a:pPr>
              <a:t>‹N°›</a:t>
            </a:fld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fr-FR" sz="1000" b="0" i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42913" y="6583363"/>
            <a:ext cx="8229600" cy="0"/>
          </a:xfrm>
          <a:prstGeom prst="line">
            <a:avLst/>
          </a:prstGeom>
          <a:noFill/>
          <a:ln w="19050">
            <a:solidFill>
              <a:srgbClr val="008F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>
            <a:off x="220663" y="7096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008FF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D. Grondin - HGC4ILD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@ LLR –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Feb 2-3 </a:t>
            </a:r>
            <a:r>
              <a:rPr lang="fr-FR" sz="1000" b="0" baseline="0" noProof="0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fr-FR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	                 </a:t>
            </a:r>
            <a:r>
              <a:rPr lang="fr-FR" altLang="en-US" sz="1000" b="0" i="0" noProof="0" dirty="0" smtClean="0">
                <a:solidFill>
                  <a:schemeClr val="bg1">
                    <a:lumMod val="50000"/>
                  </a:schemeClr>
                </a:solidFill>
              </a:rPr>
              <a:t>  LPSC</a:t>
            </a:r>
            <a:r>
              <a:rPr lang="fr-FR" altLang="en-US" sz="1000" b="0" i="1" noProof="0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fr-FR" altLang="en-US" sz="1000" b="0" baseline="0" noProof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Si/W ECAL </a:t>
            </a:r>
            <a:r>
              <a:rPr lang="fr-FR" alt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Endcap structures and cooling</a:t>
            </a:r>
            <a:r>
              <a:rPr lang="fr-FR" altLang="en-US" sz="1000" b="0" i="0" kern="1200" baseline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		                  	         </a:t>
            </a:r>
            <a:fld id="{49BFF992-A8A7-41E6-90FA-305AF62B88F7}" type="slidenum">
              <a:rPr lang="fr-FR" altLang="en-US" sz="1000" b="0" i="0" baseline="0" noProof="0" smtClean="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ct val="0"/>
                </a:spcBef>
              </a:pPr>
              <a:t>‹N°›</a:t>
            </a:fld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fr-FR" sz="1000" b="0" i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blogs.uslhc.us/wp-content/uploads/2011/01/IMG_7554.jpg" TargetMode="External"/><Relationship Id="rId10" Type="http://schemas.openxmlformats.org/officeDocument/2006/relationships/image" Target="../media/image56.jp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519" y="2499519"/>
            <a:ext cx="855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3295650"/>
            <a:ext cx="68103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ogo4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38" y="0"/>
            <a:ext cx="14144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60647" y="5949280"/>
            <a:ext cx="862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Granularity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Calorimeters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workshop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@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LLR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Feb 2-3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Denis Grondin,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Julien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Giraud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03648" y="2316039"/>
            <a:ext cx="7486650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Si/W ECAL </a:t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Endcap structures and cooling</a:t>
            </a:r>
            <a:endParaRPr lang="en-US" sz="33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403648" y="35010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Design of the EM end-caps </a:t>
            </a:r>
          </a:p>
          <a:p>
            <a:r>
              <a:rPr lang="en-GB" dirty="0" smtClean="0"/>
              <a:t>2.   Cooling system (end-caps + barrel) </a:t>
            </a:r>
            <a:br>
              <a:rPr lang="en-GB" dirty="0" smtClean="0"/>
            </a:br>
            <a:r>
              <a:rPr lang="en-GB" dirty="0" smtClean="0"/>
              <a:t>3.   </a:t>
            </a:r>
            <a:r>
              <a:rPr lang="en-US" dirty="0" smtClean="0"/>
              <a:t>Fastening </a:t>
            </a:r>
            <a:r>
              <a:rPr lang="en-US" dirty="0"/>
              <a:t>on </a:t>
            </a:r>
            <a:r>
              <a:rPr lang="en-US" dirty="0" smtClean="0"/>
              <a:t>HCAL </a:t>
            </a:r>
            <a:r>
              <a:rPr lang="en-GB" dirty="0" smtClean="0"/>
              <a:t>(ends-caps + barrel)</a:t>
            </a:r>
          </a:p>
        </p:txBody>
      </p:sp>
      <p:pic>
        <p:nvPicPr>
          <p:cNvPr id="10" name="Picture 2" descr="Z:\Gestion\MODELES\Logos\logoLPS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96591" cy="76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76"/>
          <p:cNvGrpSpPr/>
          <p:nvPr/>
        </p:nvGrpSpPr>
        <p:grpSpPr>
          <a:xfrm>
            <a:off x="284704" y="3724388"/>
            <a:ext cx="2635445" cy="2780604"/>
            <a:chOff x="284704" y="3724388"/>
            <a:chExt cx="2635445" cy="2780604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3177" t="28645" r="23177" b="13086"/>
            <a:stretch>
              <a:fillRect/>
            </a:stretch>
          </p:blipFill>
          <p:spPr bwMode="auto">
            <a:xfrm>
              <a:off x="284704" y="3724388"/>
              <a:ext cx="2635445" cy="278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75"/>
            <p:cNvSpPr/>
            <p:nvPr/>
          </p:nvSpPr>
          <p:spPr>
            <a:xfrm>
              <a:off x="323528" y="6237312"/>
              <a:ext cx="17700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Test of a two-phase HEATPIPE </a:t>
              </a:r>
              <a:endParaRPr lang="fr-FR" sz="1000" dirty="0"/>
            </a:p>
          </p:txBody>
        </p:sp>
      </p:grpSp>
      <p:sp>
        <p:nvSpPr>
          <p:cNvPr id="36" name="Rectangle 72"/>
          <p:cNvSpPr txBox="1">
            <a:spLocks noChangeArrowheads="1"/>
          </p:cNvSpPr>
          <p:nvPr/>
        </p:nvSpPr>
        <p:spPr bwMode="auto">
          <a:xfrm>
            <a:off x="0" y="0"/>
            <a:ext cx="8532440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II.3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Thermal tests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57" name="Picture 1" descr="http://www.cecla-ahtt.fr/images/p_spreader%20rain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1738973" cy="2813976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2943524" y="5821856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Study &amp; prototype of a flat two-phase thermal diffuser (spreader)</a:t>
            </a:r>
            <a:endParaRPr lang="en-GB" sz="1000" dirty="0">
              <a:solidFill>
                <a:schemeClr val="bg1"/>
              </a:solidFill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4788024" y="4437111"/>
            <a:ext cx="3799922" cy="2167123"/>
            <a:chOff x="4788024" y="3489973"/>
            <a:chExt cx="3799922" cy="2167123"/>
          </a:xfrm>
        </p:grpSpPr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941168"/>
              <a:ext cx="3799922" cy="715928"/>
            </a:xfrm>
            <a:prstGeom prst="rect">
              <a:avLst/>
            </a:prstGeom>
          </p:spPr>
        </p:pic>
        <p:pic>
          <p:nvPicPr>
            <p:cNvPr id="64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717032"/>
              <a:ext cx="1892440" cy="1224136"/>
            </a:xfrm>
            <a:prstGeom prst="rect">
              <a:avLst/>
            </a:prstGeom>
          </p:spPr>
        </p:pic>
        <p:grpSp>
          <p:nvGrpSpPr>
            <p:cNvPr id="62" name="Groupe 61"/>
            <p:cNvGrpSpPr/>
            <p:nvPr/>
          </p:nvGrpSpPr>
          <p:grpSpPr>
            <a:xfrm>
              <a:off x="5048301" y="3489973"/>
              <a:ext cx="3496611" cy="1451195"/>
              <a:chOff x="208278" y="4352743"/>
              <a:chExt cx="7711586" cy="2379793"/>
            </a:xfrm>
          </p:grpSpPr>
          <p:pic>
            <p:nvPicPr>
              <p:cNvPr id="60" name="Picture 2" descr="C:\Users\afrances\AppData\Local\Microsoft\Windows\Temporary Internet Files\Content.IE5\KKDKWDUU\2014-02-26 17.01.23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79" b="11211"/>
              <a:stretch/>
            </p:blipFill>
            <p:spPr bwMode="auto">
              <a:xfrm>
                <a:off x="3851920" y="4725092"/>
                <a:ext cx="4067944" cy="2007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08278" y="4352743"/>
                <a:ext cx="7402570" cy="454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ALICE ITS IB stave</a:t>
                </a:r>
                <a:r>
                  <a:rPr lang="en-GB" sz="1200" b="1" i="1" dirty="0" smtClean="0"/>
                  <a:t> </a:t>
                </a:r>
                <a:r>
                  <a:rPr lang="en-GB" sz="1200" dirty="0" err="1" smtClean="0"/>
                  <a:t>Microchannels</a:t>
                </a:r>
                <a:r>
                  <a:rPr lang="en-GB" sz="1200" dirty="0" smtClean="0"/>
                  <a:t>  &amp; ATLAS ITK R&amp;D</a:t>
                </a:r>
                <a:endParaRPr lang="en-GB" sz="1200" dirty="0"/>
              </a:p>
            </p:txBody>
          </p:sp>
        </p:grpSp>
      </p:grpSp>
      <p:grpSp>
        <p:nvGrpSpPr>
          <p:cNvPr id="75" name="Groupe 74"/>
          <p:cNvGrpSpPr/>
          <p:nvPr/>
        </p:nvGrpSpPr>
        <p:grpSpPr>
          <a:xfrm>
            <a:off x="5292080" y="1124744"/>
            <a:ext cx="3264933" cy="2585323"/>
            <a:chOff x="4716016" y="908720"/>
            <a:chExt cx="3264933" cy="2585323"/>
          </a:xfrm>
        </p:grpSpPr>
        <p:sp>
          <p:nvSpPr>
            <p:cNvPr id="59" name="Rectangle 58"/>
            <p:cNvSpPr/>
            <p:nvPr/>
          </p:nvSpPr>
          <p:spPr>
            <a:xfrm>
              <a:off x="4716016" y="908720"/>
              <a:ext cx="3264933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Water Heat exchanger preferred </a:t>
              </a: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/>
            </a:p>
          </p:txBody>
        </p:sp>
        <p:pic>
          <p:nvPicPr>
            <p:cNvPr id="66" name="Image 65" descr="CIMG5871.JPG"/>
            <p:cNvPicPr>
              <a:picLocks noChangeAspect="1"/>
            </p:cNvPicPr>
            <p:nvPr/>
          </p:nvPicPr>
          <p:blipFill>
            <a:blip r:embed="rId7" cstate="print"/>
            <a:srcRect l="11371" t="7379" r="7358"/>
            <a:stretch>
              <a:fillRect/>
            </a:stretch>
          </p:blipFill>
          <p:spPr>
            <a:xfrm>
              <a:off x="5046517" y="1341929"/>
              <a:ext cx="2594119" cy="1659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" name="ZoneTexte 66"/>
            <p:cNvSpPr txBox="1"/>
            <p:nvPr/>
          </p:nvSpPr>
          <p:spPr>
            <a:xfrm>
              <a:off x="4974509" y="2998113"/>
              <a:ext cx="266429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EUDET adaptation of Water heat exchanger to BGA geometry - 2015</a:t>
              </a:r>
              <a:endParaRPr lang="en-US" sz="1100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85750" y="780183"/>
            <a:ext cx="3700463" cy="2847975"/>
            <a:chOff x="285750" y="752475"/>
            <a:chExt cx="3700463" cy="284797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4062" t="31125" r="21115" b="16130"/>
            <a:stretch>
              <a:fillRect/>
            </a:stretch>
          </p:blipFill>
          <p:spPr bwMode="auto">
            <a:xfrm>
              <a:off x="285750" y="752475"/>
              <a:ext cx="3700463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31840" y="3284984"/>
              <a:ext cx="8521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Test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bench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47664" y="443711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X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35896" y="443711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X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36096" y="4797152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?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587" y="785794"/>
            <a:ext cx="4475163" cy="3314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42844" y="2471731"/>
            <a:ext cx="250033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400" b="1" dirty="0" err="1" smtClean="0">
                <a:solidFill>
                  <a:srgbClr val="000099"/>
                </a:solidFill>
              </a:rPr>
              <a:t>Leakless</a:t>
            </a:r>
            <a:r>
              <a:rPr lang="en-GB" sz="1400" b="1" dirty="0" smtClean="0">
                <a:solidFill>
                  <a:srgbClr val="000099"/>
                </a:solidFill>
              </a:rPr>
              <a:t> </a:t>
            </a:r>
            <a:r>
              <a:rPr lang="en-GB" sz="1400" b="1" dirty="0">
                <a:solidFill>
                  <a:srgbClr val="000099"/>
                </a:solidFill>
              </a:rPr>
              <a:t>system :</a:t>
            </a:r>
            <a:br>
              <a:rPr lang="en-GB" sz="1400" b="1" dirty="0">
                <a:solidFill>
                  <a:srgbClr val="000099"/>
                </a:solidFill>
              </a:rPr>
            </a:br>
            <a:r>
              <a:rPr lang="en-GB" sz="1000" b="1" dirty="0">
                <a:solidFill>
                  <a:srgbClr val="000099"/>
                </a:solidFill>
              </a:rPr>
              <a:t>   </a:t>
            </a:r>
            <a:r>
              <a:rPr lang="en-GB" sz="1000" dirty="0"/>
              <a:t>- Low water speed</a:t>
            </a:r>
          </a:p>
          <a:p>
            <a:pPr algn="l">
              <a:spcBef>
                <a:spcPct val="0"/>
              </a:spcBef>
            </a:pPr>
            <a:r>
              <a:rPr lang="en-GB" sz="1000" dirty="0"/>
              <a:t>   - </a:t>
            </a:r>
            <a:r>
              <a:rPr lang="en-GB" sz="1000" dirty="0" smtClean="0"/>
              <a:t>Risk of spray limited</a:t>
            </a:r>
            <a:endParaRPr lang="en-GB" sz="1000" dirty="0"/>
          </a:p>
          <a:p>
            <a:pPr algn="l">
              <a:spcBef>
                <a:spcPct val="0"/>
              </a:spcBef>
            </a:pPr>
            <a:r>
              <a:rPr lang="en-GB" sz="1000" dirty="0"/>
              <a:t>   - Temperature and power range adapted</a:t>
            </a:r>
            <a:r>
              <a:rPr lang="en-GB" sz="1000" b="1" dirty="0"/>
              <a:t> </a:t>
            </a:r>
            <a:endParaRPr lang="en-US" sz="1000" b="1" dirty="0">
              <a:solidFill>
                <a:srgbClr val="000099"/>
              </a:solidFill>
            </a:endParaRPr>
          </a:p>
        </p:txBody>
      </p:sp>
      <p:pic>
        <p:nvPicPr>
          <p:cNvPr id="20" name="Picture 11" descr="cheminement_barrel"/>
          <p:cNvPicPr>
            <a:picLocks noChangeAspect="1" noChangeArrowheads="1"/>
          </p:cNvPicPr>
          <p:nvPr/>
        </p:nvPicPr>
        <p:blipFill>
          <a:blip r:embed="rId3"/>
          <a:srcRect t="24596" r="23679" b="10472"/>
          <a:stretch>
            <a:fillRect/>
          </a:stretch>
        </p:blipFill>
        <p:spPr bwMode="auto">
          <a:xfrm>
            <a:off x="447647" y="3741192"/>
            <a:ext cx="3409974" cy="2792957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443146" y="4600583"/>
            <a:ext cx="1485912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Space for pipes outwardly</a:t>
            </a:r>
            <a:r>
              <a:rPr lang="fr-FR" sz="1400" dirty="0" smtClean="0">
                <a:solidFill>
                  <a:schemeClr val="bg1"/>
                </a:solidFill>
              </a:rPr>
              <a:t> of the </a:t>
            </a:r>
            <a:r>
              <a:rPr lang="en-US" sz="1400" dirty="0" smtClean="0">
                <a:solidFill>
                  <a:schemeClr val="bg1"/>
                </a:solidFill>
              </a:rPr>
              <a:t>detector is limited but must be consolidated / other detectors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857752" y="690543"/>
            <a:ext cx="4108450" cy="3644922"/>
            <a:chOff x="4929190" y="1700200"/>
            <a:chExt cx="4108450" cy="3644922"/>
          </a:xfrm>
        </p:grpSpPr>
        <p:grpSp>
          <p:nvGrpSpPr>
            <p:cNvPr id="23" name="Groupe 29"/>
            <p:cNvGrpSpPr/>
            <p:nvPr/>
          </p:nvGrpSpPr>
          <p:grpSpPr>
            <a:xfrm>
              <a:off x="4929190" y="1928802"/>
              <a:ext cx="4108450" cy="3416320"/>
              <a:chOff x="4929190" y="668331"/>
              <a:chExt cx="4108450" cy="3416320"/>
            </a:xfrm>
          </p:grpSpPr>
          <p:sp>
            <p:nvSpPr>
              <p:cNvPr id="26" name="Text Box 232"/>
              <p:cNvSpPr txBox="1">
                <a:spLocks noChangeArrowheads="1"/>
              </p:cNvSpPr>
              <p:nvPr/>
            </p:nvSpPr>
            <p:spPr bwMode="auto">
              <a:xfrm>
                <a:off x="4929190" y="668331"/>
                <a:ext cx="4108450" cy="34163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 sz="1400" u="sng" dirty="0" smtClean="0"/>
              </a:p>
              <a:p>
                <a:endParaRPr lang="fr-FR" sz="1400" u="sng" dirty="0" smtClean="0"/>
              </a:p>
              <a:p>
                <a:r>
                  <a:rPr lang="fr-FR" sz="1400" u="sng" dirty="0" err="1" smtClean="0"/>
                  <a:t>Results</a:t>
                </a:r>
                <a:endParaRPr lang="fr-FR" sz="1400" u="sng" dirty="0"/>
              </a:p>
              <a:p>
                <a:r>
                  <a:rPr lang="fr-FR" sz="1400" dirty="0"/>
                  <a:t>Barrel : (1.5m)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sz="800" dirty="0">
                  <a:sym typeface="Symbol" pitchFamily="18" charset="2"/>
                </a:endParaRPr>
              </a:p>
              <a:p>
                <a:r>
                  <a:rPr lang="fr-FR" sz="1400" dirty="0" smtClean="0">
                    <a:sym typeface="Symbol" pitchFamily="18" charset="2"/>
                  </a:rPr>
                  <a:t>Max T &lt; 25,5 °C</a:t>
                </a:r>
              </a:p>
              <a:p>
                <a:r>
                  <a:rPr lang="fr-FR" sz="1400" dirty="0" smtClean="0">
                    <a:sym typeface="Symbol" pitchFamily="18" charset="2"/>
                  </a:rPr>
                  <a:t></a:t>
                </a:r>
                <a:r>
                  <a:rPr lang="fr-FR" sz="1400" dirty="0">
                    <a:sym typeface="Symbol" pitchFamily="18" charset="2"/>
                  </a:rPr>
                  <a:t>T = 2,2°C</a:t>
                </a:r>
              </a:p>
              <a:p>
                <a:endParaRPr lang="fr-FR" sz="1000" dirty="0" smtClean="0">
                  <a:sym typeface="Symbol" pitchFamily="18" charset="2"/>
                </a:endParaRPr>
              </a:p>
              <a:p>
                <a:r>
                  <a:rPr lang="fr-FR" sz="1400" dirty="0" smtClean="0">
                    <a:sym typeface="Symbol" pitchFamily="18" charset="2"/>
                  </a:rPr>
                  <a:t>End </a:t>
                </a:r>
                <a:r>
                  <a:rPr lang="fr-FR" sz="1400" dirty="0">
                    <a:sym typeface="Symbol" pitchFamily="18" charset="2"/>
                  </a:rPr>
                  <a:t>Cap : (2.5m</a:t>
                </a:r>
                <a:r>
                  <a:rPr lang="fr-FR" sz="1400" dirty="0" smtClean="0">
                    <a:sym typeface="Symbol" pitchFamily="18" charset="2"/>
                  </a:rPr>
                  <a:t>)                   2,1m  </a:t>
                </a:r>
                <a:r>
                  <a:rPr lang="fr-FR" sz="1400" dirty="0">
                    <a:sym typeface="Symbol" pitchFamily="18" charset="2"/>
                  </a:rPr>
                  <a:t>if </a:t>
                </a:r>
                <a:r>
                  <a:rPr lang="en-GB" sz="1400" dirty="0" err="1"/>
                  <a:t>R</a:t>
                </a:r>
                <a:r>
                  <a:rPr lang="en-GB" sz="1400" baseline="-25000" dirty="0" err="1"/>
                  <a:t>Endcap</a:t>
                </a:r>
                <a:r>
                  <a:rPr lang="en-GB" sz="1400" dirty="0"/>
                  <a:t> </a:t>
                </a:r>
                <a:r>
                  <a:rPr lang="fr-FR" sz="1400" dirty="0"/>
                  <a:t>≈</a:t>
                </a:r>
                <a:r>
                  <a:rPr lang="en-GB" sz="1400" dirty="0" smtClean="0"/>
                  <a:t>1726mm</a:t>
                </a:r>
                <a:r>
                  <a:rPr lang="fr-FR" sz="1400" dirty="0" smtClean="0">
                    <a:sym typeface="Symbol" pitchFamily="18" charset="2"/>
                  </a:rPr>
                  <a:t> </a:t>
                </a:r>
              </a:p>
              <a:p>
                <a:endParaRPr lang="fr-FR" sz="1400" dirty="0" smtClean="0">
                  <a:sym typeface="Symbol" pitchFamily="18" charset="2"/>
                </a:endParaRPr>
              </a:p>
              <a:p>
                <a:endParaRPr lang="fr-FR" sz="1400" dirty="0">
                  <a:sym typeface="Symbol" pitchFamily="18" charset="2"/>
                </a:endParaRPr>
              </a:p>
              <a:p>
                <a:endParaRPr lang="fr-FR" sz="800" dirty="0">
                  <a:sym typeface="Symbol" pitchFamily="18" charset="2"/>
                </a:endParaRPr>
              </a:p>
              <a:p>
                <a:r>
                  <a:rPr lang="fr-FR" sz="1400" dirty="0" smtClean="0">
                    <a:sym typeface="Symbol" pitchFamily="18" charset="2"/>
                  </a:rPr>
                  <a:t>Max T = 29 °C</a:t>
                </a:r>
                <a:endParaRPr lang="fr-FR" sz="1400" dirty="0">
                  <a:sym typeface="Symbol" pitchFamily="18" charset="2"/>
                </a:endParaRPr>
              </a:p>
              <a:p>
                <a:r>
                  <a:rPr lang="fr-FR" sz="1400" dirty="0">
                    <a:sym typeface="Symbol" pitchFamily="18" charset="2"/>
                  </a:rPr>
                  <a:t>T = 6°C</a:t>
                </a:r>
              </a:p>
            </p:txBody>
          </p:sp>
          <p:pic>
            <p:nvPicPr>
              <p:cNvPr id="27" name="Picture 236"/>
              <p:cNvPicPr>
                <a:picLocks noChangeAspect="1" noChangeArrowheads="1"/>
              </p:cNvPicPr>
              <p:nvPr/>
            </p:nvPicPr>
            <p:blipFill>
              <a:blip r:embed="rId4"/>
              <a:srcRect l="18626" t="43726" r="1289" b="37996"/>
              <a:stretch>
                <a:fillRect/>
              </a:stretch>
            </p:blipFill>
            <p:spPr bwMode="auto">
              <a:xfrm>
                <a:off x="4940300" y="1530354"/>
                <a:ext cx="4011613" cy="709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37"/>
              <p:cNvPicPr>
                <a:picLocks noChangeAspect="1" noChangeArrowheads="1"/>
              </p:cNvPicPr>
              <p:nvPr/>
            </p:nvPicPr>
            <p:blipFill>
              <a:blip r:embed="rId5"/>
              <a:srcRect l="18246" t="45810" r="1137" b="39420"/>
              <a:stretch>
                <a:fillRect/>
              </a:stretch>
            </p:blipFill>
            <p:spPr bwMode="auto">
              <a:xfrm>
                <a:off x="4973669" y="3035310"/>
                <a:ext cx="4027487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3714752"/>
                <a:ext cx="171451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Power : 30*0,356 = 10,68 W</a:t>
                </a:r>
                <a:endPara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5429256" y="1928802"/>
              <a:ext cx="3571900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Power </a:t>
              </a:r>
              <a:r>
                <a:rPr lang="fr-FR" sz="1200" dirty="0"/>
                <a:t>on PCB = 0,205 W </a:t>
              </a:r>
              <a:r>
                <a:rPr lang="fr-FR" sz="1200" dirty="0" smtClean="0"/>
                <a:t> (barrel) / </a:t>
              </a:r>
              <a:r>
                <a:rPr lang="fr-FR" sz="1200" dirty="0"/>
                <a:t>0,356 </a:t>
              </a:r>
              <a:r>
                <a:rPr lang="fr-FR" sz="1200" dirty="0" smtClean="0"/>
                <a:t>W  (End-cap)</a:t>
              </a:r>
              <a:endParaRPr lang="fr-FR" sz="1200" dirty="0"/>
            </a:p>
            <a:p>
              <a:r>
                <a:rPr lang="en-GB" sz="1200" dirty="0" smtClean="0"/>
                <a:t>Boundary </a:t>
              </a:r>
              <a:r>
                <a:rPr lang="en-GB" sz="1200" dirty="0"/>
                <a:t>condition T = 23 °</a:t>
              </a:r>
              <a:r>
                <a:rPr lang="en-GB" sz="1200" dirty="0" smtClean="0"/>
                <a:t>C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29190" y="1700200"/>
              <a:ext cx="28721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Thermal flux inside a column of  1 module</a:t>
              </a:r>
              <a:endParaRPr lang="en-US" sz="1200" b="1" dirty="0"/>
            </a:p>
          </p:txBody>
        </p:sp>
      </p:grpSp>
      <p:sp>
        <p:nvSpPr>
          <p:cNvPr id="30" name="Text Box 239"/>
          <p:cNvSpPr txBox="1">
            <a:spLocks noChangeArrowheads="1"/>
          </p:cNvSpPr>
          <p:nvPr/>
        </p:nvSpPr>
        <p:spPr bwMode="auto">
          <a:xfrm>
            <a:off x="4000496" y="5572140"/>
            <a:ext cx="5000660" cy="95410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Conclusion</a:t>
            </a:r>
            <a:r>
              <a:rPr lang="fr-FR" sz="1400" dirty="0" smtClean="0">
                <a:solidFill>
                  <a:srgbClr val="FF0000"/>
                </a:solidFill>
              </a:rPr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recalculation T.B.D. in 2015 if </a:t>
            </a:r>
            <a:r>
              <a:rPr lang="en-GB" sz="1400" dirty="0" err="1" smtClean="0">
                <a:solidFill>
                  <a:srgbClr val="FF0000"/>
                </a:solidFill>
              </a:rPr>
              <a:t>R</a:t>
            </a:r>
            <a:r>
              <a:rPr lang="en-GB" sz="1400" baseline="-25000" dirty="0" err="1" smtClean="0">
                <a:solidFill>
                  <a:srgbClr val="FF0000"/>
                </a:solidFill>
              </a:rPr>
              <a:t>Endcap</a:t>
            </a:r>
            <a:r>
              <a:rPr lang="fr-FR" sz="1400" dirty="0" smtClean="0">
                <a:solidFill>
                  <a:srgbClr val="FF0000"/>
                </a:solidFill>
              </a:rPr>
              <a:t>≈</a:t>
            </a:r>
            <a:r>
              <a:rPr lang="en-GB" sz="1400" dirty="0" smtClean="0">
                <a:solidFill>
                  <a:srgbClr val="FF0000"/>
                </a:solidFill>
              </a:rPr>
              <a:t>1726 </a:t>
            </a:r>
            <a:r>
              <a:rPr lang="en-GB" sz="1400" u="sng" dirty="0" smtClean="0">
                <a:solidFill>
                  <a:srgbClr val="FF0000"/>
                </a:solidFill>
              </a:rPr>
              <a:t>confirmed</a:t>
            </a:r>
            <a:r>
              <a:rPr lang="en-US" sz="1400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/>
              <a:t>Cooling front –end to remove the power of ECAL</a:t>
            </a:r>
            <a:endParaRPr lang="fr-FR" sz="1400" u="sng" dirty="0">
              <a:solidFill>
                <a:srgbClr val="FF0000"/>
              </a:solidFill>
            </a:endParaRPr>
          </a:p>
          <a:p>
            <a:r>
              <a:rPr lang="en-US" sz="1400" dirty="0"/>
              <a:t>Low temperature gradient -&gt; cooling </a:t>
            </a:r>
            <a:r>
              <a:rPr lang="en-US" sz="1400" dirty="0" smtClean="0"/>
              <a:t>system suitable for HCAL</a:t>
            </a:r>
            <a:br>
              <a:rPr lang="en-US" sz="1400" dirty="0" smtClean="0"/>
            </a:br>
            <a:r>
              <a:rPr lang="en-US" sz="1400" dirty="0" smtClean="0">
                <a:sym typeface="Wingdings" pitchFamily="2" charset="2"/>
              </a:rPr>
              <a:t> Even with lower radius,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volume</a:t>
            </a:r>
            <a:r>
              <a:rPr lang="en-US" sz="1400" dirty="0" smtClean="0">
                <a:sym typeface="Wingdings" pitchFamily="2" charset="2"/>
              </a:rPr>
              <a:t> of cooling pipes will stay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equal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3" name="ZoneTexte 9"/>
          <p:cNvSpPr txBox="1">
            <a:spLocks noChangeArrowheads="1"/>
          </p:cNvSpPr>
          <p:nvPr/>
        </p:nvSpPr>
        <p:spPr bwMode="auto">
          <a:xfrm>
            <a:off x="4000496" y="4600582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Reality</a:t>
            </a:r>
            <a:r>
              <a:rPr lang="en-GB" sz="1200" b="0" dirty="0" smtClean="0"/>
              <a:t> =&gt; low power (3Kw) </a:t>
            </a:r>
            <a:r>
              <a:rPr lang="en-US" sz="1200" dirty="0" smtClean="0"/>
              <a:t>spread over large surfaces associated with a small </a:t>
            </a:r>
            <a:br>
              <a:rPr lang="en-US" sz="1200" dirty="0" smtClean="0"/>
            </a:br>
            <a:r>
              <a:rPr lang="en-US" sz="1200" dirty="0" smtClean="0"/>
              <a:t>                  space between the detectors</a:t>
            </a:r>
            <a:r>
              <a:rPr lang="en-GB" sz="1200" b="0" dirty="0" smtClean="0"/>
              <a:t> (3 cm) =&gt; influence of air via  </a:t>
            </a:r>
            <a:br>
              <a:rPr lang="en-GB" sz="1200" b="0" dirty="0" smtClean="0"/>
            </a:br>
            <a:r>
              <a:rPr lang="en-GB" sz="1200" b="0" dirty="0" smtClean="0"/>
              <a:t>                  important conduction =&gt; </a:t>
            </a:r>
            <a:r>
              <a:rPr lang="en-GB" sz="1200" dirty="0" smtClean="0"/>
              <a:t>flux between </a:t>
            </a:r>
            <a:r>
              <a:rPr lang="en-GB" sz="1200" dirty="0" smtClean="0"/>
              <a:t>detectors</a:t>
            </a:r>
            <a:endParaRPr lang="en-GB" sz="1200" dirty="0" smtClean="0"/>
          </a:p>
          <a:p>
            <a:r>
              <a:rPr lang="en-GB" sz="1200" dirty="0" smtClean="0"/>
              <a:t>=&gt; Real </a:t>
            </a:r>
            <a:r>
              <a:rPr lang="en-GB" sz="1200" b="0" dirty="0" smtClean="0"/>
              <a:t>T° of detector </a:t>
            </a:r>
            <a:r>
              <a:rPr lang="en-GB" sz="1200" b="0" dirty="0" smtClean="0"/>
              <a:t>needs global  </a:t>
            </a:r>
            <a:r>
              <a:rPr lang="en-GB" sz="1200" b="0" dirty="0" smtClean="0"/>
              <a:t>modelling</a:t>
            </a:r>
            <a:r>
              <a:rPr lang="en-GB" sz="1200" dirty="0" smtClean="0"/>
              <a:t>; </a:t>
            </a:r>
            <a:endParaRPr lang="en-GB" sz="1200" b="0" dirty="0" smtClean="0"/>
          </a:p>
        </p:txBody>
      </p:sp>
      <p:sp>
        <p:nvSpPr>
          <p:cNvPr id="17" name="Rectangle 72"/>
          <p:cNvSpPr txBox="1">
            <a:spLocks noChangeArrowheads="1"/>
          </p:cNvSpPr>
          <p:nvPr/>
        </p:nvSpPr>
        <p:spPr bwMode="auto">
          <a:xfrm>
            <a:off x="0" y="0"/>
            <a:ext cx="8532440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II.4 </a:t>
            </a:r>
            <a:r>
              <a:rPr lang="en-GB" sz="3200" dirty="0" smtClean="0">
                <a:solidFill>
                  <a:srgbClr val="0070C0"/>
                </a:solidFill>
              </a:rPr>
              <a:t>– ECAL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 </a:t>
            </a:r>
            <a:r>
              <a:rPr lang="fr-FR" sz="3200" dirty="0" err="1" smtClean="0">
                <a:solidFill>
                  <a:srgbClr val="0070C0"/>
                </a:solidFill>
                <a:ea typeface="+mj-ea"/>
                <a:cs typeface="+mj-cs"/>
              </a:rPr>
              <a:t>Integration</a:t>
            </a:r>
            <a:r>
              <a:rPr lang="fr-FR" sz="3200" dirty="0" smtClean="0">
                <a:solidFill>
                  <a:srgbClr val="0070C0"/>
                </a:solidFill>
                <a:ea typeface="+mj-ea"/>
                <a:cs typeface="+mj-cs"/>
              </a:rPr>
              <a:t> – Impact / HCAL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230395" y="3030203"/>
            <a:ext cx="592903" cy="263396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2300887">
            <a:off x="5996871" y="3863074"/>
            <a:ext cx="408190" cy="16688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 rot="2300887">
            <a:off x="5584834" y="4090336"/>
            <a:ext cx="408190" cy="16688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989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7" y="765896"/>
            <a:ext cx="4341682" cy="4560449"/>
          </a:xfrm>
          <a:prstGeom prst="rect">
            <a:avLst/>
          </a:prstGeom>
        </p:spPr>
      </p:pic>
      <p:pic>
        <p:nvPicPr>
          <p:cNvPr id="20" name="Picture 4" descr="Z:\Projets\ILC\ILD\Intégration\Photos-CATIA\Accrochage-ECAL_HCAL-prof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732462"/>
            <a:ext cx="1285884" cy="517647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213085" y="91087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HCAL Ring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44568" y="403861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HCAL End-Cap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255192" y="1090456"/>
            <a:ext cx="991828" cy="720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3" idx="3"/>
          </p:cNvCxnSpPr>
          <p:nvPr/>
        </p:nvCxnSpPr>
        <p:spPr>
          <a:xfrm flipV="1">
            <a:off x="6362932" y="3929066"/>
            <a:ext cx="637960" cy="294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2483768" y="4223287"/>
            <a:ext cx="2373985" cy="184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2" idx="3"/>
          </p:cNvCxnSpPr>
          <p:nvPr/>
        </p:nvCxnSpPr>
        <p:spPr>
          <a:xfrm flipV="1">
            <a:off x="6357950" y="907775"/>
            <a:ext cx="1214446" cy="187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76717" y="2763092"/>
            <a:ext cx="14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ECAL End-Cap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429388" y="2786058"/>
            <a:ext cx="1143008" cy="87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064649" y="2947758"/>
            <a:ext cx="11430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29454" y="5929330"/>
            <a:ext cx="207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ja-JP" sz="1000" b="0" dirty="0" smtClean="0">
                <a:ea typeface="MS Mincho" pitchFamily="49" charset="-128"/>
              </a:rPr>
              <a:t>Alveolar W-Carbon HR modules with </a:t>
            </a:r>
          </a:p>
          <a:p>
            <a:r>
              <a:rPr lang="en-GB" altLang="ja-JP" sz="1000" b="0" dirty="0" smtClean="0">
                <a:ea typeface="MS Mincho" pitchFamily="49" charset="-128"/>
              </a:rPr>
              <a:t>Rails for Fastening system on HCAL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6200000" flipV="1">
            <a:off x="7313219" y="4983205"/>
            <a:ext cx="1143008" cy="785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715272" y="166115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715272" y="4947304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H="1" flipV="1">
            <a:off x="6715140" y="3304230"/>
            <a:ext cx="3286148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7594127" y="3151833"/>
            <a:ext cx="136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ja-JP" sz="1000" b="0" dirty="0" smtClean="0">
                <a:ea typeface="MS Mincho" pitchFamily="49" charset="-128"/>
              </a:rPr>
              <a:t>4188 mm -&gt; </a:t>
            </a:r>
            <a:r>
              <a:rPr lang="en-GB" altLang="ja-JP" sz="1000" b="1" dirty="0" smtClean="0">
                <a:ea typeface="MS Mincho" pitchFamily="49" charset="-128"/>
              </a:rPr>
              <a:t>3453 mm</a:t>
            </a:r>
          </a:p>
        </p:txBody>
      </p:sp>
      <p:sp>
        <p:nvSpPr>
          <p:cNvPr id="18" name="ZoneTexte 52"/>
          <p:cNvSpPr txBox="1">
            <a:spLocks noChangeArrowheads="1"/>
          </p:cNvSpPr>
          <p:nvPr/>
        </p:nvSpPr>
        <p:spPr bwMode="auto">
          <a:xfrm>
            <a:off x="6020246" y="6357579"/>
            <a:ext cx="29809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3399"/>
                </a:solidFill>
              </a:rPr>
              <a:t>ECAL Fully equipped End-cap </a:t>
            </a:r>
            <a:r>
              <a:rPr lang="en-GB" sz="1000" dirty="0">
                <a:solidFill>
                  <a:srgbClr val="003399"/>
                </a:solidFill>
              </a:rPr>
              <a:t>weight : ~ </a:t>
            </a:r>
            <a:r>
              <a:rPr lang="en-GB" sz="1000" dirty="0" smtClean="0">
                <a:solidFill>
                  <a:srgbClr val="003399"/>
                </a:solidFill>
              </a:rPr>
              <a:t>25.5 t -&gt; ~17 t</a:t>
            </a:r>
            <a:endParaRPr lang="en-GB" sz="1000" dirty="0">
              <a:solidFill>
                <a:srgbClr val="003399"/>
              </a:solidFill>
            </a:endParaRPr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  <a:ea typeface="+mj-ea"/>
                <a:cs typeface="+mj-cs"/>
              </a:rPr>
              <a:t>III - </a:t>
            </a:r>
            <a:r>
              <a:rPr lang="en-US" sz="3200" dirty="0">
                <a:solidFill>
                  <a:srgbClr val="0070C0"/>
                </a:solidFill>
                <a:ea typeface="+mj-ea"/>
                <a:cs typeface="+mj-cs"/>
              </a:rPr>
              <a:t>Fastening on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HCAL </a:t>
            </a:r>
            <a:r>
              <a:rPr lang="en-GB" sz="2800" i="1" dirty="0" smtClean="0">
                <a:solidFill>
                  <a:srgbClr val="0070C0"/>
                </a:solidFill>
                <a:ea typeface="+mj-ea"/>
                <a:cs typeface="+mj-cs"/>
              </a:rPr>
              <a:t>Preliminary reminders</a:t>
            </a:r>
            <a:endParaRPr lang="en-GB" sz="2800" i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89570" y="4683928"/>
            <a:ext cx="2286016" cy="1993195"/>
            <a:chOff x="252404" y="1390650"/>
            <a:chExt cx="3286148" cy="296019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40" y="1390650"/>
              <a:ext cx="2785310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252404" y="3665203"/>
              <a:ext cx="3286148" cy="685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ECAL End-Cap fastened on HCAL End-Cap inner face with rails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7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Projets\ILC\ConceptionLPSC\Guidages\Photos_rails_double\CIMG7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67268"/>
            <a:ext cx="2376264" cy="1610004"/>
          </a:xfrm>
          <a:prstGeom prst="rect">
            <a:avLst/>
          </a:prstGeom>
          <a:noFill/>
        </p:spPr>
      </p:pic>
      <p:pic>
        <p:nvPicPr>
          <p:cNvPr id="39937" name="Picture 1" descr="Z:\Projets\ILC\ConceptionLPSC\Guidages\Vues_CATIA\Rail-B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95127"/>
            <a:ext cx="3017615" cy="2356892"/>
          </a:xfrm>
          <a:prstGeom prst="rect">
            <a:avLst/>
          </a:prstGeom>
          <a:noFill/>
        </p:spPr>
      </p:pic>
      <p:cxnSp>
        <p:nvCxnSpPr>
          <p:cNvPr id="19" name="Connecteur droit avec flèche 18"/>
          <p:cNvCxnSpPr/>
          <p:nvPr/>
        </p:nvCxnSpPr>
        <p:spPr>
          <a:xfrm>
            <a:off x="7974848" y="152717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8297944" y="152717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18864" y="123914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7 mm</a:t>
            </a:r>
            <a:endParaRPr lang="fr-FR" sz="1000" dirty="0"/>
          </a:p>
        </p:txBody>
      </p:sp>
      <p:pic>
        <p:nvPicPr>
          <p:cNvPr id="33" name="Picture 8" descr="http://blogs.uslhc.us/wp-content/uploads/2011/01/IMG_755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744"/>
            <a:ext cx="3135482" cy="2088232"/>
          </a:xfrm>
          <a:prstGeom prst="rect">
            <a:avLst/>
          </a:prstGeom>
          <a:noFill/>
        </p:spPr>
      </p:pic>
      <p:sp>
        <p:nvSpPr>
          <p:cNvPr id="34" name="Rectangle 72"/>
          <p:cNvSpPr txBox="1">
            <a:spLocks noChangeArrowheads="1"/>
          </p:cNvSpPr>
          <p:nvPr/>
        </p:nvSpPr>
        <p:spPr bwMode="auto">
          <a:xfrm>
            <a:off x="395536" y="3212976"/>
            <a:ext cx="3096344" cy="43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000" i="1" dirty="0" smtClean="0">
                <a:latin typeface="Arial" charset="0"/>
              </a:rPr>
              <a:t>Example of ALICE integration tooling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000" i="1" dirty="0" smtClean="0">
                <a:latin typeface="Arial" charset="0"/>
              </a:rPr>
              <a:t>Too large / 3 cm for CALICE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000" i="1" dirty="0">
              <a:latin typeface="Arial" charset="0"/>
            </a:endParaRPr>
          </a:p>
        </p:txBody>
      </p:sp>
      <p:grpSp>
        <p:nvGrpSpPr>
          <p:cNvPr id="2" name="Groupe 36"/>
          <p:cNvGrpSpPr/>
          <p:nvPr/>
        </p:nvGrpSpPr>
        <p:grpSpPr>
          <a:xfrm>
            <a:off x="1475656" y="1916832"/>
            <a:ext cx="504056" cy="432048"/>
            <a:chOff x="4932040" y="3645024"/>
            <a:chExt cx="504056" cy="432048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932040" y="3645024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4932040" y="3645024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/>
          <p:cNvCxnSpPr/>
          <p:nvPr/>
        </p:nvCxnSpPr>
        <p:spPr>
          <a:xfrm>
            <a:off x="7976728" y="1023119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8739228" y="1023119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220460" y="91604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&lt;  3 cm</a:t>
            </a:r>
            <a:endParaRPr lang="fr-FR" sz="1000" dirty="0"/>
          </a:p>
        </p:txBody>
      </p:sp>
      <p:sp>
        <p:nvSpPr>
          <p:cNvPr id="40" name="Rectangle 39"/>
          <p:cNvSpPr/>
          <p:nvPr/>
        </p:nvSpPr>
        <p:spPr>
          <a:xfrm>
            <a:off x="323528" y="720404"/>
            <a:ext cx="6063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dirty="0" smtClean="0">
                <a:solidFill>
                  <a:srgbClr val="003399"/>
                </a:solidFill>
              </a:rPr>
              <a:t>Guiding and fastening system </a:t>
            </a:r>
            <a:r>
              <a:rPr lang="fr-FR" sz="1800" dirty="0" smtClean="0">
                <a:solidFill>
                  <a:srgbClr val="003399"/>
                </a:solidFill>
              </a:rPr>
              <a:t>of modules </a:t>
            </a:r>
            <a:r>
              <a:rPr lang="en-GB" dirty="0" smtClean="0">
                <a:solidFill>
                  <a:srgbClr val="003399"/>
                </a:solidFill>
              </a:rPr>
              <a:t>(ends-caps + barrel)</a:t>
            </a:r>
            <a:endParaRPr lang="fr-FR" dirty="0" smtClean="0">
              <a:solidFill>
                <a:srgbClr val="003399"/>
              </a:solidFill>
            </a:endParaRPr>
          </a:p>
        </p:txBody>
      </p:sp>
      <p:sp>
        <p:nvSpPr>
          <p:cNvPr id="43" name="Flèche droite 42"/>
          <p:cNvSpPr/>
          <p:nvPr/>
        </p:nvSpPr>
        <p:spPr>
          <a:xfrm rot="5400000">
            <a:off x="1187624" y="4077072"/>
            <a:ext cx="576064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  <a:ea typeface="+mj-ea"/>
                <a:cs typeface="+mj-cs"/>
              </a:rPr>
              <a:t>III.2 - </a:t>
            </a:r>
            <a:r>
              <a:rPr lang="en-US" sz="3200" dirty="0">
                <a:solidFill>
                  <a:srgbClr val="0070C0"/>
                </a:solidFill>
                <a:ea typeface="+mj-ea"/>
                <a:cs typeface="+mj-cs"/>
              </a:rPr>
              <a:t>Fastening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system on HCAL</a:t>
            </a:r>
            <a:endParaRPr lang="fr-FR" sz="3200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5576" y="371703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 / Specific shaped rails</a:t>
            </a:r>
          </a:p>
        </p:txBody>
      </p:sp>
      <p:pic>
        <p:nvPicPr>
          <p:cNvPr id="39938" name="Picture 2" descr="Z:\Projets\ILC\ConceptionLPSC\Guidages\Vues_CATIA\Galet-GC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647761" cy="1164967"/>
          </a:xfrm>
          <a:prstGeom prst="rect">
            <a:avLst/>
          </a:prstGeom>
          <a:noFill/>
        </p:spPr>
      </p:pic>
      <p:sp>
        <p:nvSpPr>
          <p:cNvPr id="41" name="ZoneTexte 35"/>
          <p:cNvSpPr txBox="1">
            <a:spLocks noChangeArrowheads="1"/>
          </p:cNvSpPr>
          <p:nvPr/>
        </p:nvSpPr>
        <p:spPr bwMode="auto">
          <a:xfrm rot="5400000">
            <a:off x="8434556" y="2090388"/>
            <a:ext cx="936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HCAL END-CAP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6" name="ZoneTexte 37"/>
          <p:cNvSpPr txBox="1">
            <a:spLocks noChangeArrowheads="1"/>
          </p:cNvSpPr>
          <p:nvPr/>
        </p:nvSpPr>
        <p:spPr bwMode="auto">
          <a:xfrm rot="5400000">
            <a:off x="6401423" y="2103633"/>
            <a:ext cx="8924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ECAL END-CAP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5122" name="Picture 2" descr="Z:\Projets\ILC\ConceptionLPSC\Outillages\Photos\Rail 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124744"/>
            <a:ext cx="1566174" cy="20882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63577" y="320921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2 / Self-aligning rollers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0072" y="2852936"/>
            <a:ext cx="72008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2453355" y="4267268"/>
            <a:ext cx="2861915" cy="1610004"/>
            <a:chOff x="18472" y="4453449"/>
            <a:chExt cx="2771800" cy="1441633"/>
          </a:xfrm>
        </p:grpSpPr>
        <p:pic>
          <p:nvPicPr>
            <p:cNvPr id="2050" name="Picture 2" descr="Z:\Projets\ILC\ConceptionLPSC\Guidages\Photos_rails_double\CIMG734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4453449"/>
              <a:ext cx="2381472" cy="1441633"/>
            </a:xfrm>
            <a:prstGeom prst="rect">
              <a:avLst/>
            </a:prstGeom>
            <a:noFill/>
          </p:spPr>
        </p:pic>
        <p:sp>
          <p:nvSpPr>
            <p:cNvPr id="54" name="Rectangle 72"/>
            <p:cNvSpPr txBox="1">
              <a:spLocks noChangeArrowheads="1"/>
            </p:cNvSpPr>
            <p:nvPr/>
          </p:nvSpPr>
          <p:spPr bwMode="auto">
            <a:xfrm>
              <a:off x="18472" y="5543060"/>
              <a:ext cx="2771800" cy="21602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GB" sz="800" i="1" dirty="0" smtClean="0">
                  <a:solidFill>
                    <a:schemeClr val="bg1"/>
                  </a:solidFill>
                  <a:latin typeface="Arial" charset="0"/>
                </a:rPr>
                <a:t>Double row sized rail on End cap thick plate</a:t>
              </a:r>
              <a:endParaRPr lang="en-GB" sz="800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012160" y="3745699"/>
            <a:ext cx="3017615" cy="2356892"/>
            <a:chOff x="1979712" y="1844824"/>
            <a:chExt cx="3017615" cy="2356892"/>
          </a:xfrm>
        </p:grpSpPr>
        <p:grpSp>
          <p:nvGrpSpPr>
            <p:cNvPr id="44" name="Groupe 43"/>
            <p:cNvGrpSpPr/>
            <p:nvPr/>
          </p:nvGrpSpPr>
          <p:grpSpPr>
            <a:xfrm>
              <a:off x="1979712" y="1844824"/>
              <a:ext cx="3017615" cy="2356892"/>
              <a:chOff x="1979712" y="1844824"/>
              <a:chExt cx="3017615" cy="2356892"/>
            </a:xfrm>
          </p:grpSpPr>
          <p:pic>
            <p:nvPicPr>
              <p:cNvPr id="53" name="Picture 1" descr="Z:\Projets\ILC\ConceptionLPSC\Guidages\Vues_CATIA\Rail-B2-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79712" y="1844824"/>
                <a:ext cx="3017615" cy="2356892"/>
              </a:xfrm>
              <a:prstGeom prst="rect">
                <a:avLst/>
              </a:prstGeom>
              <a:noFill/>
            </p:spPr>
          </p:pic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5088" y="1916416"/>
                <a:ext cx="553219" cy="2212876"/>
              </a:xfrm>
              <a:prstGeom prst="rect">
                <a:avLst/>
              </a:prstGeom>
            </p:spPr>
          </p:pic>
        </p:grpSp>
        <p:cxnSp>
          <p:nvCxnSpPr>
            <p:cNvPr id="46" name="Connecteur droit 45"/>
            <p:cNvCxnSpPr/>
            <p:nvPr/>
          </p:nvCxnSpPr>
          <p:spPr>
            <a:xfrm>
              <a:off x="4211960" y="2204864"/>
              <a:ext cx="7853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11960" y="3861048"/>
              <a:ext cx="7853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4922804" y="2204864"/>
              <a:ext cx="0" cy="16561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 rot="16200000">
              <a:off x="4308484" y="2695341"/>
              <a:ext cx="1004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87 </a:t>
              </a:r>
              <a:r>
                <a:rPr lang="fr-FR" sz="1050" dirty="0" smtClean="0"/>
                <a:t>mm</a:t>
              </a:r>
              <a:endParaRPr lang="fr-FR" sz="1050" dirty="0"/>
            </a:p>
          </p:txBody>
        </p:sp>
      </p:grpSp>
      <p:sp>
        <p:nvSpPr>
          <p:cNvPr id="58" name="Flèche droite 57"/>
          <p:cNvSpPr/>
          <p:nvPr/>
        </p:nvSpPr>
        <p:spPr>
          <a:xfrm>
            <a:off x="5217558" y="4836065"/>
            <a:ext cx="72008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>
            <a:off x="8330819" y="2185814"/>
            <a:ext cx="7853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921803" y="2700828"/>
            <a:ext cx="4034829" cy="3846425"/>
            <a:chOff x="4860032" y="2114128"/>
            <a:chExt cx="4034829" cy="3846425"/>
          </a:xfrm>
        </p:grpSpPr>
        <p:grpSp>
          <p:nvGrpSpPr>
            <p:cNvPr id="62" name="Groupe 37"/>
            <p:cNvGrpSpPr/>
            <p:nvPr/>
          </p:nvGrpSpPr>
          <p:grpSpPr>
            <a:xfrm>
              <a:off x="4860032" y="2114128"/>
              <a:ext cx="4034829" cy="3190418"/>
              <a:chOff x="6876256" y="1967361"/>
              <a:chExt cx="4862486" cy="358807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983759" y="5174680"/>
                <a:ext cx="1979712" cy="38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/>
                  <a:t>specific handling and positioning tool</a:t>
                </a:r>
                <a:r>
                  <a:rPr lang="en-US" sz="800" i="1" dirty="0" smtClean="0">
                    <a:solidFill>
                      <a:schemeClr val="dk1"/>
                    </a:solidFill>
                  </a:rPr>
                  <a:t> for integration</a:t>
                </a:r>
                <a:endParaRPr lang="fr-FR" sz="800" i="1" dirty="0" smtClean="0"/>
              </a:p>
            </p:txBody>
          </p:sp>
          <p:pic>
            <p:nvPicPr>
              <p:cNvPr id="66" name="Picture 3" descr="Z:\Projets\ILC\ConceptionLPSC\Outillages\Vues-CATIA\Outillage 1 module\Outil-module-profilés_B2-rails-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6256" y="1967361"/>
                <a:ext cx="4862486" cy="3242383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e 5"/>
            <p:cNvGrpSpPr/>
            <p:nvPr/>
          </p:nvGrpSpPr>
          <p:grpSpPr>
            <a:xfrm>
              <a:off x="6628271" y="4735430"/>
              <a:ext cx="2182251" cy="1225123"/>
              <a:chOff x="6644993" y="2978336"/>
              <a:chExt cx="2182251" cy="1225123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993" y="2978336"/>
                <a:ext cx="2182251" cy="1225123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6831207" y="3988015"/>
                <a:ext cx="1117088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/>
                  <a:t>Construction on going</a:t>
                </a:r>
                <a:endParaRPr lang="fr-FR" sz="800" i="1" dirty="0" smtClean="0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323528" y="720404"/>
            <a:ext cx="6063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dirty="0" smtClean="0">
                <a:solidFill>
                  <a:srgbClr val="003399"/>
                </a:solidFill>
              </a:rPr>
              <a:t>Guiding and fastening system </a:t>
            </a:r>
            <a:r>
              <a:rPr lang="fr-FR" sz="1800" dirty="0" smtClean="0">
                <a:solidFill>
                  <a:srgbClr val="003399"/>
                </a:solidFill>
              </a:rPr>
              <a:t>of modules </a:t>
            </a:r>
            <a:r>
              <a:rPr lang="en-GB" dirty="0" smtClean="0">
                <a:solidFill>
                  <a:srgbClr val="003399"/>
                </a:solidFill>
              </a:rPr>
              <a:t>(ends-caps + barrel)</a:t>
            </a:r>
            <a:endParaRPr lang="fr-FR" dirty="0" smtClean="0">
              <a:solidFill>
                <a:srgbClr val="003399"/>
              </a:solidFill>
            </a:endParaRPr>
          </a:p>
        </p:txBody>
      </p:sp>
      <p:pic>
        <p:nvPicPr>
          <p:cNvPr id="45" name="Picture 1" descr="Z:\Projets\ILC\ConceptionLPSC\Calculs\ANSYS\Resultats_ANSYS\Mod3-3rails_depl-Z-min_m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68" y="4578015"/>
            <a:ext cx="1296355" cy="1584176"/>
          </a:xfrm>
          <a:prstGeom prst="rect">
            <a:avLst/>
          </a:prstGeom>
          <a:noFill/>
        </p:spPr>
      </p:pic>
      <p:sp>
        <p:nvSpPr>
          <p:cNvPr id="50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  <a:ea typeface="+mj-ea"/>
                <a:cs typeface="+mj-cs"/>
              </a:rPr>
              <a:t>III.3 - </a:t>
            </a:r>
            <a:r>
              <a:rPr lang="en-US" sz="3200" dirty="0">
                <a:solidFill>
                  <a:srgbClr val="0070C0"/>
                </a:solidFill>
                <a:ea typeface="+mj-ea"/>
                <a:cs typeface="+mj-cs"/>
              </a:rPr>
              <a:t>Fastening </a:t>
            </a:r>
            <a:r>
              <a:rPr lang="en-US" sz="3200" dirty="0">
                <a:solidFill>
                  <a:srgbClr val="0070C0"/>
                </a:solidFill>
              </a:rPr>
              <a:t>system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on HCAL</a:t>
            </a:r>
            <a:endParaRPr lang="fr-FR" sz="3200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1" name="ZoneTexte 35"/>
          <p:cNvSpPr txBox="1">
            <a:spLocks noChangeArrowheads="1"/>
          </p:cNvSpPr>
          <p:nvPr/>
        </p:nvSpPr>
        <p:spPr bwMode="auto">
          <a:xfrm rot="5400000">
            <a:off x="8434556" y="2090388"/>
            <a:ext cx="936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HCAL END-CAP</a:t>
            </a:r>
            <a:endParaRPr lang="fr-FR" sz="900" dirty="0">
              <a:solidFill>
                <a:schemeClr val="bg1"/>
              </a:solidFill>
            </a:endParaRPr>
          </a:p>
        </p:txBody>
      </p:sp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50051"/>
              </p:ext>
            </p:extLst>
          </p:nvPr>
        </p:nvGraphicFramePr>
        <p:xfrm>
          <a:off x="4330608" y="1403758"/>
          <a:ext cx="4572000" cy="1224136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351466" y="1826240"/>
            <a:ext cx="4536504" cy="7386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rgbClr val="6600FF"/>
                </a:solidFill>
              </a:rPr>
              <a:t>Validation</a:t>
            </a:r>
            <a:r>
              <a:rPr lang="en-GB" sz="1400" dirty="0" smtClean="0"/>
              <a:t> of technological solutions (bending of modules)</a:t>
            </a:r>
          </a:p>
          <a:p>
            <a:pPr marL="0" lvl="1">
              <a:buFontTx/>
              <a:buChar char="•"/>
            </a:pPr>
            <a:r>
              <a:rPr lang="en-GB" sz="1400" i="1" dirty="0" smtClean="0">
                <a:solidFill>
                  <a:srgbClr val="6600FF"/>
                </a:solidFill>
              </a:rPr>
              <a:t>Optimization</a:t>
            </a:r>
            <a:r>
              <a:rPr lang="en-GB" sz="1400" dirty="0" smtClean="0"/>
              <a:t> / simulation of best </a:t>
            </a:r>
            <a:r>
              <a:rPr lang="en-GB" sz="1400" i="1" dirty="0" smtClean="0">
                <a:solidFill>
                  <a:srgbClr val="6600FF"/>
                </a:solidFill>
              </a:rPr>
              <a:t>localisation</a:t>
            </a:r>
            <a:r>
              <a:rPr lang="en-GB" sz="1400" dirty="0" smtClean="0"/>
              <a:t> on modules</a:t>
            </a:r>
          </a:p>
          <a:p>
            <a:pPr marL="0" lvl="1">
              <a:buFontTx/>
              <a:buChar char="•"/>
            </a:pPr>
            <a:r>
              <a:rPr lang="en-GB" sz="1400" dirty="0" smtClean="0"/>
              <a:t>Integration of </a:t>
            </a:r>
            <a:r>
              <a:rPr lang="en-GB" sz="1400" i="1" dirty="0" smtClean="0">
                <a:solidFill>
                  <a:srgbClr val="6600FF"/>
                </a:solidFill>
              </a:rPr>
              <a:t>heavy handling tool </a:t>
            </a:r>
            <a:r>
              <a:rPr lang="en-GB" sz="1400" dirty="0" smtClean="0"/>
              <a:t>for modules’ tests / rails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2101496" y="4590223"/>
            <a:ext cx="2771800" cy="1441633"/>
            <a:chOff x="18472" y="4453449"/>
            <a:chExt cx="2771800" cy="1441633"/>
          </a:xfrm>
        </p:grpSpPr>
        <p:pic>
          <p:nvPicPr>
            <p:cNvPr id="2050" name="Picture 2" descr="Z:\Projets\ILC\ConceptionLPSC\Guidages\Photos_rails_double\CIMG734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453449"/>
              <a:ext cx="2381472" cy="1441633"/>
            </a:xfrm>
            <a:prstGeom prst="rect">
              <a:avLst/>
            </a:prstGeom>
            <a:noFill/>
          </p:spPr>
        </p:pic>
        <p:sp>
          <p:nvSpPr>
            <p:cNvPr id="54" name="Rectangle 72"/>
            <p:cNvSpPr txBox="1">
              <a:spLocks noChangeArrowheads="1"/>
            </p:cNvSpPr>
            <p:nvPr/>
          </p:nvSpPr>
          <p:spPr bwMode="auto">
            <a:xfrm>
              <a:off x="18472" y="5543060"/>
              <a:ext cx="2771800" cy="21602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GB" sz="800" i="1" dirty="0" smtClean="0">
                  <a:solidFill>
                    <a:schemeClr val="bg1"/>
                  </a:solidFill>
                  <a:latin typeface="Arial" charset="0"/>
                </a:rPr>
                <a:t>Double row sized rail on End cap thick plate</a:t>
              </a:r>
              <a:endParaRPr lang="en-GB" sz="800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1979712" y="5382311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4283968" y="5238295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9725"/>
            <a:ext cx="2739055" cy="31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74592"/>
              </p:ext>
            </p:extLst>
          </p:nvPr>
        </p:nvGraphicFramePr>
        <p:xfrm>
          <a:off x="334120" y="1047734"/>
          <a:ext cx="8409559" cy="312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99"/>
                <a:gridCol w="816485"/>
                <a:gridCol w="428628"/>
                <a:gridCol w="600393"/>
                <a:gridCol w="576580"/>
                <a:gridCol w="598805"/>
                <a:gridCol w="967105"/>
                <a:gridCol w="582930"/>
                <a:gridCol w="601980"/>
                <a:gridCol w="586105"/>
                <a:gridCol w="913130"/>
                <a:gridCol w="586105"/>
                <a:gridCol w="730314"/>
              </a:tblGrid>
              <a:tr h="246050">
                <a:tc rowSpan="3" gridSpan="2"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ECAL End-cap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Dimensions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Rails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Services</a:t>
                      </a:r>
                      <a:endParaRPr lang="fr-FR" sz="1200" dirty="0"/>
                    </a:p>
                  </a:txBody>
                  <a:tcPr/>
                </a:tc>
              </a:tr>
              <a:tr h="160962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Nb</a:t>
                      </a:r>
                      <a:r>
                        <a:rPr lang="fr-FR" sz="700" dirty="0" smtClean="0"/>
                        <a:t> of </a:t>
                      </a:r>
                      <a:r>
                        <a:rPr lang="fr-FR" sz="600" dirty="0" smtClean="0"/>
                        <a:t>modules</a:t>
                      </a:r>
                      <a:endParaRPr lang="fr-FR" sz="600" dirty="0"/>
                    </a:p>
                  </a:txBody>
                  <a:tcPr marL="36000" marR="36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Volume / quarter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Volume / modules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Weight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Orientation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Weight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Weight</a:t>
                      </a:r>
                      <a:endParaRPr lang="fr-FR" sz="1000" dirty="0"/>
                    </a:p>
                  </a:txBody>
                  <a:tcPr/>
                </a:tc>
              </a:tr>
              <a:tr h="243832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 </a:t>
                      </a:r>
                      <a:r>
                        <a:rPr lang="fr-FR" sz="800" dirty="0" smtClean="0"/>
                        <a:t>(mm) </a:t>
                      </a:r>
                      <a:r>
                        <a:rPr lang="fr-FR" sz="800" baseline="-25000" dirty="0" smtClean="0"/>
                        <a:t>/ Y</a:t>
                      </a:r>
                      <a:endParaRPr lang="fr-FR" sz="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 </a:t>
                      </a:r>
                      <a:r>
                        <a:rPr lang="fr-FR" sz="800" dirty="0" smtClean="0"/>
                        <a:t>(mm) </a:t>
                      </a:r>
                      <a:r>
                        <a:rPr lang="fr-FR" sz="800" baseline="-25000" dirty="0" smtClean="0"/>
                        <a:t>/ X</a:t>
                      </a:r>
                      <a:endParaRPr lang="fr-FR" sz="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H </a:t>
                      </a:r>
                      <a:r>
                        <a:rPr lang="fr-FR" sz="800" dirty="0" smtClean="0"/>
                        <a:t>(mm)</a:t>
                      </a:r>
                      <a:r>
                        <a:rPr lang="fr-FR" sz="800" baseline="-25000" dirty="0" smtClean="0"/>
                        <a:t>/ Z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 </a:t>
                      </a:r>
                      <a:r>
                        <a:rPr lang="fr-FR" sz="800" dirty="0" smtClean="0"/>
                        <a:t>(mm) </a:t>
                      </a:r>
                      <a:r>
                        <a:rPr lang="fr-FR" sz="800" baseline="-25000" dirty="0" smtClean="0"/>
                        <a:t>/ Y</a:t>
                      </a:r>
                      <a:endParaRPr lang="fr-FR" sz="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 </a:t>
                      </a:r>
                      <a:r>
                        <a:rPr lang="fr-FR" sz="800" dirty="0" smtClean="0"/>
                        <a:t>(mm) </a:t>
                      </a:r>
                      <a:r>
                        <a:rPr lang="fr-FR" sz="800" baseline="-25000" dirty="0" smtClean="0"/>
                        <a:t>/ X</a:t>
                      </a:r>
                      <a:endParaRPr lang="fr-FR" sz="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H </a:t>
                      </a:r>
                      <a:r>
                        <a:rPr lang="fr-FR" sz="800" dirty="0" smtClean="0"/>
                        <a:t>(mm)</a:t>
                      </a:r>
                      <a:r>
                        <a:rPr lang="fr-FR" sz="800" baseline="-25000" dirty="0" smtClean="0"/>
                        <a:t>/ Z</a:t>
                      </a:r>
                      <a:endParaRPr lang="fr-FR" sz="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(kg)</a:t>
                      </a:r>
                    </a:p>
                  </a:txBody>
                  <a:tcPr/>
                </a:tc>
              </a:tr>
              <a:tr h="2438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D=4188  </a:t>
                      </a:r>
                      <a:r>
                        <a:rPr lang="fr-FR" sz="1000" baseline="0" dirty="0" smtClean="0"/>
                        <a:t>(1)</a:t>
                      </a:r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12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4188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4188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/>
                        <a:t>25208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162</a:t>
                      </a:r>
                      <a:endParaRPr lang="fr-F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56</a:t>
                      </a:r>
                      <a:endParaRPr lang="fr-FR" sz="900" b="1" dirty="0"/>
                    </a:p>
                  </a:txBody>
                  <a:tcPr/>
                </a:tc>
              </a:tr>
              <a:tr h="208908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1.1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Quarter 1</a:t>
                      </a:r>
                      <a:endParaRPr lang="fr-FR" sz="1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2492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1695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6302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57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13</a:t>
                      </a:r>
                      <a:endParaRPr lang="fr-FR" sz="900" dirty="0"/>
                    </a:p>
                  </a:txBody>
                  <a:tcPr/>
                </a:tc>
              </a:tr>
              <a:tr h="22034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Module 1.1</a:t>
                      </a:r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1828.85 (-563.4)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563.4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8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4.5</a:t>
                      </a:r>
                      <a:endParaRPr lang="fr-FR" sz="900" dirty="0"/>
                    </a:p>
                  </a:txBody>
                  <a:tcPr/>
                </a:tc>
              </a:tr>
              <a:tr h="160334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1.2</a:t>
                      </a:r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2394.25 (-563.4)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563.4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2164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22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4.5</a:t>
                      </a:r>
                      <a:endParaRPr lang="fr-FR" sz="900" dirty="0"/>
                    </a:p>
                  </a:txBody>
                  <a:tcPr/>
                </a:tc>
              </a:tr>
              <a:tr h="245384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1.3</a:t>
                      </a:r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2492.2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563.4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2553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27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4</a:t>
                      </a:r>
                      <a:endParaRPr lang="fr-FR" sz="9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31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D=3453  (2)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~ </a:t>
                      </a:r>
                      <a:r>
                        <a:rPr lang="fr-FR" sz="900" b="1" dirty="0" smtClean="0"/>
                        <a:t>17 t</a:t>
                      </a:r>
                      <a:endParaRPr lang="fr-F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/>
                    </a:p>
                  </a:txBody>
                  <a:tcPr/>
                </a:tc>
              </a:tr>
              <a:tr h="183198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1.2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Quarter 1</a:t>
                      </a:r>
                      <a:endParaRPr lang="fr-FR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2126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1326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3513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38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/</a:t>
                      </a:r>
                    </a:p>
                  </a:txBody>
                  <a:tcPr/>
                </a:tc>
              </a:tr>
              <a:tr h="123192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1.1</a:t>
                      </a:r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1910.14 (-795)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531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1460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16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/</a:t>
                      </a:r>
                      <a:endParaRPr lang="fr-FR" sz="900" dirty="0"/>
                    </a:p>
                  </a:txBody>
                  <a:tcPr/>
                </a:tc>
              </a:tr>
              <a:tr h="134624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1.2</a:t>
                      </a:r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2126.5 (-216.3)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531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185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2053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Horizontal / </a:t>
                      </a:r>
                      <a:r>
                        <a:rPr lang="en-US" sz="800" noProof="0" dirty="0" smtClean="0"/>
                        <a:t>left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22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/</a:t>
                      </a:r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72"/>
          <p:cNvSpPr txBox="1">
            <a:spLocks noChangeArrowheads="1"/>
          </p:cNvSpPr>
          <p:nvPr/>
        </p:nvSpPr>
        <p:spPr bwMode="auto">
          <a:xfrm>
            <a:off x="123825" y="76200"/>
            <a:ext cx="8229600" cy="638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600" i="1" dirty="0" smtClean="0">
                <a:solidFill>
                  <a:srgbClr val="2A318A"/>
                </a:solidFill>
                <a:latin typeface="+mj-lt"/>
                <a:ea typeface="+mj-ea"/>
                <a:cs typeface="+mj-cs"/>
              </a:rPr>
              <a:t>ECAL End-Caps: weight and volume</a:t>
            </a:r>
            <a:endParaRPr lang="en-US" sz="3600" i="1" dirty="0">
              <a:solidFill>
                <a:srgbClr val="2A31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6143644"/>
            <a:ext cx="39290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M</a:t>
            </a:r>
            <a:r>
              <a:rPr lang="fr-FR" sz="900" baseline="-25000" dirty="0" smtClean="0"/>
              <a:t>module </a:t>
            </a:r>
            <a:r>
              <a:rPr lang="fr-FR" sz="900" dirty="0" smtClean="0"/>
              <a:t>= L (mm) x </a:t>
            </a:r>
            <a:r>
              <a:rPr lang="fr-FR" sz="900" dirty="0" err="1" smtClean="0"/>
              <a:t>l</a:t>
            </a:r>
            <a:r>
              <a:rPr lang="fr-FR" sz="900" baseline="-25000" dirty="0" err="1" smtClean="0"/>
              <a:t>ext</a:t>
            </a:r>
            <a:r>
              <a:rPr lang="fr-FR" sz="900" dirty="0" smtClean="0"/>
              <a:t> </a:t>
            </a:r>
            <a:r>
              <a:rPr lang="fr-FR" sz="900" baseline="-25000" dirty="0" smtClean="0"/>
              <a:t>alveolus </a:t>
            </a:r>
            <a:r>
              <a:rPr lang="fr-FR" sz="900" dirty="0" smtClean="0"/>
              <a:t>(mm) x </a:t>
            </a:r>
            <a:r>
              <a:rPr lang="fr-FR" sz="900" i="1" dirty="0" smtClean="0"/>
              <a:t>Nb colonne </a:t>
            </a:r>
            <a:r>
              <a:rPr lang="fr-FR" sz="900" dirty="0" smtClean="0"/>
              <a:t>x 1.8184x10</a:t>
            </a:r>
            <a:r>
              <a:rPr lang="fr-FR" sz="900" baseline="30000" dirty="0" smtClean="0"/>
              <a:t>e-3 </a:t>
            </a:r>
            <a:r>
              <a:rPr lang="fr-FR" sz="900" dirty="0" smtClean="0"/>
              <a:t>+ M</a:t>
            </a:r>
            <a:r>
              <a:rPr lang="fr-FR" sz="900" baseline="-25000" dirty="0" smtClean="0"/>
              <a:t>rails </a:t>
            </a:r>
            <a:r>
              <a:rPr lang="fr-FR" sz="900" dirty="0" smtClean="0"/>
              <a:t>+ M</a:t>
            </a:r>
            <a:r>
              <a:rPr lang="fr-FR" sz="900" baseline="-25000" dirty="0" smtClean="0"/>
              <a:t>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0562" y="6143644"/>
            <a:ext cx="11641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 smtClean="0"/>
              <a:t>M</a:t>
            </a:r>
            <a:r>
              <a:rPr lang="fr-FR" sz="900" baseline="-25000" dirty="0" err="1" smtClean="0"/>
              <a:t>rails</a:t>
            </a:r>
            <a:r>
              <a:rPr lang="fr-FR" sz="900" baseline="-25000" dirty="0" smtClean="0"/>
              <a:t> </a:t>
            </a:r>
            <a:r>
              <a:rPr lang="fr-FR" sz="900" dirty="0" smtClean="0"/>
              <a:t>~ 0.005 kg/mm </a:t>
            </a:r>
            <a:endParaRPr lang="fr-FR" sz="9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858148" y="319066"/>
          <a:ext cx="9286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160962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Total  Weight 1 EC</a:t>
                      </a:r>
                      <a:endParaRPr lang="fr-FR" sz="1000" dirty="0"/>
                    </a:p>
                  </a:txBody>
                  <a:tcPr/>
                </a:tc>
              </a:tr>
              <a:tr h="24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25426 kg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43636" y="6143644"/>
            <a:ext cx="25074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M</a:t>
            </a:r>
            <a:r>
              <a:rPr lang="en-US" sz="900" baseline="-25000" dirty="0" smtClean="0"/>
              <a:t>services </a:t>
            </a:r>
            <a:r>
              <a:rPr lang="en-US" sz="900" dirty="0" smtClean="0"/>
              <a:t>= </a:t>
            </a:r>
            <a:r>
              <a:rPr lang="en-US" sz="800" dirty="0" smtClean="0"/>
              <a:t>cooling exchanger CU + piping Stainless Steel</a:t>
            </a:r>
          </a:p>
          <a:p>
            <a:r>
              <a:rPr lang="en-US" sz="800" dirty="0" smtClean="0"/>
              <a:t>                   without cabling !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428596" y="6357958"/>
            <a:ext cx="33730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M</a:t>
            </a:r>
            <a:r>
              <a:rPr lang="en-US" sz="900" baseline="-25000" dirty="0" err="1" smtClean="0"/>
              <a:t>external</a:t>
            </a:r>
            <a:r>
              <a:rPr lang="fr-FR" sz="900" baseline="-25000" dirty="0" smtClean="0"/>
              <a:t> services </a:t>
            </a:r>
            <a:r>
              <a:rPr lang="fr-FR" sz="900" dirty="0" smtClean="0"/>
              <a:t>= 160 kg </a:t>
            </a:r>
            <a:r>
              <a:rPr lang="en-US" sz="900" dirty="0" smtClean="0"/>
              <a:t>around</a:t>
            </a:r>
            <a:r>
              <a:rPr lang="fr-FR" sz="900" dirty="0" smtClean="0"/>
              <a:t> EC / </a:t>
            </a:r>
            <a:r>
              <a:rPr lang="en-US" sz="900" dirty="0" smtClean="0"/>
              <a:t>trough</a:t>
            </a:r>
            <a:r>
              <a:rPr lang="fr-FR" sz="900" dirty="0" smtClean="0"/>
              <a:t> detectors (</a:t>
            </a:r>
            <a:r>
              <a:rPr lang="en-US" sz="900" dirty="0" smtClean="0"/>
              <a:t>Stainless Steel)</a:t>
            </a:r>
            <a:endParaRPr lang="fr-FR" sz="900" dirty="0"/>
          </a:p>
        </p:txBody>
      </p:sp>
      <p:sp>
        <p:nvSpPr>
          <p:cNvPr id="10" name="Rectangle 9"/>
          <p:cNvSpPr/>
          <p:nvPr/>
        </p:nvSpPr>
        <p:spPr>
          <a:xfrm>
            <a:off x="6500826" y="714356"/>
            <a:ext cx="13708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Fully equipped with slabs</a:t>
            </a:r>
            <a:endParaRPr lang="en-US" sz="900" i="1" dirty="0"/>
          </a:p>
        </p:txBody>
      </p:sp>
      <p:pic>
        <p:nvPicPr>
          <p:cNvPr id="11" name="Picture 4" descr="Z:\Projets\ILC\ILD\Intégration\Integration_ECAL_End-Cap\EC-Ar-2-sans_racc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26" y="4235946"/>
            <a:ext cx="1687509" cy="1947577"/>
          </a:xfrm>
          <a:prstGeom prst="rect">
            <a:avLst/>
          </a:prstGeom>
          <a:noFill/>
        </p:spPr>
      </p:pic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067354" y="5013176"/>
            <a:ext cx="866415" cy="252207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13" name="Rectangle 12"/>
          <p:cNvSpPr/>
          <p:nvPr/>
        </p:nvSpPr>
        <p:spPr>
          <a:xfrm>
            <a:off x="5594134" y="5013176"/>
            <a:ext cx="1099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D=3424 or </a:t>
            </a:r>
            <a:r>
              <a:rPr lang="fr-FR" sz="1000" b="1" dirty="0" smtClean="0"/>
              <a:t>3453</a:t>
            </a:r>
            <a:br>
              <a:rPr lang="fr-FR" sz="1000" b="1" dirty="0" smtClean="0"/>
            </a:br>
            <a:r>
              <a:rPr lang="fr-FR" sz="1000" dirty="0" smtClean="0"/>
              <a:t>8 modules</a:t>
            </a:r>
          </a:p>
          <a:p>
            <a:r>
              <a:rPr lang="fr-FR" sz="1000" dirty="0" smtClean="0"/>
              <a:t>~ </a:t>
            </a:r>
            <a:r>
              <a:rPr lang="fr-FR" sz="1000" b="1" dirty="0" smtClean="0"/>
              <a:t>17 t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2389741" y="5030196"/>
            <a:ext cx="14836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D=</a:t>
            </a:r>
            <a:r>
              <a:rPr lang="fr-FR" sz="1000" b="1" dirty="0" smtClean="0"/>
              <a:t>4188</a:t>
            </a:r>
            <a:r>
              <a:rPr lang="fr-FR" sz="1000" dirty="0" smtClean="0"/>
              <a:t> </a:t>
            </a:r>
          </a:p>
          <a:p>
            <a:r>
              <a:rPr lang="fr-FR" sz="1000" dirty="0" smtClean="0"/>
              <a:t>12 modules</a:t>
            </a:r>
          </a:p>
          <a:p>
            <a:r>
              <a:rPr lang="fr-FR" sz="1000" dirty="0" smtClean="0"/>
              <a:t>~ </a:t>
            </a:r>
            <a:r>
              <a:rPr lang="fr-FR" sz="1000" b="1" dirty="0" smtClean="0"/>
              <a:t>25,2 t</a:t>
            </a:r>
            <a:endParaRPr lang="fr-FR" sz="1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7" y="4317993"/>
            <a:ext cx="1799061" cy="190599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8665458">
            <a:off x="59574" y="3814499"/>
            <a:ext cx="509292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T.b.c</a:t>
            </a:r>
            <a:r>
              <a:rPr lang="fr-F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Z:\Projets\ILC\ILD\Intégration\Integration_ECAL_End-Cap\EC-Ar-2-sans_racc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943350" cy="4551074"/>
          </a:xfrm>
          <a:prstGeom prst="rect">
            <a:avLst/>
          </a:prstGeom>
          <a:noFill/>
        </p:spPr>
      </p:pic>
      <p:grpSp>
        <p:nvGrpSpPr>
          <p:cNvPr id="2" name="Groupe 56"/>
          <p:cNvGrpSpPr/>
          <p:nvPr/>
        </p:nvGrpSpPr>
        <p:grpSpPr>
          <a:xfrm>
            <a:off x="5591175" y="2372003"/>
            <a:ext cx="3552825" cy="2260163"/>
            <a:chOff x="4823554" y="1621618"/>
            <a:chExt cx="4053746" cy="2505723"/>
          </a:xfrm>
        </p:grpSpPr>
        <p:grpSp>
          <p:nvGrpSpPr>
            <p:cNvPr id="3" name="Groupe 24"/>
            <p:cNvGrpSpPr>
              <a:grpSpLocks/>
            </p:cNvGrpSpPr>
            <p:nvPr/>
          </p:nvGrpSpPr>
          <p:grpSpPr bwMode="auto">
            <a:xfrm>
              <a:off x="4823554" y="1621618"/>
              <a:ext cx="4053012" cy="2505723"/>
              <a:chOff x="3937082" y="3763962"/>
              <a:chExt cx="5206918" cy="2789485"/>
            </a:xfrm>
          </p:grpSpPr>
          <p:pic>
            <p:nvPicPr>
              <p:cNvPr id="91" name="Picture 35" descr="Z:\Projets\ILC\ConceptionLPSC\Modules\Vues_CATIA\End-cap_rail_double_module2-v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6050" y="3763962"/>
                <a:ext cx="3917950" cy="2789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Text Box 28"/>
              <p:cNvSpPr txBox="1">
                <a:spLocks noChangeArrowheads="1"/>
              </p:cNvSpPr>
              <p:nvPr/>
            </p:nvSpPr>
            <p:spPr bwMode="auto">
              <a:xfrm>
                <a:off x="3937082" y="3986976"/>
                <a:ext cx="2149457" cy="417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800" smtClean="0">
                    <a:ea typeface="MS Mincho" pitchFamily="49" charset="-128"/>
                  </a:rPr>
                  <a:t>Fastening system on HCAL: thick.3cm</a:t>
                </a:r>
                <a:endParaRPr lang="en-GB" sz="800">
                  <a:ea typeface="MS Mincho" pitchFamily="49" charset="-128"/>
                </a:endParaRPr>
              </a:p>
            </p:txBody>
          </p:sp>
          <p:sp>
            <p:nvSpPr>
              <p:cNvPr id="93" name="Line 29"/>
              <p:cNvSpPr>
                <a:spLocks noChangeShapeType="1"/>
              </p:cNvSpPr>
              <p:nvPr/>
            </p:nvSpPr>
            <p:spPr bwMode="auto">
              <a:xfrm>
                <a:off x="5905737" y="4128046"/>
                <a:ext cx="420754" cy="1077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triangle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7"/>
              <p:cNvSpPr>
                <a:spLocks noChangeShapeType="1"/>
              </p:cNvSpPr>
              <p:nvPr/>
            </p:nvSpPr>
            <p:spPr bwMode="auto">
              <a:xfrm flipH="1" flipV="1">
                <a:off x="4844411" y="4533898"/>
                <a:ext cx="45719" cy="9525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 flipH="1">
                <a:off x="4791074" y="4476749"/>
                <a:ext cx="501649" cy="57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4263448" y="4746625"/>
                <a:ext cx="909639" cy="314324"/>
              </a:xfrm>
              <a:prstGeom prst="rect">
                <a:avLst/>
              </a:prstGeom>
              <a:noFill/>
              <a:ln w="9525">
                <a:noFill/>
                <a:round/>
                <a:headEnd type="triangle" w="med" len="med"/>
                <a:tailEnd type="triangle" w="med" len="med"/>
              </a:ln>
            </p:spPr>
            <p:txBody>
              <a:bodyPr lIns="61560" tIns="30780" rIns="61560" bIns="30780"/>
              <a:lstStyle/>
              <a:p>
                <a:r>
                  <a:rPr lang="en-GB" altLang="ja-JP" sz="800" b="0" dirty="0" smtClean="0">
                    <a:ea typeface="MS Mincho" pitchFamily="49" charset="-128"/>
                  </a:rPr>
                  <a:t>185 </a:t>
                </a:r>
                <a:r>
                  <a:rPr lang="en-GB" altLang="ja-JP" sz="800" b="0" dirty="0">
                    <a:ea typeface="MS Mincho" pitchFamily="49" charset="-128"/>
                  </a:rPr>
                  <a:t>mm</a:t>
                </a:r>
                <a:endParaRPr lang="fr-FR" sz="800" b="0" dirty="0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 flipH="1">
                <a:off x="4867274" y="5448299"/>
                <a:ext cx="425449" cy="457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6605898" y="3602721"/>
              <a:ext cx="2271402" cy="23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800" smtClean="0">
                  <a:ea typeface="MS Mincho" pitchFamily="49" charset="-128"/>
                </a:rPr>
                <a:t>Detector slab (Si)</a:t>
              </a:r>
              <a:endParaRPr lang="en-GB" sz="800">
                <a:ea typeface="MS Mincho" pitchFamily="49" charset="-128"/>
              </a:endParaRPr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V="1">
              <a:off x="7153274" y="3009899"/>
              <a:ext cx="38100" cy="619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" name="Picture 1" descr="Z:\Projets\ILC\ConceptionLPSC\Moules\Photos-demoulage-1_layer-ET445-2013\CIMG6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835" y="3529583"/>
            <a:ext cx="1947765" cy="2597019"/>
          </a:xfrm>
          <a:prstGeom prst="rect">
            <a:avLst/>
          </a:prstGeom>
          <a:noFill/>
        </p:spPr>
      </p:pic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4000501" y="6114702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" smtClean="0"/>
              <a:t>Moulding of one layer / 3 alveoli</a:t>
            </a:r>
            <a:br>
              <a:rPr lang="en-GB" sz="1000" smtClean="0"/>
            </a:br>
            <a:r>
              <a:rPr lang="en-GB" sz="1000" smtClean="0"/>
              <a:t>L = 2.490 m  wall thick. = 0.5mm</a:t>
            </a:r>
            <a:endParaRPr lang="en-GB" sz="1000" i="1" kern="0">
              <a:solidFill>
                <a:srgbClr val="2A318A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V="1">
            <a:off x="6686550" y="3124200"/>
            <a:ext cx="1009650" cy="14192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5915025" y="3771900"/>
            <a:ext cx="914400" cy="257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1979712" y="4005064"/>
            <a:ext cx="1847850" cy="133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 rot="21395970">
            <a:off x="2360712" y="4052689"/>
            <a:ext cx="552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R~2050</a:t>
            </a:r>
            <a:endParaRPr lang="fr-FR" sz="800" dirty="0"/>
          </a:p>
        </p:txBody>
      </p:sp>
      <p:sp>
        <p:nvSpPr>
          <p:cNvPr id="28" name="Rectangle 27"/>
          <p:cNvSpPr/>
          <p:nvPr/>
        </p:nvSpPr>
        <p:spPr>
          <a:xfrm>
            <a:off x="179512" y="6926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End-Caps: modular alveolar structure - composite </a:t>
            </a:r>
            <a:r>
              <a:rPr lang="en-GB" dirty="0" smtClean="0">
                <a:solidFill>
                  <a:srgbClr val="0033CC"/>
                </a:solidFill>
              </a:rPr>
              <a:t>W / Carbone HR - 25,5 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0033CC"/>
                </a:solidFill>
              </a:rPr>
              <a:t>2 x 12 independent modules - 2 x 540 alveoli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87600"/>
              </p:ext>
            </p:extLst>
          </p:nvPr>
        </p:nvGraphicFramePr>
        <p:xfrm>
          <a:off x="5220072" y="1171904"/>
          <a:ext cx="3896220" cy="1200100"/>
        </p:xfrm>
        <a:graphic>
          <a:graphicData uri="http://schemas.openxmlformats.org/drawingml/2006/table">
            <a:tbl>
              <a:tblPr/>
              <a:tblGrid>
                <a:gridCol w="3896220"/>
              </a:tblGrid>
              <a:tr h="12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263505" y="1513760"/>
            <a:ext cx="3816424" cy="83099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- Moulding of </a:t>
            </a:r>
            <a:r>
              <a:rPr lang="en-GB" sz="1200" dirty="0" smtClean="0">
                <a:solidFill>
                  <a:srgbClr val="6600FF"/>
                </a:solidFill>
              </a:rPr>
              <a:t>3 layers of 3 </a:t>
            </a:r>
            <a:r>
              <a:rPr lang="en-GB" sz="1200" dirty="0" smtClean="0"/>
              <a:t>alveoli - 2,5m End-Cap </a:t>
            </a:r>
            <a:endParaRPr lang="en-GB" sz="1000" dirty="0"/>
          </a:p>
          <a:p>
            <a:r>
              <a:rPr lang="en-GB" sz="1200" i="1" dirty="0" smtClean="0">
                <a:solidFill>
                  <a:srgbClr val="6600FF"/>
                </a:solidFill>
              </a:rPr>
              <a:t>- Design</a:t>
            </a:r>
            <a:r>
              <a:rPr lang="en-GB" sz="1200" dirty="0" smtClean="0">
                <a:solidFill>
                  <a:srgbClr val="6600FF"/>
                </a:solidFill>
                <a:latin typeface="Tahoma" pitchFamily="34" charset="0"/>
              </a:rPr>
              <a:t> </a:t>
            </a:r>
            <a:r>
              <a:rPr lang="en-GB" sz="1200" dirty="0" smtClean="0"/>
              <a:t>of specific tools / long wrapping</a:t>
            </a:r>
          </a:p>
          <a:p>
            <a:r>
              <a:rPr lang="en-GB" sz="1200" dirty="0" smtClean="0"/>
              <a:t>- Optimization of deflection values / </a:t>
            </a:r>
            <a:r>
              <a:rPr lang="en-GB" sz="1200" dirty="0" smtClean="0">
                <a:solidFill>
                  <a:srgbClr val="6600FF"/>
                </a:solidFill>
              </a:rPr>
              <a:t>skin thickness </a:t>
            </a:r>
          </a:p>
          <a:p>
            <a:r>
              <a:rPr lang="en-GB" sz="1200" dirty="0" smtClean="0"/>
              <a:t>- Design of an </a:t>
            </a:r>
            <a:r>
              <a:rPr lang="en-GB" sz="1200" i="1" dirty="0" smtClean="0">
                <a:solidFill>
                  <a:srgbClr val="6600FF"/>
                </a:solidFill>
              </a:rPr>
              <a:t>assembly mould </a:t>
            </a:r>
            <a:r>
              <a:rPr lang="en-GB" sz="1200" dirty="0" smtClean="0"/>
              <a:t>for End-cap demonstrator</a:t>
            </a:r>
            <a:endParaRPr lang="en-GB" sz="1200" dirty="0" smtClean="0">
              <a:solidFill>
                <a:srgbClr val="6600FF"/>
              </a:solidFill>
            </a:endParaRPr>
          </a:p>
        </p:txBody>
      </p: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 - Towards full detector – End Caps</a:t>
            </a:r>
          </a:p>
        </p:txBody>
      </p:sp>
      <p:grpSp>
        <p:nvGrpSpPr>
          <p:cNvPr id="34" name="Groupe 50"/>
          <p:cNvGrpSpPr/>
          <p:nvPr/>
        </p:nvGrpSpPr>
        <p:grpSpPr>
          <a:xfrm>
            <a:off x="6228184" y="4509120"/>
            <a:ext cx="2401113" cy="1800200"/>
            <a:chOff x="5796136" y="764704"/>
            <a:chExt cx="3371654" cy="2547758"/>
          </a:xfrm>
        </p:grpSpPr>
        <p:pic>
          <p:nvPicPr>
            <p:cNvPr id="35" name="Picture 3" descr="Z:\Projets\ILC\ConceptionLPSC\Plaques_Epaisses\Photos_plaque_epaisse_End_cap\CIMG70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764704"/>
              <a:ext cx="3251200" cy="2438400"/>
            </a:xfrm>
            <a:prstGeom prst="rect">
              <a:avLst/>
            </a:prstGeom>
            <a:noFill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833255" y="2676807"/>
              <a:ext cx="3334535" cy="6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100" i="1" dirty="0" smtClean="0">
                  <a:solidFill>
                    <a:schemeClr val="bg1"/>
                  </a:solidFill>
                </a:rPr>
                <a:t>End-Cap thick composite plate 13mm+ inserts for double row rails</a:t>
              </a:r>
              <a:endParaRPr lang="en-GB" sz="11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482751" y="147378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Up to 2014…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63" y="2012726"/>
            <a:ext cx="2484153" cy="2865732"/>
          </a:xfrm>
          <a:prstGeom prst="rect">
            <a:avLst/>
          </a:prstGeom>
        </p:spPr>
      </p:pic>
      <p:sp>
        <p:nvSpPr>
          <p:cNvPr id="34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>
                <a:solidFill>
                  <a:srgbClr val="0070C0"/>
                </a:solidFill>
              </a:rPr>
              <a:t>I.2-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ECAL Geometry: Optimization impact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3528" y="76470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Possible new geometry (</a:t>
            </a:r>
            <a:r>
              <a:rPr lang="en-GB" dirty="0" err="1" smtClean="0"/>
              <a:t>H.Videau</a:t>
            </a:r>
            <a:r>
              <a:rPr lang="en-GB" dirty="0" smtClean="0"/>
              <a:t>): Barrel: </a:t>
            </a:r>
            <a:r>
              <a:rPr lang="en-GB" b="1" dirty="0" smtClean="0"/>
              <a:t>5 modules of 3 alveoli</a:t>
            </a:r>
          </a:p>
          <a:p>
            <a:r>
              <a:rPr lang="en-GB" dirty="0" smtClean="0"/>
              <a:t>– </a:t>
            </a:r>
            <a:r>
              <a:rPr lang="en-GB" dirty="0" err="1" smtClean="0"/>
              <a:t>LBarrel</a:t>
            </a:r>
            <a:r>
              <a:rPr lang="en-GB" dirty="0" smtClean="0"/>
              <a:t> = 3829mm (Z endcap = 3929mm).</a:t>
            </a:r>
          </a:p>
          <a:p>
            <a:r>
              <a:rPr lang="en-GB" dirty="0" smtClean="0"/>
              <a:t>Endcaps: </a:t>
            </a:r>
            <a:r>
              <a:rPr lang="en-GB" b="1" dirty="0" smtClean="0"/>
              <a:t>Quadrants of 2 modules of 2 and 3 alveoli</a:t>
            </a:r>
          </a:p>
          <a:p>
            <a:r>
              <a:rPr lang="en-GB" dirty="0" smtClean="0"/>
              <a:t>– with R</a:t>
            </a:r>
            <a:r>
              <a:rPr lang="en-GB" sz="1600" dirty="0" smtClean="0"/>
              <a:t>(ECAL Ring) </a:t>
            </a:r>
            <a:r>
              <a:rPr lang="en-GB" dirty="0" smtClean="0"/>
              <a:t>= 40cm + Integer number of Wafers</a:t>
            </a:r>
          </a:p>
          <a:p>
            <a:r>
              <a:rPr lang="en-GB" dirty="0" smtClean="0"/>
              <a:t>	⇒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Endcap</a:t>
            </a:r>
            <a:r>
              <a:rPr lang="en-GB" dirty="0" smtClean="0"/>
              <a:t> </a:t>
            </a:r>
            <a:r>
              <a:rPr lang="fr-FR" dirty="0"/>
              <a:t>≈</a:t>
            </a:r>
            <a:r>
              <a:rPr lang="en-GB" dirty="0" smtClean="0"/>
              <a:t> 1726mm</a:t>
            </a:r>
          </a:p>
        </p:txBody>
      </p:sp>
      <p:pic>
        <p:nvPicPr>
          <p:cNvPr id="59" name="Picture 4" descr="Z:\Projets\ILC\ILD\Intégration\Integration_ECAL_End-Cap\EC-Ar-2-sans_racco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01" y="2276872"/>
            <a:ext cx="2428599" cy="2802879"/>
          </a:xfrm>
          <a:prstGeom prst="rect">
            <a:avLst/>
          </a:prstGeom>
          <a:noFill/>
        </p:spPr>
      </p:pic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2682953" y="3429000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grpSp>
        <p:nvGrpSpPr>
          <p:cNvPr id="72" name="Groupe 71"/>
          <p:cNvGrpSpPr/>
          <p:nvPr/>
        </p:nvGrpSpPr>
        <p:grpSpPr>
          <a:xfrm>
            <a:off x="5580112" y="2132856"/>
            <a:ext cx="3456384" cy="4062651"/>
            <a:chOff x="5580112" y="2132856"/>
            <a:chExt cx="3456384" cy="4062651"/>
          </a:xfrm>
        </p:grpSpPr>
        <p:sp>
          <p:nvSpPr>
            <p:cNvPr id="61" name="ZoneTexte 60"/>
            <p:cNvSpPr txBox="1"/>
            <p:nvPr/>
          </p:nvSpPr>
          <p:spPr>
            <a:xfrm>
              <a:off x="5580112" y="2132856"/>
              <a:ext cx="3456384" cy="406265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Impact / Evolution of diameter</a:t>
              </a:r>
            </a:p>
            <a:p>
              <a:endParaRPr lang="en-GB" b="1" dirty="0" smtClean="0"/>
            </a:p>
            <a:p>
              <a:pPr>
                <a:buFontTx/>
                <a:buChar char="-"/>
              </a:pPr>
              <a:r>
                <a:rPr lang="en-GB" b="1" dirty="0" smtClean="0">
                  <a:solidFill>
                    <a:srgbClr val="0070C0"/>
                  </a:solidFill>
                </a:rPr>
                <a:t>Infrastructure</a:t>
              </a:r>
            </a:p>
            <a:p>
              <a:r>
                <a:rPr lang="en-GB" dirty="0" smtClean="0"/>
                <a:t>   Module‘s weight / deformation</a:t>
              </a:r>
            </a:p>
            <a:p>
              <a:r>
                <a:rPr lang="en-GB" dirty="0" smtClean="0"/>
                <a:t>   Module‘s length / composite </a:t>
              </a:r>
              <a:r>
                <a:rPr lang="en-GB" dirty="0" err="1" smtClean="0"/>
                <a:t>fab</a:t>
              </a:r>
              <a:r>
                <a:rPr lang="en-GB" dirty="0" smtClean="0"/>
                <a:t>.  	</a:t>
              </a:r>
            </a:p>
            <a:p>
              <a:endParaRPr lang="en-GB" dirty="0" smtClean="0"/>
            </a:p>
            <a:p>
              <a:endParaRPr lang="en-GB" dirty="0" smtClean="0"/>
            </a:p>
            <a:p>
              <a:pPr>
                <a:buFontTx/>
                <a:buChar char="-"/>
              </a:pPr>
              <a:r>
                <a:rPr lang="en-GB" b="1" dirty="0" smtClean="0">
                  <a:solidFill>
                    <a:srgbClr val="0070C0"/>
                  </a:solidFill>
                </a:rPr>
                <a:t>Cooling</a:t>
              </a:r>
            </a:p>
            <a:p>
              <a:pPr>
                <a:buFontTx/>
                <a:buChar char="-"/>
              </a:pPr>
              <a:r>
                <a:rPr lang="en-GB" sz="1600" dirty="0" smtClean="0"/>
                <a:t>Electronics in development </a:t>
              </a:r>
              <a:br>
                <a:rPr lang="en-GB" sz="1600" dirty="0" smtClean="0"/>
              </a:br>
              <a:r>
                <a:rPr lang="en-GB" sz="1600" dirty="0" smtClean="0"/>
                <a:t>  =&gt; uncertainty on final power </a:t>
              </a:r>
              <a:br>
                <a:rPr lang="en-GB" sz="1600" dirty="0" smtClean="0"/>
              </a:br>
              <a:r>
                <a:rPr lang="en-GB" sz="1600" dirty="0" smtClean="0"/>
                <a:t>       (4.5 KW to 30 KW)</a:t>
              </a:r>
            </a:p>
            <a:p>
              <a:pPr>
                <a:buFontTx/>
                <a:buChar char="-"/>
              </a:pPr>
              <a:r>
                <a:rPr lang="en-US" sz="1600" dirty="0" smtClean="0"/>
                <a:t>We must move forward with updated models and tests / re-adaptation of the full leak less loop</a:t>
              </a:r>
              <a:endParaRPr lang="en-GB" sz="1600" dirty="0" smtClean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652120" y="335699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652120" y="3068960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>
          <a:xfrm flipH="1" flipV="1">
            <a:off x="5184068" y="3140968"/>
            <a:ext cx="396044" cy="165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4788024" y="3445592"/>
            <a:ext cx="7920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2339752" y="5157192"/>
            <a:ext cx="3168352" cy="126188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General distribution for now:</a:t>
            </a:r>
          </a:p>
          <a:p>
            <a:pPr>
              <a:buFontTx/>
              <a:buChar char="-"/>
            </a:pPr>
            <a:r>
              <a:rPr lang="en-GB" sz="1200" dirty="0" smtClean="0"/>
              <a:t> Water circulation @ sub atmospheric pressure</a:t>
            </a:r>
          </a:p>
          <a:p>
            <a:pPr>
              <a:buFontTx/>
              <a:buChar char="-"/>
            </a:pPr>
            <a:r>
              <a:rPr lang="en-GB" sz="1200" dirty="0" smtClean="0"/>
              <a:t> Water temperature input: 18°c </a:t>
            </a:r>
            <a:br>
              <a:rPr lang="en-GB" sz="1200" dirty="0" smtClean="0"/>
            </a:br>
            <a:r>
              <a:rPr lang="en-GB" sz="1200" dirty="0" smtClean="0"/>
              <a:t>- Water temperature output: 23°c</a:t>
            </a:r>
          </a:p>
          <a:p>
            <a:pPr>
              <a:buFontTx/>
              <a:buChar char="-"/>
            </a:pPr>
            <a:r>
              <a:rPr lang="en-GB" sz="1200" dirty="0" smtClean="0"/>
              <a:t> Maximal power per column: 150 W</a:t>
            </a:r>
          </a:p>
          <a:p>
            <a:pPr>
              <a:buFontTx/>
              <a:buChar char="-"/>
            </a:pPr>
            <a:r>
              <a:rPr lang="en-GB" sz="1200" dirty="0" smtClean="0"/>
              <a:t> Pipes diameter : 13 mm</a:t>
            </a:r>
            <a:endParaRPr lang="en-GB" sz="1200" dirty="0"/>
          </a:p>
        </p:txBody>
      </p:sp>
      <p:graphicFrame>
        <p:nvGraphicFramePr>
          <p:cNvPr id="74" name="Tableau 73"/>
          <p:cNvGraphicFramePr>
            <a:graphicFrameLocks noGrp="1"/>
          </p:cNvGraphicFramePr>
          <p:nvPr/>
        </p:nvGraphicFramePr>
        <p:xfrm>
          <a:off x="395536" y="5157192"/>
          <a:ext cx="1800200" cy="133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64096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ECAL End-cap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D=4188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/>
                        <a:t>Weight</a:t>
                      </a:r>
                      <a:r>
                        <a:rPr lang="fr-FR" sz="1000" b="0" dirty="0" smtClean="0"/>
                        <a:t>(kg)</a:t>
                      </a:r>
                    </a:p>
                  </a:txBody>
                  <a:tcPr/>
                </a:tc>
              </a:tr>
              <a:tr h="24383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25208</a:t>
                      </a:r>
                    </a:p>
                  </a:txBody>
                  <a:tcPr/>
                </a:tc>
              </a:tr>
              <a:tr h="220340"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Module 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1585</a:t>
                      </a:r>
                      <a:endParaRPr lang="fr-FR" sz="900" dirty="0"/>
                    </a:p>
                  </a:txBody>
                  <a:tcPr/>
                </a:tc>
              </a:tr>
              <a:tr h="16033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2164</a:t>
                      </a:r>
                      <a:endParaRPr lang="fr-FR" sz="900" dirty="0"/>
                    </a:p>
                  </a:txBody>
                  <a:tcPr/>
                </a:tc>
              </a:tr>
              <a:tr h="24320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3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2553</a:t>
                      </a:r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92429" y="4812115"/>
            <a:ext cx="14836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D=3424 or </a:t>
            </a:r>
            <a:r>
              <a:rPr lang="fr-FR" sz="1000" b="1" dirty="0" smtClean="0"/>
              <a:t>3453</a:t>
            </a:r>
            <a:r>
              <a:rPr lang="fr-FR" sz="1000" dirty="0" smtClean="0"/>
              <a:t> (~ </a:t>
            </a:r>
            <a:r>
              <a:rPr lang="fr-FR" sz="1000" b="1" dirty="0" smtClean="0"/>
              <a:t>17 t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67944" y="3356992"/>
            <a:ext cx="504056" cy="14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152065">
            <a:off x="4130685" y="3249682"/>
            <a:ext cx="432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800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/>
        </p:nvGraphicFramePr>
        <p:xfrm>
          <a:off x="107504" y="3789040"/>
          <a:ext cx="4848547" cy="265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I.3- Composite structure: shearing tests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8524" y="6063708"/>
            <a:ext cx="4608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dirty="0" smtClean="0"/>
              <a:t>Charge &amp; discharge</a:t>
            </a:r>
            <a:r>
              <a:rPr lang="fr-FR" sz="1100" b="0" dirty="0" smtClean="0"/>
              <a:t> cycles:  </a:t>
            </a:r>
            <a:r>
              <a:rPr lang="en-GB" sz="1100" dirty="0"/>
              <a:t>hysteresis in specimens’ behaviour </a:t>
            </a:r>
            <a:r>
              <a:rPr lang="en-US" sz="1100" dirty="0"/>
              <a:t>which evolves towards a progressive decrease in the force / displacement with the gradual breakdown of the resin before destruction of the composite</a:t>
            </a:r>
            <a:endParaRPr lang="en-GB" sz="1100" dirty="0"/>
          </a:p>
        </p:txBody>
      </p:sp>
      <p:sp>
        <p:nvSpPr>
          <p:cNvPr id="31" name="Rectangle 30"/>
          <p:cNvSpPr/>
          <p:nvPr/>
        </p:nvSpPr>
        <p:spPr>
          <a:xfrm>
            <a:off x="249640" y="105273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Impact on ECAL dead zone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275856" y="501317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i="1" dirty="0" smtClean="0">
                <a:latin typeface="Calibri" pitchFamily="34" charset="0"/>
              </a:rPr>
              <a:t>CC202-ET445</a:t>
            </a:r>
            <a:br>
              <a:rPr lang="en-GB" sz="800" i="1" dirty="0" smtClean="0">
                <a:latin typeface="Calibri" pitchFamily="34" charset="0"/>
              </a:rPr>
            </a:br>
            <a:r>
              <a:rPr lang="en-GB" sz="800" i="1" dirty="0" smtClean="0">
                <a:latin typeface="Calibri" pitchFamily="34" charset="0"/>
              </a:rPr>
              <a:t>sample n°4 (after CRP cycles)</a:t>
            </a:r>
          </a:p>
          <a:p>
            <a:pPr algn="ctr"/>
            <a:r>
              <a:rPr lang="en-GB" sz="800" i="1" dirty="0" smtClean="0">
                <a:latin typeface="Calibri" pitchFamily="34" charset="0"/>
              </a:rPr>
              <a:t>Progressive load</a:t>
            </a:r>
            <a:endParaRPr lang="en-GB" sz="800" i="1" dirty="0">
              <a:latin typeface="Calibri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6" name="Groupe 117"/>
          <p:cNvGrpSpPr/>
          <p:nvPr/>
        </p:nvGrpSpPr>
        <p:grpSpPr>
          <a:xfrm>
            <a:off x="162489" y="1844824"/>
            <a:ext cx="2699792" cy="1940727"/>
            <a:chOff x="251520" y="1264568"/>
            <a:chExt cx="3612766" cy="2366712"/>
          </a:xfrm>
        </p:grpSpPr>
        <p:grpSp>
          <p:nvGrpSpPr>
            <p:cNvPr id="30" name="Groupe 106"/>
            <p:cNvGrpSpPr/>
            <p:nvPr/>
          </p:nvGrpSpPr>
          <p:grpSpPr>
            <a:xfrm>
              <a:off x="827584" y="1268760"/>
              <a:ext cx="3036702" cy="2362520"/>
              <a:chOff x="5448299" y="1057275"/>
              <a:chExt cx="3036702" cy="2362520"/>
            </a:xfrm>
          </p:grpSpPr>
          <p:grpSp>
            <p:nvGrpSpPr>
              <p:cNvPr id="40" name="Groupe 41"/>
              <p:cNvGrpSpPr/>
              <p:nvPr/>
            </p:nvGrpSpPr>
            <p:grpSpPr>
              <a:xfrm>
                <a:off x="5448299" y="1057275"/>
                <a:ext cx="3036702" cy="2362520"/>
                <a:chOff x="4543424" y="4010025"/>
                <a:chExt cx="3036702" cy="2362520"/>
              </a:xfrm>
            </p:grpSpPr>
            <p:pic>
              <p:nvPicPr>
                <p:cNvPr id="43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2561" t="33366" r="29921" b="27452"/>
                <a:stretch>
                  <a:fillRect/>
                </a:stretch>
              </p:blipFill>
              <p:spPr bwMode="auto">
                <a:xfrm>
                  <a:off x="4600575" y="4010025"/>
                  <a:ext cx="2895177" cy="236252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44" name="ZoneTexte 43"/>
                <p:cNvSpPr txBox="1"/>
                <p:nvPr/>
              </p:nvSpPr>
              <p:spPr>
                <a:xfrm>
                  <a:off x="4543424" y="5657850"/>
                  <a:ext cx="1209675" cy="337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FFFF00"/>
                      </a:solidFill>
                    </a:rPr>
                    <a:t>Carbone</a:t>
                  </a:r>
                  <a:endParaRPr lang="fr-FR" sz="12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7103875" y="5229969"/>
                  <a:ext cx="476251" cy="337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FFFF00"/>
                      </a:solidFill>
                    </a:rPr>
                    <a:t>w</a:t>
                  </a:r>
                  <a:endParaRPr lang="fr-FR" sz="12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 bwMode="auto">
                <a:xfrm>
                  <a:off x="5267324" y="4800600"/>
                  <a:ext cx="885825" cy="819150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41" name="Connecteur droit avec flèche 40"/>
              <p:cNvCxnSpPr/>
              <p:nvPr/>
            </p:nvCxnSpPr>
            <p:spPr bwMode="auto">
              <a:xfrm rot="5400000">
                <a:off x="7106290" y="3031040"/>
                <a:ext cx="680055" cy="7688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2" name="ZoneTexte 41"/>
              <p:cNvSpPr txBox="1"/>
              <p:nvPr/>
            </p:nvSpPr>
            <p:spPr>
              <a:xfrm>
                <a:off x="7131623" y="2675747"/>
                <a:ext cx="207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g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e 107"/>
            <p:cNvGrpSpPr/>
            <p:nvPr/>
          </p:nvGrpSpPr>
          <p:grpSpPr>
            <a:xfrm>
              <a:off x="251520" y="1264568"/>
              <a:ext cx="1584176" cy="1440160"/>
              <a:chOff x="323528" y="1052736"/>
              <a:chExt cx="2753047" cy="2343150"/>
            </a:xfrm>
          </p:grpSpPr>
          <p:grpSp>
            <p:nvGrpSpPr>
              <p:cNvPr id="36" name="Groupe 24"/>
              <p:cNvGrpSpPr/>
              <p:nvPr/>
            </p:nvGrpSpPr>
            <p:grpSpPr>
              <a:xfrm>
                <a:off x="323528" y="1052736"/>
                <a:ext cx="2590800" cy="2343150"/>
                <a:chOff x="333375" y="847725"/>
                <a:chExt cx="3209925" cy="3117774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8281" t="15299" r="7292" b="18620"/>
                <a:stretch>
                  <a:fillRect/>
                </a:stretch>
              </p:blipFill>
              <p:spPr bwMode="auto">
                <a:xfrm>
                  <a:off x="333375" y="847725"/>
                  <a:ext cx="3209925" cy="3117774"/>
                </a:xfrm>
                <a:prstGeom prst="rect">
                  <a:avLst/>
                </a:prstGeom>
                <a:ln>
                  <a:noFill/>
                </a:ln>
                <a:effectLst>
                  <a:outerShdw algn="tl" rotWithShape="0">
                    <a:srgbClr val="333333">
                      <a:alpha val="99000"/>
                    </a:srgbClr>
                  </a:outerShdw>
                </a:effectLst>
              </p:spPr>
            </p:pic>
            <p:sp>
              <p:nvSpPr>
                <p:cNvPr id="39" name="Ellipse 38"/>
                <p:cNvSpPr/>
                <p:nvPr/>
              </p:nvSpPr>
              <p:spPr bwMode="auto">
                <a:xfrm>
                  <a:off x="2114550" y="2962275"/>
                  <a:ext cx="400050" cy="361950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37" name="Connecteur droit avec flèche 36"/>
              <p:cNvCxnSpPr/>
              <p:nvPr/>
            </p:nvCxnSpPr>
            <p:spPr bwMode="auto">
              <a:xfrm flipV="1">
                <a:off x="2219325" y="2733675"/>
                <a:ext cx="857250" cy="285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7" name="Rectangle 46"/>
          <p:cNvSpPr/>
          <p:nvPr/>
        </p:nvSpPr>
        <p:spPr>
          <a:xfrm>
            <a:off x="251520" y="76470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dirty="0" smtClean="0">
                <a:solidFill>
                  <a:srgbClr val="003399"/>
                </a:solidFill>
              </a:rPr>
              <a:t>Problem</a:t>
            </a:r>
            <a:r>
              <a:rPr lang="fr-FR" dirty="0" smtClean="0">
                <a:solidFill>
                  <a:srgbClr val="003399"/>
                </a:solidFill>
              </a:rPr>
              <a:t> of </a:t>
            </a:r>
            <a:r>
              <a:rPr lang="en-GB" dirty="0" smtClean="0">
                <a:solidFill>
                  <a:srgbClr val="003399"/>
                </a:solidFill>
              </a:rPr>
              <a:t>bending stress of alveoli skins: influence / evolution of thickness of outer plies</a:t>
            </a:r>
            <a:endParaRPr lang="fr-FR" sz="1200" dirty="0" smtClean="0"/>
          </a:p>
        </p:txBody>
      </p:sp>
      <p:sp>
        <p:nvSpPr>
          <p:cNvPr id="48" name="Ellipse 47"/>
          <p:cNvSpPr/>
          <p:nvPr/>
        </p:nvSpPr>
        <p:spPr bwMode="auto">
          <a:xfrm>
            <a:off x="5076056" y="2420888"/>
            <a:ext cx="661970" cy="67171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4788024" y="4176788"/>
            <a:ext cx="4346740" cy="2360588"/>
            <a:chOff x="3466126" y="1031539"/>
            <a:chExt cx="5475195" cy="3055480"/>
          </a:xfrm>
        </p:grpSpPr>
        <p:graphicFrame>
          <p:nvGraphicFramePr>
            <p:cNvPr id="51" name="Graphique 50"/>
            <p:cNvGraphicFramePr/>
            <p:nvPr/>
          </p:nvGraphicFramePr>
          <p:xfrm>
            <a:off x="3635896" y="1124744"/>
            <a:ext cx="5305425" cy="2962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3466126" y="1031539"/>
              <a:ext cx="4968553" cy="29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Sample E4, decrease of effort at constant displacement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934289" y="1844826"/>
            <a:ext cx="5472607" cy="2344323"/>
            <a:chOff x="107504" y="4653136"/>
            <a:chExt cx="4151455" cy="1734753"/>
          </a:xfrm>
        </p:grpSpPr>
        <p:grpSp>
          <p:nvGrpSpPr>
            <p:cNvPr id="54" name="Groupe 57"/>
            <p:cNvGrpSpPr/>
            <p:nvPr/>
          </p:nvGrpSpPr>
          <p:grpSpPr>
            <a:xfrm>
              <a:off x="3215551" y="4653137"/>
              <a:ext cx="1043408" cy="1734752"/>
              <a:chOff x="3131842" y="1036061"/>
              <a:chExt cx="1351353" cy="2398830"/>
            </a:xfrm>
          </p:grpSpPr>
          <p:pic>
            <p:nvPicPr>
              <p:cNvPr id="59" name="Picture 1" descr="Z:\Projets\ILC\ConceptionLPSC\Cisaillement\Tests\Photos-test-2014\IMAG011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31842" y="1036061"/>
                <a:ext cx="1351351" cy="2389758"/>
              </a:xfrm>
              <a:prstGeom prst="rect">
                <a:avLst/>
              </a:prstGeom>
              <a:noFill/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209768" y="3025478"/>
                <a:ext cx="1273427" cy="40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i="1" dirty="0" smtClean="0">
                    <a:solidFill>
                      <a:schemeClr val="bg1"/>
                    </a:solidFill>
                  </a:rPr>
                  <a:t> Shearing tests </a:t>
                </a:r>
                <a:br>
                  <a:rPr lang="en-US" sz="1000" i="1" dirty="0" smtClean="0">
                    <a:solidFill>
                      <a:schemeClr val="bg1"/>
                    </a:solidFill>
                  </a:rPr>
                </a:br>
                <a:r>
                  <a:rPr lang="en-US" sz="1000" i="1" dirty="0" smtClean="0">
                    <a:solidFill>
                      <a:schemeClr val="bg1"/>
                    </a:solidFill>
                  </a:rPr>
                  <a:t>stress in the structure</a:t>
                </a:r>
              </a:p>
            </p:txBody>
          </p:sp>
        </p:grpSp>
        <p:pic>
          <p:nvPicPr>
            <p:cNvPr id="55" name="Image 54" descr="Y:\Projets\ILC\Stage-cisaillement\PHOTOS COMPRESSE\CIMG6915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653136"/>
              <a:ext cx="1584176" cy="14401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roupe 61"/>
            <p:cNvGrpSpPr/>
            <p:nvPr/>
          </p:nvGrpSpPr>
          <p:grpSpPr>
            <a:xfrm>
              <a:off x="1697013" y="4653137"/>
              <a:ext cx="1627609" cy="1605209"/>
              <a:chOff x="1771100" y="3212976"/>
              <a:chExt cx="2420688" cy="2338189"/>
            </a:xfrm>
          </p:grpSpPr>
          <p:pic>
            <p:nvPicPr>
              <p:cNvPr id="57" name="Picture 4" descr="Y:\Projets\ILC\Stage-cisaillement\mes photos\IMG_9784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35696" y="3212976"/>
                <a:ext cx="2160240" cy="1620180"/>
              </a:xfrm>
              <a:prstGeom prst="rect">
                <a:avLst/>
              </a:prstGeom>
              <a:noFill/>
            </p:spPr>
          </p:pic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1771100" y="4744197"/>
                <a:ext cx="2420688" cy="806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 i="1" dirty="0" smtClean="0"/>
                  <a:t>Dummy composite structures for plies’ thickness validation</a:t>
                </a:r>
                <a:endParaRPr lang="en-GB" sz="1000" i="1" dirty="0"/>
              </a:p>
            </p:txBody>
          </p:sp>
        </p:grpSp>
      </p:grpSp>
      <p:sp>
        <p:nvSpPr>
          <p:cNvPr id="2" name="Flèche droite 1"/>
          <p:cNvSpPr/>
          <p:nvPr/>
        </p:nvSpPr>
        <p:spPr>
          <a:xfrm>
            <a:off x="5580112" y="5305563"/>
            <a:ext cx="1530640" cy="211669"/>
          </a:xfrm>
          <a:prstGeom prst="rightArrow">
            <a:avLst/>
          </a:prstGeom>
          <a:gradFill>
            <a:gsLst>
              <a:gs pos="94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79712" y="6453336"/>
            <a:ext cx="6408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Progressive loss of stiffness for the dummy structure after each cracking level – Comparison </a:t>
            </a:r>
            <a:r>
              <a:rPr lang="en-GB" sz="1000" i="1" dirty="0" smtClean="0">
                <a:ea typeface="Calibri" pitchFamily="34" charset="0"/>
                <a:cs typeface="Times New Roman" pitchFamily="18" charset="0"/>
              </a:rPr>
              <a:t>@ constant displacement </a:t>
            </a:r>
            <a:endParaRPr kumimoji="0" lang="en-GB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I.4- Composite structure: shearing tests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76308"/>
              </p:ext>
            </p:extLst>
          </p:nvPr>
        </p:nvGraphicFramePr>
        <p:xfrm>
          <a:off x="5076056" y="836712"/>
          <a:ext cx="3943848" cy="1224136"/>
        </p:xfrm>
        <a:graphic>
          <a:graphicData uri="http://schemas.openxmlformats.org/drawingml/2006/table">
            <a:tbl>
              <a:tblPr/>
              <a:tblGrid>
                <a:gridCol w="3943848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" y="5561365"/>
            <a:ext cx="2411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 smtClean="0"/>
              <a:t>Coming next: Reduction of diameter </a:t>
            </a:r>
            <a:r>
              <a:rPr lang="en-GB" sz="1200" b="1" i="1" dirty="0" smtClean="0"/>
              <a:t>-&gt; modification of all modules...</a:t>
            </a:r>
            <a:endParaRPr lang="en-GB" sz="1000" i="1" dirty="0"/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323528" y="2452826"/>
            <a:ext cx="1872208" cy="1368152"/>
            <a:chOff x="6273210" y="4742827"/>
            <a:chExt cx="2516372" cy="1787114"/>
          </a:xfrm>
        </p:grpSpPr>
        <p:pic>
          <p:nvPicPr>
            <p:cNvPr id="15" name="Picture 3" descr="Z:\Projets\ILC\ConceptionLPSC\Calculs\ANSYS\Cisaillement-eprouvette\Resultats-ACP\Eprouvette-3alveoles\Résultats\Alv1-Failure-P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73210" y="4742827"/>
              <a:ext cx="2516372" cy="178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931464" y="4776507"/>
              <a:ext cx="1413811" cy="321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000" i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Tsaï wu criteria</a:t>
              </a:r>
              <a:endParaRPr lang="en-GB" sz="1000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3892986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Adapt FEA parameters to  simulate the whole structure</a:t>
            </a:r>
            <a:endParaRPr kumimoji="0" lang="en-GB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692696"/>
            <a:ext cx="489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Safety coefficient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Static: Sufficient / to the stress induced by weight of modules</a:t>
            </a:r>
            <a:endParaRPr lang="en-GB" sz="1400" b="0" dirty="0" smtClean="0"/>
          </a:p>
          <a:p>
            <a:pPr>
              <a:buFont typeface="Arial" pitchFamily="34" charset="0"/>
              <a:buChar char="•"/>
            </a:pPr>
            <a:r>
              <a:rPr lang="en-GB" sz="1400" b="0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not sufficient </a:t>
            </a:r>
            <a:r>
              <a:rPr lang="en-GB" sz="1400" b="0" dirty="0" smtClean="0"/>
              <a:t>/ seism (s =3.2 for Japan?)</a:t>
            </a:r>
          </a:p>
          <a:p>
            <a:r>
              <a:rPr lang="en-GB" sz="1400" dirty="0" smtClean="0"/>
              <a:t>	     / risks during integration and transport</a:t>
            </a:r>
          </a:p>
          <a:p>
            <a:r>
              <a:rPr lang="en-GB" sz="1400" b="0" dirty="0" smtClean="0">
                <a:solidFill>
                  <a:srgbClr val="7030A0"/>
                </a:solidFill>
              </a:rPr>
              <a:t>-&gt; increase </a:t>
            </a:r>
            <a:r>
              <a:rPr lang="en-GB" sz="1400" b="0" dirty="0" err="1" smtClean="0">
                <a:solidFill>
                  <a:srgbClr val="7030A0"/>
                </a:solidFill>
              </a:rPr>
              <a:t>nb</a:t>
            </a:r>
            <a:r>
              <a:rPr lang="en-GB" sz="1400" b="0" dirty="0" smtClean="0">
                <a:solidFill>
                  <a:srgbClr val="7030A0"/>
                </a:solidFill>
              </a:rPr>
              <a:t> of ext. plies</a:t>
            </a:r>
            <a:r>
              <a:rPr lang="en-GB" sz="1400" b="0" dirty="0" smtClean="0"/>
              <a:t>...</a:t>
            </a:r>
            <a:r>
              <a:rPr lang="en-GB" sz="1400" b="1" dirty="0" smtClean="0"/>
              <a:t> Impact on ECAL dead zone</a:t>
            </a:r>
            <a:endParaRPr lang="en-GB" sz="1400" b="0" dirty="0"/>
          </a:p>
        </p:txBody>
      </p:sp>
      <p:grpSp>
        <p:nvGrpSpPr>
          <p:cNvPr id="3" name="Groupe 30"/>
          <p:cNvGrpSpPr/>
          <p:nvPr/>
        </p:nvGrpSpPr>
        <p:grpSpPr>
          <a:xfrm>
            <a:off x="1979711" y="1988840"/>
            <a:ext cx="7164289" cy="4605998"/>
            <a:chOff x="-11327" y="105163"/>
            <a:chExt cx="7178864" cy="4604715"/>
          </a:xfrm>
        </p:grpSpPr>
        <p:grpSp>
          <p:nvGrpSpPr>
            <p:cNvPr id="4" name="Groupe 31"/>
            <p:cNvGrpSpPr/>
            <p:nvPr/>
          </p:nvGrpSpPr>
          <p:grpSpPr>
            <a:xfrm>
              <a:off x="-11327" y="105163"/>
              <a:ext cx="7178864" cy="4604715"/>
              <a:chOff x="-11327" y="105163"/>
              <a:chExt cx="7178864" cy="4604715"/>
            </a:xfrm>
          </p:grpSpPr>
          <p:graphicFrame>
            <p:nvGraphicFramePr>
              <p:cNvPr id="34" name="Graphique 33"/>
              <p:cNvGraphicFramePr/>
              <p:nvPr/>
            </p:nvGraphicFramePr>
            <p:xfrm>
              <a:off x="-11327" y="105163"/>
              <a:ext cx="7178864" cy="4604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35" name="Connecteur droit 34"/>
              <p:cNvCxnSpPr/>
              <p:nvPr/>
            </p:nvCxnSpPr>
            <p:spPr>
              <a:xfrm flipV="1">
                <a:off x="4182804" y="3460896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4468769" y="3460896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V="1">
                <a:off x="4843418" y="3475712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1"/>
              <p:cNvSpPr txBox="1"/>
              <p:nvPr/>
            </p:nvSpPr>
            <p:spPr>
              <a:xfrm>
                <a:off x="4236840" y="3863408"/>
                <a:ext cx="444499" cy="222249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800" dirty="0"/>
                  <a:t>M2</a:t>
                </a:r>
              </a:p>
            </p:txBody>
          </p:sp>
        </p:grpSp>
        <p:sp>
          <p:nvSpPr>
            <p:cNvPr id="33" name="ZoneTexte 1"/>
            <p:cNvSpPr txBox="1"/>
            <p:nvPr/>
          </p:nvSpPr>
          <p:spPr>
            <a:xfrm>
              <a:off x="4599365" y="3863409"/>
              <a:ext cx="444499" cy="2222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dirty="0"/>
                <a:t>M1</a:t>
              </a: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251152" y="323819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= Cc / Cs =  2,8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575004" y="393056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 = 2,2</a:t>
            </a:r>
            <a:endParaRPr lang="fr-FR" sz="1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717896" y="476695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 = 1,5</a:t>
            </a:r>
            <a:endParaRPr lang="fr-FR" sz="1000" dirty="0"/>
          </a:p>
        </p:txBody>
      </p:sp>
      <p:sp>
        <p:nvSpPr>
          <p:cNvPr id="42" name="ZoneTexte 1"/>
          <p:cNvSpPr txBox="1"/>
          <p:nvPr/>
        </p:nvSpPr>
        <p:spPr>
          <a:xfrm rot="16200000">
            <a:off x="8316416" y="2564904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MODULE</a:t>
            </a:r>
            <a:endParaRPr lang="fr-FR" sz="1100" dirty="0"/>
          </a:p>
        </p:txBody>
      </p:sp>
      <p:pic>
        <p:nvPicPr>
          <p:cNvPr id="43" name="Image 42" descr="Z:\Gestion\DIVERS\Pictogramme_dang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17232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5148064" y="1177909"/>
            <a:ext cx="381642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1200" dirty="0" smtClean="0"/>
              <a:t>-Correlation of tests with FEA </a:t>
            </a:r>
            <a:r>
              <a:rPr lang="en-GB" sz="1200" dirty="0" smtClean="0">
                <a:solidFill>
                  <a:srgbClr val="7030A0"/>
                </a:solidFill>
              </a:rPr>
              <a:t>simulations</a:t>
            </a:r>
          </a:p>
          <a:p>
            <a:r>
              <a:rPr lang="en-GB" sz="1200" dirty="0" smtClean="0"/>
              <a:t>● Optimization of composite </a:t>
            </a:r>
            <a:r>
              <a:rPr lang="en-GB" sz="1200" dirty="0" smtClean="0">
                <a:solidFill>
                  <a:srgbClr val="7030A0"/>
                </a:solidFill>
              </a:rPr>
              <a:t>wrapping</a:t>
            </a:r>
            <a:r>
              <a:rPr lang="en-GB" sz="1200" dirty="0" smtClean="0"/>
              <a:t> / long structure</a:t>
            </a:r>
          </a:p>
          <a:p>
            <a:r>
              <a:rPr lang="en-GB" sz="1200" dirty="0" smtClean="0"/>
              <a:t>● Shearing tests on demonstrator</a:t>
            </a:r>
          </a:p>
          <a:p>
            <a:r>
              <a:rPr lang="en-GB" sz="1200" dirty="0" smtClean="0"/>
              <a:t>-Ensure </a:t>
            </a:r>
            <a:r>
              <a:rPr lang="en-GB" sz="1200" dirty="0" smtClean="0">
                <a:solidFill>
                  <a:srgbClr val="7030A0"/>
                </a:solidFill>
              </a:rPr>
              <a:t>repeatability</a:t>
            </a:r>
            <a:r>
              <a:rPr lang="en-GB" sz="1200" dirty="0" smtClean="0"/>
              <a:t> of process &amp;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</a:rPr>
              <a:t>I.5-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Geometry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: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electronic interactions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5373" y="1144824"/>
            <a:ext cx="5000132" cy="5518800"/>
            <a:chOff x="-78822" y="810061"/>
            <a:chExt cx="6640044" cy="8357059"/>
          </a:xfrm>
        </p:grpSpPr>
        <p:pic>
          <p:nvPicPr>
            <p:cNvPr id="5" name="Picture 3" descr="C:\Documents and Settings\freche\Bureau\Encap418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0" t="1292" r="21011" b="1651"/>
            <a:stretch/>
          </p:blipFill>
          <p:spPr bwMode="auto">
            <a:xfrm>
              <a:off x="250719" y="1587541"/>
              <a:ext cx="4925316" cy="72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254461" y="810061"/>
              <a:ext cx="1045640" cy="41945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/>
                <a:t>5</a:t>
              </a:r>
              <a:r>
                <a:rPr lang="fr-FR" sz="1200" dirty="0" smtClean="0"/>
                <a:t>x Type 1</a:t>
              </a:r>
              <a:endParaRPr lang="fr-FR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924944" y="1686275"/>
              <a:ext cx="1045640" cy="41945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1x Type 3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7677" y="3275856"/>
              <a:ext cx="1149950" cy="4194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12x Type 4</a:t>
              </a:r>
            </a:p>
          </p:txBody>
        </p:sp>
        <p:cxnSp>
          <p:nvCxnSpPr>
            <p:cNvPr id="9" name="Connecteur droit avec flèche 8"/>
            <p:cNvCxnSpPr>
              <a:stCxn id="6" idx="2"/>
            </p:cNvCxnSpPr>
            <p:nvPr/>
          </p:nvCxnSpPr>
          <p:spPr>
            <a:xfrm rot="16200000" flipH="1">
              <a:off x="618023" y="1388777"/>
              <a:ext cx="368257" cy="497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7" idx="1"/>
            </p:cNvCxnSpPr>
            <p:nvPr/>
          </p:nvCxnSpPr>
          <p:spPr>
            <a:xfrm rot="10800000" flipV="1">
              <a:off x="1988842" y="1896002"/>
              <a:ext cx="936102" cy="83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oupe 1"/>
            <p:cNvGrpSpPr/>
            <p:nvPr/>
          </p:nvGrpSpPr>
          <p:grpSpPr>
            <a:xfrm>
              <a:off x="-78822" y="8747664"/>
              <a:ext cx="2114441" cy="419456"/>
              <a:chOff x="-78822" y="8747664"/>
              <a:chExt cx="2114441" cy="419456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>
                <a:off x="369820" y="8755794"/>
                <a:ext cx="4572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-78822" y="8747664"/>
                <a:ext cx="2114441" cy="41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Wafers = 180 (90 + 90)</a:t>
                </a:r>
              </a:p>
            </p:txBody>
          </p:sp>
        </p:grpSp>
        <p:cxnSp>
          <p:nvCxnSpPr>
            <p:cNvPr id="12" name="Connecteur droit avec flèche 11"/>
            <p:cNvCxnSpPr>
              <a:stCxn id="8" idx="1"/>
            </p:cNvCxnSpPr>
            <p:nvPr/>
          </p:nvCxnSpPr>
          <p:spPr>
            <a:xfrm rot="10800000" flipV="1">
              <a:off x="4113079" y="3485585"/>
              <a:ext cx="964599" cy="582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49607" y="6167533"/>
              <a:ext cx="525760" cy="504056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67148" y="5982867"/>
              <a:ext cx="1894074" cy="6990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96x4 wafers entiers</a:t>
              </a:r>
              <a:br>
                <a:rPr lang="fr-FR" sz="1200" dirty="0" smtClean="0"/>
              </a:br>
              <a:r>
                <a:rPr lang="fr-FR" sz="1200" dirty="0" smtClean="0"/>
                <a:t>+ 11</a:t>
              </a:r>
            </a:p>
          </p:txBody>
        </p:sp>
        <p:cxnSp>
          <p:nvCxnSpPr>
            <p:cNvPr id="15" name="Connecteur droit avec flèche 14"/>
            <p:cNvCxnSpPr>
              <a:stCxn id="14" idx="1"/>
            </p:cNvCxnSpPr>
            <p:nvPr/>
          </p:nvCxnSpPr>
          <p:spPr>
            <a:xfrm rot="10800000" flipV="1">
              <a:off x="4113078" y="6332414"/>
              <a:ext cx="554071" cy="87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887449" y="834490"/>
              <a:ext cx="1045640" cy="41945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/>
                <a:t>1</a:t>
              </a:r>
              <a:r>
                <a:rPr lang="fr-FR" sz="1200" dirty="0" smtClean="0"/>
                <a:t>x Type 2</a:t>
              </a:r>
              <a:endParaRPr lang="fr-FR" sz="1200" dirty="0"/>
            </a:p>
          </p:txBody>
        </p:sp>
        <p:cxnSp>
          <p:nvCxnSpPr>
            <p:cNvPr id="17" name="Connecteur droit avec flèche 16"/>
            <p:cNvCxnSpPr>
              <a:stCxn id="16" idx="2"/>
            </p:cNvCxnSpPr>
            <p:nvPr/>
          </p:nvCxnSpPr>
          <p:spPr>
            <a:xfrm rot="5400000">
              <a:off x="1793442" y="1233323"/>
              <a:ext cx="596206" cy="637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2344704" y="1076543"/>
            <a:ext cx="2209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 types de wafers différents</a:t>
            </a:r>
          </a:p>
          <a:p>
            <a:r>
              <a:rPr lang="fr-FR" sz="1200" dirty="0" smtClean="0"/>
              <a:t>Pour ¼ End Cap: </a:t>
            </a:r>
          </a:p>
          <a:p>
            <a:r>
              <a:rPr lang="fr-FR" sz="1200" dirty="0"/>
              <a:t>	</a:t>
            </a:r>
            <a:r>
              <a:rPr lang="fr-FR" sz="1200" dirty="0" smtClean="0"/>
              <a:t>5x30 types 1</a:t>
            </a:r>
          </a:p>
          <a:p>
            <a:r>
              <a:rPr lang="fr-FR" sz="1200" dirty="0"/>
              <a:t>	</a:t>
            </a:r>
            <a:r>
              <a:rPr lang="fr-FR" sz="1200" dirty="0" smtClean="0"/>
              <a:t>1x30 types 2</a:t>
            </a:r>
          </a:p>
          <a:p>
            <a:r>
              <a:rPr lang="fr-FR" sz="1200" dirty="0"/>
              <a:t>	</a:t>
            </a:r>
            <a:r>
              <a:rPr lang="fr-FR" sz="1200" dirty="0" smtClean="0"/>
              <a:t>1x30 </a:t>
            </a:r>
            <a:r>
              <a:rPr lang="fr-FR" sz="1200" dirty="0"/>
              <a:t>types </a:t>
            </a:r>
            <a:r>
              <a:rPr lang="fr-FR" sz="1200" dirty="0" smtClean="0"/>
              <a:t>3</a:t>
            </a:r>
            <a:endParaRPr lang="fr-FR" sz="1200" dirty="0"/>
          </a:p>
          <a:p>
            <a:r>
              <a:rPr lang="fr-FR" sz="1200" dirty="0"/>
              <a:t>	</a:t>
            </a:r>
            <a:r>
              <a:rPr lang="fr-FR" sz="1200" dirty="0" smtClean="0"/>
              <a:t>12x30 types 4</a:t>
            </a:r>
            <a:endParaRPr lang="fr-FR" sz="1200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08794"/>
              </p:ext>
            </p:extLst>
          </p:nvPr>
        </p:nvGraphicFramePr>
        <p:xfrm>
          <a:off x="5043967" y="806483"/>
          <a:ext cx="21209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900"/>
              </a:tblGrid>
              <a:tr h="110907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Model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with</a:t>
                      </a:r>
                      <a:r>
                        <a:rPr lang="fr-FR" sz="1000" u="none" strike="noStrike" dirty="0" smtClean="0">
                          <a:effectLst/>
                        </a:rPr>
                        <a:t> 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Rext</a:t>
                      </a:r>
                      <a:r>
                        <a:rPr lang="fr-FR" sz="1000" u="none" strike="noStrike" dirty="0" smtClean="0">
                          <a:effectLst/>
                        </a:rPr>
                        <a:t> ≈ 2126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Wafer: 130,6 x 130,6 mm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with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gap of 0,1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2" y="1745345"/>
            <a:ext cx="2916748" cy="4641281"/>
          </a:xfrm>
          <a:prstGeom prst="rect">
            <a:avLst/>
          </a:prstGeom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66918"/>
              </p:ext>
            </p:extLst>
          </p:nvPr>
        </p:nvGraphicFramePr>
        <p:xfrm>
          <a:off x="335576" y="806483"/>
          <a:ext cx="21209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900"/>
              </a:tblGrid>
              <a:tr h="1109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Model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with</a:t>
                      </a:r>
                      <a:r>
                        <a:rPr lang="fr-FR" sz="1000" u="none" strike="noStrike" dirty="0" smtClean="0">
                          <a:effectLst/>
                        </a:rPr>
                        <a:t> 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Rext</a:t>
                      </a:r>
                      <a:r>
                        <a:rPr lang="fr-FR" sz="1000" u="none" strike="noStrike" dirty="0" smtClean="0">
                          <a:effectLst/>
                        </a:rPr>
                        <a:t> ≈ 2050</a:t>
                      </a:r>
                      <a:endParaRPr lang="fr-FR" sz="1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Wafer: 90 x 90 mm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with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gap of 0,1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7358113" y="4743103"/>
            <a:ext cx="238224" cy="27253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656641" y="4276251"/>
            <a:ext cx="1426289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124 wafers entiers</a:t>
            </a:r>
          </a:p>
        </p:txBody>
      </p:sp>
      <p:cxnSp>
        <p:nvCxnSpPr>
          <p:cNvPr id="26" name="Connecteur droit avec flèche 25"/>
          <p:cNvCxnSpPr>
            <a:stCxn id="25" idx="1"/>
            <a:endCxn id="24" idx="0"/>
          </p:cNvCxnSpPr>
          <p:nvPr/>
        </p:nvCxnSpPr>
        <p:spPr>
          <a:xfrm flipH="1">
            <a:off x="7477225" y="4414751"/>
            <a:ext cx="179416" cy="32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>
            <a:off x="4758792" y="3471336"/>
            <a:ext cx="414769" cy="1830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4754416" y="3713977"/>
            <a:ext cx="419145" cy="3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24299" y="3471336"/>
            <a:ext cx="0" cy="2456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14576" y="3471336"/>
            <a:ext cx="726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0,1 mm ?</a:t>
            </a:r>
            <a:endParaRPr lang="fr-FR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516216" y="1932598"/>
            <a:ext cx="149964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18 x wafers partiels ?</a:t>
            </a:r>
            <a:endParaRPr lang="fr-FR" sz="1200" dirty="0"/>
          </a:p>
        </p:txBody>
      </p:sp>
      <p:cxnSp>
        <p:nvCxnSpPr>
          <p:cNvPr id="38" name="Connecteur droit avec flèche 37"/>
          <p:cNvCxnSpPr>
            <a:stCxn id="37" idx="2"/>
          </p:cNvCxnSpPr>
          <p:nvPr/>
        </p:nvCxnSpPr>
        <p:spPr>
          <a:xfrm flipH="1">
            <a:off x="6429910" y="2209597"/>
            <a:ext cx="836127" cy="393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5015420" y="1208526"/>
            <a:ext cx="2247025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Size of End-Cap </a:t>
            </a:r>
            <a:r>
              <a:rPr lang="fr-FR" sz="1200" dirty="0" err="1" smtClean="0"/>
              <a:t>Slab’s</a:t>
            </a:r>
            <a:r>
              <a:rPr lang="fr-FR" sz="1200" dirty="0" smtClean="0"/>
              <a:t> front End ?</a:t>
            </a:r>
            <a:endParaRPr lang="fr-FR" sz="1200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534253" y="5206286"/>
            <a:ext cx="3456384" cy="1440160"/>
            <a:chOff x="1619672" y="2780929"/>
            <a:chExt cx="3435423" cy="1440160"/>
          </a:xfrm>
        </p:grpSpPr>
        <p:grpSp>
          <p:nvGrpSpPr>
            <p:cNvPr id="48" name="Groupe 47"/>
            <p:cNvGrpSpPr/>
            <p:nvPr/>
          </p:nvGrpSpPr>
          <p:grpSpPr>
            <a:xfrm>
              <a:off x="1619672" y="2780929"/>
              <a:ext cx="3028451" cy="1440160"/>
              <a:chOff x="107504" y="4265712"/>
              <a:chExt cx="4734300" cy="2233825"/>
            </a:xfrm>
          </p:grpSpPr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04" y="4265712"/>
                <a:ext cx="4734300" cy="2233825"/>
              </a:xfrm>
              <a:prstGeom prst="rect">
                <a:avLst/>
              </a:prstGeom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2637251" y="5778104"/>
                <a:ext cx="959868" cy="28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 smtClean="0">
                    <a:solidFill>
                      <a:srgbClr val="FF0000"/>
                    </a:solidFill>
                    <a:latin typeface="Monospac821 BT" panose="020B0609020202020204" pitchFamily="49" charset="0"/>
                    <a:cs typeface="Times New Roman" panose="02020603050405020304" pitchFamily="18" charset="0"/>
                  </a:rPr>
                  <a:t>-&gt; 1712</a:t>
                </a:r>
                <a:endParaRPr lang="fr-FR" sz="600" b="1" dirty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2637251" y="5885556"/>
                <a:ext cx="1072436" cy="28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 smtClean="0">
                    <a:solidFill>
                      <a:srgbClr val="FF0000"/>
                    </a:solidFill>
                    <a:latin typeface="Monospac821 BT" panose="020B0609020202020204" pitchFamily="49" charset="0"/>
                    <a:cs typeface="Times New Roman" panose="02020603050405020304" pitchFamily="18" charset="0"/>
                  </a:rPr>
                  <a:t>-&gt; 385,4</a:t>
                </a:r>
                <a:endParaRPr lang="fr-FR" sz="600" b="1" dirty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Accolade fermante 48"/>
            <p:cNvSpPr/>
            <p:nvPr/>
          </p:nvSpPr>
          <p:spPr>
            <a:xfrm>
              <a:off x="3715748" y="3802688"/>
              <a:ext cx="30044" cy="13889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715748" y="3772982"/>
              <a:ext cx="13393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b="1" dirty="0" err="1" smtClean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rPr>
                <a:t>With</a:t>
              </a:r>
              <a:r>
                <a:rPr lang="fr-FR" sz="600" b="1" dirty="0" smtClean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rPr>
                <a:t> central </a:t>
              </a:r>
              <a:r>
                <a:rPr lang="fr-FR" sz="600" b="1" dirty="0" err="1" smtClean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rPr>
                <a:t>hole</a:t>
              </a:r>
              <a:r>
                <a:rPr lang="fr-FR" sz="600" b="1" dirty="0" smtClean="0">
                  <a:solidFill>
                    <a:srgbClr val="FF0000"/>
                  </a:solidFill>
                  <a:latin typeface="Monospac821 BT" panose="020B0609020202020204" pitchFamily="49" charset="0"/>
                  <a:cs typeface="Times New Roman" panose="02020603050405020304" pitchFamily="18" charset="0"/>
                </a:rPr>
                <a:t> =770,8² </a:t>
              </a:r>
              <a:endParaRPr lang="fr-FR" sz="600" b="1" dirty="0">
                <a:solidFill>
                  <a:srgbClr val="FF0000"/>
                </a:solidFill>
                <a:latin typeface="Monospac821 BT" panose="020B0609020202020204" pitchFamily="49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3731473" y="753582"/>
            <a:ext cx="966206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958356" y="828842"/>
            <a:ext cx="59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279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Projets\ILC\ConceptionLPSC\Thermalisation\Vues_CATIA\Echangeur Compact\Eudet x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344345" cy="2608102"/>
          </a:xfrm>
          <a:prstGeom prst="rect">
            <a:avLst/>
          </a:prstGeom>
          <a:noFill/>
        </p:spPr>
      </p:pic>
      <p:cxnSp>
        <p:nvCxnSpPr>
          <p:cNvPr id="4" name="Connecteur droit 3"/>
          <p:cNvCxnSpPr/>
          <p:nvPr/>
        </p:nvCxnSpPr>
        <p:spPr>
          <a:xfrm>
            <a:off x="4457700" y="866775"/>
            <a:ext cx="5715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from the power source to the global cooling  </a:t>
            </a:r>
            <a:br>
              <a:rPr lang="en-US" dirty="0" smtClean="0"/>
            </a:br>
            <a:r>
              <a:rPr lang="en-US" dirty="0" smtClean="0"/>
              <a:t>II.2-1Thermal tests of the heat exchanger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626049" y="971436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II.2-2 Full scale </a:t>
            </a:r>
            <a:r>
              <a:rPr lang="en-US" dirty="0" err="1" smtClean="0"/>
              <a:t>leakless</a:t>
            </a:r>
            <a:r>
              <a:rPr lang="en-US" dirty="0" smtClean="0"/>
              <a:t> loops</a:t>
            </a:r>
          </a:p>
        </p:txBody>
      </p:sp>
      <p:grpSp>
        <p:nvGrpSpPr>
          <p:cNvPr id="9" name="Groupe 10"/>
          <p:cNvGrpSpPr/>
          <p:nvPr/>
        </p:nvGrpSpPr>
        <p:grpSpPr>
          <a:xfrm>
            <a:off x="6084283" y="1351801"/>
            <a:ext cx="2908161" cy="2704331"/>
            <a:chOff x="133350" y="1863708"/>
            <a:chExt cx="4438650" cy="4180698"/>
          </a:xfrm>
        </p:grpSpPr>
        <p:sp>
          <p:nvSpPr>
            <p:cNvPr id="10" name="ZoneTexte 9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1" name="Image 10" descr="Cooling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Connecteur droit 11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519436" y="4816904"/>
              <a:ext cx="790088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2,5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753606" y="3978771"/>
              <a:ext cx="744416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5,1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760004" y="2642942"/>
              <a:ext cx="711444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4,5  m</a:t>
              </a:r>
              <a:endParaRPr lang="fr-FR" sz="8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6300192" y="4016097"/>
            <a:ext cx="284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LPSC cooling test area</a:t>
            </a:r>
            <a:r>
              <a:rPr lang="en-US" sz="1200" dirty="0" smtClean="0"/>
              <a:t> with a drop of 13 m</a:t>
            </a:r>
            <a:endParaRPr lang="en-GB" sz="1200" i="1" dirty="0"/>
          </a:p>
        </p:txBody>
      </p:sp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 </a:t>
            </a:r>
            <a:r>
              <a:rPr lang="en-GB" sz="3200" dirty="0" smtClean="0">
                <a:solidFill>
                  <a:srgbClr val="0070C0"/>
                </a:solidFill>
              </a:rPr>
              <a:t>–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leakless</a:t>
            </a:r>
            <a:r>
              <a:rPr lang="en-GB" sz="3200" dirty="0" smtClean="0">
                <a:solidFill>
                  <a:srgbClr val="0070C0"/>
                </a:solidFill>
              </a:rPr>
              <a:t> water system 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6170521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Thermal sim</a:t>
            </a:r>
            <a:r>
              <a:rPr lang="en-GB" altLang="ja-JP" sz="1200" dirty="0" smtClean="0">
                <a:latin typeface="Tahoma" pitchFamily="34" charset="0"/>
              </a:rPr>
              <a:t>u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lations</a:t>
            </a:r>
            <a:r>
              <a:rPr lang="en-GB" altLang="ja-JP" sz="1200" dirty="0" smtClean="0">
                <a:latin typeface="Tahoma" pitchFamily="34" charset="0"/>
              </a:rPr>
              <a:t> / power variations (limit of pulsing)</a:t>
            </a:r>
          </a:p>
          <a:p>
            <a:pPr>
              <a:buFontTx/>
              <a:buChar char="-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Water heat exchanger design near detector</a:t>
            </a:r>
            <a:endParaRPr lang="en-GB" altLang="ja-JP" sz="1200" dirty="0"/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80939"/>
              </p:ext>
            </p:extLst>
          </p:nvPr>
        </p:nvGraphicFramePr>
        <p:xfrm>
          <a:off x="4572000" y="5157192"/>
          <a:ext cx="4572000" cy="1253133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253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644008" y="5500640"/>
            <a:ext cx="4463048" cy="80868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defRPr/>
            </a:pPr>
            <a:r>
              <a:rPr lang="en-GB" sz="1200" dirty="0" smtClean="0">
                <a:latin typeface="Tahoma" pitchFamily="34" charset="0"/>
                <a:cs typeface="Tahoma" pitchFamily="34" charset="0"/>
              </a:rPr>
              <a:t>-Full scale </a:t>
            </a:r>
            <a:r>
              <a:rPr lang="en-GB" sz="1200" dirty="0" err="1" smtClean="0">
                <a:latin typeface="Tahoma" pitchFamily="34" charset="0"/>
                <a:cs typeface="Tahoma" pitchFamily="34" charset="0"/>
              </a:rPr>
              <a:t>leakless</a:t>
            </a:r>
            <a:r>
              <a:rPr lang="en-GB" sz="1200" dirty="0" smtClean="0">
                <a:latin typeface="Tahoma" pitchFamily="34" charset="0"/>
                <a:cs typeface="Tahoma" pitchFamily="34" charset="0"/>
              </a:rPr>
              <a:t> loop </a:t>
            </a:r>
            <a:r>
              <a:rPr lang="en-GB" sz="1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Integration</a:t>
            </a:r>
          </a:p>
          <a:p>
            <a:pPr marL="361950" lvl="0" indent="-361950">
              <a:defRPr/>
            </a:pPr>
            <a:r>
              <a:rPr lang="en-GB" sz="1200" dirty="0" smtClean="0"/>
              <a:t>-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Cooling station </a:t>
            </a:r>
            <a:r>
              <a:rPr lang="en-GB" altLang="ja-JP" sz="1200" dirty="0" smtClean="0">
                <a:latin typeface="Tahoma" pitchFamily="34" charset="0"/>
              </a:rPr>
              <a:t>integration+ 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network</a:t>
            </a:r>
          </a:p>
          <a:p>
            <a:pPr>
              <a:buFontTx/>
              <a:buChar char="-"/>
            </a:pPr>
            <a:r>
              <a:rPr lang="fr-FR" altLang="ja-JP" sz="1200" dirty="0" smtClean="0">
                <a:latin typeface="Tahoma" pitchFamily="34" charset="0"/>
              </a:rPr>
              <a:t>Update of 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water heat exchanger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/ BGA</a:t>
            </a:r>
            <a:endParaRPr lang="fr-FR" altLang="ja-JP" sz="1200" dirty="0" smtClean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Thermal tests &amp; simulations</a:t>
            </a:r>
            <a:r>
              <a:rPr lang="en-GB" altLang="ja-JP" sz="1200" dirty="0" smtClean="0">
                <a:latin typeface="Tahoma" pitchFamily="34" charset="0"/>
              </a:rPr>
              <a:t> / power variations </a:t>
            </a:r>
            <a:r>
              <a:rPr lang="en-GB" altLang="ja-JP" sz="1100" dirty="0" smtClean="0">
                <a:latin typeface="Tahoma" pitchFamily="34" charset="0"/>
              </a:rPr>
              <a:t>(limit of pulsing</a:t>
            </a:r>
            <a:r>
              <a:rPr lang="en-GB" altLang="ja-JP" sz="1100" dirty="0">
                <a:latin typeface="Tahoma" pitchFamily="34" charset="0"/>
              </a:rPr>
              <a:t>)</a:t>
            </a:r>
            <a:endParaRPr lang="en-GB" altLang="ja-JP" sz="1100" dirty="0" smtClean="0">
              <a:latin typeface="Tahoma" pitchFamily="34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4067944" y="1412776"/>
            <a:ext cx="1998222" cy="2664296"/>
            <a:chOff x="3995936" y="1484784"/>
            <a:chExt cx="1998222" cy="2664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484784"/>
              <a:ext cx="199822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3995936" y="3861048"/>
              <a:ext cx="1362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Cooling station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995936" y="4869160"/>
            <a:ext cx="2498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Validation of </a:t>
            </a:r>
            <a:r>
              <a:rPr lang="en-US" sz="1200" dirty="0" err="1" smtClean="0"/>
              <a:t>leakless</a:t>
            </a:r>
            <a:r>
              <a:rPr lang="en-US" sz="1200" dirty="0" smtClean="0"/>
              <a:t> system (&lt;1atm)</a:t>
            </a:r>
            <a:endParaRPr lang="fr-FR" sz="1200" dirty="0"/>
          </a:p>
        </p:txBody>
      </p:sp>
      <p:pic>
        <p:nvPicPr>
          <p:cNvPr id="50" name="Picture 30" descr="CIMG2929"/>
          <p:cNvPicPr>
            <a:picLocks noChangeAspect="1" noChangeArrowheads="1"/>
          </p:cNvPicPr>
          <p:nvPr/>
        </p:nvPicPr>
        <p:blipFill>
          <a:blip r:embed="rId5" cstate="print"/>
          <a:srcRect l="37703" t="25218" r="27124" b="42015"/>
          <a:stretch>
            <a:fillRect/>
          </a:stretch>
        </p:blipFill>
        <p:spPr bwMode="auto">
          <a:xfrm>
            <a:off x="4887741" y="4121372"/>
            <a:ext cx="1052412" cy="735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6" descr="CIMG2930"/>
          <p:cNvPicPr>
            <a:picLocks noChangeAspect="1" noChangeArrowheads="1"/>
          </p:cNvPicPr>
          <p:nvPr/>
        </p:nvPicPr>
        <p:blipFill>
          <a:blip r:embed="rId6" cstate="print"/>
          <a:srcRect l="23625" t="10672" r="14449" b="10281"/>
          <a:stretch>
            <a:fillRect/>
          </a:stretch>
        </p:blipFill>
        <p:spPr bwMode="auto">
          <a:xfrm>
            <a:off x="4079080" y="4119934"/>
            <a:ext cx="769057" cy="7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2339752" y="3933056"/>
            <a:ext cx="136815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EUDET adaptation of Water heat exchanger</a:t>
            </a:r>
            <a:endParaRPr lang="en-US" sz="1100" dirty="0"/>
          </a:p>
        </p:txBody>
      </p:sp>
      <p:pic>
        <p:nvPicPr>
          <p:cNvPr id="48" name="Picture 4" descr="Z:\Projets\ILC\ConceptionLPSC\Thermalisation\Photos-echangeur-EUDET\CIMG73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573016"/>
            <a:ext cx="2195939" cy="1232808"/>
          </a:xfrm>
          <a:prstGeom prst="rect">
            <a:avLst/>
          </a:prstGeom>
          <a:noFill/>
        </p:spPr>
      </p:pic>
      <p:cxnSp>
        <p:nvCxnSpPr>
          <p:cNvPr id="49" name="Connecteur droit 48"/>
          <p:cNvCxnSpPr/>
          <p:nvPr/>
        </p:nvCxnSpPr>
        <p:spPr>
          <a:xfrm flipV="1">
            <a:off x="1907704" y="3645024"/>
            <a:ext cx="504056" cy="6480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827584" y="4581128"/>
            <a:ext cx="3168352" cy="1655273"/>
            <a:chOff x="5005483" y="3019425"/>
            <a:chExt cx="3414617" cy="1874401"/>
          </a:xfrm>
        </p:grpSpPr>
        <p:grpSp>
          <p:nvGrpSpPr>
            <p:cNvPr id="54" name="Groupe 26"/>
            <p:cNvGrpSpPr>
              <a:grpSpLocks/>
            </p:cNvGrpSpPr>
            <p:nvPr/>
          </p:nvGrpSpPr>
          <p:grpSpPr bwMode="auto">
            <a:xfrm>
              <a:off x="5086350" y="3019425"/>
              <a:ext cx="3333750" cy="1874401"/>
              <a:chOff x="-670282" y="980728"/>
              <a:chExt cx="4480977" cy="2731177"/>
            </a:xfrm>
          </p:grpSpPr>
          <p:grpSp>
            <p:nvGrpSpPr>
              <p:cNvPr id="56" name="Groupe 5"/>
              <p:cNvGrpSpPr>
                <a:grpSpLocks/>
              </p:cNvGrpSpPr>
              <p:nvPr/>
            </p:nvGrpSpPr>
            <p:grpSpPr bwMode="auto">
              <a:xfrm>
                <a:off x="251520" y="980728"/>
                <a:ext cx="3559175" cy="2622216"/>
                <a:chOff x="323528" y="260648"/>
                <a:chExt cx="3559175" cy="2622216"/>
              </a:xfrm>
            </p:grpSpPr>
            <p:pic>
              <p:nvPicPr>
                <p:cNvPr id="58" name="Picture 17" descr="CIMG311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3528" y="260648"/>
                  <a:ext cx="3559175" cy="262221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123726" y="567828"/>
                  <a:ext cx="1643752" cy="291401"/>
                </a:xfrm>
                <a:prstGeom prst="rect">
                  <a:avLst/>
                </a:prstGeom>
                <a:solidFill>
                  <a:schemeClr val="bg1"/>
                </a:solidFill>
                <a:ln w="158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700" dirty="0" smtClean="0"/>
                    <a:t>Caloduc Prototype </a:t>
                  </a:r>
                  <a:endParaRPr lang="fr-FR" sz="700" dirty="0"/>
                </a:p>
              </p:txBody>
            </p:sp>
          </p:grp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-670282" y="3381817"/>
                <a:ext cx="2112461" cy="330088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700" dirty="0" smtClean="0"/>
                  <a:t>Water </a:t>
                </a:r>
                <a:r>
                  <a:rPr lang="fr-FR" sz="700" dirty="0" err="1" smtClean="0"/>
                  <a:t>Heat</a:t>
                </a:r>
                <a:r>
                  <a:rPr lang="fr-FR" sz="700" dirty="0" smtClean="0"/>
                  <a:t> </a:t>
                </a:r>
                <a:r>
                  <a:rPr lang="fr-FR" sz="700" dirty="0" err="1" smtClean="0"/>
                  <a:t>Exchanger</a:t>
                </a:r>
                <a:r>
                  <a:rPr lang="fr-FR" sz="700" dirty="0" smtClean="0"/>
                  <a:t>  / EUDET</a:t>
                </a:r>
                <a:endParaRPr lang="fr-FR" sz="700" dirty="0"/>
              </a:p>
            </p:txBody>
          </p:sp>
        </p:grpSp>
        <p:pic>
          <p:nvPicPr>
            <p:cNvPr id="55" name="Picture 3" descr="Z:\Projets\ILC\ConceptionLPSC\Thermalisation\Photos-echangeur-EUDET\Echangeur-Brasé-Nov_2012\CIMG586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5483" y="3695700"/>
              <a:ext cx="1752505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II.1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Full scale 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+mj-cs"/>
              </a:rPr>
              <a:t>leakless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 loops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26" name="Picture 2" descr="W:\giraud\ETUDES-MECA\ILC\Administratif\PHOTO\2014-09-09\IMG_20140903_143449.jpg"/>
          <p:cNvPicPr>
            <a:picLocks noChangeAspect="1" noChangeArrowheads="1"/>
          </p:cNvPicPr>
          <p:nvPr/>
        </p:nvPicPr>
        <p:blipFill>
          <a:blip r:embed="rId2" cstate="print"/>
          <a:srcRect l="15352" r="12189"/>
          <a:stretch>
            <a:fillRect/>
          </a:stretch>
        </p:blipFill>
        <p:spPr bwMode="auto">
          <a:xfrm>
            <a:off x="3275856" y="1340769"/>
            <a:ext cx="3408870" cy="3528392"/>
          </a:xfrm>
          <a:prstGeom prst="rect">
            <a:avLst/>
          </a:prstGeom>
          <a:noFill/>
        </p:spPr>
      </p:pic>
      <p:pic>
        <p:nvPicPr>
          <p:cNvPr id="45" name="Picture 10" descr="barrel_solu2_1"/>
          <p:cNvPicPr>
            <a:picLocks noChangeAspect="1" noChangeArrowheads="1"/>
          </p:cNvPicPr>
          <p:nvPr/>
        </p:nvPicPr>
        <p:blipFill>
          <a:blip r:embed="rId3" cstate="print"/>
          <a:srcRect l="16188" r="8269"/>
          <a:stretch>
            <a:fillRect/>
          </a:stretch>
        </p:blipFill>
        <p:spPr bwMode="auto">
          <a:xfrm>
            <a:off x="179512" y="1196752"/>
            <a:ext cx="3024336" cy="2960640"/>
          </a:xfrm>
          <a:prstGeom prst="rect">
            <a:avLst/>
          </a:prstGeom>
          <a:noFill/>
        </p:spPr>
      </p:pic>
      <p:cxnSp>
        <p:nvCxnSpPr>
          <p:cNvPr id="47" name="Connecteur droit avec flèche 46"/>
          <p:cNvCxnSpPr/>
          <p:nvPr/>
        </p:nvCxnSpPr>
        <p:spPr>
          <a:xfrm>
            <a:off x="1979712" y="3140968"/>
            <a:ext cx="3384376" cy="115212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7951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Barrel distribution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3923928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test plate</a:t>
            </a: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395536" y="8367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Leak less loops construction : Distribution test plate 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907704" y="6165304"/>
            <a:ext cx="49685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Goal : Pressure measurement / residual bubble……. </a:t>
            </a:r>
            <a:endParaRPr lang="en-US" dirty="0"/>
          </a:p>
        </p:txBody>
      </p:sp>
      <p:grpSp>
        <p:nvGrpSpPr>
          <p:cNvPr id="2" name="Groupe 10"/>
          <p:cNvGrpSpPr/>
          <p:nvPr/>
        </p:nvGrpSpPr>
        <p:grpSpPr>
          <a:xfrm>
            <a:off x="6300192" y="3356992"/>
            <a:ext cx="2949699" cy="2808187"/>
            <a:chOff x="133350" y="1863708"/>
            <a:chExt cx="4591051" cy="4180698"/>
          </a:xfrm>
        </p:grpSpPr>
        <p:sp>
          <p:nvSpPr>
            <p:cNvPr id="11" name="ZoneTexte 10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2" name="Image 11" descr="Cooling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Connecteur droit 12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959226" y="4867276"/>
              <a:ext cx="622299" cy="29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2,5 m</a:t>
              </a:r>
              <a:endParaRPr lang="fr-FR" sz="600" dirty="0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939189" y="3971924"/>
              <a:ext cx="785212" cy="30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5,1 m</a:t>
              </a:r>
              <a:endParaRPr lang="fr-FR" sz="600" dirty="0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697324" y="2743200"/>
              <a:ext cx="884203" cy="30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4,5  m</a:t>
              </a:r>
              <a:endParaRPr lang="fr-FR" sz="6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necteur droit avec flèche 37"/>
          <p:cNvCxnSpPr/>
          <p:nvPr/>
        </p:nvCxnSpPr>
        <p:spPr>
          <a:xfrm>
            <a:off x="6156176" y="3140968"/>
            <a:ext cx="151216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300192" y="4221088"/>
            <a:ext cx="151216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6732240" y="1342648"/>
            <a:ext cx="2304256" cy="1810522"/>
            <a:chOff x="5857849" y="2996952"/>
            <a:chExt cx="3286152" cy="2341200"/>
          </a:xfrm>
        </p:grpSpPr>
        <p:pic>
          <p:nvPicPr>
            <p:cNvPr id="42" name="Picture 2" descr="Z:\Projets\ILC\ConceptionLPSC\Thermalisation\Vues_CATIA\Global-cooling\Compresse\EC-1colonne-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49" y="2996952"/>
              <a:ext cx="3286152" cy="2341200"/>
            </a:xfrm>
            <a:prstGeom prst="rect">
              <a:avLst/>
            </a:prstGeom>
            <a:noFill/>
          </p:spPr>
        </p:pic>
        <p:sp>
          <p:nvSpPr>
            <p:cNvPr id="43" name="ZoneTexte 42"/>
            <p:cNvSpPr txBox="1"/>
            <p:nvPr/>
          </p:nvSpPr>
          <p:spPr>
            <a:xfrm>
              <a:off x="6155435" y="4775633"/>
              <a:ext cx="2839468" cy="477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900" b="0" i="1" dirty="0" smtClean="0"/>
                <a:t>ECAL End-Cap </a:t>
              </a:r>
              <a:r>
                <a:rPr lang="en-GB" sz="900" b="0" i="1" dirty="0" smtClean="0"/>
                <a:t>Intrados:</a:t>
              </a:r>
              <a:br>
                <a:rPr lang="en-GB" sz="900" b="0" i="1" dirty="0" smtClean="0"/>
              </a:br>
              <a:r>
                <a:rPr lang="en-GB" sz="900" b="0" i="1" dirty="0" smtClean="0"/>
                <a:t> integration with cooling leak less lines</a:t>
              </a:r>
              <a:endParaRPr lang="en-GB" altLang="ja-JP" sz="900" b="0" i="1" dirty="0"/>
            </a:p>
          </p:txBody>
        </p:sp>
      </p:grpSp>
      <p:cxnSp>
        <p:nvCxnSpPr>
          <p:cNvPr id="36" name="Connecteur droit avec flèche 35"/>
          <p:cNvCxnSpPr/>
          <p:nvPr/>
        </p:nvCxnSpPr>
        <p:spPr>
          <a:xfrm>
            <a:off x="6156176" y="2204864"/>
            <a:ext cx="165618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118137" y="3852838"/>
            <a:ext cx="1728191" cy="2708920"/>
            <a:chOff x="3275856" y="2204864"/>
            <a:chExt cx="2016225" cy="3630597"/>
          </a:xfrm>
        </p:grpSpPr>
        <p:grpSp>
          <p:nvGrpSpPr>
            <p:cNvPr id="46" name="Groupe 23"/>
            <p:cNvGrpSpPr/>
            <p:nvPr/>
          </p:nvGrpSpPr>
          <p:grpSpPr>
            <a:xfrm>
              <a:off x="3275856" y="2204864"/>
              <a:ext cx="2016224" cy="3536825"/>
              <a:chOff x="611560" y="2636912"/>
              <a:chExt cx="2016224" cy="3536825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29" t="53069" r="12857" b="5346"/>
              <a:stretch/>
            </p:blipFill>
            <p:spPr bwMode="auto">
              <a:xfrm>
                <a:off x="611560" y="5013176"/>
                <a:ext cx="1991171" cy="1160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 descr="W:\Presentations\2-ATLAS_UPGRADE_WEEKS\CERN_novembre_2011\raccord M6x0.5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3566" y="2636912"/>
                <a:ext cx="1944217" cy="1235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1560" y="3861048"/>
                <a:ext cx="2016224" cy="1196628"/>
              </a:xfrm>
              <a:prstGeom prst="rect">
                <a:avLst/>
              </a:prstGeom>
            </p:spPr>
          </p:pic>
          <p:sp>
            <p:nvSpPr>
              <p:cNvPr id="56" name="Text Box 4"/>
              <p:cNvSpPr txBox="1">
                <a:spLocks noChangeArrowheads="1"/>
              </p:cNvSpPr>
              <p:nvPr/>
            </p:nvSpPr>
            <p:spPr bwMode="auto">
              <a:xfrm>
                <a:off x="755576" y="3861048"/>
                <a:ext cx="1728192" cy="33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Link Tube Ti /fitting</a:t>
                </a:r>
                <a:b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</a:b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electron beam welding Ti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683568" y="2708920"/>
                <a:ext cx="1944216" cy="207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Titanium Fitting LAPP / ATLAS IBL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611560" y="5030320"/>
                <a:ext cx="1944216" cy="330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Insulator: Transition Ceramic/Titanium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3275857" y="5589240"/>
              <a:ext cx="201622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i="1" dirty="0" smtClean="0"/>
                <a:t>Connection integration</a:t>
              </a:r>
              <a:endParaRPr lang="en-US" sz="1000" b="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II.2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on going work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39552" y="4797152"/>
            <a:ext cx="32403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Cooling station assembling :</a:t>
            </a:r>
          </a:p>
          <a:p>
            <a:pPr>
              <a:buFontTx/>
              <a:buChar char="-"/>
            </a:pPr>
            <a:r>
              <a:rPr lang="en-US" dirty="0" smtClean="0"/>
              <a:t> Pipe wiring  =&gt; ok</a:t>
            </a:r>
          </a:p>
          <a:p>
            <a:pPr>
              <a:buFontTx/>
              <a:buChar char="-"/>
            </a:pPr>
            <a:r>
              <a:rPr lang="en-US" dirty="0" smtClean="0"/>
              <a:t> Electrical wiring =&gt; to be done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764704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scale leak less loops :</a:t>
            </a:r>
          </a:p>
        </p:txBody>
      </p:sp>
      <p:grpSp>
        <p:nvGrpSpPr>
          <p:cNvPr id="3" name="Groupe 10"/>
          <p:cNvGrpSpPr/>
          <p:nvPr/>
        </p:nvGrpSpPr>
        <p:grpSpPr>
          <a:xfrm>
            <a:off x="179512" y="1268760"/>
            <a:ext cx="3096344" cy="2808312"/>
            <a:chOff x="133350" y="1863708"/>
            <a:chExt cx="4438650" cy="4180698"/>
          </a:xfrm>
        </p:grpSpPr>
        <p:sp>
          <p:nvSpPr>
            <p:cNvPr id="12" name="ZoneTexte 11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3" name="Image 12" descr="Cooling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Connecteur droit 13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519436" y="4816904"/>
              <a:ext cx="790088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2,5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753606" y="3978771"/>
              <a:ext cx="744416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5,1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760004" y="2642942"/>
              <a:ext cx="711444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4,5  m</a:t>
              </a:r>
              <a:endParaRPr lang="fr-FR" sz="8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W:\giraud\ETUDES-MECA\ILC\Administratif\PHOTO\2014-09\CIMG7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3672408" cy="27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W:\giraud\ETUDES-MECA\ILC\Administratif\PHOTO\2014-09\CIMG7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Connecteur droit avec flèche 38"/>
          <p:cNvCxnSpPr/>
          <p:nvPr/>
        </p:nvCxnSpPr>
        <p:spPr>
          <a:xfrm flipV="1">
            <a:off x="1619672" y="2780928"/>
            <a:ext cx="2376264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055768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Cooling station assembling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6012160" y="64886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Pipe /valve / </a:t>
            </a:r>
            <a:r>
              <a:rPr lang="en-US" dirty="0" err="1" smtClean="0"/>
              <a:t>flowmeter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6552</TotalTime>
  <Words>1464</Words>
  <Application>Microsoft Office PowerPoint</Application>
  <PresentationFormat>Affichage à l'écran (4:3)</PresentationFormat>
  <Paragraphs>368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lpsc4129w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Grondin</dc:creator>
  <cp:lastModifiedBy>MARTINE</cp:lastModifiedBy>
  <cp:revision>473</cp:revision>
  <cp:lastPrinted>2015-01-29T09:43:02Z</cp:lastPrinted>
  <dcterms:created xsi:type="dcterms:W3CDTF">2014-04-02T13:20:42Z</dcterms:created>
  <dcterms:modified xsi:type="dcterms:W3CDTF">2015-02-01T17:15:53Z</dcterms:modified>
</cp:coreProperties>
</file>