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76565-D6E0-41A6-9E29-AB145A88B77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5008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2EE10-2FCD-4773-9CB7-06B449AA7EF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676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F7631-00FA-48B8-AAB5-4A90C05ECAD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118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F6756-7D90-4E52-870C-ACA8B2232C9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5252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4CD30-4B41-461C-B8E6-8C76908D3E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0608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8D02C-A7C9-4FFB-A683-248199B23DC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4009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C2156-45E1-4166-ABB4-BFD10C9C8F9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8740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44FEB-F864-4C4E-9AB7-850B972B54C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715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FBF93-17D2-413C-AB65-0752B5B473A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4147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FB018-1891-4D14-9FE7-1933F0D1468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360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CD2D0-21E6-47E9-BC5A-B2C7C823E5A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5740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0E9A1F-BC0B-4E6F-8CF9-31727420557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erascale.in2p3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logoGDRTerasca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57896"/>
            <a:ext cx="2376065" cy="161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752725" y="333375"/>
            <a:ext cx="282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Famous Last Words</a:t>
            </a:r>
            <a:endParaRPr lang="fr-FR" altLang="fr-FR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32025" y="692150"/>
            <a:ext cx="4005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>
                <a:solidFill>
                  <a:srgbClr val="006600"/>
                </a:solidFill>
                <a:latin typeface="Times New Roman" panose="02020603050405020304" pitchFamily="18" charset="0"/>
              </a:rPr>
              <a:t>Gilbert Moultaka and Dirk Zerwas</a:t>
            </a:r>
            <a:endParaRPr lang="fr-FR" altLang="fr-FR" sz="2000" b="1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23850" y="1125538"/>
            <a:ext cx="770413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Please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subscribe to the mailing list via: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hlinkClick r:id="rId3"/>
              </a:rPr>
              <a:t>http://terascale.in2p3.fr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Next meeting: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in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autumn, </a:t>
            </a:r>
            <a:r>
              <a:rPr lang="en-US" alt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tba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on the </a:t>
            </a:r>
            <a:r>
              <a:rPr lang="en-US" altLang="fr-FR" sz="1600" b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mailing list</a:t>
            </a:r>
            <a:endParaRPr lang="en-US" altLang="fr-FR" sz="1600" b="1" dirty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The GDR lives on your participation as speaker and participant: thank you for coming!</a:t>
            </a:r>
          </a:p>
          <a:p>
            <a:pPr>
              <a:buFontTx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Thank you to for the generous support: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SPP-IRFU, ERC-</a:t>
            </a:r>
            <a:r>
              <a:rPr lang="en-US" alt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NewDark</a:t>
            </a:r>
            <a:endParaRPr lang="en-US" altLang="fr-FR" sz="1600" b="1" dirty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Thank you to the coordinators: Emmanuel, Marco, Nikola, Benjamin, Christophe, Pietro, Sandrine, Marie-Helene, Ana, </a:t>
            </a:r>
            <a:r>
              <a:rPr lang="en-US" altLang="fr-FR" sz="16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Stéphane</a:t>
            </a: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Patrice</a:t>
            </a: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Big thank you to:</a:t>
            </a:r>
          </a:p>
          <a:p>
            <a:pPr lvl="1">
              <a:buFontTx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Marco, Marc, Emmanuel, </a:t>
            </a:r>
            <a:r>
              <a:rPr lang="en-US" alt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Stéphane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Gautier</a:t>
            </a:r>
            <a:endParaRPr lang="fr-FR" altLang="fr-FR" sz="1600" b="1" dirty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endParaRPr lang="en-US" altLang="fr-FR" sz="1600" b="1" dirty="0" smtClean="0">
              <a:solidFill>
                <a:srgbClr val="0066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r>
              <a:rPr lang="en-US" altLang="fr-FR" sz="1600" b="1" dirty="0" smtClean="0">
                <a:solidFill>
                  <a:srgbClr val="0066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Have </a:t>
            </a:r>
            <a:r>
              <a:rPr lang="en-US" altLang="fr-FR" sz="1600" b="1" dirty="0">
                <a:solidFill>
                  <a:srgbClr val="0066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 safe trip home and see you next time</a:t>
            </a:r>
            <a:endParaRPr lang="fr-FR" altLang="fr-FR" sz="1600" b="1" dirty="0">
              <a:solidFill>
                <a:srgbClr val="0066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1026" name="Picture 2" descr="ERC NewDar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10" y="4869159"/>
            <a:ext cx="1317070" cy="169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E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869160"/>
            <a:ext cx="2095335" cy="170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RF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383" y="4852216"/>
            <a:ext cx="15049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116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Modèle par défaut</vt:lpstr>
      <vt:lpstr>Présentation PowerPoint</vt:lpstr>
    </vt:vector>
  </TitlesOfParts>
  <Company>LAL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zerwas</dc:creator>
  <cp:lastModifiedBy>Dirk Zerwas</cp:lastModifiedBy>
  <cp:revision>194</cp:revision>
  <dcterms:created xsi:type="dcterms:W3CDTF">2009-03-30T04:23:00Z</dcterms:created>
  <dcterms:modified xsi:type="dcterms:W3CDTF">2015-04-01T07:37:31Z</dcterms:modified>
</cp:coreProperties>
</file>