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326" r:id="rId2"/>
  </p:sldIdLst>
  <p:sldSz cx="9906000" cy="6858000" type="A4"/>
  <p:notesSz cx="67437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3" autoAdjust="0"/>
    <p:restoredTop sz="94776" autoAdjust="0"/>
  </p:normalViewPr>
  <p:slideViewPr>
    <p:cSldViewPr>
      <p:cViewPr>
        <p:scale>
          <a:sx n="90" d="100"/>
          <a:sy n="90" d="100"/>
        </p:scale>
        <p:origin x="-144" y="-21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3263" y="739775"/>
            <a:ext cx="53371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81538"/>
            <a:ext cx="5394325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61488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30956E-7E43-42C4-8E5B-60FE3CA21430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777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86DE9-25F8-4499-BD23-68ADC127982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66DAE-D4BB-4082-8A50-9256AD051789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100013"/>
            <a:ext cx="2228850" cy="620871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00013"/>
            <a:ext cx="6521450" cy="620871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22C50-4EC2-42B6-A58C-C4A417B0A07D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95300" y="100013"/>
            <a:ext cx="8915400" cy="63341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95300" y="908050"/>
            <a:ext cx="4375150" cy="26241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035550" y="908050"/>
            <a:ext cx="4375150" cy="26241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95300" y="3684589"/>
            <a:ext cx="4375150" cy="26241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5550" y="3684589"/>
            <a:ext cx="4375150" cy="26241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95300" y="6381751"/>
            <a:ext cx="2311400" cy="3397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384550" y="6381751"/>
            <a:ext cx="3136900" cy="33972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099300" y="6381751"/>
            <a:ext cx="2311400" cy="339725"/>
          </a:xfrm>
        </p:spPr>
        <p:txBody>
          <a:bodyPr/>
          <a:lstStyle>
            <a:lvl1pPr>
              <a:defRPr/>
            </a:lvl1pPr>
          </a:lstStyle>
          <a:p>
            <a:fld id="{487CD809-CEB1-4180-AA00-9A8E4E4F220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D62D3-315A-496A-93C5-6C5BAF4DE638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FBB0A-1C5D-404E-9D94-2E56FFBF2A9A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908051"/>
            <a:ext cx="43751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908051"/>
            <a:ext cx="43751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A9FE5-0AB3-4C1B-9341-0CB01A810D70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E2D26-5BCA-4E0A-B48C-7B69EA6FC5B3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BE471-CBDB-496F-BB23-DC749ABD26C5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AD56A-D358-4E70-B555-B2F114942DAF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EE8A5-9852-403E-94DF-34727B7CC1E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9AA44-9351-434C-8EBE-70941A5D445B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00013"/>
            <a:ext cx="89154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908051"/>
            <a:ext cx="89154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381751"/>
            <a:ext cx="2311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381751"/>
            <a:ext cx="3136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381751"/>
            <a:ext cx="2311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05E222-0329-4DA8-BBAE-31C3884B7035}" type="slidenum">
              <a:rPr lang="en-GB"/>
              <a:pPr/>
              <a:t>‹N°›</a:t>
            </a:fld>
            <a:endParaRPr lang="en-GB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507340" y="765175"/>
            <a:ext cx="88913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507340" y="6381750"/>
            <a:ext cx="88913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q"/>
        <a:defRPr sz="1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Budget Pixels Services 2015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chateau</a:t>
            </a:r>
            <a:r>
              <a:rPr lang="fr-FR" dirty="0" smtClean="0"/>
              <a:t> </a:t>
            </a:r>
            <a:r>
              <a:rPr lang="fr-FR" dirty="0"/>
              <a:t>de plomb = 4600</a:t>
            </a:r>
            <a:r>
              <a:rPr lang="fr-FR" dirty="0" smtClean="0"/>
              <a:t>€</a:t>
            </a:r>
          </a:p>
          <a:p>
            <a:endParaRPr lang="fr-FR" dirty="0"/>
          </a:p>
          <a:p>
            <a:r>
              <a:rPr lang="fr-FR" dirty="0" smtClean="0"/>
              <a:t>sources </a:t>
            </a:r>
            <a:r>
              <a:rPr lang="fr-FR" dirty="0"/>
              <a:t>= 2x5000</a:t>
            </a:r>
            <a:r>
              <a:rPr lang="fr-FR" dirty="0" smtClean="0"/>
              <a:t>€</a:t>
            </a:r>
          </a:p>
          <a:p>
            <a:endParaRPr lang="fr-FR" dirty="0"/>
          </a:p>
          <a:p>
            <a:r>
              <a:rPr lang="fr-FR" dirty="0" smtClean="0"/>
              <a:t>matière </a:t>
            </a:r>
            <a:r>
              <a:rPr lang="fr-FR" dirty="0"/>
              <a:t>1e </a:t>
            </a:r>
            <a:r>
              <a:rPr lang="fr-FR" dirty="0" err="1"/>
              <a:t>flex</a:t>
            </a:r>
            <a:r>
              <a:rPr lang="fr-FR" dirty="0"/>
              <a:t> = 400€/m^2 --&gt; 10000€ pour 25 </a:t>
            </a:r>
            <a:r>
              <a:rPr lang="fr-FR" dirty="0" smtClean="0"/>
              <a:t>planches</a:t>
            </a:r>
          </a:p>
          <a:p>
            <a:endParaRPr lang="fr-FR" dirty="0"/>
          </a:p>
          <a:p>
            <a:r>
              <a:rPr lang="fr-FR" dirty="0" err="1" smtClean="0"/>
              <a:t>flex</a:t>
            </a:r>
            <a:r>
              <a:rPr lang="fr-FR" dirty="0" smtClean="0"/>
              <a:t> </a:t>
            </a:r>
            <a:r>
              <a:rPr lang="fr-FR" dirty="0"/>
              <a:t>puissance = 2500€ (planche de 5) + 1200€ outillage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D62D3-315A-496A-93C5-6C5BAF4DE638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43010" name="AutoShape 2" descr="mailbox://C%7C/Documents%20and%20Settings/massol/Application%20Data/Thunderbird/Profiles/co3dttp0.default/Mail/Local%20Folders/IDupgrade.sbd/Connectors?number=65250484&amp;part=1.3&amp;type=image/jpeg&amp;filename=d%C3%A9tai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012" name="AutoShape 4" descr="mailbox://C%7C/Documents%20and%20Settings/massol/Application%20Data/Thunderbird/Profiles/co3dttp0.default/Mail/Local%20Folders/IDupgrade.sbd/Connectors?number=58663933&amp;part=1.2&amp;type=image/jpeg&amp;filename=harnais%20tota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4" name="AutoShape 2" descr="mailbox://C%7C/Documents%20and%20Settings/massol/Application%20Data/Thunderbird/Profiles/co3dttp0.default/Mail/Local%20Folders/IDupgrade.sbd/Connectors?number=55298766&amp;part=1.4&amp;type=image/jpeg&amp;filename=DSCN122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4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49324</TotalTime>
  <Words>45</Words>
  <Application>Microsoft Office PowerPoint</Application>
  <PresentationFormat>Format A4 (210 x 297 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Default Design</vt:lpstr>
      <vt:lpstr>Budget Pixels Services 2015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wenig</dc:creator>
  <cp:lastModifiedBy>Nicolas Massol</cp:lastModifiedBy>
  <cp:revision>305</cp:revision>
  <dcterms:created xsi:type="dcterms:W3CDTF">2007-10-09T13:30:34Z</dcterms:created>
  <dcterms:modified xsi:type="dcterms:W3CDTF">2015-01-12T12:13:36Z</dcterms:modified>
</cp:coreProperties>
</file>