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686D5-4A66-4A98-B85C-7950CF218C7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5173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E6B0C-A149-416C-95BB-A26090AE545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76588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4E07B-7418-4314-824C-55106110885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2986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A483F-C70B-4B02-9672-345D6534F06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0792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AE2B8-1BCF-4DD1-BBF5-55E4B5D032F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61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B4A80-5C20-4490-B4B8-7E41DAE320E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7537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67BD3-1DE4-43AE-A41F-27E4CAAF738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0869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DFAF5-1320-4438-8DB9-47BEEA083FC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3447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73744-F5A1-412E-B7B3-E0CA5DBFF34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5892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B5F15-F00A-4478-ACCC-BECC78DE16B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255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9A939-F95A-4110-8514-88E6D70875F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421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90E375-2127-48DD-9D4C-2FB64BEEE2D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03563" y="333375"/>
            <a:ext cx="2189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r-FR" sz="2400" b="1">
                <a:solidFill>
                  <a:srgbClr val="FF0000"/>
                </a:solidFill>
                <a:latin typeface="Times New Roman" panose="02020603050405020304" pitchFamily="18" charset="0"/>
              </a:rPr>
              <a:t>GDR Terascale</a:t>
            </a:r>
            <a:endParaRPr lang="fr-FR" altLang="fr-FR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435225" y="836613"/>
            <a:ext cx="3595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fr-FR" sz="2000" b="1">
                <a:solidFill>
                  <a:srgbClr val="006600"/>
                </a:solidFill>
                <a:latin typeface="Times New Roman" panose="02020603050405020304" pitchFamily="18" charset="0"/>
              </a:rPr>
              <a:t>Gilbert Moultaka, Dirk Zerwas</a:t>
            </a:r>
            <a:endParaRPr lang="fr-FR" altLang="fr-FR" sz="2000" b="1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39750" y="1412875"/>
            <a:ext cx="7704138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Welcome to </a:t>
            </a: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</a:rPr>
              <a:t>Julien </a:t>
            </a:r>
            <a:r>
              <a:rPr lang="en-US" altLang="fr-FR" sz="1600" b="1" dirty="0" err="1" smtClean="0">
                <a:solidFill>
                  <a:srgbClr val="000066"/>
                </a:solidFill>
                <a:latin typeface="Times New Roman" panose="02020603050405020304" pitchFamily="18" charset="0"/>
              </a:rPr>
              <a:t>Masbou</a:t>
            </a: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</a:rPr>
              <a:t> (</a:t>
            </a:r>
            <a:r>
              <a:rPr lang="en-US" altLang="fr-FR" sz="1600" b="1" dirty="0" err="1" smtClean="0">
                <a:solidFill>
                  <a:srgbClr val="000066"/>
                </a:solidFill>
                <a:latin typeface="Times New Roman" panose="02020603050405020304" pitchFamily="18" charset="0"/>
              </a:rPr>
              <a:t>Subatech</a:t>
            </a: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</a:rPr>
              <a:t>)</a:t>
            </a:r>
            <a:endParaRPr lang="en-US" altLang="fr-FR" sz="1600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endParaRPr lang="en-US" altLang="fr-FR" sz="1600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Commission 02: </a:t>
            </a: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the never-ending story….</a:t>
            </a:r>
            <a:endParaRPr lang="en-US" altLang="fr-FR" sz="1600" b="1" dirty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Tx/>
              <a:buChar char="•"/>
            </a:pPr>
            <a:endParaRPr lang="en-US" altLang="fr-FR" sz="1600" b="1" dirty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Tx/>
              <a:buChar char="•"/>
            </a:pP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Finances</a:t>
            </a:r>
          </a:p>
          <a:p>
            <a:pPr lvl="1">
              <a:buFontTx/>
              <a:buChar char="•"/>
            </a:pP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made it through the year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  <a:endParaRPr lang="en-US" altLang="fr-FR" sz="1600" b="1" dirty="0" smtClean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>
              <a:buFontTx/>
              <a:buChar char="•"/>
            </a:pP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Heidelberg Graduate School/Heidelberg University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provided 1x the Annual GDR budget for this meeting</a:t>
            </a:r>
          </a:p>
          <a:p>
            <a:pPr lvl="1">
              <a:buFontTx/>
              <a:buChar char="•"/>
            </a:pP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DFH-UFA provided 2/3x the annual GDR budget for this meeting</a:t>
            </a:r>
            <a:endParaRPr lang="en-US" altLang="fr-FR" sz="1600" b="1" dirty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>
              <a:buFontTx/>
              <a:buChar char="•"/>
            </a:pP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gives pause to think……</a:t>
            </a:r>
          </a:p>
          <a:p>
            <a:pPr lvl="1">
              <a:buFontTx/>
              <a:buChar char="•"/>
            </a:pPr>
            <a:endParaRPr lang="en-US" altLang="fr-FR" sz="1600" b="1" dirty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Tx/>
              <a:buChar char="•"/>
            </a:pP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Meeting with Ursula </a:t>
            </a:r>
            <a:r>
              <a:rPr lang="en-US" altLang="fr-FR" sz="1600" b="1" dirty="0" err="1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Bassler</a:t>
            </a: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on January 13, 2015</a:t>
            </a:r>
          </a:p>
          <a:p>
            <a:pPr>
              <a:buFontTx/>
              <a:buChar char="•"/>
            </a:pP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Budget 2015: </a:t>
            </a:r>
            <a:r>
              <a:rPr lang="en-US" altLang="fr-FR" sz="1600" b="1" dirty="0" err="1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unkown</a:t>
            </a: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 optimistic guess 80% of 2014….</a:t>
            </a:r>
          </a:p>
          <a:p>
            <a:pPr>
              <a:buFontTx/>
              <a:buChar char="•"/>
            </a:pPr>
            <a:endParaRPr lang="en-US" altLang="fr-FR" sz="1600" b="1" dirty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Tx/>
              <a:buChar char="•"/>
            </a:pP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Next </a:t>
            </a: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meeting</a:t>
            </a: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s:</a:t>
            </a:r>
          </a:p>
          <a:p>
            <a:pPr lvl="1">
              <a:buFontTx/>
              <a:buChar char="•"/>
            </a:pP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Spring 2015 in </a:t>
            </a:r>
            <a:r>
              <a:rPr lang="en-US" altLang="fr-FR" sz="1600" b="1" dirty="0" err="1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Saclay</a:t>
            </a: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lvl="1">
              <a:buFontTx/>
              <a:buChar char="•"/>
            </a:pP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decide on 2</a:t>
            </a:r>
            <a:r>
              <a:rPr lang="en-US" altLang="fr-FR" sz="1600" b="1" baseline="30000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nd</a:t>
            </a: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meeting at the time of the </a:t>
            </a:r>
            <a:r>
              <a:rPr lang="en-US" altLang="fr-FR" sz="1600" b="1" dirty="0" err="1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Saclay</a:t>
            </a: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meeting</a:t>
            </a:r>
          </a:p>
          <a:p>
            <a:pPr lvl="1">
              <a:buFontTx/>
              <a:buChar char="•"/>
            </a:pP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2016: Nantes (prepare a funding application for the region/Nantes University in Spring)</a:t>
            </a:r>
            <a:endParaRPr lang="en-US" altLang="fr-FR" sz="1600" b="1" dirty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3084" name="Picture 12" descr="logoGDRTerasca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263" y="52388"/>
            <a:ext cx="2944812" cy="200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123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Modèle par défaut</vt:lpstr>
      <vt:lpstr>Présentation PowerPoint</vt:lpstr>
    </vt:vector>
  </TitlesOfParts>
  <Company>LAL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zerwas</dc:creator>
  <cp:lastModifiedBy>Dirk Zerwas</cp:lastModifiedBy>
  <cp:revision>158</cp:revision>
  <dcterms:created xsi:type="dcterms:W3CDTF">2009-03-30T04:23:00Z</dcterms:created>
  <dcterms:modified xsi:type="dcterms:W3CDTF">2014-12-12T14:55:22Z</dcterms:modified>
</cp:coreProperties>
</file>