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579" r:id="rId3"/>
    <p:sldId id="666" r:id="rId4"/>
    <p:sldId id="670" r:id="rId5"/>
    <p:sldId id="671" r:id="rId6"/>
    <p:sldId id="686" r:id="rId7"/>
    <p:sldId id="581" r:id="rId8"/>
    <p:sldId id="662" r:id="rId9"/>
    <p:sldId id="584" r:id="rId10"/>
    <p:sldId id="676" r:id="rId11"/>
    <p:sldId id="677" r:id="rId12"/>
    <p:sldId id="678" r:id="rId13"/>
    <p:sldId id="688" r:id="rId14"/>
    <p:sldId id="689" r:id="rId15"/>
    <p:sldId id="690" r:id="rId16"/>
    <p:sldId id="691" r:id="rId17"/>
    <p:sldId id="692" r:id="rId18"/>
    <p:sldId id="641" r:id="rId19"/>
    <p:sldId id="663" r:id="rId20"/>
    <p:sldId id="646" r:id="rId21"/>
    <p:sldId id="599" r:id="rId22"/>
    <p:sldId id="687" r:id="rId23"/>
    <p:sldId id="675" r:id="rId24"/>
    <p:sldId id="6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FF3399"/>
    <a:srgbClr val="27E5CE"/>
    <a:srgbClr val="2BCBE1"/>
    <a:srgbClr val="0808D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158" autoAdjust="0"/>
  </p:normalViewPr>
  <p:slideViewPr>
    <p:cSldViewPr>
      <p:cViewPr>
        <p:scale>
          <a:sx n="94" d="100"/>
          <a:sy n="94" d="100"/>
        </p:scale>
        <p:origin x="-141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98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93DE2-2D2D-4935-93D5-F725DA696FF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46830-D888-4DE7-B92A-54E3A4B28B55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i="1" dirty="0" smtClean="0"/>
            <a:t>Project Manager            (software architect)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b="1" dirty="0" smtClean="0"/>
            <a:t>N. </a:t>
          </a:r>
          <a:r>
            <a:rPr lang="en-US" sz="1100" b="1" dirty="0" err="1" smtClean="0"/>
            <a:t>Neyroud</a:t>
          </a:r>
          <a:endParaRPr lang="en-US" sz="1100" b="1" dirty="0" smtClean="0"/>
        </a:p>
      </dgm:t>
    </dgm:pt>
    <dgm:pt modelId="{B82718E8-A1C0-43C2-917A-7637A7768008}" type="parTrans" cxnId="{0778C107-6A30-4A78-B4BA-537A824BF5A0}">
      <dgm:prSet/>
      <dgm:spPr/>
      <dgm:t>
        <a:bodyPr/>
        <a:lstStyle/>
        <a:p>
          <a:endParaRPr lang="en-US"/>
        </a:p>
      </dgm:t>
    </dgm:pt>
    <dgm:pt modelId="{22018B8E-4BCD-4039-81ED-F4E341615D08}" type="sibTrans" cxnId="{0778C107-6A30-4A78-B4BA-537A824BF5A0}">
      <dgm:prSet/>
      <dgm:spPr/>
      <dgm:t>
        <a:bodyPr/>
        <a:lstStyle/>
        <a:p>
          <a:endParaRPr lang="en-US"/>
        </a:p>
      </dgm:t>
    </dgm:pt>
    <dgm:pt modelId="{A4B3F817-8465-4568-9277-368260247089}" type="pres">
      <dgm:prSet presAssocID="{E9693DE2-2D2D-4935-93D5-F725DA696F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07FED-784D-4063-9A5C-94D255AA6268}" type="pres">
      <dgm:prSet presAssocID="{4BC46830-D888-4DE7-B92A-54E3A4B28B55}" presName="root1" presStyleCnt="0"/>
      <dgm:spPr/>
    </dgm:pt>
    <dgm:pt modelId="{B992DD79-0162-4862-ADC7-8BAB820CEC82}" type="pres">
      <dgm:prSet presAssocID="{4BC46830-D888-4DE7-B92A-54E3A4B28B55}" presName="LevelOneTextNode" presStyleLbl="node0" presStyleIdx="0" presStyleCnt="1" custScaleX="74976" custScaleY="36243" custLinFactNeighborX="15515" custLinFactNeighborY="8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F8845-29DA-4E42-A0B6-08EC715CAAFD}" type="pres">
      <dgm:prSet presAssocID="{4BC46830-D888-4DE7-B92A-54E3A4B28B55}" presName="level2hierChild" presStyleCnt="0"/>
      <dgm:spPr/>
    </dgm:pt>
  </dgm:ptLst>
  <dgm:cxnLst>
    <dgm:cxn modelId="{6F848647-438C-4217-9298-1FA54FFDE22C}" type="presOf" srcId="{4BC46830-D888-4DE7-B92A-54E3A4B28B55}" destId="{B992DD79-0162-4862-ADC7-8BAB820CEC82}" srcOrd="0" destOrd="0" presId="urn:microsoft.com/office/officeart/2005/8/layout/hierarchy2"/>
    <dgm:cxn modelId="{0778C107-6A30-4A78-B4BA-537A824BF5A0}" srcId="{E9693DE2-2D2D-4935-93D5-F725DA696FFD}" destId="{4BC46830-D888-4DE7-B92A-54E3A4B28B55}" srcOrd="0" destOrd="0" parTransId="{B82718E8-A1C0-43C2-917A-7637A7768008}" sibTransId="{22018B8E-4BCD-4039-81ED-F4E341615D08}"/>
    <dgm:cxn modelId="{EB8FB544-983D-47AA-9D43-8F8B90179D62}" type="presOf" srcId="{E9693DE2-2D2D-4935-93D5-F725DA696FFD}" destId="{A4B3F817-8465-4568-9277-368260247089}" srcOrd="0" destOrd="0" presId="urn:microsoft.com/office/officeart/2005/8/layout/hierarchy2"/>
    <dgm:cxn modelId="{65FCE17E-B00D-4213-82ED-10743BB3EDF0}" type="presParOf" srcId="{A4B3F817-8465-4568-9277-368260247089}" destId="{CAF07FED-784D-4063-9A5C-94D255AA6268}" srcOrd="0" destOrd="0" presId="urn:microsoft.com/office/officeart/2005/8/layout/hierarchy2"/>
    <dgm:cxn modelId="{19E33172-3B0D-4A55-8304-340DB73F94D9}" type="presParOf" srcId="{CAF07FED-784D-4063-9A5C-94D255AA6268}" destId="{B992DD79-0162-4862-ADC7-8BAB820CEC82}" srcOrd="0" destOrd="0" presId="urn:microsoft.com/office/officeart/2005/8/layout/hierarchy2"/>
    <dgm:cxn modelId="{2D2F3352-5C3F-4FDD-86AC-31DFA86EBEB5}" type="presParOf" srcId="{CAF07FED-784D-4063-9A5C-94D255AA6268}" destId="{46FF8845-29DA-4E42-A0B6-08EC715CAA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93DE2-2D2D-4935-93D5-F725DA696FF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BE35E-8A10-44CA-811B-3D3E4AC12CFE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i="1" dirty="0" smtClean="0"/>
            <a:t>Project Leader            (Scientific coordinator) 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b="1" dirty="0" smtClean="0"/>
            <a:t>G. </a:t>
          </a:r>
          <a:r>
            <a:rPr lang="en-US" sz="1100" b="1" dirty="0" err="1" smtClean="0"/>
            <a:t>Lamanna</a:t>
          </a:r>
          <a:endParaRPr lang="en-US" sz="1100" b="1" dirty="0" smtClean="0"/>
        </a:p>
      </dgm:t>
    </dgm:pt>
    <dgm:pt modelId="{CDB9BCF8-FBC3-46EC-B9F9-3D1C390380DC}" type="parTrans" cxnId="{CE2FC5DB-1A08-4B78-BCCD-BB7D137F7787}">
      <dgm:prSet/>
      <dgm:spPr/>
      <dgm:t>
        <a:bodyPr/>
        <a:lstStyle/>
        <a:p>
          <a:endParaRPr lang="en-US"/>
        </a:p>
      </dgm:t>
    </dgm:pt>
    <dgm:pt modelId="{A2C07C66-4247-4BDE-9F14-63802A2901B4}" type="sibTrans" cxnId="{CE2FC5DB-1A08-4B78-BCCD-BB7D137F7787}">
      <dgm:prSet/>
      <dgm:spPr/>
      <dgm:t>
        <a:bodyPr/>
        <a:lstStyle/>
        <a:p>
          <a:endParaRPr lang="en-US"/>
        </a:p>
      </dgm:t>
    </dgm:pt>
    <dgm:pt modelId="{A4B3F817-8465-4568-9277-368260247089}" type="pres">
      <dgm:prSet presAssocID="{E9693DE2-2D2D-4935-93D5-F725DA696F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E6CF1-A391-4920-B632-BE04B8DE3704}" type="pres">
      <dgm:prSet presAssocID="{182BE35E-8A10-44CA-811B-3D3E4AC12CFE}" presName="root1" presStyleCnt="0"/>
      <dgm:spPr/>
      <dgm:t>
        <a:bodyPr/>
        <a:lstStyle/>
        <a:p>
          <a:endParaRPr lang="en-US"/>
        </a:p>
      </dgm:t>
    </dgm:pt>
    <dgm:pt modelId="{33C4DD9B-CE7B-4803-9A33-0A9239CE97B4}" type="pres">
      <dgm:prSet presAssocID="{182BE35E-8A10-44CA-811B-3D3E4AC12CFE}" presName="LevelOneTextNode" presStyleLbl="node0" presStyleIdx="0" presStyleCnt="1" custScaleX="72408" custScaleY="54760" custLinFactNeighborX="-1064" custLinFactNeighborY="6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25235-8E87-458D-B3E7-AA2CD1D45919}" type="pres">
      <dgm:prSet presAssocID="{182BE35E-8A10-44CA-811B-3D3E4AC12CFE}" presName="level2hierChild" presStyleCnt="0"/>
      <dgm:spPr/>
      <dgm:t>
        <a:bodyPr/>
        <a:lstStyle/>
        <a:p>
          <a:endParaRPr lang="en-US"/>
        </a:p>
      </dgm:t>
    </dgm:pt>
  </dgm:ptLst>
  <dgm:cxnLst>
    <dgm:cxn modelId="{B5FDBF22-0AF0-4827-9627-7259AA1B4F97}" type="presOf" srcId="{E9693DE2-2D2D-4935-93D5-F725DA696FFD}" destId="{A4B3F817-8465-4568-9277-368260247089}" srcOrd="0" destOrd="0" presId="urn:microsoft.com/office/officeart/2005/8/layout/hierarchy2"/>
    <dgm:cxn modelId="{AD392A4A-887D-4BF9-89C8-722E78F50680}" type="presOf" srcId="{182BE35E-8A10-44CA-811B-3D3E4AC12CFE}" destId="{33C4DD9B-CE7B-4803-9A33-0A9239CE97B4}" srcOrd="0" destOrd="0" presId="urn:microsoft.com/office/officeart/2005/8/layout/hierarchy2"/>
    <dgm:cxn modelId="{CE2FC5DB-1A08-4B78-BCCD-BB7D137F7787}" srcId="{E9693DE2-2D2D-4935-93D5-F725DA696FFD}" destId="{182BE35E-8A10-44CA-811B-3D3E4AC12CFE}" srcOrd="0" destOrd="0" parTransId="{CDB9BCF8-FBC3-46EC-B9F9-3D1C390380DC}" sibTransId="{A2C07C66-4247-4BDE-9F14-63802A2901B4}"/>
    <dgm:cxn modelId="{7EB09464-157D-4BBC-9CB7-F8479F99BEB6}" type="presParOf" srcId="{A4B3F817-8465-4568-9277-368260247089}" destId="{308E6CF1-A391-4920-B632-BE04B8DE3704}" srcOrd="0" destOrd="0" presId="urn:microsoft.com/office/officeart/2005/8/layout/hierarchy2"/>
    <dgm:cxn modelId="{3488A8D6-4E32-4AEB-96F3-F4622F2FA18B}" type="presParOf" srcId="{308E6CF1-A391-4920-B632-BE04B8DE3704}" destId="{33C4DD9B-CE7B-4803-9A33-0A9239CE97B4}" srcOrd="0" destOrd="0" presId="urn:microsoft.com/office/officeart/2005/8/layout/hierarchy2"/>
    <dgm:cxn modelId="{297B6F40-CCBB-4F34-9FFC-1542093E78B1}" type="presParOf" srcId="{308E6CF1-A391-4920-B632-BE04B8DE3704}" destId="{CB825235-8E87-458D-B3E7-AA2CD1D459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93DE2-2D2D-4935-93D5-F725DA696FF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6C2BC-4D87-4032-864E-14B700CBDC9C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i="1" dirty="0" smtClean="0"/>
            <a:t>CTACG technical coordinator 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b="1" dirty="0" smtClean="0"/>
            <a:t>L. </a:t>
          </a:r>
          <a:r>
            <a:rPr lang="en-US" sz="1100" b="1" dirty="0" err="1" smtClean="0"/>
            <a:t>Arrabito</a:t>
          </a:r>
          <a:endParaRPr lang="en-US" sz="1100" b="1" dirty="0" smtClean="0"/>
        </a:p>
      </dgm:t>
    </dgm:pt>
    <dgm:pt modelId="{F29A33DB-6093-4D94-AA0B-D961FF88E7E5}" type="parTrans" cxnId="{117CF454-22EF-4398-8564-CDAA87245440}">
      <dgm:prSet/>
      <dgm:spPr/>
      <dgm:t>
        <a:bodyPr/>
        <a:lstStyle/>
        <a:p>
          <a:endParaRPr lang="en-US"/>
        </a:p>
      </dgm:t>
    </dgm:pt>
    <dgm:pt modelId="{A2BE0ED6-16B0-42D5-8169-BD08030D41FA}" type="sibTrans" cxnId="{117CF454-22EF-4398-8564-CDAA87245440}">
      <dgm:prSet/>
      <dgm:spPr/>
      <dgm:t>
        <a:bodyPr/>
        <a:lstStyle/>
        <a:p>
          <a:endParaRPr lang="en-US"/>
        </a:p>
      </dgm:t>
    </dgm:pt>
    <dgm:pt modelId="{A4B3F817-8465-4568-9277-368260247089}" type="pres">
      <dgm:prSet presAssocID="{E9693DE2-2D2D-4935-93D5-F725DA696F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24D93-F363-4B89-B309-46CF3403C781}" type="pres">
      <dgm:prSet presAssocID="{B536C2BC-4D87-4032-864E-14B700CBDC9C}" presName="root1" presStyleCnt="0"/>
      <dgm:spPr/>
    </dgm:pt>
    <dgm:pt modelId="{10AB9A60-888B-4D9D-BC44-4D5AD648597B}" type="pres">
      <dgm:prSet presAssocID="{B536C2BC-4D87-4032-864E-14B700CBDC9C}" presName="LevelOneTextNode" presStyleLbl="node0" presStyleIdx="0" presStyleCnt="1" custScaleX="50000" custScaleY="53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F78C8-846F-4800-9D23-14DADD234024}" type="pres">
      <dgm:prSet presAssocID="{B536C2BC-4D87-4032-864E-14B700CBDC9C}" presName="level2hierChild" presStyleCnt="0"/>
      <dgm:spPr/>
    </dgm:pt>
  </dgm:ptLst>
  <dgm:cxnLst>
    <dgm:cxn modelId="{A0BC8EEA-6B5A-40CD-9DB1-FDAAE3F7298C}" type="presOf" srcId="{B536C2BC-4D87-4032-864E-14B700CBDC9C}" destId="{10AB9A60-888B-4D9D-BC44-4D5AD648597B}" srcOrd="0" destOrd="0" presId="urn:microsoft.com/office/officeart/2005/8/layout/hierarchy2"/>
    <dgm:cxn modelId="{117CF454-22EF-4398-8564-CDAA87245440}" srcId="{E9693DE2-2D2D-4935-93D5-F725DA696FFD}" destId="{B536C2BC-4D87-4032-864E-14B700CBDC9C}" srcOrd="0" destOrd="0" parTransId="{F29A33DB-6093-4D94-AA0B-D961FF88E7E5}" sibTransId="{A2BE0ED6-16B0-42D5-8169-BD08030D41FA}"/>
    <dgm:cxn modelId="{04490B4C-DEC1-44CB-A9B9-4928E450D9B5}" type="presOf" srcId="{E9693DE2-2D2D-4935-93D5-F725DA696FFD}" destId="{A4B3F817-8465-4568-9277-368260247089}" srcOrd="0" destOrd="0" presId="urn:microsoft.com/office/officeart/2005/8/layout/hierarchy2"/>
    <dgm:cxn modelId="{F828D113-2C1A-42C6-8EFE-46A1C382DA73}" type="presParOf" srcId="{A4B3F817-8465-4568-9277-368260247089}" destId="{30124D93-F363-4B89-B309-46CF3403C781}" srcOrd="0" destOrd="0" presId="urn:microsoft.com/office/officeart/2005/8/layout/hierarchy2"/>
    <dgm:cxn modelId="{57F7F79F-8A5D-4717-8D0C-B17F7856F03C}" type="presParOf" srcId="{30124D93-F363-4B89-B309-46CF3403C781}" destId="{10AB9A60-888B-4D9D-BC44-4D5AD648597B}" srcOrd="0" destOrd="0" presId="urn:microsoft.com/office/officeart/2005/8/layout/hierarchy2"/>
    <dgm:cxn modelId="{E9386EEE-2A4C-451C-BDDF-13E329341DD5}" type="presParOf" srcId="{30124D93-F363-4B89-B309-46CF3403C781}" destId="{43EF78C8-846F-4800-9D23-14DADD2340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93DE2-2D2D-4935-93D5-F725DA696F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BE35E-8A10-44CA-811B-3D3E4AC12CF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0" dirty="0" smtClean="0">
              <a:solidFill>
                <a:schemeClr val="tx1"/>
              </a:solidFill>
              <a:latin typeface="+mn-lt"/>
            </a:rPr>
            <a:t>Data Model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J.-L. Contreras </a:t>
          </a:r>
        </a:p>
      </dgm:t>
    </dgm:pt>
    <dgm:pt modelId="{CDB9BCF8-FBC3-46EC-B9F9-3D1C390380DC}" type="parTrans" cxnId="{CE2FC5DB-1A08-4B78-BCCD-BB7D137F7787}">
      <dgm:prSet/>
      <dgm:spPr/>
      <dgm:t>
        <a:bodyPr/>
        <a:lstStyle/>
        <a:p>
          <a:endParaRPr lang="en-US" sz="1050"/>
        </a:p>
      </dgm:t>
    </dgm:pt>
    <dgm:pt modelId="{A2C07C66-4247-4BDE-9F14-63802A2901B4}" type="sibTrans" cxnId="{CE2FC5DB-1A08-4B78-BCCD-BB7D137F7787}">
      <dgm:prSet/>
      <dgm:spPr/>
      <dgm:t>
        <a:bodyPr/>
        <a:lstStyle/>
        <a:p>
          <a:endParaRPr lang="en-US" sz="1050"/>
        </a:p>
      </dgm:t>
    </dgm:pt>
    <dgm:pt modelId="{BD2A66FB-B91C-4253-B6ED-B31AA53EB031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Low level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E.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Lyard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EEB3612B-7173-4CAA-A338-42C1E3AF6734}" type="parTrans" cxnId="{181CA701-AADB-438E-AC97-803E074FD280}">
      <dgm:prSet/>
      <dgm:spPr/>
      <dgm:t>
        <a:bodyPr/>
        <a:lstStyle/>
        <a:p>
          <a:endParaRPr lang="en-US" sz="1050"/>
        </a:p>
      </dgm:t>
    </dgm:pt>
    <dgm:pt modelId="{24AB4B31-3A2A-455C-9F96-A876C6C87510}" type="sibTrans" cxnId="{181CA701-AADB-438E-AC97-803E074FD280}">
      <dgm:prSet/>
      <dgm:spPr/>
      <dgm:t>
        <a:bodyPr/>
        <a:lstStyle/>
        <a:p>
          <a:endParaRPr lang="en-US" sz="1050"/>
        </a:p>
      </dgm:t>
    </dgm:pt>
    <dgm:pt modelId="{FD56A558-7621-4560-A5EF-AB3BBD7E4CCE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Mid level</a:t>
          </a:r>
        </a:p>
      </dgm:t>
    </dgm:pt>
    <dgm:pt modelId="{5775D1EE-412F-4224-A141-AF57C6A29F9F}" type="parTrans" cxnId="{999E8D5D-5465-4C5B-990B-239633D9BE63}">
      <dgm:prSet/>
      <dgm:spPr/>
      <dgm:t>
        <a:bodyPr/>
        <a:lstStyle/>
        <a:p>
          <a:endParaRPr lang="en-US"/>
        </a:p>
      </dgm:t>
    </dgm:pt>
    <dgm:pt modelId="{D5516BEB-34EE-4E6A-841B-021B58790AA2}" type="sibTrans" cxnId="{999E8D5D-5465-4C5B-990B-239633D9BE63}">
      <dgm:prSet/>
      <dgm:spPr/>
      <dgm:t>
        <a:bodyPr/>
        <a:lstStyle/>
        <a:p>
          <a:endParaRPr lang="en-US"/>
        </a:p>
      </dgm:t>
    </dgm:pt>
    <dgm:pt modelId="{CB9EF6CB-B091-4B8A-AFAF-2FD8553C8053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High level</a:t>
          </a:r>
        </a:p>
      </dgm:t>
    </dgm:pt>
    <dgm:pt modelId="{BC1FD591-D3F0-4909-AD55-E3A0B86E9D35}" type="parTrans" cxnId="{E438111A-CFE7-443A-A49B-2258B3577090}">
      <dgm:prSet/>
      <dgm:spPr/>
      <dgm:t>
        <a:bodyPr/>
        <a:lstStyle/>
        <a:p>
          <a:endParaRPr lang="en-US"/>
        </a:p>
      </dgm:t>
    </dgm:pt>
    <dgm:pt modelId="{213AD793-70D2-4DC4-9522-69B2BBC648A0}" type="sibTrans" cxnId="{E438111A-CFE7-443A-A49B-2258B3577090}">
      <dgm:prSet/>
      <dgm:spPr/>
      <dgm:t>
        <a:bodyPr/>
        <a:lstStyle/>
        <a:p>
          <a:endParaRPr lang="en-US"/>
        </a:p>
      </dgm:t>
    </dgm:pt>
    <dgm:pt modelId="{247E4DB2-96CD-4047-BC95-5785CF28BCA8}" type="asst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0" dirty="0" smtClean="0">
              <a:solidFill>
                <a:schemeClr val="tx1"/>
              </a:solidFill>
              <a:latin typeface="+mn-lt"/>
            </a:rPr>
            <a:t>Archives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L.A. </a:t>
          </a:r>
          <a:r>
            <a:rPr lang="en-US" sz="1100" b="1" dirty="0" err="1" smtClean="0">
              <a:solidFill>
                <a:schemeClr val="tx1"/>
              </a:solidFill>
              <a:latin typeface="+mn-lt"/>
            </a:rPr>
            <a:t>Antonelli</a:t>
          </a:r>
          <a:r>
            <a:rPr lang="en-US" sz="1100" b="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55173768-6F84-4971-84B2-E3B745FC3F45}" type="parTrans" cxnId="{71E65B3E-F501-44CD-856B-4036AB5A15CF}">
      <dgm:prSet/>
      <dgm:spPr/>
      <dgm:t>
        <a:bodyPr/>
        <a:lstStyle/>
        <a:p>
          <a:endParaRPr lang="en-US"/>
        </a:p>
      </dgm:t>
    </dgm:pt>
    <dgm:pt modelId="{C7C66F8B-0743-4D51-ADE8-BAA032C14852}" type="sibTrans" cxnId="{71E65B3E-F501-44CD-856B-4036AB5A15CF}">
      <dgm:prSet/>
      <dgm:spPr/>
      <dgm:t>
        <a:bodyPr/>
        <a:lstStyle/>
        <a:p>
          <a:endParaRPr lang="en-US"/>
        </a:p>
      </dgm:t>
    </dgm:pt>
    <dgm:pt modelId="{13AE0BC2-869B-4B9C-BCDC-9F4EFE917FB3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Storage</a:t>
          </a:r>
        </a:p>
      </dgm:t>
    </dgm:pt>
    <dgm:pt modelId="{5E4CCDA5-27B5-4096-8E71-7034239EF546}" type="parTrans" cxnId="{2F70DE75-4078-4280-B9A9-4807A8FA7B76}">
      <dgm:prSet/>
      <dgm:spPr/>
      <dgm:t>
        <a:bodyPr/>
        <a:lstStyle/>
        <a:p>
          <a:endParaRPr lang="en-US"/>
        </a:p>
      </dgm:t>
    </dgm:pt>
    <dgm:pt modelId="{E44C2C1E-C081-4B18-91D4-317D7704337C}" type="sibTrans" cxnId="{2F70DE75-4078-4280-B9A9-4807A8FA7B76}">
      <dgm:prSet/>
      <dgm:spPr/>
      <dgm:t>
        <a:bodyPr/>
        <a:lstStyle/>
        <a:p>
          <a:endParaRPr lang="en-US"/>
        </a:p>
      </dgm:t>
    </dgm:pt>
    <dgm:pt modelId="{1C465F00-7C80-460A-92BC-9EBD6844E969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Management System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S.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Gallozzi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229A5FDE-E49C-4DA1-9824-942FFC31C213}" type="parTrans" cxnId="{1533EA85-5AA9-40D9-B380-4768AA031347}">
      <dgm:prSet/>
      <dgm:spPr/>
      <dgm:t>
        <a:bodyPr/>
        <a:lstStyle/>
        <a:p>
          <a:endParaRPr lang="en-US"/>
        </a:p>
      </dgm:t>
    </dgm:pt>
    <dgm:pt modelId="{AADD11BA-5C31-4A17-8B67-241D30366E56}" type="sibTrans" cxnId="{1533EA85-5AA9-40D9-B380-4768AA031347}">
      <dgm:prSet/>
      <dgm:spPr/>
      <dgm:t>
        <a:bodyPr/>
        <a:lstStyle/>
        <a:p>
          <a:endParaRPr lang="en-US"/>
        </a:p>
      </dgm:t>
    </dgm:pt>
    <dgm:pt modelId="{9A78A355-18D5-4584-AF92-CF5C9138732B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Framework</a:t>
          </a:r>
        </a:p>
        <a:p>
          <a:endParaRPr lang="en-US" sz="900" b="0" i="1" dirty="0" smtClean="0">
            <a:solidFill>
              <a:schemeClr val="tx1"/>
            </a:solidFill>
            <a:latin typeface="+mn-lt"/>
          </a:endParaRPr>
        </a:p>
      </dgm:t>
    </dgm:pt>
    <dgm:pt modelId="{8B2CB1F4-5709-4FF9-B955-701D3DCFDF2F}" type="parTrans" cxnId="{371F255C-383D-40B9-A30E-48BC15CDFBA5}">
      <dgm:prSet/>
      <dgm:spPr/>
      <dgm:t>
        <a:bodyPr/>
        <a:lstStyle/>
        <a:p>
          <a:endParaRPr lang="en-US"/>
        </a:p>
      </dgm:t>
    </dgm:pt>
    <dgm:pt modelId="{3E07DD90-7BAC-428E-8B02-C3F97646C6F3}" type="sibTrans" cxnId="{371F255C-383D-40B9-A30E-48BC15CDFBA5}">
      <dgm:prSet/>
      <dgm:spPr/>
      <dgm:t>
        <a:bodyPr/>
        <a:lstStyle/>
        <a:p>
          <a:endParaRPr lang="en-US"/>
        </a:p>
      </dgm:t>
    </dgm:pt>
    <dgm:pt modelId="{4D5AA8A8-06E1-4931-8560-DCDCD22D9C97}" type="asst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0" dirty="0" smtClean="0">
              <a:solidFill>
                <a:schemeClr val="tx1"/>
              </a:solidFill>
              <a:latin typeface="+mn-lt"/>
            </a:rPr>
            <a:t>Observer access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J. Knödlseder</a:t>
          </a:r>
          <a:endParaRPr lang="en-US" sz="1100" b="1" i="1" dirty="0" smtClean="0">
            <a:solidFill>
              <a:schemeClr val="tx1"/>
            </a:solidFill>
            <a:latin typeface="+mn-lt"/>
          </a:endParaRPr>
        </a:p>
      </dgm:t>
    </dgm:pt>
    <dgm:pt modelId="{C129ED8C-9E1F-4980-AA57-AD948BB0AD0B}" type="parTrans" cxnId="{3366AD13-0A5C-4061-A7FD-ED4791FCBC02}">
      <dgm:prSet/>
      <dgm:spPr/>
      <dgm:t>
        <a:bodyPr/>
        <a:lstStyle/>
        <a:p>
          <a:endParaRPr lang="en-US"/>
        </a:p>
      </dgm:t>
    </dgm:pt>
    <dgm:pt modelId="{E43AC121-4EBD-4984-8E2E-D688D2150AE5}" type="sibTrans" cxnId="{3366AD13-0A5C-4061-A7FD-ED4791FCBC02}">
      <dgm:prSet/>
      <dgm:spPr/>
      <dgm:t>
        <a:bodyPr/>
        <a:lstStyle/>
        <a:p>
          <a:endParaRPr lang="en-US"/>
        </a:p>
      </dgm:t>
    </dgm:pt>
    <dgm:pt modelId="{898E4C11-0743-47E8-B002-FA10AEB2791B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User support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R. Walter</a:t>
          </a:r>
        </a:p>
      </dgm:t>
    </dgm:pt>
    <dgm:pt modelId="{FEA1B2F1-824D-4EB0-A4EF-EC84D5AF3DEA}" type="parTrans" cxnId="{47126D2A-8950-4AB4-87D8-126F90C4DB8C}">
      <dgm:prSet/>
      <dgm:spPr/>
      <dgm:t>
        <a:bodyPr/>
        <a:lstStyle/>
        <a:p>
          <a:endParaRPr lang="en-US"/>
        </a:p>
      </dgm:t>
    </dgm:pt>
    <dgm:pt modelId="{C7B88C48-07C8-4EBA-AF36-826BE0BECBCC}" type="sibTrans" cxnId="{47126D2A-8950-4AB4-87D8-126F90C4DB8C}">
      <dgm:prSet/>
      <dgm:spPr/>
      <dgm:t>
        <a:bodyPr/>
        <a:lstStyle/>
        <a:p>
          <a:endParaRPr lang="en-US"/>
        </a:p>
      </dgm:t>
    </dgm:pt>
    <dgm:pt modelId="{2AEF8F59-AD76-4003-9A59-F9D377A8AA26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Science tools </a:t>
          </a:r>
          <a:r>
            <a:rPr lang="en-US" sz="900" b="1" dirty="0" smtClean="0">
              <a:solidFill>
                <a:schemeClr val="tx1"/>
              </a:solidFill>
              <a:latin typeface="+mn-lt"/>
            </a:rPr>
            <a:t>J. </a:t>
          </a:r>
          <a:r>
            <a:rPr lang="en-US" sz="900" b="1" dirty="0" err="1" smtClean="0">
              <a:solidFill>
                <a:schemeClr val="tx1"/>
              </a:solidFill>
              <a:latin typeface="+mn-lt"/>
            </a:rPr>
            <a:t>Knödlseder</a:t>
          </a:r>
          <a:endParaRPr lang="en-US" sz="900" b="0" i="1" dirty="0" smtClean="0">
            <a:solidFill>
              <a:schemeClr val="tx1"/>
            </a:solidFill>
            <a:latin typeface="+mn-lt"/>
          </a:endParaRPr>
        </a:p>
      </dgm:t>
    </dgm:pt>
    <dgm:pt modelId="{E9E39C3A-D0E1-4DD5-A9D7-55CA47EBC89F}" type="parTrans" cxnId="{7A9736AF-1208-4158-B46A-C89B7671F44D}">
      <dgm:prSet/>
      <dgm:spPr/>
      <dgm:t>
        <a:bodyPr/>
        <a:lstStyle/>
        <a:p>
          <a:endParaRPr lang="en-US"/>
        </a:p>
      </dgm:t>
    </dgm:pt>
    <dgm:pt modelId="{1C49DF0B-997B-47E8-A063-8F9088E39BC8}" type="sibTrans" cxnId="{7A9736AF-1208-4158-B46A-C89B7671F44D}">
      <dgm:prSet/>
      <dgm:spPr/>
      <dgm:t>
        <a:bodyPr/>
        <a:lstStyle/>
        <a:p>
          <a:endParaRPr lang="en-US"/>
        </a:p>
      </dgm:t>
    </dgm:pt>
    <dgm:pt modelId="{D3F11779-18C9-4476-9AE5-987ADBB8A8E2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Dissemination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R. Walter</a:t>
          </a:r>
        </a:p>
      </dgm:t>
    </dgm:pt>
    <dgm:pt modelId="{72DCEF34-A6CE-46B5-95FC-5C2000276CB6}" type="parTrans" cxnId="{C34FD05A-BC94-4CE7-9755-FC8A180C2BFE}">
      <dgm:prSet/>
      <dgm:spPr/>
      <dgm:t>
        <a:bodyPr/>
        <a:lstStyle/>
        <a:p>
          <a:endParaRPr lang="en-US"/>
        </a:p>
      </dgm:t>
    </dgm:pt>
    <dgm:pt modelId="{C61AE93D-3004-4CAA-AB02-35372F714C4E}" type="sibTrans" cxnId="{C34FD05A-BC94-4CE7-9755-FC8A180C2BFE}">
      <dgm:prSet/>
      <dgm:spPr/>
      <dgm:t>
        <a:bodyPr/>
        <a:lstStyle/>
        <a:p>
          <a:endParaRPr lang="en-US"/>
        </a:p>
      </dgm:t>
    </dgm:pt>
    <dgm:pt modelId="{F6274F1C-6252-4C2D-B9B3-8E948ACD0640}" type="asst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0" dirty="0" smtClean="0">
              <a:solidFill>
                <a:schemeClr val="tx1"/>
              </a:solidFill>
              <a:latin typeface="+mn-lt"/>
            </a:rPr>
            <a:t> IC-Infrastructures 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N. Neyroud</a:t>
          </a:r>
        </a:p>
      </dgm:t>
    </dgm:pt>
    <dgm:pt modelId="{2AF3CC27-F0C0-492E-B62E-364DB0815868}" type="parTrans" cxnId="{1A0E584F-B467-41CD-BDE3-9CCAAB05D316}">
      <dgm:prSet/>
      <dgm:spPr/>
      <dgm:t>
        <a:bodyPr/>
        <a:lstStyle/>
        <a:p>
          <a:endParaRPr lang="en-US"/>
        </a:p>
      </dgm:t>
    </dgm:pt>
    <dgm:pt modelId="{DC5E7F68-06BB-4982-8B0C-9125D4D0025E}" type="sibTrans" cxnId="{1A0E584F-B467-41CD-BDE3-9CCAAB05D316}">
      <dgm:prSet/>
      <dgm:spPr/>
      <dgm:t>
        <a:bodyPr/>
        <a:lstStyle/>
        <a:p>
          <a:endParaRPr lang="en-US"/>
        </a:p>
      </dgm:t>
    </dgm:pt>
    <dgm:pt modelId="{6E13ABD7-C504-433E-A4A1-7C1E9CF6C488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900" b="0" i="1" dirty="0" smtClean="0">
              <a:solidFill>
                <a:schemeClr val="tx1"/>
              </a:solidFill>
              <a:latin typeface="+mn-lt"/>
            </a:rPr>
            <a:t>User Services</a:t>
          </a:r>
          <a:endParaRPr lang="en-US" sz="900" b="1" i="0" dirty="0">
            <a:solidFill>
              <a:schemeClr val="tx1"/>
            </a:solidFill>
            <a:latin typeface="+mn-lt"/>
          </a:endParaRPr>
        </a:p>
      </dgm:t>
    </dgm:pt>
    <dgm:pt modelId="{FDF49ED5-3897-47CF-BF13-F24559E8C4F5}" type="parTrans" cxnId="{4AF4123A-27F8-4B9B-8880-93474748C07F}">
      <dgm:prSet/>
      <dgm:spPr/>
      <dgm:t>
        <a:bodyPr/>
        <a:lstStyle/>
        <a:p>
          <a:endParaRPr lang="en-US"/>
        </a:p>
      </dgm:t>
    </dgm:pt>
    <dgm:pt modelId="{B966D5E4-30DD-418C-A399-44CB1137AEE3}" type="sibTrans" cxnId="{4AF4123A-27F8-4B9B-8880-93474748C07F}">
      <dgm:prSet/>
      <dgm:spPr/>
      <dgm:t>
        <a:bodyPr/>
        <a:lstStyle/>
        <a:p>
          <a:endParaRPr lang="en-US"/>
        </a:p>
      </dgm:t>
    </dgm:pt>
    <dgm:pt modelId="{E30CEE53-6A58-4715-8ECA-157E8FB98414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Framework</a:t>
          </a:r>
        </a:p>
        <a:p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516C7FAF-8765-400C-B1E3-7E7C077501C6}" type="parTrans" cxnId="{2CDE6E2B-80EE-4D29-B500-FA3CD1202ACD}">
      <dgm:prSet/>
      <dgm:spPr/>
      <dgm:t>
        <a:bodyPr/>
        <a:lstStyle/>
        <a:p>
          <a:endParaRPr lang="en-US"/>
        </a:p>
      </dgm:t>
    </dgm:pt>
    <dgm:pt modelId="{FDC69F32-3EBE-43BA-A19B-E4C2026D6BD6}" type="sibTrans" cxnId="{2CDE6E2B-80EE-4D29-B500-FA3CD1202ACD}">
      <dgm:prSet/>
      <dgm:spPr/>
      <dgm:t>
        <a:bodyPr/>
        <a:lstStyle/>
        <a:p>
          <a:endParaRPr lang="en-US"/>
        </a:p>
      </dgm:t>
    </dgm:pt>
    <dgm:pt modelId="{CEA6857E-CD6A-4D6C-A64D-AECFEC6DABCF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Monte Carlo</a:t>
          </a:r>
        </a:p>
        <a:p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G.Maie</a:t>
          </a:r>
          <a:r>
            <a:rPr lang="en-US" sz="900" b="1" i="1" dirty="0" err="1" smtClean="0">
              <a:solidFill>
                <a:schemeClr val="tx1"/>
              </a:solidFill>
              <a:latin typeface="+mn-lt"/>
            </a:rPr>
            <a:t>r</a:t>
          </a:r>
          <a:endParaRPr lang="en-US" sz="900" b="1" i="1" dirty="0" smtClean="0">
            <a:solidFill>
              <a:schemeClr val="tx1"/>
            </a:solidFill>
            <a:latin typeface="+mn-lt"/>
          </a:endParaRPr>
        </a:p>
      </dgm:t>
    </dgm:pt>
    <dgm:pt modelId="{C845BEFD-0575-441A-837F-8FA0DCD47921}" type="parTrans" cxnId="{AACE2F23-7691-438F-A946-2119E3035E4F}">
      <dgm:prSet/>
      <dgm:spPr/>
      <dgm:t>
        <a:bodyPr/>
        <a:lstStyle/>
        <a:p>
          <a:endParaRPr lang="en-US"/>
        </a:p>
      </dgm:t>
    </dgm:pt>
    <dgm:pt modelId="{6FCA703A-B897-4964-A34F-2BB456B43364}" type="sibTrans" cxnId="{AACE2F23-7691-438F-A946-2119E3035E4F}">
      <dgm:prSet/>
      <dgm:spPr/>
      <dgm:t>
        <a:bodyPr/>
        <a:lstStyle/>
        <a:p>
          <a:endParaRPr lang="en-US"/>
        </a:p>
      </dgm:t>
    </dgm:pt>
    <dgm:pt modelId="{41711BB8-0F13-4B43-88F7-C62E8C2F3C88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900" b="0" i="1" dirty="0" smtClean="0">
            <a:solidFill>
              <a:schemeClr val="tx1"/>
            </a:solidFill>
            <a:latin typeface="+mn-lt"/>
          </a:endParaRPr>
        </a:p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Network infrastructure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G.Lamanna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  <a:p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B58D1878-0661-4947-B240-5F65C51B1EF5}" type="parTrans" cxnId="{102F5255-3D2E-4A9A-8B29-CC689991F0E2}">
      <dgm:prSet/>
      <dgm:spPr/>
      <dgm:t>
        <a:bodyPr/>
        <a:lstStyle/>
        <a:p>
          <a:endParaRPr lang="en-US"/>
        </a:p>
      </dgm:t>
    </dgm:pt>
    <dgm:pt modelId="{79E2EE67-FD67-4913-AD4E-17C0DCD3D61B}" type="sibTrans" cxnId="{102F5255-3D2E-4A9A-8B29-CC689991F0E2}">
      <dgm:prSet/>
      <dgm:spPr/>
      <dgm:t>
        <a:bodyPr/>
        <a:lstStyle/>
        <a:p>
          <a:endParaRPr lang="en-US"/>
        </a:p>
      </dgm:t>
    </dgm:pt>
    <dgm:pt modelId="{6C5CD533-7321-4B0A-9540-296B4CF5956F}" type="asst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0" dirty="0" smtClean="0">
              <a:solidFill>
                <a:schemeClr val="tx1"/>
              </a:solidFill>
              <a:latin typeface="+mn-lt"/>
            </a:rPr>
            <a:t>Pipelines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K. </a:t>
          </a:r>
          <a:r>
            <a:rPr lang="en-US" sz="1100" b="1" dirty="0" err="1" smtClean="0">
              <a:solidFill>
                <a:schemeClr val="tx1"/>
              </a:solidFill>
              <a:latin typeface="+mn-lt"/>
            </a:rPr>
            <a:t>Kosack</a:t>
          </a:r>
          <a:endParaRPr lang="en-US" sz="1100" b="1" dirty="0" smtClean="0">
            <a:solidFill>
              <a:schemeClr val="tx1"/>
            </a:solidFill>
            <a:latin typeface="+mn-lt"/>
          </a:endParaRPr>
        </a:p>
      </dgm:t>
    </dgm:pt>
    <dgm:pt modelId="{FD110A7D-51F3-4B68-ACC6-6570A4057B71}" type="sibTrans" cxnId="{F0903C52-7CC3-4435-B0D9-FCD30D528845}">
      <dgm:prSet/>
      <dgm:spPr/>
      <dgm:t>
        <a:bodyPr/>
        <a:lstStyle/>
        <a:p>
          <a:endParaRPr lang="en-US"/>
        </a:p>
      </dgm:t>
    </dgm:pt>
    <dgm:pt modelId="{2AEF77F3-773E-4F7B-8397-4ECF21672286}" type="parTrans" cxnId="{F0903C52-7CC3-4435-B0D9-FCD30D528845}">
      <dgm:prSet/>
      <dgm:spPr/>
      <dgm:t>
        <a:bodyPr/>
        <a:lstStyle/>
        <a:p>
          <a:endParaRPr lang="en-US"/>
        </a:p>
      </dgm:t>
    </dgm:pt>
    <dgm:pt modelId="{0AC92846-8E36-4AA7-B0D7-A24913F79104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Computing architecture </a:t>
          </a:r>
          <a:r>
            <a:rPr lang="en-US" sz="900" b="1" i="0" dirty="0" smtClean="0">
              <a:solidFill>
                <a:schemeClr val="tx1"/>
              </a:solidFill>
              <a:latin typeface="+mn-lt"/>
            </a:rPr>
            <a:t>N.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Neyroud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615093DF-B3A1-41D5-B206-3B30CE8AD270}" type="parTrans" cxnId="{81D24DD4-4FE2-445D-AE95-D900B188A4B9}">
      <dgm:prSet/>
      <dgm:spPr/>
      <dgm:t>
        <a:bodyPr/>
        <a:lstStyle/>
        <a:p>
          <a:endParaRPr lang="en-US"/>
        </a:p>
      </dgm:t>
    </dgm:pt>
    <dgm:pt modelId="{280E4BA2-877B-4BF7-89C7-E3BB533A5489}" type="sibTrans" cxnId="{81D24DD4-4FE2-445D-AE95-D900B188A4B9}">
      <dgm:prSet/>
      <dgm:spPr/>
      <dgm:t>
        <a:bodyPr/>
        <a:lstStyle/>
        <a:p>
          <a:endParaRPr lang="en-US"/>
        </a:p>
      </dgm:t>
    </dgm:pt>
    <dgm:pt modelId="{EDF4612D-B6B6-4CEF-8631-BDF571D5B627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Response Functions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J. Rico</a:t>
          </a:r>
        </a:p>
      </dgm:t>
    </dgm:pt>
    <dgm:pt modelId="{FCEA055E-ABBF-47E5-B775-B110C2158DA3}" type="parTrans" cxnId="{2016E647-0C7A-41B7-87D7-4DF4628849A1}">
      <dgm:prSet/>
      <dgm:spPr/>
      <dgm:t>
        <a:bodyPr/>
        <a:lstStyle/>
        <a:p>
          <a:endParaRPr lang="en-US"/>
        </a:p>
      </dgm:t>
    </dgm:pt>
    <dgm:pt modelId="{AB504335-EF88-4E31-B9D0-93EAE5728ABE}" type="sibTrans" cxnId="{2016E647-0C7A-41B7-87D7-4DF4628849A1}">
      <dgm:prSet/>
      <dgm:spPr/>
      <dgm:t>
        <a:bodyPr/>
        <a:lstStyle/>
        <a:p>
          <a:endParaRPr lang="en-US"/>
        </a:p>
      </dgm:t>
    </dgm:pt>
    <dgm:pt modelId="{C4485CE8-1E7C-4A44-BC5B-1899884EB88E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Common Components</a:t>
          </a:r>
        </a:p>
      </dgm:t>
    </dgm:pt>
    <dgm:pt modelId="{AC0A2CF8-7D5F-4D30-8BAA-934B2DEEAEB1}" type="parTrans" cxnId="{5AA617A2-3244-40A7-850D-162F7C129950}">
      <dgm:prSet/>
      <dgm:spPr/>
      <dgm:t>
        <a:bodyPr/>
        <a:lstStyle/>
        <a:p>
          <a:endParaRPr lang="en-US"/>
        </a:p>
      </dgm:t>
    </dgm:pt>
    <dgm:pt modelId="{76B0D23E-7390-44E6-A4A9-70B7BE12D304}" type="sibTrans" cxnId="{5AA617A2-3244-40A7-850D-162F7C129950}">
      <dgm:prSet/>
      <dgm:spPr/>
      <dgm:t>
        <a:bodyPr/>
        <a:lstStyle/>
        <a:p>
          <a:endParaRPr lang="en-US"/>
        </a:p>
      </dgm:t>
    </dgm:pt>
    <dgm:pt modelId="{B6D95ACD-BAEC-409B-914F-1F6E39399D70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Metadata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C.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Boisson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A1CBF3E8-9255-4D9D-9DA6-C39CBB484135}" type="parTrans" cxnId="{F9E846EE-373A-4598-8052-20A420BDE972}">
      <dgm:prSet/>
      <dgm:spPr/>
      <dgm:t>
        <a:bodyPr/>
        <a:lstStyle/>
        <a:p>
          <a:endParaRPr lang="en-US"/>
        </a:p>
      </dgm:t>
    </dgm:pt>
    <dgm:pt modelId="{622EA4E5-F007-47E3-8B16-B30A8C7A3704}" type="sibTrans" cxnId="{F9E846EE-373A-4598-8052-20A420BDE972}">
      <dgm:prSet/>
      <dgm:spPr/>
      <dgm:t>
        <a:bodyPr/>
        <a:lstStyle/>
        <a:p>
          <a:endParaRPr lang="en-US"/>
        </a:p>
      </dgm:t>
    </dgm:pt>
    <dgm:pt modelId="{BDAFBBFB-3202-460C-B5EA-28C9A73A1AD4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err="1" smtClean="0">
              <a:solidFill>
                <a:schemeClr val="tx1"/>
              </a:solidFill>
              <a:latin typeface="+mn-lt"/>
            </a:rPr>
            <a:t>Reconstr</a:t>
          </a:r>
          <a:r>
            <a:rPr lang="en-US" sz="900" b="0" i="1" dirty="0" smtClean="0">
              <a:solidFill>
                <a:schemeClr val="tx1"/>
              </a:solidFill>
              <a:latin typeface="+mn-lt"/>
            </a:rPr>
            <a:t>. and analysis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K.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Kosack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6B9EE918-8448-4582-A5DD-FE99514C113C}" type="parTrans" cxnId="{AC07B9C9-151A-4351-A3F5-8757E7953ADA}">
      <dgm:prSet/>
      <dgm:spPr/>
      <dgm:t>
        <a:bodyPr/>
        <a:lstStyle/>
        <a:p>
          <a:endParaRPr lang="en-US"/>
        </a:p>
      </dgm:t>
    </dgm:pt>
    <dgm:pt modelId="{3F43931B-B90A-4D74-B976-FD0E47DEFD6C}" type="sibTrans" cxnId="{AC07B9C9-151A-4351-A3F5-8757E7953ADA}">
      <dgm:prSet/>
      <dgm:spPr/>
      <dgm:t>
        <a:bodyPr/>
        <a:lstStyle/>
        <a:p>
          <a:endParaRPr lang="en-US"/>
        </a:p>
      </dgm:t>
    </dgm:pt>
    <dgm:pt modelId="{66A672A4-21C4-4E94-8EB7-0F477C53EABE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On-site analysis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A.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Bulgarelli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5F688EA7-95E5-46B8-9095-8CD5A4036D78}" type="parTrans" cxnId="{65FC7CA8-B085-44C1-BC98-DC12B8C12272}">
      <dgm:prSet/>
      <dgm:spPr/>
      <dgm:t>
        <a:bodyPr/>
        <a:lstStyle/>
        <a:p>
          <a:endParaRPr lang="en-US"/>
        </a:p>
      </dgm:t>
    </dgm:pt>
    <dgm:pt modelId="{AC043420-F588-4E8E-B1A0-89505C4238B3}" type="sibTrans" cxnId="{65FC7CA8-B085-44C1-BC98-DC12B8C12272}">
      <dgm:prSet/>
      <dgm:spPr/>
      <dgm:t>
        <a:bodyPr/>
        <a:lstStyle/>
        <a:p>
          <a:endParaRPr lang="en-US"/>
        </a:p>
      </dgm:t>
    </dgm:pt>
    <dgm:pt modelId="{28B9F954-36B3-49EA-BD9E-1B064A4A6B23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Proposal handling 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B. </a:t>
          </a:r>
          <a:r>
            <a:rPr lang="en-US" sz="900" b="1" i="0" dirty="0" err="1" smtClean="0">
              <a:solidFill>
                <a:schemeClr val="tx1"/>
              </a:solidFill>
              <a:latin typeface="+mn-lt"/>
            </a:rPr>
            <a:t>Khelifi</a:t>
          </a:r>
          <a:endParaRPr lang="en-US" sz="900" b="1" i="0" dirty="0" smtClean="0">
            <a:solidFill>
              <a:schemeClr val="tx1"/>
            </a:solidFill>
            <a:latin typeface="+mn-lt"/>
          </a:endParaRPr>
        </a:p>
      </dgm:t>
    </dgm:pt>
    <dgm:pt modelId="{ED6F73F1-17C9-44B7-B888-08116C249CD9}" type="parTrans" cxnId="{EFAA7778-EEA6-480E-9FAF-9F6E9881A8BC}">
      <dgm:prSet/>
      <dgm:spPr/>
      <dgm:t>
        <a:bodyPr/>
        <a:lstStyle/>
        <a:p>
          <a:endParaRPr lang="en-US"/>
        </a:p>
      </dgm:t>
    </dgm:pt>
    <dgm:pt modelId="{0B9AD004-01F8-4721-B12D-EF3C30A7122D}" type="sibTrans" cxnId="{EFAA7778-EEA6-480E-9FAF-9F6E9881A8BC}">
      <dgm:prSet/>
      <dgm:spPr/>
      <dgm:t>
        <a:bodyPr/>
        <a:lstStyle/>
        <a:p>
          <a:endParaRPr lang="en-US"/>
        </a:p>
      </dgm:t>
    </dgm:pt>
    <dgm:pt modelId="{0301CF11-66E2-45B9-A451-846DDD2EC5F7}" type="asst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b="0" i="1" dirty="0" smtClean="0">
              <a:solidFill>
                <a:schemeClr val="tx1"/>
              </a:solidFill>
              <a:latin typeface="+mn-lt"/>
            </a:rPr>
            <a:t>Calibration</a:t>
          </a:r>
        </a:p>
        <a:p>
          <a:r>
            <a:rPr lang="en-US" sz="900" b="1" i="0" dirty="0" smtClean="0">
              <a:solidFill>
                <a:schemeClr val="tx1"/>
              </a:solidFill>
              <a:latin typeface="+mn-lt"/>
            </a:rPr>
            <a:t>R. de los Reyes</a:t>
          </a:r>
        </a:p>
      </dgm:t>
    </dgm:pt>
    <dgm:pt modelId="{0A078D4D-F991-4990-9C3D-C207BEF3CB98}" type="parTrans" cxnId="{0CBE0705-725F-4B54-8FFF-CA65DB3D6858}">
      <dgm:prSet/>
      <dgm:spPr/>
      <dgm:t>
        <a:bodyPr/>
        <a:lstStyle/>
        <a:p>
          <a:endParaRPr lang="fr-FR"/>
        </a:p>
      </dgm:t>
    </dgm:pt>
    <dgm:pt modelId="{20738E66-24B0-4933-9A6C-72F75E5F7756}" type="sibTrans" cxnId="{0CBE0705-725F-4B54-8FFF-CA65DB3D6858}">
      <dgm:prSet/>
      <dgm:spPr/>
      <dgm:t>
        <a:bodyPr/>
        <a:lstStyle/>
        <a:p>
          <a:endParaRPr lang="fr-FR"/>
        </a:p>
      </dgm:t>
    </dgm:pt>
    <dgm:pt modelId="{2D3C2D9B-3178-4FF5-92EB-F96DF268DCE3}" type="pres">
      <dgm:prSet presAssocID="{E9693DE2-2D2D-4935-93D5-F725DA696F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2D7F9C-AF6B-4519-90B8-618065DAD753}" type="pres">
      <dgm:prSet presAssocID="{182BE35E-8A10-44CA-811B-3D3E4AC12CFE}" presName="root" presStyleCnt="0"/>
      <dgm:spPr/>
      <dgm:t>
        <a:bodyPr/>
        <a:lstStyle/>
        <a:p>
          <a:endParaRPr lang="en-US"/>
        </a:p>
      </dgm:t>
    </dgm:pt>
    <dgm:pt modelId="{A2098B1C-190A-4CCA-AAD3-10044AA3C2CD}" type="pres">
      <dgm:prSet presAssocID="{182BE35E-8A10-44CA-811B-3D3E4AC12CFE}" presName="rootComposite" presStyleCnt="0"/>
      <dgm:spPr/>
      <dgm:t>
        <a:bodyPr/>
        <a:lstStyle/>
        <a:p>
          <a:endParaRPr lang="en-US"/>
        </a:p>
      </dgm:t>
    </dgm:pt>
    <dgm:pt modelId="{CD6D93E1-F1EA-48A3-8BA4-588D2D1D33CC}" type="pres">
      <dgm:prSet presAssocID="{182BE35E-8A10-44CA-811B-3D3E4AC12CFE}" presName="rootText" presStyleLbl="node1" presStyleIdx="0" presStyleCnt="5" custScaleX="137178" custLinFactNeighborX="58447"/>
      <dgm:spPr/>
      <dgm:t>
        <a:bodyPr/>
        <a:lstStyle/>
        <a:p>
          <a:endParaRPr lang="en-US"/>
        </a:p>
      </dgm:t>
    </dgm:pt>
    <dgm:pt modelId="{80F980A3-60D4-4B85-B525-73394DBC807A}" type="pres">
      <dgm:prSet presAssocID="{182BE35E-8A10-44CA-811B-3D3E4AC12CFE}" presName="rootConnector" presStyleLbl="node1" presStyleIdx="0" presStyleCnt="5"/>
      <dgm:spPr/>
      <dgm:t>
        <a:bodyPr/>
        <a:lstStyle/>
        <a:p>
          <a:endParaRPr lang="en-US"/>
        </a:p>
      </dgm:t>
    </dgm:pt>
    <dgm:pt modelId="{57EF39F2-552A-4339-89E8-8EC9C1F91480}" type="pres">
      <dgm:prSet presAssocID="{182BE35E-8A10-44CA-811B-3D3E4AC12CFE}" presName="childShape" presStyleCnt="0"/>
      <dgm:spPr/>
      <dgm:t>
        <a:bodyPr/>
        <a:lstStyle/>
        <a:p>
          <a:endParaRPr lang="en-US"/>
        </a:p>
      </dgm:t>
    </dgm:pt>
    <dgm:pt modelId="{913BBD8D-D909-45DE-B0C6-823D6E344E4F}" type="pres">
      <dgm:prSet presAssocID="{EEB3612B-7173-4CAA-A338-42C1E3AF6734}" presName="Name13" presStyleLbl="parChTrans1D2" presStyleIdx="0" presStyleCnt="21"/>
      <dgm:spPr/>
      <dgm:t>
        <a:bodyPr/>
        <a:lstStyle/>
        <a:p>
          <a:endParaRPr lang="en-US"/>
        </a:p>
      </dgm:t>
    </dgm:pt>
    <dgm:pt modelId="{F4E947E8-7F42-4E57-AABE-2E54E665D650}" type="pres">
      <dgm:prSet presAssocID="{BD2A66FB-B91C-4253-B6ED-B31AA53EB031}" presName="childText" presStyleLbl="bgAcc1" presStyleIdx="0" presStyleCnt="21" custLinFactNeighborX="7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F64FC-6B86-41AA-A84D-D1AEB3191C94}" type="pres">
      <dgm:prSet presAssocID="{5775D1EE-412F-4224-A141-AF57C6A29F9F}" presName="Name13" presStyleLbl="parChTrans1D2" presStyleIdx="1" presStyleCnt="21"/>
      <dgm:spPr/>
      <dgm:t>
        <a:bodyPr/>
        <a:lstStyle/>
        <a:p>
          <a:endParaRPr lang="en-US"/>
        </a:p>
      </dgm:t>
    </dgm:pt>
    <dgm:pt modelId="{012B1A30-2F54-419B-AA93-745E9A601BA5}" type="pres">
      <dgm:prSet presAssocID="{FD56A558-7621-4560-A5EF-AB3BBD7E4CCE}" presName="childText" presStyleLbl="bgAcc1" presStyleIdx="1" presStyleCnt="21" custLinFactNeighborX="7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687E-F014-4CDE-A33F-F44FD196F591}" type="pres">
      <dgm:prSet presAssocID="{BC1FD591-D3F0-4909-AD55-E3A0B86E9D35}" presName="Name13" presStyleLbl="parChTrans1D2" presStyleIdx="2" presStyleCnt="21"/>
      <dgm:spPr/>
      <dgm:t>
        <a:bodyPr/>
        <a:lstStyle/>
        <a:p>
          <a:endParaRPr lang="en-US"/>
        </a:p>
      </dgm:t>
    </dgm:pt>
    <dgm:pt modelId="{9DE785F4-236E-4C31-8864-BF1ADA8F11C2}" type="pres">
      <dgm:prSet presAssocID="{CB9EF6CB-B091-4B8A-AFAF-2FD8553C8053}" presName="childText" presStyleLbl="bgAcc1" presStyleIdx="2" presStyleCnt="21" custLinFactNeighborX="73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8288-70CC-45CC-B39B-85950A8DF8C5}" type="pres">
      <dgm:prSet presAssocID="{FCEA055E-ABBF-47E5-B775-B110C2158DA3}" presName="Name13" presStyleLbl="parChTrans1D2" presStyleIdx="3" presStyleCnt="21"/>
      <dgm:spPr/>
      <dgm:t>
        <a:bodyPr/>
        <a:lstStyle/>
        <a:p>
          <a:endParaRPr lang="en-US"/>
        </a:p>
      </dgm:t>
    </dgm:pt>
    <dgm:pt modelId="{83D05D00-40DA-44F9-B01A-B0ABFFAD5AE1}" type="pres">
      <dgm:prSet presAssocID="{EDF4612D-B6B6-4CEF-8631-BDF571D5B627}" presName="childText" presStyleLbl="bgAcc1" presStyleIdx="3" presStyleCnt="21" custLinFactNeighborX="74821" custLinFactNeighborY="7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B5D8-96A0-433C-843F-EB79902B4A81}" type="pres">
      <dgm:prSet presAssocID="{AC0A2CF8-7D5F-4D30-8BAA-934B2DEEAEB1}" presName="Name13" presStyleLbl="parChTrans1D2" presStyleIdx="4" presStyleCnt="21"/>
      <dgm:spPr/>
      <dgm:t>
        <a:bodyPr/>
        <a:lstStyle/>
        <a:p>
          <a:endParaRPr lang="en-US"/>
        </a:p>
      </dgm:t>
    </dgm:pt>
    <dgm:pt modelId="{6F225158-0298-47D4-B3D3-EE323E4A1405}" type="pres">
      <dgm:prSet presAssocID="{C4485CE8-1E7C-4A44-BC5B-1899884EB88E}" presName="childText" presStyleLbl="bgAcc1" presStyleIdx="4" presStyleCnt="21" custLinFactNeighborX="76118" custLinFactNeighborY="-3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2B0A6-D054-4AD5-A0C5-41CBEF2626B0}" type="pres">
      <dgm:prSet presAssocID="{A1CBF3E8-9255-4D9D-9DA6-C39CBB484135}" presName="Name13" presStyleLbl="parChTrans1D2" presStyleIdx="5" presStyleCnt="21"/>
      <dgm:spPr/>
      <dgm:t>
        <a:bodyPr/>
        <a:lstStyle/>
        <a:p>
          <a:endParaRPr lang="en-US"/>
        </a:p>
      </dgm:t>
    </dgm:pt>
    <dgm:pt modelId="{2F653578-EB33-4531-AA03-0318DE5FFECF}" type="pres">
      <dgm:prSet presAssocID="{B6D95ACD-BAEC-409B-914F-1F6E39399D70}" presName="childText" presStyleLbl="bgAcc1" presStyleIdx="5" presStyleCnt="21" custLinFactNeighborX="76894" custLinFactNeighborY="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41032-2895-446F-971A-ECDD83D72418}" type="pres">
      <dgm:prSet presAssocID="{6C5CD533-7321-4B0A-9540-296B4CF5956F}" presName="root" presStyleCnt="0"/>
      <dgm:spPr/>
      <dgm:t>
        <a:bodyPr/>
        <a:lstStyle/>
        <a:p>
          <a:endParaRPr lang="en-US"/>
        </a:p>
      </dgm:t>
    </dgm:pt>
    <dgm:pt modelId="{4946A982-77BF-4C9D-8ABD-17AD5AA151BB}" type="pres">
      <dgm:prSet presAssocID="{6C5CD533-7321-4B0A-9540-296B4CF5956F}" presName="rootComposite" presStyleCnt="0"/>
      <dgm:spPr/>
      <dgm:t>
        <a:bodyPr/>
        <a:lstStyle/>
        <a:p>
          <a:endParaRPr lang="en-US"/>
        </a:p>
      </dgm:t>
    </dgm:pt>
    <dgm:pt modelId="{8720C32B-8128-467B-8EAB-38E088FE290A}" type="pres">
      <dgm:prSet presAssocID="{6C5CD533-7321-4B0A-9540-296B4CF5956F}" presName="rootText" presStyleLbl="node1" presStyleIdx="1" presStyleCnt="5" custScaleX="125447" custLinFactNeighborX="43508"/>
      <dgm:spPr/>
      <dgm:t>
        <a:bodyPr/>
        <a:lstStyle/>
        <a:p>
          <a:endParaRPr lang="en-US"/>
        </a:p>
      </dgm:t>
    </dgm:pt>
    <dgm:pt modelId="{5DE8037F-A123-49B1-84FD-0F69C667B535}" type="pres">
      <dgm:prSet presAssocID="{6C5CD533-7321-4B0A-9540-296B4CF5956F}" presName="rootConnector" presStyleLbl="asst0" presStyleIdx="0" presStyleCnt="0"/>
      <dgm:spPr/>
      <dgm:t>
        <a:bodyPr/>
        <a:lstStyle/>
        <a:p>
          <a:endParaRPr lang="en-US"/>
        </a:p>
      </dgm:t>
    </dgm:pt>
    <dgm:pt modelId="{0AED8899-CB38-43EB-8312-593BABD42D61}" type="pres">
      <dgm:prSet presAssocID="{6C5CD533-7321-4B0A-9540-296B4CF5956F}" presName="childShape" presStyleCnt="0"/>
      <dgm:spPr/>
      <dgm:t>
        <a:bodyPr/>
        <a:lstStyle/>
        <a:p>
          <a:endParaRPr lang="en-US"/>
        </a:p>
      </dgm:t>
    </dgm:pt>
    <dgm:pt modelId="{B4AE207F-BB69-4FDB-B492-D2FFC8FD9BD6}" type="pres">
      <dgm:prSet presAssocID="{516C7FAF-8765-400C-B1E3-7E7C077501C6}" presName="Name13" presStyleLbl="parChTrans1D2" presStyleIdx="6" presStyleCnt="21"/>
      <dgm:spPr/>
      <dgm:t>
        <a:bodyPr/>
        <a:lstStyle/>
        <a:p>
          <a:endParaRPr lang="en-US"/>
        </a:p>
      </dgm:t>
    </dgm:pt>
    <dgm:pt modelId="{104C8781-D7F7-4F06-AC14-0FD23D975214}" type="pres">
      <dgm:prSet presAssocID="{E30CEE53-6A58-4715-8ECA-157E8FB98414}" presName="childText" presStyleLbl="bgAcc1" presStyleIdx="6" presStyleCnt="21" custLinFactNeighborX="54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42FA8-30AC-4C8F-AE06-98F9C96CA097}" type="pres">
      <dgm:prSet presAssocID="{0A078D4D-F991-4990-9C3D-C207BEF3CB98}" presName="Name13" presStyleLbl="parChTrans1D2" presStyleIdx="7" presStyleCnt="21"/>
      <dgm:spPr/>
      <dgm:t>
        <a:bodyPr/>
        <a:lstStyle/>
        <a:p>
          <a:endParaRPr lang="fr-FR"/>
        </a:p>
      </dgm:t>
    </dgm:pt>
    <dgm:pt modelId="{8019FB29-62C2-4BC6-8FD8-2A5FE5F00CD8}" type="pres">
      <dgm:prSet presAssocID="{0301CF11-66E2-45B9-A451-846DDD2EC5F7}" presName="childText" presStyleLbl="bgAcc1" presStyleIdx="7" presStyleCnt="21" custLinFactNeighborX="54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D32B81-D673-408A-B6F4-BE49FD150BED}" type="pres">
      <dgm:prSet presAssocID="{6B9EE918-8448-4582-A5DD-FE99514C113C}" presName="Name13" presStyleLbl="parChTrans1D2" presStyleIdx="8" presStyleCnt="21"/>
      <dgm:spPr/>
      <dgm:t>
        <a:bodyPr/>
        <a:lstStyle/>
        <a:p>
          <a:endParaRPr lang="en-US"/>
        </a:p>
      </dgm:t>
    </dgm:pt>
    <dgm:pt modelId="{712C5BA3-456B-4014-80A4-313CD422BAD4}" type="pres">
      <dgm:prSet presAssocID="{BDAFBBFB-3202-460C-B5EA-28C9A73A1AD4}" presName="childText" presStyleLbl="bgAcc1" presStyleIdx="8" presStyleCnt="21" custLinFactNeighborX="57785" custLinFactNeighborY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ECE3-D0B8-426B-A983-17376B57AFD8}" type="pres">
      <dgm:prSet presAssocID="{5F688EA7-95E5-46B8-9095-8CD5A4036D78}" presName="Name13" presStyleLbl="parChTrans1D2" presStyleIdx="9" presStyleCnt="21"/>
      <dgm:spPr/>
      <dgm:t>
        <a:bodyPr/>
        <a:lstStyle/>
        <a:p>
          <a:endParaRPr lang="en-US"/>
        </a:p>
      </dgm:t>
    </dgm:pt>
    <dgm:pt modelId="{52A47A71-172C-4562-B0DE-E7ABF8AB8AA0}" type="pres">
      <dgm:prSet presAssocID="{66A672A4-21C4-4E94-8EB7-0F477C53EABE}" presName="childText" presStyleLbl="bgAcc1" presStyleIdx="9" presStyleCnt="21" custLinFactNeighborX="57785" custLinFactNeighborY="8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A5D2-2D8B-46E0-8C1B-E767648640A2}" type="pres">
      <dgm:prSet presAssocID="{C845BEFD-0575-441A-837F-8FA0DCD47921}" presName="Name13" presStyleLbl="parChTrans1D2" presStyleIdx="10" presStyleCnt="21"/>
      <dgm:spPr/>
      <dgm:t>
        <a:bodyPr/>
        <a:lstStyle/>
        <a:p>
          <a:endParaRPr lang="en-GB"/>
        </a:p>
      </dgm:t>
    </dgm:pt>
    <dgm:pt modelId="{4A725CED-3A20-419C-84C0-2DD4AECC1ED3}" type="pres">
      <dgm:prSet presAssocID="{CEA6857E-CD6A-4D6C-A64D-AECFEC6DABCF}" presName="childText" presStyleLbl="bgAcc1" presStyleIdx="10" presStyleCnt="21" custLinFactNeighborX="58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1AFC7-282B-4BD7-9A83-0C0D79FE455E}" type="pres">
      <dgm:prSet presAssocID="{247E4DB2-96CD-4047-BC95-5785CF28BCA8}" presName="root" presStyleCnt="0"/>
      <dgm:spPr/>
      <dgm:t>
        <a:bodyPr/>
        <a:lstStyle/>
        <a:p>
          <a:endParaRPr lang="en-US"/>
        </a:p>
      </dgm:t>
    </dgm:pt>
    <dgm:pt modelId="{98916428-58F3-45EE-8E58-CCF042B63C63}" type="pres">
      <dgm:prSet presAssocID="{247E4DB2-96CD-4047-BC95-5785CF28BCA8}" presName="rootComposite" presStyleCnt="0"/>
      <dgm:spPr/>
      <dgm:t>
        <a:bodyPr/>
        <a:lstStyle/>
        <a:p>
          <a:endParaRPr lang="en-US"/>
        </a:p>
      </dgm:t>
    </dgm:pt>
    <dgm:pt modelId="{F14EA244-0991-404A-BA55-EA8A02E4EAC0}" type="pres">
      <dgm:prSet presAssocID="{247E4DB2-96CD-4047-BC95-5785CF28BCA8}" presName="rootText" presStyleLbl="node1" presStyleIdx="2" presStyleCnt="5" custScaleX="129739" custLinFactNeighborX="28726"/>
      <dgm:spPr/>
      <dgm:t>
        <a:bodyPr/>
        <a:lstStyle/>
        <a:p>
          <a:endParaRPr lang="en-US"/>
        </a:p>
      </dgm:t>
    </dgm:pt>
    <dgm:pt modelId="{17F016FE-3D62-41B4-A978-D717AED19F76}" type="pres">
      <dgm:prSet presAssocID="{247E4DB2-96CD-4047-BC95-5785CF28BCA8}" presName="rootConnector" presStyleLbl="asst0" presStyleIdx="0" presStyleCnt="0"/>
      <dgm:spPr/>
      <dgm:t>
        <a:bodyPr/>
        <a:lstStyle/>
        <a:p>
          <a:endParaRPr lang="en-US"/>
        </a:p>
      </dgm:t>
    </dgm:pt>
    <dgm:pt modelId="{2EF1767D-977C-4B72-8884-B21D72207FB9}" type="pres">
      <dgm:prSet presAssocID="{247E4DB2-96CD-4047-BC95-5785CF28BCA8}" presName="childShape" presStyleCnt="0"/>
      <dgm:spPr/>
      <dgm:t>
        <a:bodyPr/>
        <a:lstStyle/>
        <a:p>
          <a:endParaRPr lang="en-US"/>
        </a:p>
      </dgm:t>
    </dgm:pt>
    <dgm:pt modelId="{474EAC3A-B94D-4C19-BD00-5367D1DF82C9}" type="pres">
      <dgm:prSet presAssocID="{5E4CCDA5-27B5-4096-8E71-7034239EF546}" presName="Name13" presStyleLbl="parChTrans1D2" presStyleIdx="11" presStyleCnt="21"/>
      <dgm:spPr/>
      <dgm:t>
        <a:bodyPr/>
        <a:lstStyle/>
        <a:p>
          <a:endParaRPr lang="en-US"/>
        </a:p>
      </dgm:t>
    </dgm:pt>
    <dgm:pt modelId="{C94E9A22-B793-4A13-9FB7-EBE85A2A3644}" type="pres">
      <dgm:prSet presAssocID="{13AE0BC2-869B-4B9C-BCDC-9F4EFE917FB3}" presName="childText" presStyleLbl="bgAcc1" presStyleIdx="11" presStyleCnt="21" custLinFactNeighborX="3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F870B-3474-4E2D-A20E-F3747FCAAA00}" type="pres">
      <dgm:prSet presAssocID="{229A5FDE-E49C-4DA1-9824-942FFC31C213}" presName="Name13" presStyleLbl="parChTrans1D2" presStyleIdx="12" presStyleCnt="21"/>
      <dgm:spPr/>
      <dgm:t>
        <a:bodyPr/>
        <a:lstStyle/>
        <a:p>
          <a:endParaRPr lang="en-US"/>
        </a:p>
      </dgm:t>
    </dgm:pt>
    <dgm:pt modelId="{E4885B50-D4A7-4C83-B35E-B0D44587E34D}" type="pres">
      <dgm:prSet presAssocID="{1C465F00-7C80-460A-92BC-9EBD6844E969}" presName="childText" presStyleLbl="bgAcc1" presStyleIdx="12" presStyleCnt="21" custLinFactNeighborX="3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D2BBF-CEEF-4D4B-AE32-77E9C9E09408}" type="pres">
      <dgm:prSet presAssocID="{8B2CB1F4-5709-4FF9-B955-701D3DCFDF2F}" presName="Name13" presStyleLbl="parChTrans1D2" presStyleIdx="13" presStyleCnt="21"/>
      <dgm:spPr/>
      <dgm:t>
        <a:bodyPr/>
        <a:lstStyle/>
        <a:p>
          <a:endParaRPr lang="en-US"/>
        </a:p>
      </dgm:t>
    </dgm:pt>
    <dgm:pt modelId="{E37CA7E9-3750-4BD8-80FA-AD6019693896}" type="pres">
      <dgm:prSet presAssocID="{9A78A355-18D5-4584-AF92-CF5C9138732B}" presName="childText" presStyleLbl="bgAcc1" presStyleIdx="13" presStyleCnt="21" custLinFactNeighborX="3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C9F49-951E-4FB6-8606-FE27D58811A5}" type="pres">
      <dgm:prSet presAssocID="{4D5AA8A8-06E1-4931-8560-DCDCD22D9C97}" presName="root" presStyleCnt="0"/>
      <dgm:spPr/>
      <dgm:t>
        <a:bodyPr/>
        <a:lstStyle/>
        <a:p>
          <a:endParaRPr lang="en-US"/>
        </a:p>
      </dgm:t>
    </dgm:pt>
    <dgm:pt modelId="{59A1067C-36CB-47E2-AFFC-0249A45FC80B}" type="pres">
      <dgm:prSet presAssocID="{4D5AA8A8-06E1-4931-8560-DCDCD22D9C97}" presName="rootComposite" presStyleCnt="0"/>
      <dgm:spPr/>
      <dgm:t>
        <a:bodyPr/>
        <a:lstStyle/>
        <a:p>
          <a:endParaRPr lang="en-US"/>
        </a:p>
      </dgm:t>
    </dgm:pt>
    <dgm:pt modelId="{CECFE892-C881-4522-BE5F-39921D096BC0}" type="pres">
      <dgm:prSet presAssocID="{4D5AA8A8-06E1-4931-8560-DCDCD22D9C97}" presName="rootText" presStyleLbl="node1" presStyleIdx="3" presStyleCnt="5" custScaleX="136505" custLinFactNeighborX="13964"/>
      <dgm:spPr/>
      <dgm:t>
        <a:bodyPr/>
        <a:lstStyle/>
        <a:p>
          <a:endParaRPr lang="en-US"/>
        </a:p>
      </dgm:t>
    </dgm:pt>
    <dgm:pt modelId="{8F7F750D-6561-45D9-BBAA-725B941EAA79}" type="pres">
      <dgm:prSet presAssocID="{4D5AA8A8-06E1-4931-8560-DCDCD22D9C97}" presName="rootConnector" presStyleLbl="asst0" presStyleIdx="0" presStyleCnt="0"/>
      <dgm:spPr/>
      <dgm:t>
        <a:bodyPr/>
        <a:lstStyle/>
        <a:p>
          <a:endParaRPr lang="en-US"/>
        </a:p>
      </dgm:t>
    </dgm:pt>
    <dgm:pt modelId="{56ED2786-3EA6-4056-882A-EF6DA31DF615}" type="pres">
      <dgm:prSet presAssocID="{4D5AA8A8-06E1-4931-8560-DCDCD22D9C97}" presName="childShape" presStyleCnt="0"/>
      <dgm:spPr/>
      <dgm:t>
        <a:bodyPr/>
        <a:lstStyle/>
        <a:p>
          <a:endParaRPr lang="en-US"/>
        </a:p>
      </dgm:t>
    </dgm:pt>
    <dgm:pt modelId="{B8B40773-64EE-48D0-9785-5019360B10EE}" type="pres">
      <dgm:prSet presAssocID="{FEA1B2F1-824D-4EB0-A4EF-EC84D5AF3DEA}" presName="Name13" presStyleLbl="parChTrans1D2" presStyleIdx="14" presStyleCnt="21"/>
      <dgm:spPr/>
      <dgm:t>
        <a:bodyPr/>
        <a:lstStyle/>
        <a:p>
          <a:endParaRPr lang="en-US"/>
        </a:p>
      </dgm:t>
    </dgm:pt>
    <dgm:pt modelId="{E988184C-D4A0-46DC-9D81-A7B08E304B0C}" type="pres">
      <dgm:prSet presAssocID="{898E4C11-0743-47E8-B002-FA10AEB2791B}" presName="childText" presStyleLbl="bgAcc1" presStyleIdx="14" presStyleCnt="21" custLinFactNeighborX="1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635DA-9631-426D-BEEF-16F20B8F1CA5}" type="pres">
      <dgm:prSet presAssocID="{E9E39C3A-D0E1-4DD5-A9D7-55CA47EBC89F}" presName="Name13" presStyleLbl="parChTrans1D2" presStyleIdx="15" presStyleCnt="21"/>
      <dgm:spPr/>
      <dgm:t>
        <a:bodyPr/>
        <a:lstStyle/>
        <a:p>
          <a:endParaRPr lang="en-US"/>
        </a:p>
      </dgm:t>
    </dgm:pt>
    <dgm:pt modelId="{DF59850E-E37C-4E94-8739-E4A4EDA1950B}" type="pres">
      <dgm:prSet presAssocID="{2AEF8F59-AD76-4003-9A59-F9D377A8AA26}" presName="childText" presStyleLbl="bgAcc1" presStyleIdx="15" presStyleCnt="21" custLinFactNeighborX="1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0C39-F6E6-4802-AA20-1FF9973775E3}" type="pres">
      <dgm:prSet presAssocID="{72DCEF34-A6CE-46B5-95FC-5C2000276CB6}" presName="Name13" presStyleLbl="parChTrans1D2" presStyleIdx="16" presStyleCnt="21"/>
      <dgm:spPr/>
      <dgm:t>
        <a:bodyPr/>
        <a:lstStyle/>
        <a:p>
          <a:endParaRPr lang="en-US"/>
        </a:p>
      </dgm:t>
    </dgm:pt>
    <dgm:pt modelId="{54B28527-EADD-4517-937B-4042B9360B1A}" type="pres">
      <dgm:prSet presAssocID="{D3F11779-18C9-4476-9AE5-987ADBB8A8E2}" presName="childText" presStyleLbl="bgAcc1" presStyleIdx="16" presStyleCnt="21" custLinFactNeighborX="1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901E9-9105-4A0D-9AE8-7331D77945A8}" type="pres">
      <dgm:prSet presAssocID="{ED6F73F1-17C9-44B7-B888-08116C249CD9}" presName="Name13" presStyleLbl="parChTrans1D2" presStyleIdx="17" presStyleCnt="21"/>
      <dgm:spPr/>
      <dgm:t>
        <a:bodyPr/>
        <a:lstStyle/>
        <a:p>
          <a:endParaRPr lang="en-US"/>
        </a:p>
      </dgm:t>
    </dgm:pt>
    <dgm:pt modelId="{CA004BB0-876B-49B6-A2C8-C870268F056C}" type="pres">
      <dgm:prSet presAssocID="{28B9F954-36B3-49EA-BD9E-1B064A4A6B23}" presName="childText" presStyleLbl="bgAcc1" presStyleIdx="17" presStyleCnt="21" custLinFactNeighborX="15315" custLinFactNeighborY="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5CA0E-C7FE-4D63-B7FD-4B2ADE122E7A}" type="pres">
      <dgm:prSet presAssocID="{F6274F1C-6252-4C2D-B9B3-8E948ACD0640}" presName="root" presStyleCnt="0"/>
      <dgm:spPr/>
      <dgm:t>
        <a:bodyPr/>
        <a:lstStyle/>
        <a:p>
          <a:endParaRPr lang="en-US"/>
        </a:p>
      </dgm:t>
    </dgm:pt>
    <dgm:pt modelId="{AFCDDCD7-F2C0-4C95-ACB4-0A6B2CF91B60}" type="pres">
      <dgm:prSet presAssocID="{F6274F1C-6252-4C2D-B9B3-8E948ACD0640}" presName="rootComposite" presStyleCnt="0"/>
      <dgm:spPr/>
      <dgm:t>
        <a:bodyPr/>
        <a:lstStyle/>
        <a:p>
          <a:endParaRPr lang="en-US"/>
        </a:p>
      </dgm:t>
    </dgm:pt>
    <dgm:pt modelId="{8F3F6DC8-2099-4415-9DB6-78979C4F3F74}" type="pres">
      <dgm:prSet presAssocID="{F6274F1C-6252-4C2D-B9B3-8E948ACD0640}" presName="rootText" presStyleLbl="node1" presStyleIdx="4" presStyleCnt="5" custScaleX="133628" custLinFactNeighborX="-818"/>
      <dgm:spPr/>
      <dgm:t>
        <a:bodyPr/>
        <a:lstStyle/>
        <a:p>
          <a:endParaRPr lang="en-US"/>
        </a:p>
      </dgm:t>
    </dgm:pt>
    <dgm:pt modelId="{C13FE037-E8A5-44F2-988E-4222F3934B56}" type="pres">
      <dgm:prSet presAssocID="{F6274F1C-6252-4C2D-B9B3-8E948ACD0640}" presName="rootConnector" presStyleLbl="asst0" presStyleIdx="0" presStyleCnt="0"/>
      <dgm:spPr/>
      <dgm:t>
        <a:bodyPr/>
        <a:lstStyle/>
        <a:p>
          <a:endParaRPr lang="en-US"/>
        </a:p>
      </dgm:t>
    </dgm:pt>
    <dgm:pt modelId="{DD1099DF-EB7C-406F-B79E-68875B196765}" type="pres">
      <dgm:prSet presAssocID="{F6274F1C-6252-4C2D-B9B3-8E948ACD0640}" presName="childShape" presStyleCnt="0"/>
      <dgm:spPr/>
      <dgm:t>
        <a:bodyPr/>
        <a:lstStyle/>
        <a:p>
          <a:endParaRPr lang="en-US"/>
        </a:p>
      </dgm:t>
    </dgm:pt>
    <dgm:pt modelId="{2597B5A6-7F23-48FD-83EB-98BADBC16694}" type="pres">
      <dgm:prSet presAssocID="{B58D1878-0661-4947-B240-5F65C51B1EF5}" presName="Name13" presStyleLbl="parChTrans1D2" presStyleIdx="18" presStyleCnt="21"/>
      <dgm:spPr/>
      <dgm:t>
        <a:bodyPr/>
        <a:lstStyle/>
        <a:p>
          <a:endParaRPr lang="en-GB"/>
        </a:p>
      </dgm:t>
    </dgm:pt>
    <dgm:pt modelId="{0249F541-82D0-47E2-8DE1-3D4F7E414C4B}" type="pres">
      <dgm:prSet presAssocID="{41711BB8-0F13-4B43-88F7-C62E8C2F3C88}" presName="childTex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1C67-D5EE-414A-B4BC-CCFE962C6CE9}" type="pres">
      <dgm:prSet presAssocID="{615093DF-B3A1-41D5-B206-3B30CE8AD270}" presName="Name13" presStyleLbl="parChTrans1D2" presStyleIdx="19" presStyleCnt="21"/>
      <dgm:spPr/>
      <dgm:t>
        <a:bodyPr/>
        <a:lstStyle/>
        <a:p>
          <a:endParaRPr lang="en-US"/>
        </a:p>
      </dgm:t>
    </dgm:pt>
    <dgm:pt modelId="{1E237E80-E7F5-43EE-B6A8-C3DCC02F0BDA}" type="pres">
      <dgm:prSet presAssocID="{0AC92846-8E36-4AA7-B0D7-A24913F79104}" presName="childText" presStyleLbl="bgAcc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5DF9-21D8-4CFC-BD3C-D052B7934B29}" type="pres">
      <dgm:prSet presAssocID="{FDF49ED5-3897-47CF-BF13-F24559E8C4F5}" presName="Name13" presStyleLbl="parChTrans1D2" presStyleIdx="20" presStyleCnt="21"/>
      <dgm:spPr/>
      <dgm:t>
        <a:bodyPr/>
        <a:lstStyle/>
        <a:p>
          <a:endParaRPr lang="en-US"/>
        </a:p>
      </dgm:t>
    </dgm:pt>
    <dgm:pt modelId="{8141A162-ECEF-4713-8EED-16F0732FFB72}" type="pres">
      <dgm:prSet presAssocID="{6E13ABD7-C504-433E-A4A1-7C1E9CF6C488}" presName="childText" presStyleLbl="bgAcc1" presStyleIdx="20" presStyleCnt="21" custLinFactNeighborX="-1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846EE-373A-4598-8052-20A420BDE972}" srcId="{182BE35E-8A10-44CA-811B-3D3E4AC12CFE}" destId="{B6D95ACD-BAEC-409B-914F-1F6E39399D70}" srcOrd="5" destOrd="0" parTransId="{A1CBF3E8-9255-4D9D-9DA6-C39CBB484135}" sibTransId="{622EA4E5-F007-47E3-8B16-B30A8C7A3704}"/>
    <dgm:cxn modelId="{0C1252F7-516D-4CC8-8CE0-60458FA23F05}" type="presOf" srcId="{615093DF-B3A1-41D5-B206-3B30CE8AD270}" destId="{57791C67-D5EE-414A-B4BC-CCFE962C6CE9}" srcOrd="0" destOrd="0" presId="urn:microsoft.com/office/officeart/2005/8/layout/hierarchy3"/>
    <dgm:cxn modelId="{2F70DE75-4078-4280-B9A9-4807A8FA7B76}" srcId="{247E4DB2-96CD-4047-BC95-5785CF28BCA8}" destId="{13AE0BC2-869B-4B9C-BCDC-9F4EFE917FB3}" srcOrd="0" destOrd="0" parTransId="{5E4CCDA5-27B5-4096-8E71-7034239EF546}" sibTransId="{E44C2C1E-C081-4B18-91D4-317D7704337C}"/>
    <dgm:cxn modelId="{CAFBC84C-0ED6-4FA3-B99A-AF765C196BB6}" type="presOf" srcId="{247E4DB2-96CD-4047-BC95-5785CF28BCA8}" destId="{17F016FE-3D62-41B4-A978-D717AED19F76}" srcOrd="1" destOrd="0" presId="urn:microsoft.com/office/officeart/2005/8/layout/hierarchy3"/>
    <dgm:cxn modelId="{65FC7CA8-B085-44C1-BC98-DC12B8C12272}" srcId="{6C5CD533-7321-4B0A-9540-296B4CF5956F}" destId="{66A672A4-21C4-4E94-8EB7-0F477C53EABE}" srcOrd="3" destOrd="0" parTransId="{5F688EA7-95E5-46B8-9095-8CD5A4036D78}" sibTransId="{AC043420-F588-4E8E-B1A0-89505C4238B3}"/>
    <dgm:cxn modelId="{181CA701-AADB-438E-AC97-803E074FD280}" srcId="{182BE35E-8A10-44CA-811B-3D3E4AC12CFE}" destId="{BD2A66FB-B91C-4253-B6ED-B31AA53EB031}" srcOrd="0" destOrd="0" parTransId="{EEB3612B-7173-4CAA-A338-42C1E3AF6734}" sibTransId="{24AB4B31-3A2A-455C-9F96-A876C6C87510}"/>
    <dgm:cxn modelId="{A1DD787C-82ED-4C9A-A2F5-B96AF184F475}" type="presOf" srcId="{E9E39C3A-D0E1-4DD5-A9D7-55CA47EBC89F}" destId="{618635DA-9631-426D-BEEF-16F20B8F1CA5}" srcOrd="0" destOrd="0" presId="urn:microsoft.com/office/officeart/2005/8/layout/hierarchy3"/>
    <dgm:cxn modelId="{71E65B3E-F501-44CD-856B-4036AB5A15CF}" srcId="{E9693DE2-2D2D-4935-93D5-F725DA696FFD}" destId="{247E4DB2-96CD-4047-BC95-5785CF28BCA8}" srcOrd="2" destOrd="0" parTransId="{55173768-6F84-4971-84B2-E3B745FC3F45}" sibTransId="{C7C66F8B-0743-4D51-ADE8-BAA032C14852}"/>
    <dgm:cxn modelId="{6A67AFCE-E655-4D0F-8565-ECE563E0BAEC}" type="presOf" srcId="{6E13ABD7-C504-433E-A4A1-7C1E9CF6C488}" destId="{8141A162-ECEF-4713-8EED-16F0732FFB72}" srcOrd="0" destOrd="0" presId="urn:microsoft.com/office/officeart/2005/8/layout/hierarchy3"/>
    <dgm:cxn modelId="{0F9C4B2B-1AC8-41E5-AA8D-7AD17CA120A1}" type="presOf" srcId="{F6274F1C-6252-4C2D-B9B3-8E948ACD0640}" destId="{C13FE037-E8A5-44F2-988E-4222F3934B56}" srcOrd="1" destOrd="0" presId="urn:microsoft.com/office/officeart/2005/8/layout/hierarchy3"/>
    <dgm:cxn modelId="{10AA46B5-DDAE-4DA3-A747-7083AF1AC953}" type="presOf" srcId="{247E4DB2-96CD-4047-BC95-5785CF28BCA8}" destId="{F14EA244-0991-404A-BA55-EA8A02E4EAC0}" srcOrd="0" destOrd="0" presId="urn:microsoft.com/office/officeart/2005/8/layout/hierarchy3"/>
    <dgm:cxn modelId="{3E89DB90-B465-4B33-B935-9B9175F8281B}" type="presOf" srcId="{4D5AA8A8-06E1-4931-8560-DCDCD22D9C97}" destId="{CECFE892-C881-4522-BE5F-39921D096BC0}" srcOrd="0" destOrd="0" presId="urn:microsoft.com/office/officeart/2005/8/layout/hierarchy3"/>
    <dgm:cxn modelId="{E438111A-CFE7-443A-A49B-2258B3577090}" srcId="{182BE35E-8A10-44CA-811B-3D3E4AC12CFE}" destId="{CB9EF6CB-B091-4B8A-AFAF-2FD8553C8053}" srcOrd="2" destOrd="0" parTransId="{BC1FD591-D3F0-4909-AD55-E3A0B86E9D35}" sibTransId="{213AD793-70D2-4DC4-9522-69B2BBC648A0}"/>
    <dgm:cxn modelId="{3366AD13-0A5C-4061-A7FD-ED4791FCBC02}" srcId="{E9693DE2-2D2D-4935-93D5-F725DA696FFD}" destId="{4D5AA8A8-06E1-4931-8560-DCDCD22D9C97}" srcOrd="3" destOrd="0" parTransId="{C129ED8C-9E1F-4980-AA57-AD948BB0AD0B}" sibTransId="{E43AC121-4EBD-4984-8E2E-D688D2150AE5}"/>
    <dgm:cxn modelId="{999E8D5D-5465-4C5B-990B-239633D9BE63}" srcId="{182BE35E-8A10-44CA-811B-3D3E4AC12CFE}" destId="{FD56A558-7621-4560-A5EF-AB3BBD7E4CCE}" srcOrd="1" destOrd="0" parTransId="{5775D1EE-412F-4224-A141-AF57C6A29F9F}" sibTransId="{D5516BEB-34EE-4E6A-841B-021B58790AA2}"/>
    <dgm:cxn modelId="{47126D2A-8950-4AB4-87D8-126F90C4DB8C}" srcId="{4D5AA8A8-06E1-4931-8560-DCDCD22D9C97}" destId="{898E4C11-0743-47E8-B002-FA10AEB2791B}" srcOrd="0" destOrd="0" parTransId="{FEA1B2F1-824D-4EB0-A4EF-EC84D5AF3DEA}" sibTransId="{C7B88C48-07C8-4EBA-AF36-826BE0BECBCC}"/>
    <dgm:cxn modelId="{52ADD377-4A70-4261-8E81-6A34A9877CE1}" type="presOf" srcId="{5E4CCDA5-27B5-4096-8E71-7034239EF546}" destId="{474EAC3A-B94D-4C19-BD00-5367D1DF82C9}" srcOrd="0" destOrd="0" presId="urn:microsoft.com/office/officeart/2005/8/layout/hierarchy3"/>
    <dgm:cxn modelId="{3FE95330-E5EF-470F-92AE-0A8505A2A117}" type="presOf" srcId="{516C7FAF-8765-400C-B1E3-7E7C077501C6}" destId="{B4AE207F-BB69-4FDB-B492-D2FFC8FD9BD6}" srcOrd="0" destOrd="0" presId="urn:microsoft.com/office/officeart/2005/8/layout/hierarchy3"/>
    <dgm:cxn modelId="{5A2466F8-0A6B-4C73-BBF6-792429D52A9C}" type="presOf" srcId="{B58D1878-0661-4947-B240-5F65C51B1EF5}" destId="{2597B5A6-7F23-48FD-83EB-98BADBC16694}" srcOrd="0" destOrd="0" presId="urn:microsoft.com/office/officeart/2005/8/layout/hierarchy3"/>
    <dgm:cxn modelId="{7A9736AF-1208-4158-B46A-C89B7671F44D}" srcId="{4D5AA8A8-06E1-4931-8560-DCDCD22D9C97}" destId="{2AEF8F59-AD76-4003-9A59-F9D377A8AA26}" srcOrd="1" destOrd="0" parTransId="{E9E39C3A-D0E1-4DD5-A9D7-55CA47EBC89F}" sibTransId="{1C49DF0B-997B-47E8-A063-8F9088E39BC8}"/>
    <dgm:cxn modelId="{8A923817-E415-40CD-9A83-A2E335E643DD}" type="presOf" srcId="{13AE0BC2-869B-4B9C-BCDC-9F4EFE917FB3}" destId="{C94E9A22-B793-4A13-9FB7-EBE85A2A3644}" srcOrd="0" destOrd="0" presId="urn:microsoft.com/office/officeart/2005/8/layout/hierarchy3"/>
    <dgm:cxn modelId="{73139EED-AF79-45B2-8634-34A5B270CDE7}" type="presOf" srcId="{182BE35E-8A10-44CA-811B-3D3E4AC12CFE}" destId="{CD6D93E1-F1EA-48A3-8BA4-588D2D1D33CC}" srcOrd="0" destOrd="0" presId="urn:microsoft.com/office/officeart/2005/8/layout/hierarchy3"/>
    <dgm:cxn modelId="{243DD6BC-6344-49B3-8546-4811C95A7A87}" type="presOf" srcId="{6C5CD533-7321-4B0A-9540-296B4CF5956F}" destId="{8720C32B-8128-467B-8EAB-38E088FE290A}" srcOrd="0" destOrd="0" presId="urn:microsoft.com/office/officeart/2005/8/layout/hierarchy3"/>
    <dgm:cxn modelId="{5D28EBAE-3925-4261-B024-5C29B2653DCB}" type="presOf" srcId="{72DCEF34-A6CE-46B5-95FC-5C2000276CB6}" destId="{22180C39-F6E6-4802-AA20-1FF9973775E3}" srcOrd="0" destOrd="0" presId="urn:microsoft.com/office/officeart/2005/8/layout/hierarchy3"/>
    <dgm:cxn modelId="{699DA458-B54C-431C-B30E-23548A93467A}" type="presOf" srcId="{5775D1EE-412F-4224-A141-AF57C6A29F9F}" destId="{75DF64FC-6B86-41AA-A84D-D1AEB3191C94}" srcOrd="0" destOrd="0" presId="urn:microsoft.com/office/officeart/2005/8/layout/hierarchy3"/>
    <dgm:cxn modelId="{EEAD4A70-A6A9-4E09-B2B4-4BDB558C88F4}" type="presOf" srcId="{9A78A355-18D5-4584-AF92-CF5C9138732B}" destId="{E37CA7E9-3750-4BD8-80FA-AD6019693896}" srcOrd="0" destOrd="0" presId="urn:microsoft.com/office/officeart/2005/8/layout/hierarchy3"/>
    <dgm:cxn modelId="{3E47D91B-D88E-4853-AE00-E654B6459B8B}" type="presOf" srcId="{FD56A558-7621-4560-A5EF-AB3BBD7E4CCE}" destId="{012B1A30-2F54-419B-AA93-745E9A601BA5}" srcOrd="0" destOrd="0" presId="urn:microsoft.com/office/officeart/2005/8/layout/hierarchy3"/>
    <dgm:cxn modelId="{102F5255-3D2E-4A9A-8B29-CC689991F0E2}" srcId="{F6274F1C-6252-4C2D-B9B3-8E948ACD0640}" destId="{41711BB8-0F13-4B43-88F7-C62E8C2F3C88}" srcOrd="0" destOrd="0" parTransId="{B58D1878-0661-4947-B240-5F65C51B1EF5}" sibTransId="{79E2EE67-FD67-4913-AD4E-17C0DCD3D61B}"/>
    <dgm:cxn modelId="{544F0C1D-EA5E-4A11-AED8-DF0B2D66E0E7}" type="presOf" srcId="{0AC92846-8E36-4AA7-B0D7-A24913F79104}" destId="{1E237E80-E7F5-43EE-B6A8-C3DCC02F0BDA}" srcOrd="0" destOrd="0" presId="urn:microsoft.com/office/officeart/2005/8/layout/hierarchy3"/>
    <dgm:cxn modelId="{AACE2F23-7691-438F-A946-2119E3035E4F}" srcId="{6C5CD533-7321-4B0A-9540-296B4CF5956F}" destId="{CEA6857E-CD6A-4D6C-A64D-AECFEC6DABCF}" srcOrd="4" destOrd="0" parTransId="{C845BEFD-0575-441A-837F-8FA0DCD47921}" sibTransId="{6FCA703A-B897-4964-A34F-2BB456B43364}"/>
    <dgm:cxn modelId="{1A0E584F-B467-41CD-BDE3-9CCAAB05D316}" srcId="{E9693DE2-2D2D-4935-93D5-F725DA696FFD}" destId="{F6274F1C-6252-4C2D-B9B3-8E948ACD0640}" srcOrd="4" destOrd="0" parTransId="{2AF3CC27-F0C0-492E-B62E-364DB0815868}" sibTransId="{DC5E7F68-06BB-4982-8B0C-9125D4D0025E}"/>
    <dgm:cxn modelId="{69F26F2C-7FF0-4254-A6AE-56159B84067B}" type="presOf" srcId="{A1CBF3E8-9255-4D9D-9DA6-C39CBB484135}" destId="{C6B2B0A6-D054-4AD5-A0C5-41CBEF2626B0}" srcOrd="0" destOrd="0" presId="urn:microsoft.com/office/officeart/2005/8/layout/hierarchy3"/>
    <dgm:cxn modelId="{D099836C-23A5-478A-AD8B-0E5121882A2D}" type="presOf" srcId="{0A078D4D-F991-4990-9C3D-C207BEF3CB98}" destId="{FCB42FA8-30AC-4C8F-AE06-98F9C96CA097}" srcOrd="0" destOrd="0" presId="urn:microsoft.com/office/officeart/2005/8/layout/hierarchy3"/>
    <dgm:cxn modelId="{40DD2273-71D6-44EE-A4A2-BADC386ACF73}" type="presOf" srcId="{BD2A66FB-B91C-4253-B6ED-B31AA53EB031}" destId="{F4E947E8-7F42-4E57-AABE-2E54E665D650}" srcOrd="0" destOrd="0" presId="urn:microsoft.com/office/officeart/2005/8/layout/hierarchy3"/>
    <dgm:cxn modelId="{64A902C3-700E-450A-92E6-B664814712CB}" type="presOf" srcId="{FEA1B2F1-824D-4EB0-A4EF-EC84D5AF3DEA}" destId="{B8B40773-64EE-48D0-9785-5019360B10EE}" srcOrd="0" destOrd="0" presId="urn:microsoft.com/office/officeart/2005/8/layout/hierarchy3"/>
    <dgm:cxn modelId="{D65FC433-0501-4FBD-A483-9A1830251C98}" type="presOf" srcId="{E9693DE2-2D2D-4935-93D5-F725DA696FFD}" destId="{2D3C2D9B-3178-4FF5-92EB-F96DF268DCE3}" srcOrd="0" destOrd="0" presId="urn:microsoft.com/office/officeart/2005/8/layout/hierarchy3"/>
    <dgm:cxn modelId="{5BEF612C-15AE-43F2-9F94-E157C170A6BB}" type="presOf" srcId="{ED6F73F1-17C9-44B7-B888-08116C249CD9}" destId="{77F901E9-9105-4A0D-9AE8-7331D77945A8}" srcOrd="0" destOrd="0" presId="urn:microsoft.com/office/officeart/2005/8/layout/hierarchy3"/>
    <dgm:cxn modelId="{AC07B9C9-151A-4351-A3F5-8757E7953ADA}" srcId="{6C5CD533-7321-4B0A-9540-296B4CF5956F}" destId="{BDAFBBFB-3202-460C-B5EA-28C9A73A1AD4}" srcOrd="2" destOrd="0" parTransId="{6B9EE918-8448-4582-A5DD-FE99514C113C}" sibTransId="{3F43931B-B90A-4D74-B976-FD0E47DEFD6C}"/>
    <dgm:cxn modelId="{C9CD327E-5E1C-4982-B6CA-9902EAFBC60B}" type="presOf" srcId="{66A672A4-21C4-4E94-8EB7-0F477C53EABE}" destId="{52A47A71-172C-4562-B0DE-E7ABF8AB8AA0}" srcOrd="0" destOrd="0" presId="urn:microsoft.com/office/officeart/2005/8/layout/hierarchy3"/>
    <dgm:cxn modelId="{47A32FCB-32AF-4612-88B3-EB29AF752304}" type="presOf" srcId="{229A5FDE-E49C-4DA1-9824-942FFC31C213}" destId="{514F870B-3474-4E2D-A20E-F3747FCAAA00}" srcOrd="0" destOrd="0" presId="urn:microsoft.com/office/officeart/2005/8/layout/hierarchy3"/>
    <dgm:cxn modelId="{CE2FC5DB-1A08-4B78-BCCD-BB7D137F7787}" srcId="{E9693DE2-2D2D-4935-93D5-F725DA696FFD}" destId="{182BE35E-8A10-44CA-811B-3D3E4AC12CFE}" srcOrd="0" destOrd="0" parTransId="{CDB9BCF8-FBC3-46EC-B9F9-3D1C390380DC}" sibTransId="{A2C07C66-4247-4BDE-9F14-63802A2901B4}"/>
    <dgm:cxn modelId="{F5BFE175-0028-4C1C-B620-23E07935B99D}" type="presOf" srcId="{AC0A2CF8-7D5F-4D30-8BAA-934B2DEEAEB1}" destId="{F6EEB5D8-96A0-433C-843F-EB79902B4A81}" srcOrd="0" destOrd="0" presId="urn:microsoft.com/office/officeart/2005/8/layout/hierarchy3"/>
    <dgm:cxn modelId="{1533EA85-5AA9-40D9-B380-4768AA031347}" srcId="{247E4DB2-96CD-4047-BC95-5785CF28BCA8}" destId="{1C465F00-7C80-460A-92BC-9EBD6844E969}" srcOrd="1" destOrd="0" parTransId="{229A5FDE-E49C-4DA1-9824-942FFC31C213}" sibTransId="{AADD11BA-5C31-4A17-8B67-241D30366E56}"/>
    <dgm:cxn modelId="{567BAB6D-58E1-4349-AA14-2D4EC3F711DC}" type="presOf" srcId="{CB9EF6CB-B091-4B8A-AFAF-2FD8553C8053}" destId="{9DE785F4-236E-4C31-8864-BF1ADA8F11C2}" srcOrd="0" destOrd="0" presId="urn:microsoft.com/office/officeart/2005/8/layout/hierarchy3"/>
    <dgm:cxn modelId="{14EFEFD8-3326-490C-A140-889308E4083F}" type="presOf" srcId="{E30CEE53-6A58-4715-8ECA-157E8FB98414}" destId="{104C8781-D7F7-4F06-AC14-0FD23D975214}" srcOrd="0" destOrd="0" presId="urn:microsoft.com/office/officeart/2005/8/layout/hierarchy3"/>
    <dgm:cxn modelId="{38959C40-E8B9-4876-8D43-5EBD06F1CBB6}" type="presOf" srcId="{28B9F954-36B3-49EA-BD9E-1B064A4A6B23}" destId="{CA004BB0-876B-49B6-A2C8-C870268F056C}" srcOrd="0" destOrd="0" presId="urn:microsoft.com/office/officeart/2005/8/layout/hierarchy3"/>
    <dgm:cxn modelId="{33148195-8A4D-4562-A791-BBB6DBF807A7}" type="presOf" srcId="{5F688EA7-95E5-46B8-9095-8CD5A4036D78}" destId="{C18AECE3-D0B8-426B-A983-17376B57AFD8}" srcOrd="0" destOrd="0" presId="urn:microsoft.com/office/officeart/2005/8/layout/hierarchy3"/>
    <dgm:cxn modelId="{4AF4123A-27F8-4B9B-8880-93474748C07F}" srcId="{F6274F1C-6252-4C2D-B9B3-8E948ACD0640}" destId="{6E13ABD7-C504-433E-A4A1-7C1E9CF6C488}" srcOrd="2" destOrd="0" parTransId="{FDF49ED5-3897-47CF-BF13-F24559E8C4F5}" sibTransId="{B966D5E4-30DD-418C-A399-44CB1137AEE3}"/>
    <dgm:cxn modelId="{5AA617A2-3244-40A7-850D-162F7C129950}" srcId="{182BE35E-8A10-44CA-811B-3D3E4AC12CFE}" destId="{C4485CE8-1E7C-4A44-BC5B-1899884EB88E}" srcOrd="4" destOrd="0" parTransId="{AC0A2CF8-7D5F-4D30-8BAA-934B2DEEAEB1}" sibTransId="{76B0D23E-7390-44E6-A4A9-70B7BE12D304}"/>
    <dgm:cxn modelId="{FF66010A-8CA1-486D-B847-CFB415720C2C}" type="presOf" srcId="{CEA6857E-CD6A-4D6C-A64D-AECFEC6DABCF}" destId="{4A725CED-3A20-419C-84C0-2DD4AECC1ED3}" srcOrd="0" destOrd="0" presId="urn:microsoft.com/office/officeart/2005/8/layout/hierarchy3"/>
    <dgm:cxn modelId="{EFAA7778-EEA6-480E-9FAF-9F6E9881A8BC}" srcId="{4D5AA8A8-06E1-4931-8560-DCDCD22D9C97}" destId="{28B9F954-36B3-49EA-BD9E-1B064A4A6B23}" srcOrd="3" destOrd="0" parTransId="{ED6F73F1-17C9-44B7-B888-08116C249CD9}" sibTransId="{0B9AD004-01F8-4721-B12D-EF3C30A7122D}"/>
    <dgm:cxn modelId="{371F255C-383D-40B9-A30E-48BC15CDFBA5}" srcId="{247E4DB2-96CD-4047-BC95-5785CF28BCA8}" destId="{9A78A355-18D5-4584-AF92-CF5C9138732B}" srcOrd="2" destOrd="0" parTransId="{8B2CB1F4-5709-4FF9-B955-701D3DCFDF2F}" sibTransId="{3E07DD90-7BAC-428E-8B02-C3F97646C6F3}"/>
    <dgm:cxn modelId="{997D093D-D67B-4B7B-BB3F-8F3F06C4B139}" type="presOf" srcId="{F6274F1C-6252-4C2D-B9B3-8E948ACD0640}" destId="{8F3F6DC8-2099-4415-9DB6-78979C4F3F74}" srcOrd="0" destOrd="0" presId="urn:microsoft.com/office/officeart/2005/8/layout/hierarchy3"/>
    <dgm:cxn modelId="{C89C6791-7FC0-483D-BCE6-38E7ADF6A2B9}" type="presOf" srcId="{41711BB8-0F13-4B43-88F7-C62E8C2F3C88}" destId="{0249F541-82D0-47E2-8DE1-3D4F7E414C4B}" srcOrd="0" destOrd="0" presId="urn:microsoft.com/office/officeart/2005/8/layout/hierarchy3"/>
    <dgm:cxn modelId="{38D16208-CD9E-41FF-83E4-8E4F5EAC2191}" type="presOf" srcId="{B6D95ACD-BAEC-409B-914F-1F6E39399D70}" destId="{2F653578-EB33-4531-AA03-0318DE5FFECF}" srcOrd="0" destOrd="0" presId="urn:microsoft.com/office/officeart/2005/8/layout/hierarchy3"/>
    <dgm:cxn modelId="{8EEFABFF-8BEF-451C-BB10-3F77EFAE041F}" type="presOf" srcId="{EDF4612D-B6B6-4CEF-8631-BDF571D5B627}" destId="{83D05D00-40DA-44F9-B01A-B0ABFFAD5AE1}" srcOrd="0" destOrd="0" presId="urn:microsoft.com/office/officeart/2005/8/layout/hierarchy3"/>
    <dgm:cxn modelId="{197234B5-F245-4A08-93EB-519D6807E507}" type="presOf" srcId="{8B2CB1F4-5709-4FF9-B955-701D3DCFDF2F}" destId="{E36D2BBF-CEEF-4D4B-AE32-77E9C9E09408}" srcOrd="0" destOrd="0" presId="urn:microsoft.com/office/officeart/2005/8/layout/hierarchy3"/>
    <dgm:cxn modelId="{C2256C9A-6362-4512-A899-CE1FFE26CB19}" type="presOf" srcId="{0301CF11-66E2-45B9-A451-846DDD2EC5F7}" destId="{8019FB29-62C2-4BC6-8FD8-2A5FE5F00CD8}" srcOrd="0" destOrd="0" presId="urn:microsoft.com/office/officeart/2005/8/layout/hierarchy3"/>
    <dgm:cxn modelId="{10E3A323-8480-484B-80E3-D2D6006726DD}" type="presOf" srcId="{C4485CE8-1E7C-4A44-BC5B-1899884EB88E}" destId="{6F225158-0298-47D4-B3D3-EE323E4A1405}" srcOrd="0" destOrd="0" presId="urn:microsoft.com/office/officeart/2005/8/layout/hierarchy3"/>
    <dgm:cxn modelId="{C381490A-715A-4E56-B3D7-4CD53EB13462}" type="presOf" srcId="{C845BEFD-0575-441A-837F-8FA0DCD47921}" destId="{09C8A5D2-2D8B-46E0-8C1B-E767648640A2}" srcOrd="0" destOrd="0" presId="urn:microsoft.com/office/officeart/2005/8/layout/hierarchy3"/>
    <dgm:cxn modelId="{F2F6CF84-FBB8-463E-9BB9-251A09E2AA74}" type="presOf" srcId="{BDAFBBFB-3202-460C-B5EA-28C9A73A1AD4}" destId="{712C5BA3-456B-4014-80A4-313CD422BAD4}" srcOrd="0" destOrd="0" presId="urn:microsoft.com/office/officeart/2005/8/layout/hierarchy3"/>
    <dgm:cxn modelId="{EFBFE4D8-3C3A-463C-96D5-9FF3676E4719}" type="presOf" srcId="{898E4C11-0743-47E8-B002-FA10AEB2791B}" destId="{E988184C-D4A0-46DC-9D81-A7B08E304B0C}" srcOrd="0" destOrd="0" presId="urn:microsoft.com/office/officeart/2005/8/layout/hierarchy3"/>
    <dgm:cxn modelId="{B2A49053-5C62-40A9-B3FE-A7BBBE87492F}" type="presOf" srcId="{FCEA055E-ABBF-47E5-B775-B110C2158DA3}" destId="{EF558288-70CC-45CC-B39B-85950A8DF8C5}" srcOrd="0" destOrd="0" presId="urn:microsoft.com/office/officeart/2005/8/layout/hierarchy3"/>
    <dgm:cxn modelId="{BD33A632-1C3D-4412-B18F-EB01B3DAB5AC}" type="presOf" srcId="{D3F11779-18C9-4476-9AE5-987ADBB8A8E2}" destId="{54B28527-EADD-4517-937B-4042B9360B1A}" srcOrd="0" destOrd="0" presId="urn:microsoft.com/office/officeart/2005/8/layout/hierarchy3"/>
    <dgm:cxn modelId="{2CDE6E2B-80EE-4D29-B500-FA3CD1202ACD}" srcId="{6C5CD533-7321-4B0A-9540-296B4CF5956F}" destId="{E30CEE53-6A58-4715-8ECA-157E8FB98414}" srcOrd="0" destOrd="0" parTransId="{516C7FAF-8765-400C-B1E3-7E7C077501C6}" sibTransId="{FDC69F32-3EBE-43BA-A19B-E4C2026D6BD6}"/>
    <dgm:cxn modelId="{7E46F2DB-97A6-499C-8AAA-C5ABB54DE58F}" type="presOf" srcId="{2AEF8F59-AD76-4003-9A59-F9D377A8AA26}" destId="{DF59850E-E37C-4E94-8739-E4A4EDA1950B}" srcOrd="0" destOrd="0" presId="urn:microsoft.com/office/officeart/2005/8/layout/hierarchy3"/>
    <dgm:cxn modelId="{0CDFC01E-9D86-49D7-A442-52642953CDDD}" type="presOf" srcId="{EEB3612B-7173-4CAA-A338-42C1E3AF6734}" destId="{913BBD8D-D909-45DE-B0C6-823D6E344E4F}" srcOrd="0" destOrd="0" presId="urn:microsoft.com/office/officeart/2005/8/layout/hierarchy3"/>
    <dgm:cxn modelId="{78B9E237-8C71-4E3F-8C88-E3CF7BFF00D0}" type="presOf" srcId="{6C5CD533-7321-4B0A-9540-296B4CF5956F}" destId="{5DE8037F-A123-49B1-84FD-0F69C667B535}" srcOrd="1" destOrd="0" presId="urn:microsoft.com/office/officeart/2005/8/layout/hierarchy3"/>
    <dgm:cxn modelId="{0CBE0705-725F-4B54-8FFF-CA65DB3D6858}" srcId="{6C5CD533-7321-4B0A-9540-296B4CF5956F}" destId="{0301CF11-66E2-45B9-A451-846DDD2EC5F7}" srcOrd="1" destOrd="0" parTransId="{0A078D4D-F991-4990-9C3D-C207BEF3CB98}" sibTransId="{20738E66-24B0-4933-9A6C-72F75E5F7756}"/>
    <dgm:cxn modelId="{FC856931-32C5-4892-BD9A-D8B8CD33DC55}" type="presOf" srcId="{4D5AA8A8-06E1-4931-8560-DCDCD22D9C97}" destId="{8F7F750D-6561-45D9-BBAA-725B941EAA79}" srcOrd="1" destOrd="0" presId="urn:microsoft.com/office/officeart/2005/8/layout/hierarchy3"/>
    <dgm:cxn modelId="{2016E647-0C7A-41B7-87D7-4DF4628849A1}" srcId="{182BE35E-8A10-44CA-811B-3D3E4AC12CFE}" destId="{EDF4612D-B6B6-4CEF-8631-BDF571D5B627}" srcOrd="3" destOrd="0" parTransId="{FCEA055E-ABBF-47E5-B775-B110C2158DA3}" sibTransId="{AB504335-EF88-4E31-B9D0-93EAE5728ABE}"/>
    <dgm:cxn modelId="{9DB76328-F718-4689-9C82-919B1FE994E9}" type="presOf" srcId="{182BE35E-8A10-44CA-811B-3D3E4AC12CFE}" destId="{80F980A3-60D4-4B85-B525-73394DBC807A}" srcOrd="1" destOrd="0" presId="urn:microsoft.com/office/officeart/2005/8/layout/hierarchy3"/>
    <dgm:cxn modelId="{936DA2B1-8A9F-497C-A1D3-F48B3DF72777}" type="presOf" srcId="{BC1FD591-D3F0-4909-AD55-E3A0B86E9D35}" destId="{AB5D687E-F014-4CDE-A33F-F44FD196F591}" srcOrd="0" destOrd="0" presId="urn:microsoft.com/office/officeart/2005/8/layout/hierarchy3"/>
    <dgm:cxn modelId="{D0EB73F4-0FE6-4B1D-B165-4DBCC4A2510D}" type="presOf" srcId="{1C465F00-7C80-460A-92BC-9EBD6844E969}" destId="{E4885B50-D4A7-4C83-B35E-B0D44587E34D}" srcOrd="0" destOrd="0" presId="urn:microsoft.com/office/officeart/2005/8/layout/hierarchy3"/>
    <dgm:cxn modelId="{81D24DD4-4FE2-445D-AE95-D900B188A4B9}" srcId="{F6274F1C-6252-4C2D-B9B3-8E948ACD0640}" destId="{0AC92846-8E36-4AA7-B0D7-A24913F79104}" srcOrd="1" destOrd="0" parTransId="{615093DF-B3A1-41D5-B206-3B30CE8AD270}" sibTransId="{280E4BA2-877B-4BF7-89C7-E3BB533A5489}"/>
    <dgm:cxn modelId="{C34FD05A-BC94-4CE7-9755-FC8A180C2BFE}" srcId="{4D5AA8A8-06E1-4931-8560-DCDCD22D9C97}" destId="{D3F11779-18C9-4476-9AE5-987ADBB8A8E2}" srcOrd="2" destOrd="0" parTransId="{72DCEF34-A6CE-46B5-95FC-5C2000276CB6}" sibTransId="{C61AE93D-3004-4CAA-AB02-35372F714C4E}"/>
    <dgm:cxn modelId="{F0903C52-7CC3-4435-B0D9-FCD30D528845}" srcId="{E9693DE2-2D2D-4935-93D5-F725DA696FFD}" destId="{6C5CD533-7321-4B0A-9540-296B4CF5956F}" srcOrd="1" destOrd="0" parTransId="{2AEF77F3-773E-4F7B-8397-4ECF21672286}" sibTransId="{FD110A7D-51F3-4B68-ACC6-6570A4057B71}"/>
    <dgm:cxn modelId="{A3EE1D00-50A1-4BAF-839B-E515E6F46DDD}" type="presOf" srcId="{FDF49ED5-3897-47CF-BF13-F24559E8C4F5}" destId="{22E85DF9-21D8-4CFC-BD3C-D052B7934B29}" srcOrd="0" destOrd="0" presId="urn:microsoft.com/office/officeart/2005/8/layout/hierarchy3"/>
    <dgm:cxn modelId="{63B6252E-C892-4D62-B07E-B323B43A8C1A}" type="presOf" srcId="{6B9EE918-8448-4582-A5DD-FE99514C113C}" destId="{C1D32B81-D673-408A-B6F4-BE49FD150BED}" srcOrd="0" destOrd="0" presId="urn:microsoft.com/office/officeart/2005/8/layout/hierarchy3"/>
    <dgm:cxn modelId="{A0D53D3D-A093-4995-A40D-129434359A81}" type="presParOf" srcId="{2D3C2D9B-3178-4FF5-92EB-F96DF268DCE3}" destId="{D82D7F9C-AF6B-4519-90B8-618065DAD753}" srcOrd="0" destOrd="0" presId="urn:microsoft.com/office/officeart/2005/8/layout/hierarchy3"/>
    <dgm:cxn modelId="{C43EA435-CB84-442E-A458-32EF021946D1}" type="presParOf" srcId="{D82D7F9C-AF6B-4519-90B8-618065DAD753}" destId="{A2098B1C-190A-4CCA-AAD3-10044AA3C2CD}" srcOrd="0" destOrd="0" presId="urn:microsoft.com/office/officeart/2005/8/layout/hierarchy3"/>
    <dgm:cxn modelId="{A77FA8A8-FA45-41D5-84DA-51233C10EF78}" type="presParOf" srcId="{A2098B1C-190A-4CCA-AAD3-10044AA3C2CD}" destId="{CD6D93E1-F1EA-48A3-8BA4-588D2D1D33CC}" srcOrd="0" destOrd="0" presId="urn:microsoft.com/office/officeart/2005/8/layout/hierarchy3"/>
    <dgm:cxn modelId="{C7D05F3F-F34D-42C2-9D20-F55D3D0273F8}" type="presParOf" srcId="{A2098B1C-190A-4CCA-AAD3-10044AA3C2CD}" destId="{80F980A3-60D4-4B85-B525-73394DBC807A}" srcOrd="1" destOrd="0" presId="urn:microsoft.com/office/officeart/2005/8/layout/hierarchy3"/>
    <dgm:cxn modelId="{ACD22E1A-EB7D-4963-9782-8B664F4F3301}" type="presParOf" srcId="{D82D7F9C-AF6B-4519-90B8-618065DAD753}" destId="{57EF39F2-552A-4339-89E8-8EC9C1F91480}" srcOrd="1" destOrd="0" presId="urn:microsoft.com/office/officeart/2005/8/layout/hierarchy3"/>
    <dgm:cxn modelId="{8974ED91-024D-4A30-8C48-D9E21C8DC98B}" type="presParOf" srcId="{57EF39F2-552A-4339-89E8-8EC9C1F91480}" destId="{913BBD8D-D909-45DE-B0C6-823D6E344E4F}" srcOrd="0" destOrd="0" presId="urn:microsoft.com/office/officeart/2005/8/layout/hierarchy3"/>
    <dgm:cxn modelId="{4B4DA281-AB76-4C86-9B0C-0F46D72E1D6D}" type="presParOf" srcId="{57EF39F2-552A-4339-89E8-8EC9C1F91480}" destId="{F4E947E8-7F42-4E57-AABE-2E54E665D650}" srcOrd="1" destOrd="0" presId="urn:microsoft.com/office/officeart/2005/8/layout/hierarchy3"/>
    <dgm:cxn modelId="{9787EC66-80DB-4A8C-8482-3438B696526C}" type="presParOf" srcId="{57EF39F2-552A-4339-89E8-8EC9C1F91480}" destId="{75DF64FC-6B86-41AA-A84D-D1AEB3191C94}" srcOrd="2" destOrd="0" presId="urn:microsoft.com/office/officeart/2005/8/layout/hierarchy3"/>
    <dgm:cxn modelId="{B3901B73-C0E1-4BBB-828D-B0C69F60BB32}" type="presParOf" srcId="{57EF39F2-552A-4339-89E8-8EC9C1F91480}" destId="{012B1A30-2F54-419B-AA93-745E9A601BA5}" srcOrd="3" destOrd="0" presId="urn:microsoft.com/office/officeart/2005/8/layout/hierarchy3"/>
    <dgm:cxn modelId="{EFB3FAA8-9020-42AB-983D-11D2AADFD0B2}" type="presParOf" srcId="{57EF39F2-552A-4339-89E8-8EC9C1F91480}" destId="{AB5D687E-F014-4CDE-A33F-F44FD196F591}" srcOrd="4" destOrd="0" presId="urn:microsoft.com/office/officeart/2005/8/layout/hierarchy3"/>
    <dgm:cxn modelId="{21B348F5-3CA8-4E4E-93D1-5AC0F027DD40}" type="presParOf" srcId="{57EF39F2-552A-4339-89E8-8EC9C1F91480}" destId="{9DE785F4-236E-4C31-8864-BF1ADA8F11C2}" srcOrd="5" destOrd="0" presId="urn:microsoft.com/office/officeart/2005/8/layout/hierarchy3"/>
    <dgm:cxn modelId="{741BC869-62B5-4DD8-ADFF-DD2D13EA7818}" type="presParOf" srcId="{57EF39F2-552A-4339-89E8-8EC9C1F91480}" destId="{EF558288-70CC-45CC-B39B-85950A8DF8C5}" srcOrd="6" destOrd="0" presId="urn:microsoft.com/office/officeart/2005/8/layout/hierarchy3"/>
    <dgm:cxn modelId="{AE312EBE-4B28-4608-ACD1-E1CFD4F2B9D0}" type="presParOf" srcId="{57EF39F2-552A-4339-89E8-8EC9C1F91480}" destId="{83D05D00-40DA-44F9-B01A-B0ABFFAD5AE1}" srcOrd="7" destOrd="0" presId="urn:microsoft.com/office/officeart/2005/8/layout/hierarchy3"/>
    <dgm:cxn modelId="{CF6ABAC6-073B-4DF4-92E3-9013859A772D}" type="presParOf" srcId="{57EF39F2-552A-4339-89E8-8EC9C1F91480}" destId="{F6EEB5D8-96A0-433C-843F-EB79902B4A81}" srcOrd="8" destOrd="0" presId="urn:microsoft.com/office/officeart/2005/8/layout/hierarchy3"/>
    <dgm:cxn modelId="{C06A1812-7096-40C6-8CAC-24DD9377CF28}" type="presParOf" srcId="{57EF39F2-552A-4339-89E8-8EC9C1F91480}" destId="{6F225158-0298-47D4-B3D3-EE323E4A1405}" srcOrd="9" destOrd="0" presId="urn:microsoft.com/office/officeart/2005/8/layout/hierarchy3"/>
    <dgm:cxn modelId="{FE1C6894-4337-46E8-88B0-30D1B2E1400E}" type="presParOf" srcId="{57EF39F2-552A-4339-89E8-8EC9C1F91480}" destId="{C6B2B0A6-D054-4AD5-A0C5-41CBEF2626B0}" srcOrd="10" destOrd="0" presId="urn:microsoft.com/office/officeart/2005/8/layout/hierarchy3"/>
    <dgm:cxn modelId="{27B5D368-C816-4FAB-B86D-10BC7D2B605D}" type="presParOf" srcId="{57EF39F2-552A-4339-89E8-8EC9C1F91480}" destId="{2F653578-EB33-4531-AA03-0318DE5FFECF}" srcOrd="11" destOrd="0" presId="urn:microsoft.com/office/officeart/2005/8/layout/hierarchy3"/>
    <dgm:cxn modelId="{328587AB-27C2-4A6E-A29D-94E102C003E8}" type="presParOf" srcId="{2D3C2D9B-3178-4FF5-92EB-F96DF268DCE3}" destId="{69341032-2895-446F-971A-ECDD83D72418}" srcOrd="1" destOrd="0" presId="urn:microsoft.com/office/officeart/2005/8/layout/hierarchy3"/>
    <dgm:cxn modelId="{EA99D090-0328-465B-A7FB-FB09EF65738A}" type="presParOf" srcId="{69341032-2895-446F-971A-ECDD83D72418}" destId="{4946A982-77BF-4C9D-8ABD-17AD5AA151BB}" srcOrd="0" destOrd="0" presId="urn:microsoft.com/office/officeart/2005/8/layout/hierarchy3"/>
    <dgm:cxn modelId="{BE05FD23-7E26-46EC-A4BB-9972FBFA1E5C}" type="presParOf" srcId="{4946A982-77BF-4C9D-8ABD-17AD5AA151BB}" destId="{8720C32B-8128-467B-8EAB-38E088FE290A}" srcOrd="0" destOrd="0" presId="urn:microsoft.com/office/officeart/2005/8/layout/hierarchy3"/>
    <dgm:cxn modelId="{7886BB4A-4ACC-40BF-BFBA-76F28DD4ACE3}" type="presParOf" srcId="{4946A982-77BF-4C9D-8ABD-17AD5AA151BB}" destId="{5DE8037F-A123-49B1-84FD-0F69C667B535}" srcOrd="1" destOrd="0" presId="urn:microsoft.com/office/officeart/2005/8/layout/hierarchy3"/>
    <dgm:cxn modelId="{AD2F17CF-B42A-4121-A4FC-CBB364B5B497}" type="presParOf" srcId="{69341032-2895-446F-971A-ECDD83D72418}" destId="{0AED8899-CB38-43EB-8312-593BABD42D61}" srcOrd="1" destOrd="0" presId="urn:microsoft.com/office/officeart/2005/8/layout/hierarchy3"/>
    <dgm:cxn modelId="{9B975C8A-A51A-4787-801E-18E4D8D6595D}" type="presParOf" srcId="{0AED8899-CB38-43EB-8312-593BABD42D61}" destId="{B4AE207F-BB69-4FDB-B492-D2FFC8FD9BD6}" srcOrd="0" destOrd="0" presId="urn:microsoft.com/office/officeart/2005/8/layout/hierarchy3"/>
    <dgm:cxn modelId="{36D7200E-0FE6-4495-8A5F-ED4D11F5A101}" type="presParOf" srcId="{0AED8899-CB38-43EB-8312-593BABD42D61}" destId="{104C8781-D7F7-4F06-AC14-0FD23D975214}" srcOrd="1" destOrd="0" presId="urn:microsoft.com/office/officeart/2005/8/layout/hierarchy3"/>
    <dgm:cxn modelId="{59C0BA73-6D3A-4B24-A45C-48732283A980}" type="presParOf" srcId="{0AED8899-CB38-43EB-8312-593BABD42D61}" destId="{FCB42FA8-30AC-4C8F-AE06-98F9C96CA097}" srcOrd="2" destOrd="0" presId="urn:microsoft.com/office/officeart/2005/8/layout/hierarchy3"/>
    <dgm:cxn modelId="{A9B9720C-E355-47B5-9EAF-39886431C747}" type="presParOf" srcId="{0AED8899-CB38-43EB-8312-593BABD42D61}" destId="{8019FB29-62C2-4BC6-8FD8-2A5FE5F00CD8}" srcOrd="3" destOrd="0" presId="urn:microsoft.com/office/officeart/2005/8/layout/hierarchy3"/>
    <dgm:cxn modelId="{FE4066BF-585B-496E-825C-A500D2B85FB7}" type="presParOf" srcId="{0AED8899-CB38-43EB-8312-593BABD42D61}" destId="{C1D32B81-D673-408A-B6F4-BE49FD150BED}" srcOrd="4" destOrd="0" presId="urn:microsoft.com/office/officeart/2005/8/layout/hierarchy3"/>
    <dgm:cxn modelId="{8F480EC9-3825-4922-A7FB-71E2B66859E5}" type="presParOf" srcId="{0AED8899-CB38-43EB-8312-593BABD42D61}" destId="{712C5BA3-456B-4014-80A4-313CD422BAD4}" srcOrd="5" destOrd="0" presId="urn:microsoft.com/office/officeart/2005/8/layout/hierarchy3"/>
    <dgm:cxn modelId="{1FF3CA1E-4AC9-4A6B-8657-68ECA8E507A9}" type="presParOf" srcId="{0AED8899-CB38-43EB-8312-593BABD42D61}" destId="{C18AECE3-D0B8-426B-A983-17376B57AFD8}" srcOrd="6" destOrd="0" presId="urn:microsoft.com/office/officeart/2005/8/layout/hierarchy3"/>
    <dgm:cxn modelId="{75F3D912-0762-4362-A755-837AC4B36165}" type="presParOf" srcId="{0AED8899-CB38-43EB-8312-593BABD42D61}" destId="{52A47A71-172C-4562-B0DE-E7ABF8AB8AA0}" srcOrd="7" destOrd="0" presId="urn:microsoft.com/office/officeart/2005/8/layout/hierarchy3"/>
    <dgm:cxn modelId="{1647AB35-509D-42C9-B783-DBD92739524C}" type="presParOf" srcId="{0AED8899-CB38-43EB-8312-593BABD42D61}" destId="{09C8A5D2-2D8B-46E0-8C1B-E767648640A2}" srcOrd="8" destOrd="0" presId="urn:microsoft.com/office/officeart/2005/8/layout/hierarchy3"/>
    <dgm:cxn modelId="{5A4AD183-2A3F-42DB-A88F-453B3BD488D0}" type="presParOf" srcId="{0AED8899-CB38-43EB-8312-593BABD42D61}" destId="{4A725CED-3A20-419C-84C0-2DD4AECC1ED3}" srcOrd="9" destOrd="0" presId="urn:microsoft.com/office/officeart/2005/8/layout/hierarchy3"/>
    <dgm:cxn modelId="{93CB720C-7128-4955-99AC-5CFDCC2CF50E}" type="presParOf" srcId="{2D3C2D9B-3178-4FF5-92EB-F96DF268DCE3}" destId="{91F1AFC7-282B-4BD7-9A83-0C0D79FE455E}" srcOrd="2" destOrd="0" presId="urn:microsoft.com/office/officeart/2005/8/layout/hierarchy3"/>
    <dgm:cxn modelId="{DF5866BA-92E2-4B22-80EF-330E5CEF9EB9}" type="presParOf" srcId="{91F1AFC7-282B-4BD7-9A83-0C0D79FE455E}" destId="{98916428-58F3-45EE-8E58-CCF042B63C63}" srcOrd="0" destOrd="0" presId="urn:microsoft.com/office/officeart/2005/8/layout/hierarchy3"/>
    <dgm:cxn modelId="{24A99CEE-15B7-4880-8C01-49610D70CC4A}" type="presParOf" srcId="{98916428-58F3-45EE-8E58-CCF042B63C63}" destId="{F14EA244-0991-404A-BA55-EA8A02E4EAC0}" srcOrd="0" destOrd="0" presId="urn:microsoft.com/office/officeart/2005/8/layout/hierarchy3"/>
    <dgm:cxn modelId="{33431056-32E9-4B5C-ABE6-148C46AF1790}" type="presParOf" srcId="{98916428-58F3-45EE-8E58-CCF042B63C63}" destId="{17F016FE-3D62-41B4-A978-D717AED19F76}" srcOrd="1" destOrd="0" presId="urn:microsoft.com/office/officeart/2005/8/layout/hierarchy3"/>
    <dgm:cxn modelId="{4FBF7090-B43D-42E2-B244-8179F595554B}" type="presParOf" srcId="{91F1AFC7-282B-4BD7-9A83-0C0D79FE455E}" destId="{2EF1767D-977C-4B72-8884-B21D72207FB9}" srcOrd="1" destOrd="0" presId="urn:microsoft.com/office/officeart/2005/8/layout/hierarchy3"/>
    <dgm:cxn modelId="{9DB4AA39-7F0C-492C-A074-D554509AF9AD}" type="presParOf" srcId="{2EF1767D-977C-4B72-8884-B21D72207FB9}" destId="{474EAC3A-B94D-4C19-BD00-5367D1DF82C9}" srcOrd="0" destOrd="0" presId="urn:microsoft.com/office/officeart/2005/8/layout/hierarchy3"/>
    <dgm:cxn modelId="{46B173C5-5B31-4AD2-890B-CEC046DB5419}" type="presParOf" srcId="{2EF1767D-977C-4B72-8884-B21D72207FB9}" destId="{C94E9A22-B793-4A13-9FB7-EBE85A2A3644}" srcOrd="1" destOrd="0" presId="urn:microsoft.com/office/officeart/2005/8/layout/hierarchy3"/>
    <dgm:cxn modelId="{547581C7-5C29-40D9-A717-9A7C42941450}" type="presParOf" srcId="{2EF1767D-977C-4B72-8884-B21D72207FB9}" destId="{514F870B-3474-4E2D-A20E-F3747FCAAA00}" srcOrd="2" destOrd="0" presId="urn:microsoft.com/office/officeart/2005/8/layout/hierarchy3"/>
    <dgm:cxn modelId="{B99BC137-A010-457F-BAF8-2BFD492EDF5C}" type="presParOf" srcId="{2EF1767D-977C-4B72-8884-B21D72207FB9}" destId="{E4885B50-D4A7-4C83-B35E-B0D44587E34D}" srcOrd="3" destOrd="0" presId="urn:microsoft.com/office/officeart/2005/8/layout/hierarchy3"/>
    <dgm:cxn modelId="{80ACBBF8-3E7A-45D9-8FC8-D146152512A4}" type="presParOf" srcId="{2EF1767D-977C-4B72-8884-B21D72207FB9}" destId="{E36D2BBF-CEEF-4D4B-AE32-77E9C9E09408}" srcOrd="4" destOrd="0" presId="urn:microsoft.com/office/officeart/2005/8/layout/hierarchy3"/>
    <dgm:cxn modelId="{BEE23466-AC1D-40B6-B725-E72AF5021BC5}" type="presParOf" srcId="{2EF1767D-977C-4B72-8884-B21D72207FB9}" destId="{E37CA7E9-3750-4BD8-80FA-AD6019693896}" srcOrd="5" destOrd="0" presId="urn:microsoft.com/office/officeart/2005/8/layout/hierarchy3"/>
    <dgm:cxn modelId="{BFC07C2E-026D-497E-82CF-A365ECC0F99C}" type="presParOf" srcId="{2D3C2D9B-3178-4FF5-92EB-F96DF268DCE3}" destId="{778C9F49-951E-4FB6-8606-FE27D58811A5}" srcOrd="3" destOrd="0" presId="urn:microsoft.com/office/officeart/2005/8/layout/hierarchy3"/>
    <dgm:cxn modelId="{DC175A52-90B7-4F37-AADF-FD749CB95C54}" type="presParOf" srcId="{778C9F49-951E-4FB6-8606-FE27D58811A5}" destId="{59A1067C-36CB-47E2-AFFC-0249A45FC80B}" srcOrd="0" destOrd="0" presId="urn:microsoft.com/office/officeart/2005/8/layout/hierarchy3"/>
    <dgm:cxn modelId="{A6CCC64E-B49D-493C-80ED-601AEE0B92B0}" type="presParOf" srcId="{59A1067C-36CB-47E2-AFFC-0249A45FC80B}" destId="{CECFE892-C881-4522-BE5F-39921D096BC0}" srcOrd="0" destOrd="0" presId="urn:microsoft.com/office/officeart/2005/8/layout/hierarchy3"/>
    <dgm:cxn modelId="{3AC11269-8595-4200-B628-91DDBEDA6359}" type="presParOf" srcId="{59A1067C-36CB-47E2-AFFC-0249A45FC80B}" destId="{8F7F750D-6561-45D9-BBAA-725B941EAA79}" srcOrd="1" destOrd="0" presId="urn:microsoft.com/office/officeart/2005/8/layout/hierarchy3"/>
    <dgm:cxn modelId="{D2B770CD-066C-4E73-8850-8D3D86CA6C5C}" type="presParOf" srcId="{778C9F49-951E-4FB6-8606-FE27D58811A5}" destId="{56ED2786-3EA6-4056-882A-EF6DA31DF615}" srcOrd="1" destOrd="0" presId="urn:microsoft.com/office/officeart/2005/8/layout/hierarchy3"/>
    <dgm:cxn modelId="{842F81CB-9A4E-42F4-8B61-108326735E4D}" type="presParOf" srcId="{56ED2786-3EA6-4056-882A-EF6DA31DF615}" destId="{B8B40773-64EE-48D0-9785-5019360B10EE}" srcOrd="0" destOrd="0" presId="urn:microsoft.com/office/officeart/2005/8/layout/hierarchy3"/>
    <dgm:cxn modelId="{CEEF1889-F574-4C3B-B3C0-970A6F284E00}" type="presParOf" srcId="{56ED2786-3EA6-4056-882A-EF6DA31DF615}" destId="{E988184C-D4A0-46DC-9D81-A7B08E304B0C}" srcOrd="1" destOrd="0" presId="urn:microsoft.com/office/officeart/2005/8/layout/hierarchy3"/>
    <dgm:cxn modelId="{9F9BD5C4-A7E9-4160-97FE-62A44166D7B9}" type="presParOf" srcId="{56ED2786-3EA6-4056-882A-EF6DA31DF615}" destId="{618635DA-9631-426D-BEEF-16F20B8F1CA5}" srcOrd="2" destOrd="0" presId="urn:microsoft.com/office/officeart/2005/8/layout/hierarchy3"/>
    <dgm:cxn modelId="{5E4870C5-6232-42FD-B743-51C1F918C5E2}" type="presParOf" srcId="{56ED2786-3EA6-4056-882A-EF6DA31DF615}" destId="{DF59850E-E37C-4E94-8739-E4A4EDA1950B}" srcOrd="3" destOrd="0" presId="urn:microsoft.com/office/officeart/2005/8/layout/hierarchy3"/>
    <dgm:cxn modelId="{28633E0C-1159-4483-B6C8-8B71E041182F}" type="presParOf" srcId="{56ED2786-3EA6-4056-882A-EF6DA31DF615}" destId="{22180C39-F6E6-4802-AA20-1FF9973775E3}" srcOrd="4" destOrd="0" presId="urn:microsoft.com/office/officeart/2005/8/layout/hierarchy3"/>
    <dgm:cxn modelId="{323A8BA1-1C15-4A47-A0B2-F0BDF0C18B9C}" type="presParOf" srcId="{56ED2786-3EA6-4056-882A-EF6DA31DF615}" destId="{54B28527-EADD-4517-937B-4042B9360B1A}" srcOrd="5" destOrd="0" presId="urn:microsoft.com/office/officeart/2005/8/layout/hierarchy3"/>
    <dgm:cxn modelId="{0979FC61-CF23-47AB-AEFB-1D741F7C20C0}" type="presParOf" srcId="{56ED2786-3EA6-4056-882A-EF6DA31DF615}" destId="{77F901E9-9105-4A0D-9AE8-7331D77945A8}" srcOrd="6" destOrd="0" presId="urn:microsoft.com/office/officeart/2005/8/layout/hierarchy3"/>
    <dgm:cxn modelId="{A7E2BBD0-0EE9-48C6-8FC5-A2FFD2DA726C}" type="presParOf" srcId="{56ED2786-3EA6-4056-882A-EF6DA31DF615}" destId="{CA004BB0-876B-49B6-A2C8-C870268F056C}" srcOrd="7" destOrd="0" presId="urn:microsoft.com/office/officeart/2005/8/layout/hierarchy3"/>
    <dgm:cxn modelId="{E436F6AE-BB03-4F7A-8FD8-F54261444014}" type="presParOf" srcId="{2D3C2D9B-3178-4FF5-92EB-F96DF268DCE3}" destId="{3B85CA0E-C7FE-4D63-B7FD-4B2ADE122E7A}" srcOrd="4" destOrd="0" presId="urn:microsoft.com/office/officeart/2005/8/layout/hierarchy3"/>
    <dgm:cxn modelId="{C07D81AB-9067-43DA-98AA-FF52F4AFC563}" type="presParOf" srcId="{3B85CA0E-C7FE-4D63-B7FD-4B2ADE122E7A}" destId="{AFCDDCD7-F2C0-4C95-ACB4-0A6B2CF91B60}" srcOrd="0" destOrd="0" presId="urn:microsoft.com/office/officeart/2005/8/layout/hierarchy3"/>
    <dgm:cxn modelId="{35D56300-C1F1-4F63-9ED0-8853AF08F76C}" type="presParOf" srcId="{AFCDDCD7-F2C0-4C95-ACB4-0A6B2CF91B60}" destId="{8F3F6DC8-2099-4415-9DB6-78979C4F3F74}" srcOrd="0" destOrd="0" presId="urn:microsoft.com/office/officeart/2005/8/layout/hierarchy3"/>
    <dgm:cxn modelId="{2D07BDB0-9D14-4D80-9E0F-276B61BC1CFB}" type="presParOf" srcId="{AFCDDCD7-F2C0-4C95-ACB4-0A6B2CF91B60}" destId="{C13FE037-E8A5-44F2-988E-4222F3934B56}" srcOrd="1" destOrd="0" presId="urn:microsoft.com/office/officeart/2005/8/layout/hierarchy3"/>
    <dgm:cxn modelId="{F0A01E2F-0FA5-46EE-A632-701F28A14D6B}" type="presParOf" srcId="{3B85CA0E-C7FE-4D63-B7FD-4B2ADE122E7A}" destId="{DD1099DF-EB7C-406F-B79E-68875B196765}" srcOrd="1" destOrd="0" presId="urn:microsoft.com/office/officeart/2005/8/layout/hierarchy3"/>
    <dgm:cxn modelId="{7AC36F5E-0C2B-4D79-8A38-4C73B0EFDE88}" type="presParOf" srcId="{DD1099DF-EB7C-406F-B79E-68875B196765}" destId="{2597B5A6-7F23-48FD-83EB-98BADBC16694}" srcOrd="0" destOrd="0" presId="urn:microsoft.com/office/officeart/2005/8/layout/hierarchy3"/>
    <dgm:cxn modelId="{D83E896A-A639-4732-B928-5A1A2815430E}" type="presParOf" srcId="{DD1099DF-EB7C-406F-B79E-68875B196765}" destId="{0249F541-82D0-47E2-8DE1-3D4F7E414C4B}" srcOrd="1" destOrd="0" presId="urn:microsoft.com/office/officeart/2005/8/layout/hierarchy3"/>
    <dgm:cxn modelId="{F97347D9-4832-4B87-A22B-97D3A5B8AD58}" type="presParOf" srcId="{DD1099DF-EB7C-406F-B79E-68875B196765}" destId="{57791C67-D5EE-414A-B4BC-CCFE962C6CE9}" srcOrd="2" destOrd="0" presId="urn:microsoft.com/office/officeart/2005/8/layout/hierarchy3"/>
    <dgm:cxn modelId="{2F0BB03B-604D-4642-8EBC-EE40E411487B}" type="presParOf" srcId="{DD1099DF-EB7C-406F-B79E-68875B196765}" destId="{1E237E80-E7F5-43EE-B6A8-C3DCC02F0BDA}" srcOrd="3" destOrd="0" presId="urn:microsoft.com/office/officeart/2005/8/layout/hierarchy3"/>
    <dgm:cxn modelId="{5FE42279-49E7-4E13-AC0B-24B8AA76C060}" type="presParOf" srcId="{DD1099DF-EB7C-406F-B79E-68875B196765}" destId="{22E85DF9-21D8-4CFC-BD3C-D052B7934B29}" srcOrd="4" destOrd="0" presId="urn:microsoft.com/office/officeart/2005/8/layout/hierarchy3"/>
    <dgm:cxn modelId="{EC42EF3D-D8C1-43D4-BD79-AD3EFE231A07}" type="presParOf" srcId="{DD1099DF-EB7C-406F-B79E-68875B196765}" destId="{8141A162-ECEF-4713-8EED-16F0732FFB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2DD79-0162-4862-ADC7-8BAB820CEC82}">
      <dsp:nvSpPr>
        <dsp:cNvPr id="0" name=""/>
        <dsp:cNvSpPr/>
      </dsp:nvSpPr>
      <dsp:spPr>
        <a:xfrm>
          <a:off x="1844" y="511580"/>
          <a:ext cx="1878118" cy="453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/>
            <a:t>Project Manager            (software architect)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b="1" kern="1200" dirty="0" smtClean="0"/>
            <a:t>N. </a:t>
          </a:r>
          <a:r>
            <a:rPr lang="en-US" sz="1100" b="1" kern="1200" dirty="0" err="1" smtClean="0"/>
            <a:t>Neyroud</a:t>
          </a:r>
          <a:endParaRPr lang="en-US" sz="1100" b="1" kern="1200" dirty="0" smtClean="0"/>
        </a:p>
      </dsp:txBody>
      <dsp:txXfrm>
        <a:off x="1844" y="511580"/>
        <a:ext cx="1878118" cy="4539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C4DD9B-CE7B-4803-9A33-0A9239CE97B4}">
      <dsp:nvSpPr>
        <dsp:cNvPr id="0" name=""/>
        <dsp:cNvSpPr/>
      </dsp:nvSpPr>
      <dsp:spPr>
        <a:xfrm>
          <a:off x="909834" y="342650"/>
          <a:ext cx="1711434" cy="647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/>
            <a:t>Project Leader            (Scientific coordinator) 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b="1" kern="1200" dirty="0" smtClean="0"/>
            <a:t>G. </a:t>
          </a:r>
          <a:r>
            <a:rPr lang="en-US" sz="1100" b="1" kern="1200" dirty="0" err="1" smtClean="0"/>
            <a:t>Lamanna</a:t>
          </a:r>
          <a:endParaRPr lang="en-US" sz="1100" b="1" kern="1200" dirty="0" smtClean="0"/>
        </a:p>
      </dsp:txBody>
      <dsp:txXfrm>
        <a:off x="909834" y="342650"/>
        <a:ext cx="1711434" cy="6471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B9A60-888B-4D9D-BC44-4D5AD648597B}">
      <dsp:nvSpPr>
        <dsp:cNvPr id="0" name=""/>
        <dsp:cNvSpPr/>
      </dsp:nvSpPr>
      <dsp:spPr>
        <a:xfrm>
          <a:off x="791878" y="231776"/>
          <a:ext cx="1007044" cy="5434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/>
            <a:t>CTACG technical coordinator </a:t>
          </a: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b="1" kern="1200" dirty="0" smtClean="0"/>
            <a:t>L. </a:t>
          </a:r>
          <a:r>
            <a:rPr lang="en-US" sz="1100" b="1" kern="1200" dirty="0" err="1" smtClean="0"/>
            <a:t>Arrabito</a:t>
          </a:r>
          <a:endParaRPr lang="en-US" sz="1100" b="1" kern="1200" dirty="0" smtClean="0"/>
        </a:p>
      </dsp:txBody>
      <dsp:txXfrm>
        <a:off x="791878" y="231776"/>
        <a:ext cx="1007044" cy="5434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D93E1-F1EA-48A3-8BA4-588D2D1D33CC}">
      <dsp:nvSpPr>
        <dsp:cNvPr id="0" name=""/>
        <dsp:cNvSpPr/>
      </dsp:nvSpPr>
      <dsp:spPr>
        <a:xfrm>
          <a:off x="936845" y="1541"/>
          <a:ext cx="1253360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Data Model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</a:rPr>
            <a:t>J.-L. Contreras </a:t>
          </a:r>
        </a:p>
      </dsp:txBody>
      <dsp:txXfrm>
        <a:off x="936845" y="1541"/>
        <a:ext cx="1253360" cy="456837"/>
      </dsp:txXfrm>
    </dsp:sp>
    <dsp:sp modelId="{913BBD8D-D909-45DE-B0C6-823D6E344E4F}">
      <dsp:nvSpPr>
        <dsp:cNvPr id="0" name=""/>
        <dsp:cNvSpPr/>
      </dsp:nvSpPr>
      <dsp:spPr>
        <a:xfrm>
          <a:off x="1062181" y="458378"/>
          <a:ext cx="135876" cy="34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27"/>
              </a:lnTo>
              <a:lnTo>
                <a:pt x="135876" y="342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947E8-7F42-4E57-AABE-2E54E665D650}">
      <dsp:nvSpPr>
        <dsp:cNvPr id="0" name=""/>
        <dsp:cNvSpPr/>
      </dsp:nvSpPr>
      <dsp:spPr>
        <a:xfrm>
          <a:off x="1198057" y="572588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Low level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E.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Lyard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1198057" y="572588"/>
        <a:ext cx="730939" cy="456837"/>
      </dsp:txXfrm>
    </dsp:sp>
    <dsp:sp modelId="{75DF64FC-6B86-41AA-A84D-D1AEB3191C94}">
      <dsp:nvSpPr>
        <dsp:cNvPr id="0" name=""/>
        <dsp:cNvSpPr/>
      </dsp:nvSpPr>
      <dsp:spPr>
        <a:xfrm>
          <a:off x="1062181" y="458378"/>
          <a:ext cx="135876" cy="91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74"/>
              </a:lnTo>
              <a:lnTo>
                <a:pt x="135876" y="913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1A30-2F54-419B-AA93-745E9A601BA5}">
      <dsp:nvSpPr>
        <dsp:cNvPr id="0" name=""/>
        <dsp:cNvSpPr/>
      </dsp:nvSpPr>
      <dsp:spPr>
        <a:xfrm>
          <a:off x="1198057" y="114363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Mid level</a:t>
          </a:r>
        </a:p>
      </dsp:txBody>
      <dsp:txXfrm>
        <a:off x="1198057" y="1143634"/>
        <a:ext cx="730939" cy="456837"/>
      </dsp:txXfrm>
    </dsp:sp>
    <dsp:sp modelId="{AB5D687E-F014-4CDE-A33F-F44FD196F591}">
      <dsp:nvSpPr>
        <dsp:cNvPr id="0" name=""/>
        <dsp:cNvSpPr/>
      </dsp:nvSpPr>
      <dsp:spPr>
        <a:xfrm>
          <a:off x="1062181" y="458378"/>
          <a:ext cx="135876" cy="148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721"/>
              </a:lnTo>
              <a:lnTo>
                <a:pt x="135876" y="148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785F4-236E-4C31-8864-BF1ADA8F11C2}">
      <dsp:nvSpPr>
        <dsp:cNvPr id="0" name=""/>
        <dsp:cNvSpPr/>
      </dsp:nvSpPr>
      <dsp:spPr>
        <a:xfrm>
          <a:off x="1198057" y="1714681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High level</a:t>
          </a:r>
        </a:p>
      </dsp:txBody>
      <dsp:txXfrm>
        <a:off x="1198057" y="1714681"/>
        <a:ext cx="730939" cy="456837"/>
      </dsp:txXfrm>
    </dsp:sp>
    <dsp:sp modelId="{EF558288-70CC-45CC-B39B-85950A8DF8C5}">
      <dsp:nvSpPr>
        <dsp:cNvPr id="0" name=""/>
        <dsp:cNvSpPr/>
      </dsp:nvSpPr>
      <dsp:spPr>
        <a:xfrm>
          <a:off x="1062181" y="458378"/>
          <a:ext cx="148755" cy="209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016"/>
              </a:lnTo>
              <a:lnTo>
                <a:pt x="148755" y="2090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05D00-40DA-44F9-B01A-B0ABFFAD5AE1}">
      <dsp:nvSpPr>
        <dsp:cNvPr id="0" name=""/>
        <dsp:cNvSpPr/>
      </dsp:nvSpPr>
      <dsp:spPr>
        <a:xfrm>
          <a:off x="1210936" y="2319977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Response Functions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J. Rico</a:t>
          </a:r>
        </a:p>
      </dsp:txBody>
      <dsp:txXfrm>
        <a:off x="1210936" y="2319977"/>
        <a:ext cx="730939" cy="456837"/>
      </dsp:txXfrm>
    </dsp:sp>
    <dsp:sp modelId="{F6EEB5D8-96A0-433C-843F-EB79902B4A81}">
      <dsp:nvSpPr>
        <dsp:cNvPr id="0" name=""/>
        <dsp:cNvSpPr/>
      </dsp:nvSpPr>
      <dsp:spPr>
        <a:xfrm>
          <a:off x="1062181" y="458378"/>
          <a:ext cx="158235" cy="261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450"/>
              </a:lnTo>
              <a:lnTo>
                <a:pt x="158235" y="261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25158-0298-47D4-B3D3-EE323E4A1405}">
      <dsp:nvSpPr>
        <dsp:cNvPr id="0" name=""/>
        <dsp:cNvSpPr/>
      </dsp:nvSpPr>
      <dsp:spPr>
        <a:xfrm>
          <a:off x="1220416" y="2840410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Common Components</a:t>
          </a:r>
        </a:p>
      </dsp:txBody>
      <dsp:txXfrm>
        <a:off x="1220416" y="2840410"/>
        <a:ext cx="730939" cy="456837"/>
      </dsp:txXfrm>
    </dsp:sp>
    <dsp:sp modelId="{C6B2B0A6-D054-4AD5-A0C5-41CBEF2626B0}">
      <dsp:nvSpPr>
        <dsp:cNvPr id="0" name=""/>
        <dsp:cNvSpPr/>
      </dsp:nvSpPr>
      <dsp:spPr>
        <a:xfrm>
          <a:off x="1062181" y="458378"/>
          <a:ext cx="163907" cy="319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39"/>
              </a:lnTo>
              <a:lnTo>
                <a:pt x="163907" y="3199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53578-EB33-4531-AA03-0318DE5FFECF}">
      <dsp:nvSpPr>
        <dsp:cNvPr id="0" name=""/>
        <dsp:cNvSpPr/>
      </dsp:nvSpPr>
      <dsp:spPr>
        <a:xfrm>
          <a:off x="1226088" y="3428999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Metadata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C.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Boisson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1226088" y="3428999"/>
        <a:ext cx="730939" cy="456837"/>
      </dsp:txXfrm>
    </dsp:sp>
    <dsp:sp modelId="{8720C32B-8128-467B-8EAB-38E088FE290A}">
      <dsp:nvSpPr>
        <dsp:cNvPr id="0" name=""/>
        <dsp:cNvSpPr/>
      </dsp:nvSpPr>
      <dsp:spPr>
        <a:xfrm>
          <a:off x="2282130" y="1541"/>
          <a:ext cx="1146177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Pipelines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</a:rPr>
            <a:t>K. </a:t>
          </a:r>
          <a:r>
            <a:rPr lang="en-US" sz="1100" b="1" kern="1200" dirty="0" err="1" smtClean="0">
              <a:solidFill>
                <a:schemeClr val="tx1"/>
              </a:solidFill>
              <a:latin typeface="+mn-lt"/>
            </a:rPr>
            <a:t>Kosack</a:t>
          </a:r>
          <a:endParaRPr lang="en-US" sz="1100" b="1" kern="1200" dirty="0" smtClean="0">
            <a:solidFill>
              <a:schemeClr val="tx1"/>
            </a:solidFill>
            <a:latin typeface="+mn-lt"/>
          </a:endParaRPr>
        </a:p>
      </dsp:txBody>
      <dsp:txXfrm>
        <a:off x="2282130" y="1541"/>
        <a:ext cx="1146177" cy="456837"/>
      </dsp:txXfrm>
    </dsp:sp>
    <dsp:sp modelId="{B4AE207F-BB69-4FDB-B492-D2FFC8FD9BD6}">
      <dsp:nvSpPr>
        <dsp:cNvPr id="0" name=""/>
        <dsp:cNvSpPr/>
      </dsp:nvSpPr>
      <dsp:spPr>
        <a:xfrm>
          <a:off x="2396747" y="458378"/>
          <a:ext cx="93008" cy="34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27"/>
              </a:lnTo>
              <a:lnTo>
                <a:pt x="93008" y="342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C8781-D7F7-4F06-AC14-0FD23D975214}">
      <dsp:nvSpPr>
        <dsp:cNvPr id="0" name=""/>
        <dsp:cNvSpPr/>
      </dsp:nvSpPr>
      <dsp:spPr>
        <a:xfrm>
          <a:off x="2489756" y="572588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Framework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2489756" y="572588"/>
        <a:ext cx="730939" cy="456837"/>
      </dsp:txXfrm>
    </dsp:sp>
    <dsp:sp modelId="{FCB42FA8-30AC-4C8F-AE06-98F9C96CA097}">
      <dsp:nvSpPr>
        <dsp:cNvPr id="0" name=""/>
        <dsp:cNvSpPr/>
      </dsp:nvSpPr>
      <dsp:spPr>
        <a:xfrm>
          <a:off x="2396747" y="458378"/>
          <a:ext cx="93008" cy="91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74"/>
              </a:lnTo>
              <a:lnTo>
                <a:pt x="93008" y="913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9FB29-62C2-4BC6-8FD8-2A5FE5F00CD8}">
      <dsp:nvSpPr>
        <dsp:cNvPr id="0" name=""/>
        <dsp:cNvSpPr/>
      </dsp:nvSpPr>
      <dsp:spPr>
        <a:xfrm>
          <a:off x="2489756" y="114363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Calibration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R. de los Reyes</a:t>
          </a:r>
        </a:p>
      </dsp:txBody>
      <dsp:txXfrm>
        <a:off x="2489756" y="1143634"/>
        <a:ext cx="730939" cy="456837"/>
      </dsp:txXfrm>
    </dsp:sp>
    <dsp:sp modelId="{C1D32B81-D673-408A-B6F4-BE49FD150BED}">
      <dsp:nvSpPr>
        <dsp:cNvPr id="0" name=""/>
        <dsp:cNvSpPr/>
      </dsp:nvSpPr>
      <dsp:spPr>
        <a:xfrm>
          <a:off x="2396747" y="458378"/>
          <a:ext cx="117853" cy="1484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085"/>
              </a:lnTo>
              <a:lnTo>
                <a:pt x="117853" y="1484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C5BA3-456B-4014-80A4-313CD422BAD4}">
      <dsp:nvSpPr>
        <dsp:cNvPr id="0" name=""/>
        <dsp:cNvSpPr/>
      </dsp:nvSpPr>
      <dsp:spPr>
        <a:xfrm>
          <a:off x="2514601" y="1714046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err="1" smtClean="0">
              <a:solidFill>
                <a:schemeClr val="tx1"/>
              </a:solidFill>
              <a:latin typeface="+mn-lt"/>
            </a:rPr>
            <a:t>Reconstr</a:t>
          </a: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. and analysis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K.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Kosack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2514601" y="1714046"/>
        <a:ext cx="730939" cy="456837"/>
      </dsp:txXfrm>
    </dsp:sp>
    <dsp:sp modelId="{C18AECE3-D0B8-426B-A983-17376B57AFD8}">
      <dsp:nvSpPr>
        <dsp:cNvPr id="0" name=""/>
        <dsp:cNvSpPr/>
      </dsp:nvSpPr>
      <dsp:spPr>
        <a:xfrm>
          <a:off x="2396747" y="458378"/>
          <a:ext cx="117853" cy="2093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685"/>
              </a:lnTo>
              <a:lnTo>
                <a:pt x="117853" y="2093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47A71-172C-4562-B0DE-E7ABF8AB8AA0}">
      <dsp:nvSpPr>
        <dsp:cNvPr id="0" name=""/>
        <dsp:cNvSpPr/>
      </dsp:nvSpPr>
      <dsp:spPr>
        <a:xfrm>
          <a:off x="2514601" y="2323645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On-site analysis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A.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Bulgarelli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2514601" y="2323645"/>
        <a:ext cx="730939" cy="456837"/>
      </dsp:txXfrm>
    </dsp:sp>
    <dsp:sp modelId="{09C8A5D2-2D8B-46E0-8C1B-E767648640A2}">
      <dsp:nvSpPr>
        <dsp:cNvPr id="0" name=""/>
        <dsp:cNvSpPr/>
      </dsp:nvSpPr>
      <dsp:spPr>
        <a:xfrm>
          <a:off x="2396747" y="458378"/>
          <a:ext cx="121917" cy="262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6814"/>
              </a:lnTo>
              <a:lnTo>
                <a:pt x="121917" y="2626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25CED-3A20-419C-84C0-2DD4AECC1ED3}">
      <dsp:nvSpPr>
        <dsp:cNvPr id="0" name=""/>
        <dsp:cNvSpPr/>
      </dsp:nvSpPr>
      <dsp:spPr>
        <a:xfrm>
          <a:off x="2518665" y="285677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Monte Carlo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G.Maie</a:t>
          </a:r>
          <a:r>
            <a:rPr lang="en-US" sz="900" b="1" i="1" kern="1200" dirty="0" err="1" smtClean="0">
              <a:solidFill>
                <a:schemeClr val="tx1"/>
              </a:solidFill>
              <a:latin typeface="+mn-lt"/>
            </a:rPr>
            <a:t>r</a:t>
          </a:r>
          <a:endParaRPr lang="en-US" sz="900" b="1" i="1" kern="1200" dirty="0" smtClean="0">
            <a:solidFill>
              <a:schemeClr val="tx1"/>
            </a:solidFill>
            <a:latin typeface="+mn-lt"/>
          </a:endParaRPr>
        </a:p>
      </dsp:txBody>
      <dsp:txXfrm>
        <a:off x="2518665" y="2856774"/>
        <a:ext cx="730939" cy="456837"/>
      </dsp:txXfrm>
    </dsp:sp>
    <dsp:sp modelId="{F14EA244-0991-404A-BA55-EA8A02E4EAC0}">
      <dsp:nvSpPr>
        <dsp:cNvPr id="0" name=""/>
        <dsp:cNvSpPr/>
      </dsp:nvSpPr>
      <dsp:spPr>
        <a:xfrm>
          <a:off x="3521666" y="1541"/>
          <a:ext cx="1185392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Archives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</a:rPr>
            <a:t>L.A. </a:t>
          </a:r>
          <a:r>
            <a:rPr lang="en-US" sz="1100" b="1" kern="1200" dirty="0" err="1" smtClean="0">
              <a:solidFill>
                <a:schemeClr val="tx1"/>
              </a:solidFill>
              <a:latin typeface="+mn-lt"/>
            </a:rPr>
            <a:t>Antonelli</a:t>
          </a: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3521666" y="1541"/>
        <a:ext cx="1185392" cy="456837"/>
      </dsp:txXfrm>
    </dsp:sp>
    <dsp:sp modelId="{474EAC3A-B94D-4C19-BD00-5367D1DF82C9}">
      <dsp:nvSpPr>
        <dsp:cNvPr id="0" name=""/>
        <dsp:cNvSpPr/>
      </dsp:nvSpPr>
      <dsp:spPr>
        <a:xfrm>
          <a:off x="3640205" y="458378"/>
          <a:ext cx="108690" cy="34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27"/>
              </a:lnTo>
              <a:lnTo>
                <a:pt x="108690" y="342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E9A22-B793-4A13-9FB7-EBE85A2A3644}">
      <dsp:nvSpPr>
        <dsp:cNvPr id="0" name=""/>
        <dsp:cNvSpPr/>
      </dsp:nvSpPr>
      <dsp:spPr>
        <a:xfrm>
          <a:off x="3748896" y="572588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Storage</a:t>
          </a:r>
        </a:p>
      </dsp:txBody>
      <dsp:txXfrm>
        <a:off x="3748896" y="572588"/>
        <a:ext cx="730939" cy="456837"/>
      </dsp:txXfrm>
    </dsp:sp>
    <dsp:sp modelId="{514F870B-3474-4E2D-A20E-F3747FCAAA00}">
      <dsp:nvSpPr>
        <dsp:cNvPr id="0" name=""/>
        <dsp:cNvSpPr/>
      </dsp:nvSpPr>
      <dsp:spPr>
        <a:xfrm>
          <a:off x="3640205" y="458378"/>
          <a:ext cx="108690" cy="91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74"/>
              </a:lnTo>
              <a:lnTo>
                <a:pt x="108690" y="913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85B50-D4A7-4C83-B35E-B0D44587E34D}">
      <dsp:nvSpPr>
        <dsp:cNvPr id="0" name=""/>
        <dsp:cNvSpPr/>
      </dsp:nvSpPr>
      <dsp:spPr>
        <a:xfrm>
          <a:off x="3748896" y="114363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Management System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S.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Gallozzi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3748896" y="1143634"/>
        <a:ext cx="730939" cy="456837"/>
      </dsp:txXfrm>
    </dsp:sp>
    <dsp:sp modelId="{E36D2BBF-CEEF-4D4B-AE32-77E9C9E09408}">
      <dsp:nvSpPr>
        <dsp:cNvPr id="0" name=""/>
        <dsp:cNvSpPr/>
      </dsp:nvSpPr>
      <dsp:spPr>
        <a:xfrm>
          <a:off x="3640205" y="458378"/>
          <a:ext cx="108690" cy="148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721"/>
              </a:lnTo>
              <a:lnTo>
                <a:pt x="108690" y="148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CA7E9-3750-4BD8-80FA-AD6019693896}">
      <dsp:nvSpPr>
        <dsp:cNvPr id="0" name=""/>
        <dsp:cNvSpPr/>
      </dsp:nvSpPr>
      <dsp:spPr>
        <a:xfrm>
          <a:off x="3748896" y="1714681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Framework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i="1" kern="1200" dirty="0" smtClean="0">
            <a:solidFill>
              <a:schemeClr val="tx1"/>
            </a:solidFill>
            <a:latin typeface="+mn-lt"/>
          </a:endParaRPr>
        </a:p>
      </dsp:txBody>
      <dsp:txXfrm>
        <a:off x="3748896" y="1714681"/>
        <a:ext cx="730939" cy="456837"/>
      </dsp:txXfrm>
    </dsp:sp>
    <dsp:sp modelId="{CECFE892-C881-4522-BE5F-39921D096BC0}">
      <dsp:nvSpPr>
        <dsp:cNvPr id="0" name=""/>
        <dsp:cNvSpPr/>
      </dsp:nvSpPr>
      <dsp:spPr>
        <a:xfrm>
          <a:off x="4800600" y="1541"/>
          <a:ext cx="1247211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Observer access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</a:rPr>
            <a:t>J. Knödlseder</a:t>
          </a:r>
          <a:endParaRPr lang="en-US" sz="1100" b="1" i="1" kern="1200" dirty="0" smtClean="0">
            <a:solidFill>
              <a:schemeClr val="tx1"/>
            </a:solidFill>
            <a:latin typeface="+mn-lt"/>
          </a:endParaRPr>
        </a:p>
      </dsp:txBody>
      <dsp:txXfrm>
        <a:off x="4800600" y="1541"/>
        <a:ext cx="1247211" cy="456837"/>
      </dsp:txXfrm>
    </dsp:sp>
    <dsp:sp modelId="{B8B40773-64EE-48D0-9785-5019360B10EE}">
      <dsp:nvSpPr>
        <dsp:cNvPr id="0" name=""/>
        <dsp:cNvSpPr/>
      </dsp:nvSpPr>
      <dsp:spPr>
        <a:xfrm>
          <a:off x="4925321" y="458378"/>
          <a:ext cx="133422" cy="34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27"/>
              </a:lnTo>
              <a:lnTo>
                <a:pt x="133422" y="342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8184C-D4A0-46DC-9D81-A7B08E304B0C}">
      <dsp:nvSpPr>
        <dsp:cNvPr id="0" name=""/>
        <dsp:cNvSpPr/>
      </dsp:nvSpPr>
      <dsp:spPr>
        <a:xfrm>
          <a:off x="5058744" y="572588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User support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R. Walter</a:t>
          </a:r>
        </a:p>
      </dsp:txBody>
      <dsp:txXfrm>
        <a:off x="5058744" y="572588"/>
        <a:ext cx="730939" cy="456837"/>
      </dsp:txXfrm>
    </dsp:sp>
    <dsp:sp modelId="{618635DA-9631-426D-BEEF-16F20B8F1CA5}">
      <dsp:nvSpPr>
        <dsp:cNvPr id="0" name=""/>
        <dsp:cNvSpPr/>
      </dsp:nvSpPr>
      <dsp:spPr>
        <a:xfrm>
          <a:off x="4925321" y="458378"/>
          <a:ext cx="133422" cy="91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74"/>
              </a:lnTo>
              <a:lnTo>
                <a:pt x="133422" y="913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9850E-E37C-4E94-8739-E4A4EDA1950B}">
      <dsp:nvSpPr>
        <dsp:cNvPr id="0" name=""/>
        <dsp:cNvSpPr/>
      </dsp:nvSpPr>
      <dsp:spPr>
        <a:xfrm>
          <a:off x="5058744" y="114363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Science tools </a:t>
          </a:r>
          <a:r>
            <a:rPr lang="en-US" sz="900" b="1" kern="1200" dirty="0" smtClean="0">
              <a:solidFill>
                <a:schemeClr val="tx1"/>
              </a:solidFill>
              <a:latin typeface="+mn-lt"/>
            </a:rPr>
            <a:t>J. </a:t>
          </a:r>
          <a:r>
            <a:rPr lang="en-US" sz="900" b="1" kern="1200" dirty="0" err="1" smtClean="0">
              <a:solidFill>
                <a:schemeClr val="tx1"/>
              </a:solidFill>
              <a:latin typeface="+mn-lt"/>
            </a:rPr>
            <a:t>Knödlseder</a:t>
          </a:r>
          <a:endParaRPr lang="en-US" sz="900" b="0" i="1" kern="1200" dirty="0" smtClean="0">
            <a:solidFill>
              <a:schemeClr val="tx1"/>
            </a:solidFill>
            <a:latin typeface="+mn-lt"/>
          </a:endParaRPr>
        </a:p>
      </dsp:txBody>
      <dsp:txXfrm>
        <a:off x="5058744" y="1143634"/>
        <a:ext cx="730939" cy="456837"/>
      </dsp:txXfrm>
    </dsp:sp>
    <dsp:sp modelId="{22180C39-F6E6-4802-AA20-1FF9973775E3}">
      <dsp:nvSpPr>
        <dsp:cNvPr id="0" name=""/>
        <dsp:cNvSpPr/>
      </dsp:nvSpPr>
      <dsp:spPr>
        <a:xfrm>
          <a:off x="4925321" y="458378"/>
          <a:ext cx="133422" cy="148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721"/>
              </a:lnTo>
              <a:lnTo>
                <a:pt x="133422" y="148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28527-EADD-4517-937B-4042B9360B1A}">
      <dsp:nvSpPr>
        <dsp:cNvPr id="0" name=""/>
        <dsp:cNvSpPr/>
      </dsp:nvSpPr>
      <dsp:spPr>
        <a:xfrm>
          <a:off x="5058744" y="1714681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Dissemination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R. Walter</a:t>
          </a:r>
        </a:p>
      </dsp:txBody>
      <dsp:txXfrm>
        <a:off x="5058744" y="1714681"/>
        <a:ext cx="730939" cy="456837"/>
      </dsp:txXfrm>
    </dsp:sp>
    <dsp:sp modelId="{77F901E9-9105-4A0D-9AE8-7331D77945A8}">
      <dsp:nvSpPr>
        <dsp:cNvPr id="0" name=""/>
        <dsp:cNvSpPr/>
      </dsp:nvSpPr>
      <dsp:spPr>
        <a:xfrm>
          <a:off x="4925321" y="458378"/>
          <a:ext cx="117772" cy="2056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041"/>
              </a:lnTo>
              <a:lnTo>
                <a:pt x="117772" y="2056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04BB0-876B-49B6-A2C8-C870268F056C}">
      <dsp:nvSpPr>
        <dsp:cNvPr id="0" name=""/>
        <dsp:cNvSpPr/>
      </dsp:nvSpPr>
      <dsp:spPr>
        <a:xfrm>
          <a:off x="5043094" y="2286002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Proposal handling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B.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Khelifi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5043094" y="2286002"/>
        <a:ext cx="730939" cy="456837"/>
      </dsp:txXfrm>
    </dsp:sp>
    <dsp:sp modelId="{8F3F6DC8-2099-4415-9DB6-78979C4F3F74}">
      <dsp:nvSpPr>
        <dsp:cNvPr id="0" name=""/>
        <dsp:cNvSpPr/>
      </dsp:nvSpPr>
      <dsp:spPr>
        <a:xfrm>
          <a:off x="6141171" y="1541"/>
          <a:ext cx="1220924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  <a:latin typeface="+mn-lt"/>
            </a:rPr>
            <a:t> IC-Infrastructures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+mn-lt"/>
            </a:rPr>
            <a:t>N. Neyroud</a:t>
          </a:r>
        </a:p>
      </dsp:txBody>
      <dsp:txXfrm>
        <a:off x="6141171" y="1541"/>
        <a:ext cx="1220924" cy="456837"/>
      </dsp:txXfrm>
    </dsp:sp>
    <dsp:sp modelId="{2597B5A6-7F23-48FD-83EB-98BADBC16694}">
      <dsp:nvSpPr>
        <dsp:cNvPr id="0" name=""/>
        <dsp:cNvSpPr/>
      </dsp:nvSpPr>
      <dsp:spPr>
        <a:xfrm>
          <a:off x="6263263" y="458378"/>
          <a:ext cx="130374" cy="34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27"/>
              </a:lnTo>
              <a:lnTo>
                <a:pt x="130374" y="342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9F541-82D0-47E2-8DE1-3D4F7E414C4B}">
      <dsp:nvSpPr>
        <dsp:cNvPr id="0" name=""/>
        <dsp:cNvSpPr/>
      </dsp:nvSpPr>
      <dsp:spPr>
        <a:xfrm>
          <a:off x="6393637" y="572588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0" i="1" kern="1200" dirty="0" smtClean="0">
            <a:solidFill>
              <a:schemeClr val="tx1"/>
            </a:solidFill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Network infrastructure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G.Lamanna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6393637" y="572588"/>
        <a:ext cx="730939" cy="456837"/>
      </dsp:txXfrm>
    </dsp:sp>
    <dsp:sp modelId="{57791C67-D5EE-414A-B4BC-CCFE962C6CE9}">
      <dsp:nvSpPr>
        <dsp:cNvPr id="0" name=""/>
        <dsp:cNvSpPr/>
      </dsp:nvSpPr>
      <dsp:spPr>
        <a:xfrm>
          <a:off x="6263263" y="458378"/>
          <a:ext cx="130374" cy="91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74"/>
              </a:lnTo>
              <a:lnTo>
                <a:pt x="130374" y="913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37E80-E7F5-43EE-B6A8-C3DCC02F0BDA}">
      <dsp:nvSpPr>
        <dsp:cNvPr id="0" name=""/>
        <dsp:cNvSpPr/>
      </dsp:nvSpPr>
      <dsp:spPr>
        <a:xfrm>
          <a:off x="6393637" y="1143634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Computing architecture </a:t>
          </a:r>
          <a:r>
            <a:rPr lang="en-US" sz="900" b="1" i="0" kern="1200" dirty="0" smtClean="0">
              <a:solidFill>
                <a:schemeClr val="tx1"/>
              </a:solidFill>
              <a:latin typeface="+mn-lt"/>
            </a:rPr>
            <a:t>N. </a:t>
          </a:r>
          <a:r>
            <a:rPr lang="en-US" sz="900" b="1" i="0" kern="1200" dirty="0" err="1" smtClean="0">
              <a:solidFill>
                <a:schemeClr val="tx1"/>
              </a:solidFill>
              <a:latin typeface="+mn-lt"/>
            </a:rPr>
            <a:t>Neyroud</a:t>
          </a:r>
          <a:endParaRPr lang="en-US" sz="900" b="1" i="0" kern="1200" dirty="0" smtClean="0">
            <a:solidFill>
              <a:schemeClr val="tx1"/>
            </a:solidFill>
            <a:latin typeface="+mn-lt"/>
          </a:endParaRPr>
        </a:p>
      </dsp:txBody>
      <dsp:txXfrm>
        <a:off x="6393637" y="1143634"/>
        <a:ext cx="730939" cy="456837"/>
      </dsp:txXfrm>
    </dsp:sp>
    <dsp:sp modelId="{22E85DF9-21D8-4CFC-BD3C-D052B7934B29}">
      <dsp:nvSpPr>
        <dsp:cNvPr id="0" name=""/>
        <dsp:cNvSpPr/>
      </dsp:nvSpPr>
      <dsp:spPr>
        <a:xfrm>
          <a:off x="6263263" y="458378"/>
          <a:ext cx="122903" cy="148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721"/>
              </a:lnTo>
              <a:lnTo>
                <a:pt x="122903" y="1484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A162-ECEF-4713-8EED-16F0732FFB72}">
      <dsp:nvSpPr>
        <dsp:cNvPr id="0" name=""/>
        <dsp:cNvSpPr/>
      </dsp:nvSpPr>
      <dsp:spPr>
        <a:xfrm>
          <a:off x="6386167" y="1714681"/>
          <a:ext cx="730939" cy="456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kern="1200" dirty="0" smtClean="0">
              <a:solidFill>
                <a:schemeClr val="tx1"/>
              </a:solidFill>
              <a:latin typeface="+mn-lt"/>
            </a:rPr>
            <a:t>User Services</a:t>
          </a:r>
          <a:endParaRPr lang="en-US" sz="900" b="1" i="0" kern="1200" dirty="0">
            <a:solidFill>
              <a:schemeClr val="tx1"/>
            </a:solidFill>
            <a:latin typeface="+mn-lt"/>
          </a:endParaRPr>
        </a:p>
      </dsp:txBody>
      <dsp:txXfrm>
        <a:off x="6386167" y="1714681"/>
        <a:ext cx="730939" cy="45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B60F-8B9E-498A-B339-FDF05125BD21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7740A-F3B8-4FC3-A4AD-C19DA93798A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188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C74E-7C5C-4D5F-9BA0-0473A4AD568A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56E12-5286-4C40-B7D6-B92B3D7B07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15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>
            <a:off x="1600200" y="768927"/>
            <a:ext cx="73013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 flipH="1">
            <a:off x="4267200" y="685800"/>
            <a:ext cx="46482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39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5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9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3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30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52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80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73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41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8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57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23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6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45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58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73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5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72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1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5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2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74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273049"/>
          </a:xfrm>
          <a:prstGeom prst="rect">
            <a:avLst/>
          </a:prstGeom>
        </p:spPr>
        <p:txBody>
          <a:bodyPr/>
          <a:lstStyle/>
          <a:p>
            <a:fld id="{59FFE8A1-211E-4F6E-8297-A12AF929BB1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98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>
            <a:off x="1600200" y="768927"/>
            <a:ext cx="73013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 flipH="1">
            <a:off x="4267200" y="685800"/>
            <a:ext cx="46482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13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2873-6F28-47CA-86B4-2EFE4AA430C0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Line 3"/>
          <p:cNvSpPr>
            <a:spLocks noChangeShapeType="1"/>
          </p:cNvSpPr>
          <p:nvPr userDrawn="1"/>
        </p:nvSpPr>
        <p:spPr bwMode="auto">
          <a:xfrm>
            <a:off x="1600200" y="768927"/>
            <a:ext cx="73013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 userDrawn="1"/>
        </p:nvSpPr>
        <p:spPr bwMode="auto">
          <a:xfrm flipH="1">
            <a:off x="4267200" y="685800"/>
            <a:ext cx="46482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8662554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 userDrawn="1"/>
        </p:nvSpPr>
        <p:spPr bwMode="auto">
          <a:xfrm>
            <a:off x="499917" y="6396335"/>
            <a:ext cx="8618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 baseline="0" dirty="0" smtClean="0">
                <a:solidFill>
                  <a:schemeClr val="tx1"/>
                </a:solidFill>
              </a:rPr>
              <a:t>DATA  LAPP 1er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Décembre</a:t>
            </a:r>
            <a:r>
              <a:rPr lang="en-US" sz="1200" baseline="0" dirty="0" smtClean="0">
                <a:solidFill>
                  <a:schemeClr val="tx1"/>
                </a:solidFill>
              </a:rPr>
              <a:t> 2014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  <a:fld id="{FB58EDB1-7F4E-4ADA-A6F8-BE7291174944}" type="slidenum">
              <a:rPr lang="en-US" sz="1200" baseline="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‹N°›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327"/>
            <a:ext cx="13854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67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BC0A-BE29-46B2-9BEA-4C50F06EC462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2A31-8C37-4F82-ACEF-C62CF2998D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2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1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orge.in2p3.fr/projects/cta_dirac/repository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in2p3.fr/projects/cta/repository" TargetMode="External"/><Relationship Id="rId2" Type="http://schemas.openxmlformats.org/officeDocument/2006/relationships/hyperlink" Target="https://forge.in2p3.fr/dmsf/files/389/downlo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narqube.org/" TargetMode="External"/><Relationship Id="rId5" Type="http://schemas.openxmlformats.org/officeDocument/2006/relationships/hyperlink" Target="https://ci.in2p3.fr/cta/" TargetMode="External"/><Relationship Id="rId4" Type="http://schemas.openxmlformats.org/officeDocument/2006/relationships/hyperlink" Target="https://forge.in2p3.fr/projects/ct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DATA MANAGEMENT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895600" y="838200"/>
            <a:ext cx="6019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267200" y="685800"/>
            <a:ext cx="4648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3352800"/>
            <a:ext cx="6019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3200400"/>
            <a:ext cx="4648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38350" cy="134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ubtitle 2"/>
          <p:cNvSpPr>
            <a:spLocks/>
          </p:cNvSpPr>
          <p:nvPr/>
        </p:nvSpPr>
        <p:spPr bwMode="auto">
          <a:xfrm>
            <a:off x="1295400" y="37338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80000"/>
              </a:lnSpc>
              <a:buClr>
                <a:srgbClr val="F1AF00"/>
              </a:buClr>
            </a:pPr>
            <a:r>
              <a:rPr lang="en-US" sz="2000" b="1" dirty="0" smtClean="0"/>
              <a:t>G. Lamanna, N. Neyroud, C. Barbier, J. Jacquemier, D. Sanchez </a:t>
            </a:r>
          </a:p>
          <a:p>
            <a:pPr algn="ctr" eaLnBrk="0" hangingPunct="0">
              <a:lnSpc>
                <a:spcPct val="80000"/>
              </a:lnSpc>
              <a:buClr>
                <a:srgbClr val="F1AF00"/>
              </a:buClr>
            </a:pPr>
            <a:r>
              <a:rPr lang="en-US" sz="2000" b="1" dirty="0" smtClean="0"/>
              <a:t> </a:t>
            </a:r>
            <a:endParaRPr lang="en-US" sz="2000" b="1" dirty="0">
              <a:solidFill>
                <a:srgbClr val="777777"/>
              </a:solidFill>
            </a:endParaRPr>
          </a:p>
          <a:p>
            <a:pPr algn="ctr" eaLnBrk="0" hangingPunct="0">
              <a:lnSpc>
                <a:spcPct val="80000"/>
              </a:lnSpc>
              <a:buClr>
                <a:srgbClr val="F1AF00"/>
              </a:buClr>
              <a:buFontTx/>
              <a:buNone/>
            </a:pP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905000" y="5105400"/>
            <a:ext cx="5396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srgbClr val="006699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006699"/>
                </a:solidFill>
              </a:rPr>
              <a:t>CTA  1er </a:t>
            </a:r>
            <a:r>
              <a:rPr lang="en-US" sz="1400" dirty="0" err="1" smtClean="0">
                <a:solidFill>
                  <a:srgbClr val="006699"/>
                </a:solidFill>
              </a:rPr>
              <a:t>Décembre</a:t>
            </a:r>
            <a:r>
              <a:rPr lang="en-US" sz="1400" dirty="0" smtClean="0">
                <a:solidFill>
                  <a:srgbClr val="006699"/>
                </a:solidFill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Responsabilités du projet pipelines  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04800" y="1600200"/>
            <a:ext cx="800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Produire les logiciels: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Traiter les données brutes pour fournir des données de haut niveau aux scientifiques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Contrôle et surveillance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3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Organigramme technique de produit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700963" cy="494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23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logiciel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81000" y="1676400"/>
            <a:ext cx="7467600" cy="1143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Séquence de traitements appliqués aux données pour atteindre un but de haut niveau.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BA2-9BD9-4821-9D8D-181A613B2A51}" type="slidenum">
              <a:rPr lang="fr-FR" smtClean="0"/>
              <a:pPr/>
              <a:t>12</a:t>
            </a:fld>
            <a:r>
              <a:rPr lang="fr-FR" dirty="0" smtClean="0"/>
              <a:t>/8</a:t>
            </a:r>
            <a:endParaRPr lang="fr-FR" dirty="0"/>
          </a:p>
        </p:txBody>
      </p:sp>
      <p:pic>
        <p:nvPicPr>
          <p:cNvPr id="4098" name="Picture 2" descr="A branching pip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fr-FR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Pipeline (DRP)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533" y="1447800"/>
            <a:ext cx="4377267" cy="1630363"/>
          </a:xfrm>
          <a:ln>
            <a:solidFill>
              <a:srgbClr val="92D050"/>
            </a:solidFill>
          </a:ln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Calibration : (par télescope)</a:t>
            </a:r>
          </a:p>
          <a:p>
            <a:pPr lvl="1"/>
            <a:r>
              <a:rPr lang="fr-FR" dirty="0" smtClean="0"/>
              <a:t>Calcule coefficients de calibration</a:t>
            </a:r>
          </a:p>
          <a:p>
            <a:pPr lvl="1"/>
            <a:r>
              <a:rPr lang="fr-FR" dirty="0" smtClean="0"/>
              <a:t>Applique coefficients sur données brutes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6/8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69013"/>
            <a:ext cx="2968295" cy="53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3207309"/>
            <a:ext cx="4419600" cy="15170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Reconstruction:</a:t>
            </a:r>
          </a:p>
          <a:p>
            <a:pPr lvl="1"/>
            <a:r>
              <a:rPr lang="fr-FR" dirty="0" smtClean="0"/>
              <a:t>Combine les données de plusieurs télescopes</a:t>
            </a:r>
          </a:p>
          <a:p>
            <a:pPr lvl="1"/>
            <a:r>
              <a:rPr lang="fr-FR" dirty="0" smtClean="0"/>
              <a:t>Reconstruit les caractéristiques de chaque évènement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837671"/>
            <a:ext cx="4419600" cy="16303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2600" dirty="0" err="1"/>
              <a:t>Analysis</a:t>
            </a:r>
            <a:endParaRPr lang="fr-FR" sz="2600" dirty="0"/>
          </a:p>
          <a:p>
            <a:pPr lvl="1"/>
            <a:r>
              <a:rPr lang="fr-FR" sz="2600" dirty="0"/>
              <a:t>Sélection d’évènement</a:t>
            </a:r>
          </a:p>
          <a:p>
            <a:pPr lvl="1"/>
            <a:r>
              <a:rPr lang="fr-FR" sz="2600" dirty="0"/>
              <a:t>Génération IRF 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1763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logiciel bas </a:t>
            </a: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 (Framework</a:t>
            </a: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C’est quoi;</a:t>
            </a:r>
          </a:p>
          <a:p>
            <a:pPr lvl="1"/>
            <a:r>
              <a:rPr lang="fr-FR" dirty="0" smtClean="0"/>
              <a:t>Ensemble d’outils et de composants logiciels. </a:t>
            </a:r>
          </a:p>
          <a:p>
            <a:pPr lvl="1"/>
            <a:r>
              <a:rPr lang="fr-FR" dirty="0" smtClean="0"/>
              <a:t>Pas une application.</a:t>
            </a:r>
          </a:p>
          <a:p>
            <a:pPr lvl="1"/>
            <a:r>
              <a:rPr lang="fr-FR" dirty="0" smtClean="0"/>
              <a:t>Fonctionne par inversion </a:t>
            </a:r>
            <a:r>
              <a:rPr lang="fr-FR" dirty="0"/>
              <a:t>de </a:t>
            </a:r>
            <a:r>
              <a:rPr lang="fr-FR" dirty="0" smtClean="0"/>
              <a:t>contrôle.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Pour quoi faire:</a:t>
            </a:r>
            <a:endParaRPr lang="fr-FR" dirty="0"/>
          </a:p>
          <a:p>
            <a:pPr lvl="1"/>
            <a:r>
              <a:rPr lang="fr-FR" dirty="0" smtClean="0"/>
              <a:t>Créer des différentes applications</a:t>
            </a:r>
          </a:p>
          <a:p>
            <a:pPr lvl="2"/>
            <a:r>
              <a:rPr lang="fr-FR" dirty="0" smtClean="0"/>
              <a:t>Utilisant composants logiciels du Framework </a:t>
            </a:r>
          </a:p>
          <a:p>
            <a:pPr lvl="3"/>
            <a:r>
              <a:rPr lang="fr-FR" dirty="0" smtClean="0"/>
              <a:t>I/O</a:t>
            </a:r>
          </a:p>
          <a:p>
            <a:pPr lvl="3"/>
            <a:r>
              <a:rPr lang="fr-FR" dirty="0" smtClean="0"/>
              <a:t>Log</a:t>
            </a:r>
          </a:p>
          <a:p>
            <a:pPr lvl="3"/>
            <a:r>
              <a:rPr lang="fr-FR" dirty="0" smtClean="0"/>
              <a:t>exécutions </a:t>
            </a:r>
            <a:r>
              <a:rPr lang="fr-FR" dirty="0"/>
              <a:t>parallèles</a:t>
            </a:r>
            <a:r>
              <a:rPr lang="fr-FR" dirty="0" smtClean="0"/>
              <a:t>.</a:t>
            </a:r>
          </a:p>
          <a:p>
            <a:pPr lvl="2"/>
            <a:r>
              <a:rPr lang="fr-FR" dirty="0" smtClean="0"/>
              <a:t>Ajoutant son propre code (classes dérivées) </a:t>
            </a:r>
            <a:r>
              <a:rPr lang="fr-FR" dirty="0"/>
              <a:t>du Framework (C</a:t>
            </a:r>
            <a:r>
              <a:rPr lang="fr-FR" dirty="0" smtClean="0"/>
              <a:t>++))</a:t>
            </a:r>
            <a:endParaRPr lang="fr-FR" dirty="0"/>
          </a:p>
          <a:p>
            <a:pPr lvl="2"/>
            <a:r>
              <a:rPr lang="fr-FR" dirty="0" smtClean="0"/>
              <a:t>Utilisant les outils du Framework</a:t>
            </a:r>
          </a:p>
          <a:p>
            <a:pPr lvl="3"/>
            <a:r>
              <a:rPr lang="fr-FR" dirty="0" smtClean="0"/>
              <a:t>Tests, profilage…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BA2-9BD9-4821-9D8D-181A613B2A51}" type="slidenum">
              <a:rPr lang="fr-FR" smtClean="0"/>
              <a:pPr/>
              <a:t>14</a:t>
            </a:fld>
            <a:r>
              <a:rPr lang="fr-FR" dirty="0" smtClean="0"/>
              <a:t>/8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820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</a:t>
            </a:r>
            <a:r>
              <a:rPr lang="fr-FR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8/8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933" y="1676400"/>
            <a:ext cx="5857875" cy="48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Étoile à 5 branches 4"/>
          <p:cNvSpPr/>
          <p:nvPr/>
        </p:nvSpPr>
        <p:spPr>
          <a:xfrm>
            <a:off x="1253065" y="3352800"/>
            <a:ext cx="211667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1253064" y="4876800"/>
            <a:ext cx="211667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2209800" y="3896293"/>
            <a:ext cx="211667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50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r-FR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et </a:t>
            </a:r>
            <a:r>
              <a:rPr lang="fr-FR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Hadoop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data</a:t>
            </a:r>
          </a:p>
          <a:p>
            <a:pPr lvl="1"/>
            <a:r>
              <a:rPr lang="fr-FR" dirty="0" smtClean="0"/>
              <a:t>Volume de donnée et vitesse du résultat</a:t>
            </a:r>
          </a:p>
          <a:p>
            <a:r>
              <a:rPr lang="fr-FR" dirty="0" err="1" smtClean="0"/>
              <a:t>Hadoop</a:t>
            </a:r>
            <a:endParaRPr lang="fr-FR" dirty="0" smtClean="0"/>
          </a:p>
          <a:p>
            <a:pPr lvl="1"/>
            <a:r>
              <a:rPr lang="fr-FR" dirty="0" smtClean="0"/>
              <a:t>Utilisé par Yahoo, Facebook … </a:t>
            </a:r>
          </a:p>
          <a:p>
            <a:pPr lvl="1"/>
            <a:r>
              <a:rPr lang="fr-FR" dirty="0" smtClean="0"/>
              <a:t>Traitement simple sur fichier texte.</a:t>
            </a:r>
          </a:p>
          <a:p>
            <a:r>
              <a:rPr lang="fr-FR" dirty="0" smtClean="0"/>
              <a:t>Utiliser </a:t>
            </a:r>
            <a:r>
              <a:rPr lang="fr-FR" dirty="0" err="1" smtClean="0"/>
              <a:t>Hadoop</a:t>
            </a:r>
            <a:r>
              <a:rPr lang="fr-FR" dirty="0" smtClean="0"/>
              <a:t> pour nos pipelines</a:t>
            </a:r>
          </a:p>
          <a:p>
            <a:pPr lvl="1"/>
            <a:r>
              <a:rPr lang="fr-FR" dirty="0" smtClean="0"/>
              <a:t>Non car multiple sources entrées (données brutes, calibrations, techniques) structurées</a:t>
            </a:r>
          </a:p>
          <a:p>
            <a:pPr lvl="1"/>
            <a:r>
              <a:rPr lang="fr-FR" dirty="0" smtClean="0"/>
              <a:t>Peut être pour On-site (Data volume </a:t>
            </a:r>
            <a:r>
              <a:rPr lang="fr-FR" dirty="0" err="1" smtClean="0"/>
              <a:t>reduction</a:t>
            </a:r>
            <a:r>
              <a:rPr lang="fr-FR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BA2-9BD9-4821-9D8D-181A613B2A5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71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81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Des volumes </a:t>
            </a:r>
            <a:r>
              <a:rPr lang="en-US" sz="2400" dirty="0" err="1" smtClean="0"/>
              <a:t>jamais</a:t>
            </a:r>
            <a:r>
              <a:rPr lang="en-US" sz="2400" dirty="0" smtClean="0"/>
              <a:t> </a:t>
            </a:r>
            <a:r>
              <a:rPr lang="en-US" sz="2400" dirty="0" err="1" smtClean="0"/>
              <a:t>traités</a:t>
            </a:r>
            <a:r>
              <a:rPr lang="en-US" sz="2400" dirty="0" smtClean="0"/>
              <a:t> en </a:t>
            </a:r>
            <a:r>
              <a:rPr lang="en-US" sz="2400" dirty="0" err="1" smtClean="0"/>
              <a:t>Astro</a:t>
            </a:r>
            <a:r>
              <a:rPr lang="en-US" sz="2400" dirty="0" smtClean="0"/>
              <a:t>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Les </a:t>
            </a:r>
            <a:r>
              <a:rPr lang="en-US" sz="2400" dirty="0" err="1" smtClean="0"/>
              <a:t>transférer</a:t>
            </a:r>
            <a:r>
              <a:rPr lang="en-US" sz="2400" dirty="0" smtClean="0"/>
              <a:t> (Data Transfer Unit </a:t>
            </a:r>
            <a:r>
              <a:rPr lang="en-US" sz="2400" dirty="0" err="1" smtClean="0"/>
              <a:t>sous</a:t>
            </a:r>
            <a:r>
              <a:rPr lang="en-US" sz="2400" dirty="0" smtClean="0"/>
              <a:t> la </a:t>
            </a:r>
            <a:r>
              <a:rPr lang="en-US" sz="2400" dirty="0" err="1" smtClean="0"/>
              <a:t>responsabilité</a:t>
            </a:r>
            <a:r>
              <a:rPr lang="en-US" sz="2400" dirty="0" smtClean="0"/>
              <a:t> de IC-Infra)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 Les indexer </a:t>
            </a:r>
            <a:r>
              <a:rPr lang="en-US" sz="2400" dirty="0" err="1" smtClean="0"/>
              <a:t>dans</a:t>
            </a:r>
            <a:r>
              <a:rPr lang="en-US" sz="2400" dirty="0" smtClean="0"/>
              <a:t> des bases de </a:t>
            </a:r>
            <a:r>
              <a:rPr lang="en-US" sz="2400" dirty="0" err="1" smtClean="0"/>
              <a:t>données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Les </a:t>
            </a:r>
            <a:r>
              <a:rPr lang="en-US" sz="2400" dirty="0" err="1" smtClean="0"/>
              <a:t>archiver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err="1" smtClean="0"/>
              <a:t>disque</a:t>
            </a:r>
            <a:r>
              <a:rPr lang="en-US" sz="2400" dirty="0" smtClean="0"/>
              <a:t> et </a:t>
            </a:r>
            <a:r>
              <a:rPr lang="en-US" sz="2400" dirty="0" err="1" smtClean="0"/>
              <a:t>bande</a:t>
            </a:r>
            <a:endParaRPr lang="en-US" sz="24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Répondre</a:t>
            </a:r>
            <a:r>
              <a:rPr lang="en-US" sz="2400" dirty="0" smtClean="0"/>
              <a:t> aux </a:t>
            </a:r>
            <a:r>
              <a:rPr lang="en-US" sz="2400" dirty="0" err="1" smtClean="0"/>
              <a:t>requêtes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1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029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Nous </a:t>
            </a:r>
            <a:r>
              <a:rPr lang="en-US" dirty="0" err="1" smtClean="0"/>
              <a:t>devons</a:t>
            </a:r>
            <a:r>
              <a:rPr lang="en-US" dirty="0" smtClean="0"/>
              <a:t> </a:t>
            </a:r>
            <a:r>
              <a:rPr lang="en-US" dirty="0" err="1" smtClean="0"/>
              <a:t>mettre</a:t>
            </a:r>
            <a:r>
              <a:rPr lang="en-US" dirty="0" smtClean="0"/>
              <a:t> en place un </a:t>
            </a:r>
            <a:r>
              <a:rPr lang="en-US" dirty="0" err="1" smtClean="0"/>
              <a:t>observatoire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fournir</a:t>
            </a:r>
            <a:r>
              <a:rPr lang="en-US" dirty="0" smtClean="0"/>
              <a:t> des services aux </a:t>
            </a:r>
            <a:r>
              <a:rPr lang="en-US" dirty="0" err="1" smtClean="0"/>
              <a:t>utilisateurs</a:t>
            </a:r>
            <a:r>
              <a:rPr lang="en-US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smtClean="0"/>
              <a:t>Proposal Handling</a:t>
            </a:r>
          </a:p>
          <a:p>
            <a:pPr lvl="1">
              <a:buFontTx/>
              <a:buChar char="-"/>
            </a:pPr>
            <a:r>
              <a:rPr lang="en-US" dirty="0" smtClean="0"/>
              <a:t>Science tools</a:t>
            </a:r>
          </a:p>
          <a:p>
            <a:pPr lvl="1">
              <a:buFontTx/>
              <a:buChar char="-"/>
            </a:pPr>
            <a:r>
              <a:rPr lang="en-US" dirty="0" smtClean="0"/>
              <a:t>Dissemination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 access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5791200" cy="407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01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814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55600" indent="-263525">
              <a:buFontTx/>
              <a:buChar char="-"/>
            </a:pPr>
            <a:r>
              <a:rPr lang="en-US" dirty="0" smtClean="0"/>
              <a:t>En lien avec les </a:t>
            </a:r>
            <a:r>
              <a:rPr lang="en-US" dirty="0" err="1" smtClean="0"/>
              <a:t>physiciens</a:t>
            </a:r>
            <a:r>
              <a:rPr lang="en-US" dirty="0" smtClean="0"/>
              <a:t> et les requirements </a:t>
            </a:r>
            <a:r>
              <a:rPr lang="en-US" dirty="0" err="1" smtClean="0"/>
              <a:t>utilisateurs</a:t>
            </a:r>
            <a:r>
              <a:rPr lang="en-US" dirty="0" smtClean="0"/>
              <a:t> on </a:t>
            </a:r>
            <a:r>
              <a:rPr lang="en-US" dirty="0" err="1" smtClean="0"/>
              <a:t>définit</a:t>
            </a:r>
            <a:r>
              <a:rPr lang="en-US" dirty="0" smtClean="0"/>
              <a:t> </a:t>
            </a:r>
            <a:r>
              <a:rPr lang="en-US" dirty="0" err="1" smtClean="0"/>
              <a:t>l’Architecture</a:t>
            </a:r>
            <a:r>
              <a:rPr lang="en-US" dirty="0" smtClean="0"/>
              <a:t> informatique: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La </a:t>
            </a:r>
            <a:r>
              <a:rPr lang="en-US" dirty="0" err="1" smtClean="0"/>
              <a:t>courbe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à </a:t>
            </a:r>
            <a:r>
              <a:rPr lang="en-US" dirty="0" err="1" smtClean="0"/>
              <a:t>gérer</a:t>
            </a:r>
            <a:r>
              <a:rPr lang="en-US" dirty="0" smtClean="0"/>
              <a:t> par an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La </a:t>
            </a:r>
            <a:r>
              <a:rPr lang="en-US" dirty="0" err="1" smtClean="0"/>
              <a:t>répartition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volumes entre technologies </a:t>
            </a:r>
            <a:r>
              <a:rPr lang="en-US" dirty="0" err="1" smtClean="0"/>
              <a:t>différentes</a:t>
            </a:r>
            <a:r>
              <a:rPr lang="en-US" dirty="0" smtClean="0"/>
              <a:t>: </a:t>
            </a:r>
            <a:r>
              <a:rPr lang="en-US" dirty="0" err="1" smtClean="0"/>
              <a:t>bande</a:t>
            </a:r>
            <a:r>
              <a:rPr lang="en-US" dirty="0" smtClean="0"/>
              <a:t> et </a:t>
            </a:r>
            <a:r>
              <a:rPr lang="en-US" dirty="0" err="1" smtClean="0"/>
              <a:t>disque</a:t>
            </a:r>
            <a:endParaRPr lang="en-US" dirty="0" smtClean="0"/>
          </a:p>
          <a:p>
            <a:pPr lvl="1">
              <a:buFont typeface="Symbol"/>
              <a:buChar char="Þ"/>
            </a:pPr>
            <a:r>
              <a:rPr lang="en-US" dirty="0" smtClean="0"/>
              <a:t>La </a:t>
            </a:r>
            <a:r>
              <a:rPr lang="en-US" dirty="0" err="1" smtClean="0"/>
              <a:t>gestion</a:t>
            </a:r>
            <a:r>
              <a:rPr lang="en-US" dirty="0" smtClean="0"/>
              <a:t> du </a:t>
            </a:r>
            <a:r>
              <a:rPr lang="en-US" dirty="0" err="1" smtClean="0"/>
              <a:t>niveau</a:t>
            </a:r>
            <a:r>
              <a:rPr lang="en-US" dirty="0" smtClean="0"/>
              <a:t> de </a:t>
            </a:r>
            <a:r>
              <a:rPr lang="en-US" dirty="0" err="1" smtClean="0"/>
              <a:t>disponibilité</a:t>
            </a:r>
            <a:r>
              <a:rPr lang="en-US" dirty="0" smtClean="0"/>
              <a:t> </a:t>
            </a:r>
            <a:r>
              <a:rPr lang="en-US" dirty="0" err="1" smtClean="0"/>
              <a:t>exigé</a:t>
            </a:r>
            <a:endParaRPr lang="en-US" dirty="0" smtClean="0"/>
          </a:p>
          <a:p>
            <a:pPr lvl="1">
              <a:buFont typeface="Symbol"/>
              <a:buChar char="Þ"/>
            </a:pPr>
            <a:r>
              <a:rPr lang="en-US" dirty="0" smtClean="0"/>
              <a:t>La distribution des </a:t>
            </a:r>
            <a:r>
              <a:rPr lang="en-US" dirty="0" err="1" smtClean="0"/>
              <a:t>données</a:t>
            </a:r>
            <a:r>
              <a:rPr lang="en-US" dirty="0" smtClean="0"/>
              <a:t> (</a:t>
            </a:r>
            <a:r>
              <a:rPr lang="en-US" dirty="0" err="1" smtClean="0"/>
              <a:t>mappage</a:t>
            </a:r>
            <a:r>
              <a:rPr lang="en-US" dirty="0" smtClean="0"/>
              <a:t>) et des </a:t>
            </a:r>
            <a:r>
              <a:rPr lang="en-US" dirty="0" err="1" smtClean="0"/>
              <a:t>traitements</a:t>
            </a:r>
            <a:r>
              <a:rPr lang="en-US" dirty="0" smtClean="0"/>
              <a:t> </a:t>
            </a:r>
          </a:p>
          <a:p>
            <a:pPr lvl="1">
              <a:buFont typeface="Symbol"/>
              <a:buChar char="Þ"/>
            </a:pPr>
            <a:r>
              <a:rPr lang="en-US" dirty="0" smtClean="0"/>
              <a:t>Le Monitoring et Control à </a:t>
            </a:r>
            <a:r>
              <a:rPr lang="en-US" dirty="0" err="1" smtClean="0"/>
              <a:t>prévoir</a:t>
            </a:r>
            <a:endParaRPr lang="en-US" dirty="0" smtClean="0"/>
          </a:p>
          <a:p>
            <a:pPr lvl="1">
              <a:buFont typeface="Symbol"/>
              <a:buChar char="Þ"/>
            </a:pPr>
            <a:r>
              <a:rPr lang="en-US" dirty="0" smtClean="0"/>
              <a:t>Tous les </a:t>
            </a:r>
            <a:r>
              <a:rPr lang="en-US" dirty="0" err="1" smtClean="0"/>
              <a:t>outils</a:t>
            </a:r>
            <a:r>
              <a:rPr lang="en-US" dirty="0" smtClean="0"/>
              <a:t> à </a:t>
            </a:r>
            <a:r>
              <a:rPr lang="en-US" dirty="0" err="1" smtClean="0"/>
              <a:t>prévoir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endParaRPr lang="en-US" dirty="0" smtClean="0"/>
          </a:p>
          <a:p>
            <a:pPr lvl="1">
              <a:buFont typeface="Symbol"/>
              <a:buChar char="Þ"/>
            </a:pPr>
            <a:r>
              <a:rPr lang="en-US" dirty="0" err="1" smtClean="0"/>
              <a:t>Toutes</a:t>
            </a:r>
            <a:r>
              <a:rPr lang="en-US" dirty="0" smtClean="0"/>
              <a:t> les interfaces aux applications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 </a:t>
            </a:r>
            <a:r>
              <a:rPr lang="en-US" dirty="0" err="1" smtClean="0"/>
              <a:t>BigData</a:t>
            </a:r>
            <a:endParaRPr lang="en-US" dirty="0" smtClean="0"/>
          </a:p>
          <a:p>
            <a:pPr>
              <a:buFont typeface="Symbol"/>
              <a:buChar char="Þ"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 Infrastructure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3886200" cy="2540879"/>
          </a:xfrm>
          <a:prstGeom prst="rect">
            <a:avLst/>
          </a:prstGeom>
        </p:spPr>
      </p:pic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4495800" y="914400"/>
          <a:ext cx="3788441" cy="2667000"/>
        </p:xfrm>
        <a:graphic>
          <a:graphicData uri="http://schemas.openxmlformats.org/presentationml/2006/ole">
            <p:oleObj spid="_x0000_s84993" name="Document" r:id="rId4" imgW="6074833" imgH="445437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923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6983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structure</a:t>
            </a:r>
          </a:p>
        </p:txBody>
      </p:sp>
      <p:cxnSp>
        <p:nvCxnSpPr>
          <p:cNvPr id="3" name="Connecteur droit 14"/>
          <p:cNvCxnSpPr/>
          <p:nvPr/>
        </p:nvCxnSpPr>
        <p:spPr>
          <a:xfrm>
            <a:off x="4876800" y="1288406"/>
            <a:ext cx="0" cy="14275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14"/>
          <p:cNvCxnSpPr/>
          <p:nvPr/>
        </p:nvCxnSpPr>
        <p:spPr>
          <a:xfrm>
            <a:off x="2627784" y="2002175"/>
            <a:ext cx="1571897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me 4"/>
          <p:cNvGraphicFramePr/>
          <p:nvPr>
            <p:extLst>
              <p:ext uri="{D42A27DB-BD31-4B8C-83A1-F6EECF244321}">
                <p14:modId xmlns="" xmlns:p14="http://schemas.microsoft.com/office/powerpoint/2010/main" val="2200302639"/>
              </p:ext>
            </p:extLst>
          </p:nvPr>
        </p:nvGraphicFramePr>
        <p:xfrm>
          <a:off x="3936818" y="1282246"/>
          <a:ext cx="1879963" cy="125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14"/>
          <p:cNvCxnSpPr/>
          <p:nvPr/>
        </p:nvCxnSpPr>
        <p:spPr>
          <a:xfrm>
            <a:off x="4876800" y="1696321"/>
            <a:ext cx="14064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057400" y="2767403"/>
            <a:ext cx="533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167437" y="2823646"/>
            <a:ext cx="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20"/>
          <p:cNvGrpSpPr/>
          <p:nvPr/>
        </p:nvGrpSpPr>
        <p:grpSpPr>
          <a:xfrm>
            <a:off x="1772332" y="1487150"/>
            <a:ext cx="1656184" cy="890100"/>
            <a:chOff x="7139735" y="1016113"/>
            <a:chExt cx="1656184" cy="79189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7139735" y="1016113"/>
              <a:ext cx="1656184" cy="79189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139735" y="1105436"/>
              <a:ext cx="1656184" cy="613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i="1" kern="1200" dirty="0" smtClean="0"/>
                <a:t>Software development services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smtClean="0"/>
                <a:t>C. </a:t>
              </a:r>
              <a:r>
                <a:rPr lang="en-US" sz="1100" b="1" dirty="0" err="1" smtClean="0"/>
                <a:t>Barbier</a:t>
              </a:r>
              <a:r>
                <a:rPr lang="en-US" sz="1100" b="1" dirty="0" smtClean="0"/>
                <a:t>, S. </a:t>
              </a:r>
              <a:r>
                <a:rPr lang="en-US" sz="1100" b="1" dirty="0" err="1" smtClean="0"/>
                <a:t>Brau-Nogué</a:t>
              </a:r>
              <a:r>
                <a:rPr lang="en-US" sz="1100" b="1" dirty="0" smtClean="0"/>
                <a:t>, </a:t>
              </a:r>
              <a:r>
                <a:rPr lang="en-US" sz="1100" dirty="0" smtClean="0"/>
                <a:t> </a:t>
              </a:r>
              <a:r>
                <a:rPr lang="en-US" sz="1100" b="1" i="1" dirty="0" err="1" smtClean="0"/>
                <a:t>cta_support</a:t>
              </a:r>
              <a:endParaRPr lang="en-US" sz="1100" b="1" i="1" kern="1200" dirty="0" smtClean="0"/>
            </a:p>
          </p:txBody>
        </p:sp>
      </p:grpSp>
      <p:graphicFrame>
        <p:nvGraphicFramePr>
          <p:cNvPr id="12" name="Diagramme 11"/>
          <p:cNvGraphicFramePr/>
          <p:nvPr>
            <p:extLst>
              <p:ext uri="{D42A27DB-BD31-4B8C-83A1-F6EECF244321}">
                <p14:modId xmlns="" xmlns:p14="http://schemas.microsoft.com/office/powerpoint/2010/main" val="1439704262"/>
              </p:ext>
            </p:extLst>
          </p:nvPr>
        </p:nvGraphicFramePr>
        <p:xfrm>
          <a:off x="3086100" y="514522"/>
          <a:ext cx="3581400" cy="1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="" xmlns:p14="http://schemas.microsoft.com/office/powerpoint/2010/main" val="2170780092"/>
              </p:ext>
            </p:extLst>
          </p:nvPr>
        </p:nvGraphicFramePr>
        <p:xfrm>
          <a:off x="5292080" y="1209328"/>
          <a:ext cx="2590800" cy="100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me 7"/>
          <p:cNvGraphicFramePr/>
          <p:nvPr>
            <p:extLst>
              <p:ext uri="{D42A27DB-BD31-4B8C-83A1-F6EECF244321}">
                <p14:modId xmlns="" xmlns:p14="http://schemas.microsoft.com/office/powerpoint/2010/main" val="4038508296"/>
              </p:ext>
            </p:extLst>
          </p:nvPr>
        </p:nvGraphicFramePr>
        <p:xfrm>
          <a:off x="609600" y="25146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914400" y="633264"/>
            <a:ext cx="7467600" cy="599613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Étoile à 5 branches 15"/>
          <p:cNvSpPr/>
          <p:nvPr/>
        </p:nvSpPr>
        <p:spPr>
          <a:xfrm>
            <a:off x="2438400" y="6019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Étoile à 5 branches 16"/>
          <p:cNvSpPr/>
          <p:nvPr/>
        </p:nvSpPr>
        <p:spPr>
          <a:xfrm>
            <a:off x="3200400" y="20574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Étoile à 5 branches 17"/>
          <p:cNvSpPr/>
          <p:nvPr/>
        </p:nvSpPr>
        <p:spPr>
          <a:xfrm>
            <a:off x="5410200" y="20574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Étoile à 5 branches 18"/>
          <p:cNvSpPr/>
          <p:nvPr/>
        </p:nvSpPr>
        <p:spPr>
          <a:xfrm>
            <a:off x="6858000" y="1828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Étoile à 5 branches 19"/>
          <p:cNvSpPr/>
          <p:nvPr/>
        </p:nvSpPr>
        <p:spPr>
          <a:xfrm>
            <a:off x="7772400" y="27432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Étoile à 5 branches 20"/>
          <p:cNvSpPr/>
          <p:nvPr/>
        </p:nvSpPr>
        <p:spPr>
          <a:xfrm>
            <a:off x="7696200" y="32766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Étoile à 5 branches 22"/>
          <p:cNvSpPr/>
          <p:nvPr/>
        </p:nvSpPr>
        <p:spPr>
          <a:xfrm>
            <a:off x="7696200" y="38100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Étoile à 5 branches 23"/>
          <p:cNvSpPr/>
          <p:nvPr/>
        </p:nvSpPr>
        <p:spPr>
          <a:xfrm>
            <a:off x="7772400" y="44196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Étoile à 5 branches 24"/>
          <p:cNvSpPr/>
          <p:nvPr/>
        </p:nvSpPr>
        <p:spPr>
          <a:xfrm>
            <a:off x="3581400" y="32766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7315200" y="1676400"/>
            <a:ext cx="119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Barbier, </a:t>
            </a:r>
          </a:p>
          <a:p>
            <a:r>
              <a:rPr lang="en-US" dirty="0" smtClean="0"/>
              <a:t>E. Fede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2895600" y="6096000"/>
            <a:ext cx="113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Le Flour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886200" y="3657600"/>
            <a:ext cx="914400" cy="220980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876800" y="5562600"/>
            <a:ext cx="14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Jacquemier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010400" y="4724400"/>
            <a:ext cx="1194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Barbier</a:t>
            </a:r>
          </a:p>
          <a:p>
            <a:r>
              <a:rPr lang="en-US" dirty="0" smtClean="0"/>
              <a:t>D. Sanchez</a:t>
            </a:r>
          </a:p>
        </p:txBody>
      </p:sp>
      <p:sp>
        <p:nvSpPr>
          <p:cNvPr id="33" name="Étoile à 5 branches 32"/>
          <p:cNvSpPr/>
          <p:nvPr/>
        </p:nvSpPr>
        <p:spPr>
          <a:xfrm>
            <a:off x="3581400" y="45720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886200" y="4495800"/>
            <a:ext cx="838200" cy="137160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867400" y="2133600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Sanchez</a:t>
            </a:r>
          </a:p>
        </p:txBody>
      </p:sp>
    </p:spTree>
    <p:extLst>
      <p:ext uri="{BB962C8B-B14F-4D97-AF65-F5344CB8AC3E}">
        <p14:creationId xmlns="" xmlns:p14="http://schemas.microsoft.com/office/powerpoint/2010/main" val="3570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18" y="152400"/>
            <a:ext cx="8229600" cy="48736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architecture: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istributed model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934200" cy="52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Étoile à 5 branches 5"/>
          <p:cNvSpPr/>
          <p:nvPr/>
        </p:nvSpPr>
        <p:spPr>
          <a:xfrm>
            <a:off x="4038600" y="4495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Étoile à 5 branches 6"/>
          <p:cNvSpPr/>
          <p:nvPr/>
        </p:nvSpPr>
        <p:spPr>
          <a:xfrm>
            <a:off x="3200400" y="5638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Étoile à 5 branches 7"/>
          <p:cNvSpPr/>
          <p:nvPr/>
        </p:nvSpPr>
        <p:spPr>
          <a:xfrm>
            <a:off x="6934200" y="4495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9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537395" y="0"/>
            <a:ext cx="7606605" cy="85010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pt-B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CTACG (C. Barbier, E. Fede)</a:t>
            </a:r>
            <a:endParaRPr lang="fr-FR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187625" y="1628800"/>
            <a:ext cx="7500522" cy="4464496"/>
          </a:xfrm>
        </p:spPr>
        <p:txBody>
          <a:bodyPr/>
          <a:lstStyle/>
          <a:p>
            <a:r>
              <a:rPr lang="fr-FR" sz="2000" dirty="0" smtClean="0"/>
              <a:t>CTACG = CTA </a:t>
            </a:r>
            <a:r>
              <a:rPr lang="fr-FR" sz="2000" dirty="0" err="1"/>
              <a:t>Computing</a:t>
            </a:r>
            <a:r>
              <a:rPr lang="fr-FR" sz="2000" dirty="0"/>
              <a:t> </a:t>
            </a:r>
            <a:r>
              <a:rPr lang="fr-FR" sz="2000" dirty="0" err="1"/>
              <a:t>Grid</a:t>
            </a:r>
            <a:r>
              <a:rPr lang="en-US" sz="2000" dirty="0" smtClean="0"/>
              <a:t> (EGI)</a:t>
            </a:r>
          </a:p>
          <a:p>
            <a:pPr lvl="1"/>
            <a:r>
              <a:rPr lang="en-US" sz="1600" dirty="0" smtClean="0"/>
              <a:t>Monte-Carlo production and analysis</a:t>
            </a:r>
            <a:endParaRPr lang="en-US" sz="1600" dirty="0"/>
          </a:p>
          <a:p>
            <a:pPr lvl="1"/>
            <a:r>
              <a:rPr lang="en-US" sz="1600" dirty="0"/>
              <a:t>CTA-DIRAC project using </a:t>
            </a:r>
            <a:r>
              <a:rPr lang="en-US" sz="1600" dirty="0">
                <a:hlinkClick r:id="rId2"/>
              </a:rPr>
              <a:t>SVN</a:t>
            </a:r>
            <a:r>
              <a:rPr lang="en-US" sz="1600" dirty="0"/>
              <a:t> and </a:t>
            </a:r>
            <a:r>
              <a:rPr lang="en-US" sz="1600" dirty="0" err="1">
                <a:hlinkClick r:id="rId2"/>
              </a:rPr>
              <a:t>Redmine</a:t>
            </a:r>
            <a:endParaRPr lang="en-US" sz="1600" dirty="0"/>
          </a:p>
          <a:p>
            <a:r>
              <a:rPr lang="fr-FR" sz="2000" dirty="0" smtClean="0"/>
              <a:t>1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 : Luisa Arrabito (LUPM)</a:t>
            </a:r>
          </a:p>
          <a:p>
            <a:r>
              <a:rPr lang="fr-FR" sz="2000" dirty="0" smtClean="0"/>
              <a:t>20 </a:t>
            </a:r>
            <a:r>
              <a:rPr lang="fr-FR" sz="2000" dirty="0"/>
              <a:t>EGI </a:t>
            </a:r>
            <a:r>
              <a:rPr lang="fr-FR" sz="2000" dirty="0" smtClean="0"/>
              <a:t>sites </a:t>
            </a:r>
            <a:r>
              <a:rPr lang="fr-FR" sz="2000" dirty="0" err="1"/>
              <a:t>supporting</a:t>
            </a:r>
            <a:r>
              <a:rPr lang="fr-FR" sz="2000" dirty="0"/>
              <a:t> the </a:t>
            </a:r>
            <a:r>
              <a:rPr lang="fr-FR" sz="2000" dirty="0" smtClean="0"/>
              <a:t>CTA </a:t>
            </a:r>
            <a:r>
              <a:rPr lang="fr-FR" sz="2000" dirty="0"/>
              <a:t>VO </a:t>
            </a:r>
            <a:r>
              <a:rPr lang="fr-FR" sz="2000" dirty="0" smtClean="0"/>
              <a:t>(</a:t>
            </a:r>
            <a:r>
              <a:rPr lang="fr-FR" sz="2000" dirty="0" err="1"/>
              <a:t>Poland</a:t>
            </a:r>
            <a:r>
              <a:rPr lang="fr-FR" sz="2000" dirty="0"/>
              <a:t>, Germany, </a:t>
            </a:r>
            <a:r>
              <a:rPr lang="fr-FR" sz="2000" dirty="0" smtClean="0"/>
              <a:t>France…):</a:t>
            </a:r>
            <a:endParaRPr lang="fr-FR" sz="2000" dirty="0"/>
          </a:p>
          <a:p>
            <a:pPr lvl="1"/>
            <a:r>
              <a:rPr lang="fr-FR" sz="1600" dirty="0" smtClean="0"/>
              <a:t>6000 </a:t>
            </a:r>
            <a:r>
              <a:rPr lang="fr-FR" sz="1600" dirty="0" err="1" smtClean="0"/>
              <a:t>cores</a:t>
            </a:r>
            <a:r>
              <a:rPr lang="fr-FR" sz="1600" dirty="0" smtClean="0"/>
              <a:t> for 100M HS06 </a:t>
            </a:r>
            <a:r>
              <a:rPr lang="fr-FR" sz="1600" dirty="0" err="1" smtClean="0"/>
              <a:t>CPUs</a:t>
            </a:r>
            <a:r>
              <a:rPr lang="fr-FR" sz="1600" dirty="0" smtClean="0"/>
              <a:t> </a:t>
            </a:r>
            <a:r>
              <a:rPr lang="fr-FR" sz="1600" dirty="0" err="1" smtClean="0"/>
              <a:t>hours</a:t>
            </a:r>
            <a:r>
              <a:rPr lang="fr-FR" sz="1600" dirty="0" smtClean="0"/>
              <a:t> (2014)</a:t>
            </a:r>
            <a:endParaRPr lang="fr-FR" sz="1600" dirty="0" smtClean="0">
              <a:solidFill>
                <a:srgbClr val="00B050"/>
              </a:solidFill>
            </a:endParaRPr>
          </a:p>
          <a:p>
            <a:pPr lvl="1"/>
            <a:r>
              <a:rPr lang="fr-FR" sz="1600" dirty="0" smtClean="0"/>
              <a:t>1PB </a:t>
            </a:r>
            <a:r>
              <a:rPr lang="fr-FR" sz="1600" dirty="0" err="1" smtClean="0"/>
              <a:t>disk</a:t>
            </a:r>
            <a:r>
              <a:rPr lang="fr-FR" sz="1600" dirty="0" smtClean="0"/>
              <a:t> </a:t>
            </a:r>
            <a:r>
              <a:rPr lang="fr-FR" sz="1600" dirty="0" err="1" smtClean="0"/>
              <a:t>storage</a:t>
            </a:r>
            <a:endParaRPr lang="fr-FR" sz="1600" dirty="0"/>
          </a:p>
          <a:p>
            <a:pPr lvl="1"/>
            <a:r>
              <a:rPr lang="fr-FR" sz="1600" dirty="0" smtClean="0"/>
              <a:t>LAPP </a:t>
            </a:r>
            <a:r>
              <a:rPr lang="fr-FR" sz="1600" dirty="0">
                <a:sym typeface="Wingdings"/>
              </a:rPr>
              <a:t></a:t>
            </a:r>
            <a:r>
              <a:rPr lang="fr-FR" sz="1600" dirty="0" smtClean="0"/>
              <a:t> 8%</a:t>
            </a:r>
            <a:endParaRPr lang="fr-FR" sz="1600" dirty="0"/>
          </a:p>
          <a:p>
            <a:r>
              <a:rPr lang="fr-FR" sz="2000" dirty="0"/>
              <a:t>1-2 contacts per </a:t>
            </a:r>
            <a:r>
              <a:rPr lang="fr-FR" sz="2000" dirty="0" smtClean="0"/>
              <a:t>site: </a:t>
            </a:r>
            <a:endParaRPr lang="fr-FR" sz="2000" dirty="0"/>
          </a:p>
          <a:p>
            <a:pPr lvl="1"/>
            <a:r>
              <a:rPr lang="fr-FR" sz="1600" dirty="0" err="1" smtClean="0"/>
              <a:t>Resources</a:t>
            </a:r>
            <a:r>
              <a:rPr lang="fr-FR" sz="1600" dirty="0" smtClean="0"/>
              <a:t> allocation, 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onitoring of </a:t>
            </a:r>
            <a:r>
              <a:rPr lang="fr-FR" sz="1600" dirty="0" err="1" smtClean="0"/>
              <a:t>resource</a:t>
            </a:r>
            <a:r>
              <a:rPr lang="fr-FR" sz="1600" dirty="0" smtClean="0"/>
              <a:t> usage and </a:t>
            </a:r>
            <a:r>
              <a:rPr lang="fr-FR" sz="1600" dirty="0" err="1" smtClean="0"/>
              <a:t>problems</a:t>
            </a:r>
            <a:r>
              <a:rPr lang="fr-FR" sz="1600" dirty="0" smtClean="0"/>
              <a:t> </a:t>
            </a:r>
            <a:r>
              <a:rPr lang="fr-FR" sz="1600" dirty="0" err="1" smtClean="0"/>
              <a:t>solving</a:t>
            </a:r>
            <a:endParaRPr lang="fr-FR" sz="1600" dirty="0"/>
          </a:p>
          <a:p>
            <a:r>
              <a:rPr lang="fr-FR" sz="2000" dirty="0" smtClean="0"/>
              <a:t>2 meetings per </a:t>
            </a:r>
            <a:r>
              <a:rPr lang="fr-FR" sz="2000" dirty="0" err="1" smtClean="0"/>
              <a:t>year</a:t>
            </a:r>
            <a:r>
              <a:rPr lang="fr-FR" sz="2000" dirty="0" smtClean="0"/>
              <a:t>:</a:t>
            </a:r>
          </a:p>
          <a:p>
            <a:pPr lvl="1"/>
            <a:r>
              <a:rPr lang="fr-FR" sz="1600" dirty="0" smtClean="0"/>
              <a:t>Reports and p</a:t>
            </a:r>
            <a:r>
              <a:rPr lang="en-US" sz="1600" dirty="0" err="1" smtClean="0"/>
              <a:t>lanning</a:t>
            </a:r>
            <a:r>
              <a:rPr lang="en-US" sz="1600" dirty="0" smtClean="0"/>
              <a:t> </a:t>
            </a:r>
            <a:r>
              <a:rPr lang="en-US" sz="1600" dirty="0"/>
              <a:t>for the </a:t>
            </a:r>
            <a:r>
              <a:rPr lang="en-US" sz="1600" dirty="0" smtClean="0"/>
              <a:t>production campaigns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3686" cy="82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/>
              <a:t>Une</a:t>
            </a:r>
            <a:r>
              <a:rPr lang="en-US" sz="2800" dirty="0" smtClean="0"/>
              <a:t> interface unique pour </a:t>
            </a:r>
            <a:r>
              <a:rPr lang="en-US" sz="2800" dirty="0" err="1" smtClean="0"/>
              <a:t>toutes</a:t>
            </a:r>
            <a:r>
              <a:rPr lang="en-US" sz="2800" dirty="0" smtClean="0"/>
              <a:t> les applications: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lvl="1"/>
            <a:r>
              <a:rPr lang="en-US" dirty="0" smtClean="0"/>
              <a:t>Virtual Observatory</a:t>
            </a:r>
          </a:p>
          <a:p>
            <a:pPr lvl="1"/>
            <a:r>
              <a:rPr lang="en-US" dirty="0" err="1" smtClean="0"/>
              <a:t>Codage</a:t>
            </a:r>
            <a:r>
              <a:rPr lang="en-US" dirty="0" smtClean="0"/>
              <a:t> (</a:t>
            </a:r>
            <a:r>
              <a:rPr lang="en-US" dirty="0" err="1" smtClean="0"/>
              <a:t>Redmine</a:t>
            </a:r>
            <a:r>
              <a:rPr lang="en-US" dirty="0" smtClean="0"/>
              <a:t>, SVN)</a:t>
            </a:r>
          </a:p>
          <a:p>
            <a:pPr lvl="1"/>
            <a:r>
              <a:rPr lang="en-US" dirty="0" smtClean="0"/>
              <a:t>Monitoring, Control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18" y="152400"/>
            <a:ext cx="8229600" cy="48736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Gateway  (C. Barbier, D. Sanchez)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962400"/>
            <a:ext cx="4191000" cy="21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28800" y="2133600"/>
            <a:ext cx="6477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Les </a:t>
            </a:r>
            <a:r>
              <a:rPr lang="en-US" sz="2800" b="1" dirty="0" err="1" smtClean="0"/>
              <a:t>défis</a:t>
            </a:r>
            <a:r>
              <a:rPr lang="en-US" sz="2800" b="1" dirty="0" smtClean="0"/>
              <a:t>:</a:t>
            </a:r>
          </a:p>
          <a:p>
            <a:endParaRPr lang="en-US" sz="2000" dirty="0" smtClean="0"/>
          </a:p>
          <a:p>
            <a:pPr marL="182563" indent="-182563">
              <a:buFontTx/>
              <a:buChar char="-"/>
            </a:pPr>
            <a:r>
              <a:rPr lang="en-US" sz="2000" dirty="0" err="1" smtClean="0"/>
              <a:t>L’environnement</a:t>
            </a:r>
            <a:r>
              <a:rPr lang="en-US" sz="2000" dirty="0" smtClean="0"/>
              <a:t> </a:t>
            </a:r>
            <a:r>
              <a:rPr lang="en-US" sz="2000" dirty="0" err="1" smtClean="0"/>
              <a:t>BigData</a:t>
            </a:r>
            <a:r>
              <a:rPr lang="en-US" sz="2000" dirty="0" smtClean="0"/>
              <a:t> avec </a:t>
            </a:r>
            <a:r>
              <a:rPr lang="en-US" sz="2000" dirty="0" err="1" smtClean="0"/>
              <a:t>ses</a:t>
            </a:r>
            <a:r>
              <a:rPr lang="en-US" sz="2000" dirty="0" smtClean="0"/>
              <a:t> </a:t>
            </a:r>
            <a:r>
              <a:rPr lang="en-US" sz="2000" dirty="0" err="1" smtClean="0"/>
              <a:t>défis</a:t>
            </a:r>
            <a:r>
              <a:rPr lang="en-US" sz="2000" dirty="0" smtClean="0"/>
              <a:t> </a:t>
            </a:r>
            <a:r>
              <a:rPr lang="en-US" sz="2000" dirty="0" err="1" smtClean="0"/>
              <a:t>technologiques</a:t>
            </a:r>
            <a:r>
              <a:rPr lang="en-US" sz="2000" dirty="0" smtClean="0"/>
              <a:t> sans les </a:t>
            </a:r>
            <a:r>
              <a:rPr lang="en-US" sz="2000" dirty="0" err="1" smtClean="0"/>
              <a:t>moyens</a:t>
            </a:r>
            <a:r>
              <a:rPr lang="en-US" sz="2000" dirty="0" smtClean="0"/>
              <a:t> </a:t>
            </a:r>
            <a:r>
              <a:rPr lang="en-US" sz="2000" dirty="0" err="1" smtClean="0"/>
              <a:t>humains</a:t>
            </a:r>
            <a:r>
              <a:rPr lang="en-US" sz="2000" dirty="0" smtClean="0"/>
              <a:t> des </a:t>
            </a:r>
            <a:r>
              <a:rPr lang="en-US" sz="2000" dirty="0" err="1" smtClean="0"/>
              <a:t>agences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du CERN.</a:t>
            </a:r>
          </a:p>
          <a:p>
            <a:pPr marL="182563" indent="-182563">
              <a:buFontTx/>
              <a:buChar char="-"/>
            </a:pPr>
            <a:r>
              <a:rPr lang="en-US" sz="2000" dirty="0" smtClean="0"/>
              <a:t>Les </a:t>
            </a:r>
            <a:r>
              <a:rPr lang="en-US" sz="2000" dirty="0" err="1" smtClean="0"/>
              <a:t>délais</a:t>
            </a:r>
            <a:r>
              <a:rPr lang="en-US" sz="2000" dirty="0" smtClean="0"/>
              <a:t>: </a:t>
            </a:r>
          </a:p>
          <a:p>
            <a:pPr marL="538163" lvl="1" indent="-182563">
              <a:buFontTx/>
              <a:buChar char="-"/>
            </a:pPr>
            <a:r>
              <a:rPr lang="en-US" sz="2000" dirty="0" smtClean="0"/>
              <a:t>Le </a:t>
            </a:r>
            <a:r>
              <a:rPr lang="en-US" sz="2000" dirty="0" err="1" smtClean="0"/>
              <a:t>choix</a:t>
            </a:r>
            <a:r>
              <a:rPr lang="en-US" sz="2000" dirty="0" smtClean="0"/>
              <a:t> des sites (M-2015?)</a:t>
            </a:r>
          </a:p>
          <a:p>
            <a:pPr marL="538163" lvl="1" indent="-182563">
              <a:buFontTx/>
              <a:buChar char="-"/>
            </a:pPr>
            <a:r>
              <a:rPr lang="en-US" sz="2000" dirty="0" err="1" smtClean="0"/>
              <a:t>L’inkind</a:t>
            </a:r>
            <a:r>
              <a:rPr lang="en-US" sz="2000" dirty="0" smtClean="0"/>
              <a:t> contribution (Qui </a:t>
            </a:r>
            <a:r>
              <a:rPr lang="en-US" sz="2000" dirty="0" err="1" smtClean="0"/>
              <a:t>va</a:t>
            </a:r>
            <a:r>
              <a:rPr lang="en-US" sz="2000" dirty="0" smtClean="0"/>
              <a:t> faire quoi?)</a:t>
            </a:r>
          </a:p>
          <a:p>
            <a:pPr marL="538163" lvl="1" indent="-182563">
              <a:buFontTx/>
              <a:buChar char="-"/>
            </a:pPr>
            <a:r>
              <a:rPr lang="en-US" sz="2000" dirty="0" smtClean="0"/>
              <a:t> La phase de construction et </a:t>
            </a:r>
            <a:r>
              <a:rPr lang="en-US" sz="2000" dirty="0" err="1" smtClean="0"/>
              <a:t>déploiement</a:t>
            </a:r>
            <a:r>
              <a:rPr lang="en-US" sz="2000" dirty="0" smtClean="0"/>
              <a:t> (mi-2017-fin 2021)</a:t>
            </a:r>
          </a:p>
          <a:p>
            <a:pPr marL="80963" indent="-182563">
              <a:buFontTx/>
              <a:buChar char="-"/>
            </a:pPr>
            <a:r>
              <a:rPr lang="en-US" sz="2000" dirty="0" err="1" smtClean="0"/>
              <a:t>L’implication</a:t>
            </a:r>
            <a:r>
              <a:rPr lang="en-US" sz="2000" dirty="0" smtClean="0"/>
              <a:t> du LAPP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les 3 </a:t>
            </a:r>
            <a:r>
              <a:rPr lang="en-US" sz="2000" dirty="0" err="1" smtClean="0"/>
              <a:t>années</a:t>
            </a:r>
            <a:r>
              <a:rPr lang="en-US" sz="2000" dirty="0" smtClean="0"/>
              <a:t> à </a:t>
            </a:r>
            <a:r>
              <a:rPr lang="en-US" sz="2000" dirty="0" err="1" smtClean="0"/>
              <a:t>venir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/>
              <a:t>Coordination des </a:t>
            </a:r>
            <a:r>
              <a:rPr lang="en-US" sz="2200" b="1" u="sng" dirty="0" err="1" smtClean="0"/>
              <a:t>activités</a:t>
            </a:r>
            <a:r>
              <a:rPr lang="en-US" sz="2200" b="1" u="sng" dirty="0" smtClean="0"/>
              <a:t> des </a:t>
            </a:r>
            <a:r>
              <a:rPr lang="en-US" sz="2200" b="1" u="sng" dirty="0" err="1" smtClean="0"/>
              <a:t>différents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sous-produits</a:t>
            </a:r>
            <a:endParaRPr lang="en-US" sz="2200" b="1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La vision </a:t>
            </a:r>
            <a:r>
              <a:rPr lang="en-US" sz="2000" b="1" dirty="0" err="1" smtClean="0"/>
              <a:t>globale</a:t>
            </a:r>
            <a:r>
              <a:rPr lang="en-US" sz="2000" b="1" dirty="0" smtClean="0"/>
              <a:t> et technique du </a:t>
            </a:r>
            <a:r>
              <a:rPr lang="en-US" sz="2000" b="1" dirty="0" err="1" smtClean="0"/>
              <a:t>projet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err="1" smtClean="0"/>
              <a:t>L’animation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l’équipe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projet</a:t>
            </a:r>
            <a:r>
              <a:rPr lang="en-US" sz="2000" b="1" dirty="0" smtClean="0"/>
              <a:t> DATA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Les </a:t>
            </a:r>
            <a:r>
              <a:rPr lang="en-US" sz="2000" b="1" dirty="0" err="1" smtClean="0"/>
              <a:t>livrables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projet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cours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finalisation</a:t>
            </a:r>
            <a:r>
              <a:rPr lang="en-US" sz="2000" b="1" dirty="0" smtClean="0"/>
              <a:t>: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TDR</a:t>
            </a:r>
            <a:r>
              <a:rPr lang="en-US" sz="2000" b="1" dirty="0" smtClean="0"/>
              <a:t> en Latex, </a:t>
            </a:r>
            <a:r>
              <a:rPr lang="en-US" sz="2000" b="1" dirty="0" smtClean="0">
                <a:solidFill>
                  <a:srgbClr val="FF0000"/>
                </a:solidFill>
              </a:rPr>
              <a:t>Schedule</a:t>
            </a:r>
            <a:r>
              <a:rPr lang="en-US" sz="2000" b="1" dirty="0" smtClean="0"/>
              <a:t> en MS/Project, </a:t>
            </a:r>
            <a:r>
              <a:rPr lang="en-US" sz="2000" b="1" dirty="0" smtClean="0">
                <a:solidFill>
                  <a:srgbClr val="FF0000"/>
                </a:solidFill>
              </a:rPr>
              <a:t>PBS et WBS </a:t>
            </a:r>
            <a:r>
              <a:rPr lang="en-US" sz="2000" b="1" dirty="0" smtClean="0"/>
              <a:t>en Excel, les </a:t>
            </a:r>
            <a:r>
              <a:rPr lang="en-US" sz="2000" b="1" dirty="0" err="1" smtClean="0">
                <a:solidFill>
                  <a:srgbClr val="FF0000"/>
                </a:solidFill>
              </a:rPr>
              <a:t>coûts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associés</a:t>
            </a:r>
            <a:r>
              <a:rPr lang="en-US" sz="2000" b="1" dirty="0" smtClean="0"/>
              <a:t>, le </a:t>
            </a:r>
            <a:r>
              <a:rPr lang="en-US" sz="2000" b="1" dirty="0" smtClean="0">
                <a:solidFill>
                  <a:srgbClr val="FF0000"/>
                </a:solidFill>
              </a:rPr>
              <a:t>risk register </a:t>
            </a:r>
            <a:r>
              <a:rPr lang="en-US" sz="2000" b="1" dirty="0" smtClean="0"/>
              <a:t>en excel , le </a:t>
            </a:r>
            <a:r>
              <a:rPr lang="en-US" sz="2000" b="1" dirty="0" smtClean="0">
                <a:solidFill>
                  <a:srgbClr val="FF0000"/>
                </a:solidFill>
              </a:rPr>
              <a:t>Design Validation Document </a:t>
            </a:r>
            <a:r>
              <a:rPr lang="en-US" sz="2000" b="1" dirty="0" smtClean="0"/>
              <a:t>en Word, les </a:t>
            </a:r>
            <a:r>
              <a:rPr lang="en-US" sz="2000" b="1" dirty="0" smtClean="0">
                <a:solidFill>
                  <a:srgbClr val="FF0000"/>
                </a:solidFill>
              </a:rPr>
              <a:t>ICD </a:t>
            </a:r>
            <a:r>
              <a:rPr lang="en-US" sz="2000" b="1" dirty="0" err="1" smtClean="0"/>
              <a:t>dans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sharepoint</a:t>
            </a:r>
            <a:r>
              <a:rPr lang="en-US" sz="2000" b="1" dirty="0" smtClean="0"/>
              <a:t>/Word</a:t>
            </a:r>
          </a:p>
          <a:p>
            <a:pPr lvl="2"/>
            <a:r>
              <a:rPr lang="en-US" sz="2000" b="1" dirty="0" smtClean="0"/>
              <a:t>Les documents </a:t>
            </a:r>
            <a:r>
              <a:rPr lang="en-US" sz="2000" b="1" dirty="0" err="1" smtClean="0"/>
              <a:t>internes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liés</a:t>
            </a:r>
            <a:r>
              <a:rPr lang="en-US" sz="2000" b="1" dirty="0" smtClean="0"/>
              <a:t> au </a:t>
            </a:r>
            <a:r>
              <a:rPr lang="en-US" sz="2000" b="1" dirty="0" err="1" smtClean="0"/>
              <a:t>projet</a:t>
            </a:r>
            <a:r>
              <a:rPr lang="en-US" sz="2000" b="1" dirty="0" smtClean="0"/>
              <a:t>: User Requirements, ICD </a:t>
            </a:r>
            <a:r>
              <a:rPr lang="en-US" sz="2000" b="1" dirty="0" err="1" smtClean="0"/>
              <a:t>internes</a:t>
            </a:r>
            <a:r>
              <a:rPr lang="en-US" sz="2000" b="1" dirty="0" smtClean="0"/>
              <a:t> ….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err="1" smtClean="0"/>
              <a:t>Développement</a:t>
            </a:r>
            <a:r>
              <a:rPr lang="en-US" b="1" dirty="0" smtClean="0"/>
              <a:t> du </a:t>
            </a:r>
            <a:r>
              <a:rPr lang="en-US" b="1" dirty="0" err="1" smtClean="0"/>
              <a:t>logiciel</a:t>
            </a:r>
            <a:endParaRPr lang="en-US" b="1" dirty="0" smtClean="0"/>
          </a:p>
          <a:p>
            <a:pPr lvl="2"/>
            <a:endParaRPr lang="en-US" sz="2000" b="1" dirty="0" smtClean="0"/>
          </a:p>
          <a:p>
            <a:pPr lvl="2"/>
            <a:r>
              <a:rPr lang="en-US" sz="2000" b="1" dirty="0" err="1" smtClean="0"/>
              <a:t>Gestion</a:t>
            </a:r>
            <a:r>
              <a:rPr lang="en-US" sz="2000" b="1" dirty="0" smtClean="0"/>
              <a:t> de la qualité des codes</a:t>
            </a:r>
          </a:p>
          <a:p>
            <a:pPr lvl="2"/>
            <a:r>
              <a:rPr lang="en-US" sz="2000" b="1" dirty="0" smtClean="0"/>
              <a:t>Interfaces </a:t>
            </a:r>
            <a:r>
              <a:rPr lang="en-US" sz="2000" b="1" dirty="0" err="1" smtClean="0"/>
              <a:t>internes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externes</a:t>
            </a:r>
            <a:endParaRPr lang="en-US" sz="2000" b="1" dirty="0" smtClean="0"/>
          </a:p>
          <a:p>
            <a:pPr lvl="2"/>
            <a:r>
              <a:rPr lang="en-US" sz="2000" b="1" dirty="0" err="1" smtClean="0"/>
              <a:t>Stratégie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gestion</a:t>
            </a:r>
            <a:r>
              <a:rPr lang="en-US" sz="2000" b="1" dirty="0" smtClean="0"/>
              <a:t>, distribution, validation et </a:t>
            </a:r>
            <a:r>
              <a:rPr lang="en-US" sz="2000" b="1" dirty="0" err="1" smtClean="0"/>
              <a:t>déploiement</a:t>
            </a:r>
            <a:r>
              <a:rPr lang="en-US" sz="2000" b="1" dirty="0" smtClean="0"/>
              <a:t> des </a:t>
            </a:r>
            <a:r>
              <a:rPr lang="en-US" sz="2000" b="1" dirty="0" err="1" smtClean="0"/>
              <a:t>logiciels</a:t>
            </a:r>
            <a:r>
              <a:rPr lang="en-US" sz="2000" b="1" dirty="0" smtClean="0"/>
              <a:t> =&gt; Proposition Software Validation Center</a:t>
            </a:r>
          </a:p>
          <a:p>
            <a:pPr lvl="2"/>
            <a:r>
              <a:rPr lang="en-US" sz="2000" b="1" dirty="0" err="1" smtClean="0"/>
              <a:t>Méthodologie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chiffrage</a:t>
            </a:r>
            <a:r>
              <a:rPr lang="en-US" sz="2000" b="1" dirty="0" smtClean="0"/>
              <a:t> des </a:t>
            </a:r>
            <a:r>
              <a:rPr lang="en-US" sz="2000" b="1" dirty="0" err="1" smtClean="0"/>
              <a:t>coûts</a:t>
            </a:r>
            <a:r>
              <a:rPr lang="en-US" sz="2000" b="1" dirty="0" smtClean="0"/>
              <a:t> du </a:t>
            </a:r>
            <a:r>
              <a:rPr lang="en-US" sz="2000" b="1" dirty="0" err="1" smtClean="0"/>
              <a:t>développement</a:t>
            </a:r>
            <a:r>
              <a:rPr lang="en-US" sz="2000" b="1" dirty="0" smtClean="0"/>
              <a:t> (K. </a:t>
            </a:r>
            <a:r>
              <a:rPr lang="en-US" sz="2000" b="1" dirty="0" err="1" smtClean="0"/>
              <a:t>Kosak</a:t>
            </a:r>
            <a:r>
              <a:rPr lang="en-US" sz="2000" b="1" dirty="0" smtClean="0"/>
              <a:t> pour </a:t>
            </a:r>
            <a:r>
              <a:rPr lang="en-US" sz="2000" b="1" dirty="0" err="1" smtClean="0"/>
              <a:t>l’idée</a:t>
            </a:r>
            <a:r>
              <a:rPr lang="en-US" sz="2000" b="1" dirty="0" smtClean="0"/>
              <a:t>, D. Sanchez + </a:t>
            </a:r>
            <a:r>
              <a:rPr lang="en-US" sz="2000" b="1" dirty="0" err="1" smtClean="0"/>
              <a:t>définition</a:t>
            </a:r>
            <a:r>
              <a:rPr lang="en-US" sz="2000" b="1" dirty="0" smtClean="0"/>
              <a:t> des </a:t>
            </a:r>
            <a:r>
              <a:rPr lang="en-US" sz="2000" b="1" dirty="0" err="1" smtClean="0"/>
              <a:t>paramètres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communs</a:t>
            </a:r>
            <a:r>
              <a:rPr lang="en-US" sz="2000" b="1" dirty="0" smtClean="0"/>
              <a:t> pour la </a:t>
            </a:r>
            <a:r>
              <a:rPr lang="en-US" sz="2000" b="1" dirty="0" err="1" smtClean="0"/>
              <a:t>collecte</a:t>
            </a:r>
            <a:r>
              <a:rPr lang="en-US" sz="2000" b="1" dirty="0" smtClean="0"/>
              <a:t> de tous les </a:t>
            </a:r>
            <a:r>
              <a:rPr lang="en-US" sz="2000" b="1" dirty="0" err="1" smtClean="0"/>
              <a:t>coûts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développement</a:t>
            </a:r>
            <a:r>
              <a:rPr lang="en-US" sz="2000" b="1" dirty="0" smtClean="0"/>
              <a:t>)</a:t>
            </a:r>
          </a:p>
          <a:p>
            <a:pPr lvl="2"/>
            <a:r>
              <a:rPr lang="en-US" sz="2000" b="1" dirty="0" err="1" smtClean="0"/>
              <a:t>Stratégie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d’intégration</a:t>
            </a:r>
            <a:r>
              <a:rPr lang="en-US" sz="2000" b="1" dirty="0" smtClean="0"/>
              <a:t> et tests </a:t>
            </a:r>
            <a:r>
              <a:rPr lang="en-US" sz="2000" b="1" dirty="0" err="1" smtClean="0"/>
              <a:t>jusqu’au</a:t>
            </a:r>
            <a:r>
              <a:rPr lang="en-US" sz="2000" b="1" dirty="0" smtClean="0"/>
              <a:t> commissioning</a:t>
            </a:r>
          </a:p>
          <a:p>
            <a:pPr lvl="2">
              <a:buNone/>
            </a:pPr>
            <a:r>
              <a:rPr lang="en-US" sz="2000" b="1" dirty="0" smtClean="0"/>
              <a:t> </a:t>
            </a:r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Architect 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8458200" y="38862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Étoile à 5 branches 5"/>
          <p:cNvSpPr/>
          <p:nvPr/>
        </p:nvSpPr>
        <p:spPr>
          <a:xfrm>
            <a:off x="5105400" y="1828800"/>
            <a:ext cx="4572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128" y="-152400"/>
            <a:ext cx="7848872" cy="99412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Platform (C. Barbier)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196752"/>
            <a:ext cx="7534597" cy="5112568"/>
          </a:xfrm>
        </p:spPr>
        <p:txBody>
          <a:bodyPr/>
          <a:lstStyle/>
          <a:p>
            <a:r>
              <a:rPr lang="fr-FR" sz="2000" dirty="0" smtClean="0"/>
              <a:t>Software Policy </a:t>
            </a:r>
            <a:r>
              <a:rPr lang="fr-FR" sz="2000" dirty="0" err="1" smtClean="0"/>
              <a:t>definition</a:t>
            </a:r>
            <a:r>
              <a:rPr lang="fr-FR" sz="2000" dirty="0" smtClean="0"/>
              <a:t>: </a:t>
            </a:r>
            <a:r>
              <a:rPr lang="fr-FR" sz="2000" dirty="0" smtClean="0">
                <a:hlinkClick r:id="rId2"/>
              </a:rPr>
              <a:t>CTA Software Policy</a:t>
            </a:r>
            <a:r>
              <a:rPr lang="fr-FR" sz="2000" dirty="0" smtClean="0"/>
              <a:t> document</a:t>
            </a:r>
          </a:p>
          <a:p>
            <a:pPr lvl="1"/>
            <a:r>
              <a:rPr lang="fr-FR" sz="1600" dirty="0" smtClean="0"/>
              <a:t>OS, </a:t>
            </a:r>
            <a:r>
              <a:rPr lang="fr-FR" sz="1600" dirty="0" err="1" smtClean="0"/>
              <a:t>languages</a:t>
            </a:r>
            <a:r>
              <a:rPr lang="fr-FR" sz="1600" dirty="0" smtClean="0"/>
              <a:t>, </a:t>
            </a:r>
            <a:r>
              <a:rPr lang="fr-FR" sz="1600" dirty="0" err="1" smtClean="0"/>
              <a:t>libraries</a:t>
            </a:r>
            <a:r>
              <a:rPr lang="fr-FR" sz="1600" dirty="0" smtClean="0"/>
              <a:t>, </a:t>
            </a:r>
            <a:r>
              <a:rPr lang="fr-FR" sz="1600" dirty="0" err="1" smtClean="0"/>
              <a:t>compilers</a:t>
            </a:r>
            <a:r>
              <a:rPr lang="fr-FR" sz="1600" dirty="0" smtClean="0"/>
              <a:t>, </a:t>
            </a:r>
            <a:r>
              <a:rPr lang="fr-FR" sz="1600" dirty="0" err="1" smtClean="0"/>
              <a:t>coding</a:t>
            </a:r>
            <a:r>
              <a:rPr lang="fr-FR" sz="1600" dirty="0" smtClean="0"/>
              <a:t> </a:t>
            </a:r>
            <a:r>
              <a:rPr lang="fr-FR" sz="1600" dirty="0" err="1" smtClean="0"/>
              <a:t>rules</a:t>
            </a:r>
            <a:r>
              <a:rPr lang="fr-FR" sz="1600" dirty="0" smtClean="0"/>
              <a:t>, </a:t>
            </a:r>
            <a:r>
              <a:rPr lang="fr-FR" sz="1600" dirty="0" err="1" smtClean="0"/>
              <a:t>licenses</a:t>
            </a:r>
            <a:endParaRPr lang="fr-FR" sz="1600" dirty="0" smtClean="0"/>
          </a:p>
          <a:p>
            <a:pPr lvl="1"/>
            <a:r>
              <a:rPr lang="fr-FR" sz="1600" dirty="0" err="1" smtClean="0"/>
              <a:t>Development</a:t>
            </a:r>
            <a:r>
              <a:rPr lang="fr-FR" sz="1600" dirty="0" smtClean="0"/>
              <a:t> </a:t>
            </a:r>
            <a:r>
              <a:rPr lang="fr-FR" sz="1600" dirty="0" err="1" smtClean="0"/>
              <a:t>environment</a:t>
            </a:r>
            <a:r>
              <a:rPr lang="fr-FR" sz="1600" dirty="0" smtClean="0"/>
              <a:t>, test and </a:t>
            </a:r>
            <a:r>
              <a:rPr lang="fr-FR" sz="1600" dirty="0" err="1" smtClean="0"/>
              <a:t>errors</a:t>
            </a:r>
            <a:r>
              <a:rPr lang="fr-FR" sz="1600" dirty="0" smtClean="0"/>
              <a:t>, packaging and </a:t>
            </a:r>
            <a:r>
              <a:rPr lang="fr-FR" sz="1600" dirty="0" err="1" smtClean="0"/>
              <a:t>deployment</a:t>
            </a:r>
            <a:r>
              <a:rPr lang="fr-FR" sz="1600" dirty="0" smtClean="0"/>
              <a:t> </a:t>
            </a:r>
            <a:r>
              <a:rPr lang="fr-FR" sz="1600" dirty="0" err="1" smtClean="0"/>
              <a:t>tools</a:t>
            </a:r>
            <a:endParaRPr lang="fr-FR" sz="1600" dirty="0" smtClean="0"/>
          </a:p>
          <a:p>
            <a:r>
              <a:rPr lang="fr-FR" sz="2000" dirty="0" smtClean="0">
                <a:hlinkClick r:id="rId3"/>
              </a:rPr>
              <a:t>SVN</a:t>
            </a:r>
            <a:r>
              <a:rPr lang="fr-FR" sz="2000" dirty="0" smtClean="0"/>
              <a:t> (software </a:t>
            </a:r>
            <a:r>
              <a:rPr lang="fr-FR" sz="2000" dirty="0" err="1" smtClean="0"/>
              <a:t>repository</a:t>
            </a:r>
            <a:r>
              <a:rPr lang="fr-FR" sz="2000" dirty="0" smtClean="0"/>
              <a:t>): CC-IN2P3</a:t>
            </a:r>
          </a:p>
          <a:p>
            <a:pPr lvl="1"/>
            <a:r>
              <a:rPr lang="fr-FR" sz="1600" dirty="0" smtClean="0"/>
              <a:t>In production, 137 CTA </a:t>
            </a:r>
            <a:r>
              <a:rPr lang="fr-FR" sz="1600" dirty="0" err="1" smtClean="0"/>
              <a:t>users</a:t>
            </a:r>
            <a:r>
              <a:rPr lang="fr-FR" sz="1600" dirty="0" smtClean="0"/>
              <a:t> (</a:t>
            </a:r>
            <a:r>
              <a:rPr lang="fr-FR" sz="1600" dirty="0" err="1" smtClean="0"/>
              <a:t>many</a:t>
            </a:r>
            <a:r>
              <a:rPr lang="fr-FR" sz="1600" dirty="0" smtClean="0"/>
              <a:t> for the TDR </a:t>
            </a:r>
            <a:r>
              <a:rPr lang="fr-FR" sz="1600" dirty="0" err="1" smtClean="0"/>
              <a:t>writing</a:t>
            </a:r>
            <a:r>
              <a:rPr lang="fr-FR" sz="1600" dirty="0" smtClean="0"/>
              <a:t>), ~15 </a:t>
            </a:r>
            <a:r>
              <a:rPr lang="fr-FR" sz="1600" dirty="0" err="1" smtClean="0"/>
              <a:t>users</a:t>
            </a:r>
            <a:r>
              <a:rPr lang="fr-FR" sz="1600" dirty="0" smtClean="0"/>
              <a:t> per </a:t>
            </a:r>
            <a:r>
              <a:rPr lang="fr-FR" sz="1600" dirty="0" err="1" smtClean="0"/>
              <a:t>week</a:t>
            </a:r>
            <a:endParaRPr lang="fr-FR" sz="1600" dirty="0" smtClean="0"/>
          </a:p>
          <a:p>
            <a:pPr lvl="1"/>
            <a:r>
              <a:rPr lang="fr-FR" sz="1600" dirty="0" smtClean="0"/>
              <a:t>Support for software </a:t>
            </a:r>
            <a:r>
              <a:rPr lang="fr-FR" sz="1600" dirty="0" err="1" smtClean="0"/>
              <a:t>transfers</a:t>
            </a:r>
            <a:r>
              <a:rPr lang="fr-FR" sz="1600" dirty="0" smtClean="0"/>
              <a:t> and permissions</a:t>
            </a:r>
          </a:p>
          <a:p>
            <a:r>
              <a:rPr lang="fr-FR" sz="2000" dirty="0" err="1" smtClean="0">
                <a:hlinkClick r:id="rId4"/>
              </a:rPr>
              <a:t>Redmine</a:t>
            </a:r>
            <a:r>
              <a:rPr lang="fr-FR" sz="2000" dirty="0" smtClean="0"/>
              <a:t> (</a:t>
            </a:r>
            <a:r>
              <a:rPr lang="en-US" sz="2000" dirty="0" smtClean="0"/>
              <a:t>project </a:t>
            </a:r>
            <a:r>
              <a:rPr lang="en-US" sz="2000" dirty="0"/>
              <a:t>management and issue </a:t>
            </a:r>
            <a:r>
              <a:rPr lang="en-US" sz="2000" dirty="0" smtClean="0"/>
              <a:t>tracking</a:t>
            </a:r>
            <a:r>
              <a:rPr lang="fr-FR" sz="2000" dirty="0" smtClean="0"/>
              <a:t>): CC-IN2P3 Forge</a:t>
            </a:r>
          </a:p>
          <a:p>
            <a:pPr lvl="1"/>
            <a:r>
              <a:rPr lang="fr-FR" sz="1600" dirty="0" smtClean="0"/>
              <a:t>In production, </a:t>
            </a:r>
            <a:r>
              <a:rPr lang="fr-FR" sz="1600" dirty="0" err="1" smtClean="0"/>
              <a:t>connected</a:t>
            </a:r>
            <a:r>
              <a:rPr lang="fr-FR" sz="1600" dirty="0" smtClean="0"/>
              <a:t> to CTA SVN, 260 CTA </a:t>
            </a:r>
            <a:r>
              <a:rPr lang="fr-FR" sz="1600" dirty="0" err="1" smtClean="0"/>
              <a:t>members</a:t>
            </a:r>
            <a:r>
              <a:rPr lang="fr-FR" sz="1600" dirty="0" smtClean="0"/>
              <a:t> </a:t>
            </a:r>
            <a:r>
              <a:rPr lang="fr-FR" sz="1600" dirty="0" err="1" smtClean="0"/>
              <a:t>already</a:t>
            </a:r>
            <a:r>
              <a:rPr lang="fr-FR" sz="1600" dirty="0" smtClean="0"/>
              <a:t> </a:t>
            </a:r>
            <a:r>
              <a:rPr lang="fr-FR" sz="1600" dirty="0" err="1" smtClean="0"/>
              <a:t>connected</a:t>
            </a:r>
            <a:endParaRPr lang="fr-FR" sz="1600" dirty="0" smtClean="0"/>
          </a:p>
          <a:p>
            <a:pPr lvl="1"/>
            <a:r>
              <a:rPr lang="fr-FR" sz="1600" dirty="0" smtClean="0"/>
              <a:t>Support for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</a:t>
            </a:r>
            <a:r>
              <a:rPr lang="fr-FR" sz="1600" dirty="0" err="1" smtClean="0"/>
              <a:t>creation</a:t>
            </a:r>
            <a:r>
              <a:rPr lang="fr-FR" sz="1600" dirty="0" smtClean="0"/>
              <a:t>, configuration and management</a:t>
            </a:r>
          </a:p>
          <a:p>
            <a:r>
              <a:rPr lang="fr-FR" sz="2000" dirty="0" smtClean="0">
                <a:hlinkClick r:id="rId5"/>
              </a:rPr>
              <a:t>Jenkins</a:t>
            </a:r>
            <a:r>
              <a:rPr lang="fr-FR" sz="2000" dirty="0" smtClean="0"/>
              <a:t> (</a:t>
            </a:r>
            <a:r>
              <a:rPr lang="fr-FR" sz="2000" dirty="0" err="1" smtClean="0"/>
              <a:t>continuous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integration</a:t>
            </a:r>
            <a:r>
              <a:rPr lang="fr-FR" sz="2000" dirty="0" smtClean="0"/>
              <a:t> </a:t>
            </a:r>
            <a:r>
              <a:rPr lang="fr-FR" sz="2000" dirty="0" err="1" smtClean="0"/>
              <a:t>tool</a:t>
            </a:r>
            <a:r>
              <a:rPr lang="fr-FR" sz="2000" dirty="0" smtClean="0"/>
              <a:t>): CC-IN2P3</a:t>
            </a:r>
          </a:p>
          <a:p>
            <a:pPr lvl="1"/>
            <a:r>
              <a:rPr lang="fr-FR" sz="1600" dirty="0" err="1" smtClean="0"/>
              <a:t>Connected</a:t>
            </a:r>
            <a:r>
              <a:rPr lang="fr-FR" sz="1600" dirty="0" smtClean="0"/>
              <a:t> to the </a:t>
            </a:r>
            <a:r>
              <a:rPr lang="fr-FR" sz="1600" dirty="0"/>
              <a:t>CC-IN2P3 </a:t>
            </a:r>
            <a:r>
              <a:rPr lang="fr-FR" sz="1600" dirty="0" err="1"/>
              <a:t>OpenStack</a:t>
            </a:r>
            <a:r>
              <a:rPr lang="fr-FR" sz="1600" dirty="0"/>
              <a:t> </a:t>
            </a:r>
            <a:r>
              <a:rPr lang="fr-FR" sz="1600" dirty="0" smtClean="0"/>
              <a:t>Cloud </a:t>
            </a:r>
            <a:r>
              <a:rPr lang="fr-FR" sz="1600" dirty="0" err="1" smtClean="0"/>
              <a:t>VMs</a:t>
            </a:r>
            <a:r>
              <a:rPr lang="fr-FR" sz="1600" dirty="0" smtClean="0"/>
              <a:t> </a:t>
            </a:r>
            <a:r>
              <a:rPr lang="fr-FR" sz="1600" dirty="0"/>
              <a:t>and </a:t>
            </a:r>
            <a:r>
              <a:rPr lang="fr-FR" sz="1600" dirty="0" smtClean="0"/>
              <a:t>to CTA </a:t>
            </a:r>
            <a:r>
              <a:rPr lang="fr-FR" sz="1600" dirty="0"/>
              <a:t>SVN </a:t>
            </a:r>
            <a:endParaRPr lang="fr-FR" sz="1600" dirty="0" smtClean="0"/>
          </a:p>
          <a:p>
            <a:pPr lvl="1"/>
            <a:r>
              <a:rPr lang="fr-FR" sz="1600" dirty="0" smtClean="0"/>
              <a:t>Sonar(</a:t>
            </a:r>
            <a:r>
              <a:rPr lang="fr-FR" sz="1600" dirty="0" err="1" smtClean="0"/>
              <a:t>Qube</a:t>
            </a:r>
            <a:r>
              <a:rPr lang="fr-FR" sz="1600" dirty="0" smtClean="0"/>
              <a:t>) plugin </a:t>
            </a:r>
            <a:r>
              <a:rPr lang="fr-FR" sz="1600" dirty="0" err="1" smtClean="0"/>
              <a:t>installed</a:t>
            </a:r>
            <a:endParaRPr lang="fr-FR" sz="1600" dirty="0" smtClean="0"/>
          </a:p>
          <a:p>
            <a:pPr lvl="1"/>
            <a:r>
              <a:rPr lang="fr-FR" sz="1600" dirty="0" err="1"/>
              <a:t>Currently</a:t>
            </a:r>
            <a:r>
              <a:rPr lang="fr-FR" sz="1600" dirty="0"/>
              <a:t> </a:t>
            </a:r>
            <a:r>
              <a:rPr lang="fr-FR" sz="1600" dirty="0" err="1"/>
              <a:t>tested</a:t>
            </a:r>
            <a:r>
              <a:rPr lang="fr-FR" sz="1600" dirty="0"/>
              <a:t> by </a:t>
            </a:r>
            <a:r>
              <a:rPr lang="fr-FR" sz="1600" dirty="0" smtClean="0"/>
              <a:t>Jean </a:t>
            </a:r>
            <a:r>
              <a:rPr lang="fr-FR" sz="1600" dirty="0"/>
              <a:t>Jacquemier and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developers</a:t>
            </a:r>
            <a:r>
              <a:rPr lang="fr-FR" sz="1600" dirty="0" smtClean="0"/>
              <a:t> on </a:t>
            </a:r>
            <a:r>
              <a:rPr lang="fr-FR" sz="1600" dirty="0"/>
              <a:t>1 </a:t>
            </a:r>
            <a:r>
              <a:rPr lang="fr-FR" sz="1600" dirty="0" smtClean="0"/>
              <a:t>VM</a:t>
            </a:r>
          </a:p>
          <a:p>
            <a:r>
              <a:rPr lang="fr-FR" sz="2000" dirty="0" err="1" smtClean="0">
                <a:hlinkClick r:id="rId6"/>
              </a:rPr>
              <a:t>SonarQube</a:t>
            </a:r>
            <a:r>
              <a:rPr lang="fr-FR" sz="2000" dirty="0" smtClean="0"/>
              <a:t> (</a:t>
            </a:r>
            <a:r>
              <a:rPr lang="en-US" sz="2000" dirty="0" smtClean="0"/>
              <a:t>continuous inspection of code quality tool</a:t>
            </a:r>
            <a:r>
              <a:rPr lang="fr-FR" sz="2000" dirty="0" smtClean="0"/>
              <a:t>): TBD</a:t>
            </a:r>
          </a:p>
          <a:p>
            <a:pPr lvl="1"/>
            <a:r>
              <a:rPr lang="fr-FR" sz="1600" dirty="0" smtClean="0"/>
              <a:t>Not </a:t>
            </a:r>
            <a:r>
              <a:rPr lang="fr-FR" sz="1600" dirty="0" err="1" smtClean="0"/>
              <a:t>yet</a:t>
            </a:r>
            <a:r>
              <a:rPr lang="fr-FR" sz="1600" dirty="0" smtClean="0"/>
              <a:t> </a:t>
            </a:r>
            <a:r>
              <a:rPr lang="fr-FR" sz="1600" dirty="0" err="1" smtClean="0"/>
              <a:t>installed</a:t>
            </a:r>
            <a:r>
              <a:rPr lang="fr-FR" sz="1600" dirty="0" smtClean="0"/>
              <a:t> (</a:t>
            </a:r>
            <a:r>
              <a:rPr lang="fr-FR" sz="1600" dirty="0" err="1" smtClean="0"/>
              <a:t>only</a:t>
            </a:r>
            <a:r>
              <a:rPr lang="fr-FR" sz="1600" dirty="0" smtClean="0"/>
              <a:t> 1 VM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err="1" smtClean="0"/>
              <a:t>Needed</a:t>
            </a:r>
            <a:r>
              <a:rPr lang="fr-FR" sz="1600" dirty="0" smtClean="0"/>
              <a:t> by Jean-Luc Panazol and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developers</a:t>
            </a:r>
            <a:endParaRPr lang="fr-FR" sz="16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4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" y="106680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Exemple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du site </a:t>
            </a:r>
            <a:r>
              <a:rPr lang="en-US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sud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Model: les volumes de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données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à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accéder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6665872" cy="36576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9600" y="510540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Volume de </a:t>
            </a:r>
            <a:r>
              <a:rPr lang="en-US" sz="2400" b="1" dirty="0" err="1" smtClean="0"/>
              <a:t>données</a:t>
            </a:r>
            <a:r>
              <a:rPr lang="en-US" sz="2400" b="1" dirty="0" smtClean="0"/>
              <a:t>: 36.2 PB/An (</a:t>
            </a:r>
            <a:r>
              <a:rPr lang="en-US" sz="2400" b="1" dirty="0" err="1" smtClean="0"/>
              <a:t>Bande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passante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réseau</a:t>
            </a:r>
            <a:r>
              <a:rPr lang="en-US" sz="2400" b="1" dirty="0" smtClean="0"/>
              <a:t> de 6Gbits/s pour le site </a:t>
            </a:r>
            <a:r>
              <a:rPr lang="en-US" sz="2400" b="1" dirty="0" err="1" smtClean="0"/>
              <a:t>Sud</a:t>
            </a:r>
            <a:r>
              <a:rPr lang="en-US" sz="2400" b="1" dirty="0" smtClean="0"/>
              <a:t>) -&gt; 69 PB/an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12 telescopes SCT au site </a:t>
            </a:r>
            <a:r>
              <a:rPr lang="en-US" sz="2400" b="1" dirty="0" err="1" smtClean="0"/>
              <a:t>Sud</a:t>
            </a:r>
            <a:r>
              <a:rPr lang="en-US" sz="2400" b="1" dirty="0" smtClean="0"/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L’étude</a:t>
            </a:r>
            <a:r>
              <a:rPr lang="en-US" dirty="0" smtClean="0"/>
              <a:t>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menée</a:t>
            </a:r>
            <a:r>
              <a:rPr lang="en-US" dirty="0" smtClean="0"/>
              <a:t> par Giovanni (Rapport GEANT)=&gt; </a:t>
            </a:r>
            <a:r>
              <a:rPr lang="en-US" dirty="0" err="1" smtClean="0"/>
              <a:t>Hypothèse</a:t>
            </a:r>
            <a:r>
              <a:rPr lang="en-US" dirty="0" smtClean="0"/>
              <a:t> de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limité</a:t>
            </a:r>
            <a:r>
              <a:rPr lang="en-US" dirty="0" smtClean="0"/>
              <a:t> à 1Gbps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=&gt; Obligation de </a:t>
            </a:r>
            <a:r>
              <a:rPr lang="en-US" dirty="0" err="1" smtClean="0"/>
              <a:t>réduire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r>
              <a:rPr lang="en-US" dirty="0" smtClean="0"/>
              <a:t> d’un </a:t>
            </a:r>
            <a:r>
              <a:rPr lang="en-US" dirty="0" err="1" smtClean="0"/>
              <a:t>facteur</a:t>
            </a:r>
            <a:r>
              <a:rPr lang="en-US" dirty="0" smtClean="0"/>
              <a:t> 10 </a:t>
            </a:r>
            <a:r>
              <a:rPr lang="en-US" dirty="0" err="1" smtClean="0"/>
              <a:t>sur</a:t>
            </a:r>
            <a:r>
              <a:rPr lang="en-US" dirty="0" smtClean="0"/>
              <a:t> site </a:t>
            </a:r>
            <a:r>
              <a:rPr lang="en-US" dirty="0" err="1" smtClean="0"/>
              <a:t>avant</a:t>
            </a:r>
            <a:r>
              <a:rPr lang="en-US" dirty="0" smtClean="0"/>
              <a:t> le transfer de </a:t>
            </a:r>
            <a:r>
              <a:rPr lang="en-US" dirty="0" err="1" smtClean="0"/>
              <a:t>données</a:t>
            </a:r>
            <a:r>
              <a:rPr lang="en-US" dirty="0" smtClean="0"/>
              <a:t>,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3818" y="152400"/>
            <a:ext cx="8229600" cy="487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Model: les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conséquences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48736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GB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Cumulated data volumes - with data volume reduction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Espace réservé du contenu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6096000" cy="39856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3400" y="533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3.6 PB de </a:t>
            </a:r>
            <a:r>
              <a:rPr lang="en-US" sz="2400" dirty="0" err="1" smtClean="0">
                <a:solidFill>
                  <a:srgbClr val="FF0000"/>
                </a:solidFill>
              </a:rPr>
              <a:t>données</a:t>
            </a:r>
            <a:r>
              <a:rPr lang="en-US" sz="2400" dirty="0" smtClean="0">
                <a:solidFill>
                  <a:srgbClr val="FF0000"/>
                </a:solidFill>
              </a:rPr>
              <a:t> brutes par an =&gt; 19 à 20 PB/an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Image 5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181600"/>
            <a:ext cx="1209675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9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F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Pipeline: Plan</a:t>
            </a:r>
            <a:endParaRPr lang="fr-FR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 Pipeline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 logiciel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Organigramme technique projet pipeline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 de réduction de données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logiciel bas niveau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Pipeline Framework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solution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5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10194</TotalTime>
  <Words>1164</Words>
  <Application>Microsoft Office PowerPoint</Application>
  <PresentationFormat>Affichage à l'écran (4:3)</PresentationFormat>
  <Paragraphs>241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Thème Office</vt:lpstr>
      <vt:lpstr>Conception personnalisée</vt:lpstr>
      <vt:lpstr>Document</vt:lpstr>
      <vt:lpstr>DATA MANAGEMENT  </vt:lpstr>
      <vt:lpstr>Diapositive 2</vt:lpstr>
      <vt:lpstr>Diapositive 3</vt:lpstr>
      <vt:lpstr>Diapositive 4</vt:lpstr>
      <vt:lpstr>Software Development Collaborative Platform (C. Barbier)</vt:lpstr>
      <vt:lpstr>Diapositive 6</vt:lpstr>
      <vt:lpstr>Diapositive 7</vt:lpstr>
      <vt:lpstr>        Cumulated data volumes - with data volume reduction</vt:lpstr>
      <vt:lpstr>Pipeline: Plan</vt:lpstr>
      <vt:lpstr>Responsabilités du projet pipelines  </vt:lpstr>
      <vt:lpstr>Organigramme technique de produit</vt:lpstr>
      <vt:lpstr>Pipeline logiciel</vt:lpstr>
      <vt:lpstr>Data Reduction Pipeline (DRP)</vt:lpstr>
      <vt:lpstr>Structure logiciel bas niveau (Framework)</vt:lpstr>
      <vt:lpstr>Pipeline framework</vt:lpstr>
      <vt:lpstr>Big data et Hadoop</vt:lpstr>
      <vt:lpstr>Diapositive 17</vt:lpstr>
      <vt:lpstr>Diapositive 18</vt:lpstr>
      <vt:lpstr>Diapositive 19</vt:lpstr>
      <vt:lpstr>Computing architecture: distributed model</vt:lpstr>
      <vt:lpstr>CTACG (C. Barbier, E. Fede)</vt:lpstr>
      <vt:lpstr>Gateway  (C. Barbier, D. Sanchez)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Giovanni LAMANNA</dc:creator>
  <cp:lastModifiedBy>neyroud</cp:lastModifiedBy>
  <cp:revision>869</cp:revision>
  <dcterms:created xsi:type="dcterms:W3CDTF">2011-05-15T17:01:12Z</dcterms:created>
  <dcterms:modified xsi:type="dcterms:W3CDTF">2014-12-01T12:54:39Z</dcterms:modified>
</cp:coreProperties>
</file>