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9769147-6E25-2444-B82D-2EAF0253053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3BB"/>
    <a:srgbClr val="0C006C"/>
    <a:srgbClr val="BB0000"/>
    <a:srgbClr val="6C0000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2" autoAdjust="0"/>
  </p:normalViewPr>
  <p:slideViewPr>
    <p:cSldViewPr snapToGrid="0" snapToObjects="1">
      <p:cViewPr varScale="1">
        <p:scale>
          <a:sx n="109" d="100"/>
          <a:sy n="109" d="100"/>
        </p:scale>
        <p:origin x="-1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22BA5-2301-834A-B29B-63087FDA3959}" type="datetimeFigureOut">
              <a:rPr lang="fr-FR" smtClean="0"/>
              <a:t>01/12/14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98F0-6479-2F43-867A-343EBA815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02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F2303-00E0-764C-B73D-E60694C8E4F6}" type="datetimeFigureOut">
              <a:rPr lang="fr-FR" smtClean="0"/>
              <a:t>01/12/14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502A-0728-8540-82AE-81C6CEEBE4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713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34547" y="1072017"/>
            <a:ext cx="6095153" cy="2064718"/>
          </a:xfrm>
        </p:spPr>
        <p:txBody>
          <a:bodyPr>
            <a:normAutofit/>
          </a:bodyPr>
          <a:lstStyle>
            <a:lvl1pPr>
              <a:defRPr sz="3200">
                <a:latin typeface="Avenir Next Condensed Demi Bold"/>
                <a:cs typeface="Avenir Next Condensed Demi Bold"/>
              </a:defRPr>
            </a:lvl1pPr>
          </a:lstStyle>
          <a:p>
            <a:r>
              <a:rPr lang="en-GB" noProof="0" smtClean="0"/>
              <a:t>Titre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934547" y="3291909"/>
            <a:ext cx="6095153" cy="51795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venir Next Condensed Medium"/>
                <a:cs typeface="Avenir Next Condensed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Auteurs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838332" cy="6858000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100000">
                <a:srgbClr val="BB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35363" y="4440759"/>
            <a:ext cx="4833937" cy="86464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A6A6A6"/>
                </a:solidFill>
                <a:latin typeface="Avenir Next Condensed Medium"/>
                <a:cs typeface="Avenir Next Condensed Medium"/>
              </a:defRPr>
            </a:lvl1pPr>
          </a:lstStyle>
          <a:p>
            <a:pPr lvl="0"/>
            <a:r>
              <a:rPr lang="fr-FR" dirty="0" smtClean="0"/>
              <a:t>Conférence</a:t>
            </a:r>
          </a:p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-850473" y="34927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9710" y="5978758"/>
            <a:ext cx="747168" cy="4388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0530" y="5728821"/>
            <a:ext cx="1358960" cy="10208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9124" y="5835469"/>
            <a:ext cx="1742903" cy="5821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9793" y="3829552"/>
            <a:ext cx="1587793" cy="10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12" y="1112442"/>
            <a:ext cx="8814176" cy="5286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04043"/>
            <a:ext cx="1009778" cy="365125"/>
          </a:xfrm>
        </p:spPr>
        <p:txBody>
          <a:bodyPr/>
          <a:lstStyle/>
          <a:p>
            <a:r>
              <a:rPr lang="fr-FR" dirty="0" smtClean="0"/>
              <a:t>dd/mm/</a:t>
            </a:r>
            <a:r>
              <a:rPr lang="fr-FR" dirty="0" err="1" smtClean="0"/>
              <a:t>yyyy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09777" y="6504043"/>
            <a:ext cx="4456111" cy="365125"/>
          </a:xfrm>
        </p:spPr>
        <p:txBody>
          <a:bodyPr/>
          <a:lstStyle/>
          <a:p>
            <a:r>
              <a:rPr lang="fr-FR" dirty="0" smtClean="0"/>
              <a:t>Meeting Name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65889" y="6513931"/>
            <a:ext cx="2133600" cy="365125"/>
          </a:xfrm>
        </p:spPr>
        <p:txBody>
          <a:bodyPr/>
          <a:lstStyle/>
          <a:p>
            <a:fld id="{340B3A8D-1CD7-904F-8DD5-7D99D479B44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54927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100000">
                <a:srgbClr val="BB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225"/>
            <a:ext cx="9143997" cy="954927"/>
          </a:xfrm>
          <a:ln>
            <a:noFill/>
          </a:ln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venir Next Condensed Demi Bold"/>
                <a:cs typeface="Avenir Next Condensed Demi Bold"/>
              </a:defRPr>
            </a:lvl1pPr>
          </a:lstStyle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94198"/>
            <a:ext cx="7599489" cy="98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9680" y="6436981"/>
            <a:ext cx="657187" cy="3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2" y="67883"/>
            <a:ext cx="608128" cy="46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8418" y="6435047"/>
            <a:ext cx="627769" cy="20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  <p:pic>
        <p:nvPicPr>
          <p:cNvPr id="10" name="Image 12" descr="logo_CNRS_In2p3_simple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550" y="6135009"/>
            <a:ext cx="4394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48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9/12/2014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Lamanna, D. Sanchez - Tourniquet IN2P3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3A8D-1CD7-904F-8DD5-7D99D479B4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09240" y="1592248"/>
            <a:ext cx="8483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l’année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Drive LST 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27088" y="6021288"/>
            <a:ext cx="3456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Monteiro</a:t>
            </a:r>
          </a:p>
        </p:txBody>
      </p:sp>
    </p:spTree>
    <p:extLst>
      <p:ext uri="{BB962C8B-B14F-4D97-AF65-F5344CB8AC3E}">
        <p14:creationId xmlns:p14="http://schemas.microsoft.com/office/powerpoint/2010/main" val="171884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Année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2015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305036" y="1309701"/>
            <a:ext cx="78034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Ramener le banc de test </a:t>
            </a:r>
            <a:r>
              <a:rPr lang="fr-FR" dirty="0" err="1" smtClean="0"/>
              <a:t>Elevation</a:t>
            </a:r>
            <a:r>
              <a:rPr lang="fr-FR" dirty="0" smtClean="0"/>
              <a:t> au LAPP (Début année 2015)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Compléter les tests (long </a:t>
            </a:r>
            <a:r>
              <a:rPr lang="fr-FR" dirty="0" err="1" smtClean="0"/>
              <a:t>term</a:t>
            </a:r>
            <a:r>
              <a:rPr lang="fr-FR" dirty="0" smtClean="0"/>
              <a:t> tests)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Evaluation des nouvelles </a:t>
            </a:r>
            <a:r>
              <a:rPr lang="fr-FR" dirty="0" err="1" smtClean="0"/>
              <a:t>statégies</a:t>
            </a:r>
            <a:r>
              <a:rPr lang="fr-FR" dirty="0" smtClean="0"/>
              <a:t> de commandes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Corrections des problèmes rencontrés </a:t>
            </a:r>
            <a:r>
              <a:rPr lang="fr-FR" sz="1200" dirty="0" smtClean="0"/>
              <a:t>(déblocage des freins moteurs récalcitrants)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Améliorer la gestion des sécurités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Finalisation des choix moteurs </a:t>
            </a:r>
            <a:r>
              <a:rPr lang="fr-FR" dirty="0" err="1" smtClean="0"/>
              <a:t>Azimuth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Tests de la partie </a:t>
            </a:r>
            <a:r>
              <a:rPr lang="fr-FR" dirty="0" err="1" smtClean="0"/>
              <a:t>Azimuth</a:t>
            </a:r>
            <a:r>
              <a:rPr lang="fr-FR" dirty="0" smtClean="0"/>
              <a:t> à l’IFAE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Financement des nouveau moteurs ?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Date de tests 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Tests </a:t>
            </a:r>
            <a:r>
              <a:rPr lang="fr-FR" dirty="0" err="1" smtClean="0"/>
              <a:t>Flywheel</a:t>
            </a:r>
            <a:r>
              <a:rPr lang="fr-FR" dirty="0" smtClean="0"/>
              <a:t> au LAPP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Préparation du container Drive/</a:t>
            </a:r>
            <a:r>
              <a:rPr lang="fr-FR" dirty="0" err="1" smtClean="0"/>
              <a:t>Telescope</a:t>
            </a:r>
            <a:r>
              <a:rPr lang="fr-FR" dirty="0" smtClean="0"/>
              <a:t> &amp; Main </a:t>
            </a:r>
            <a:r>
              <a:rPr lang="fr-FR" dirty="0" err="1" smtClean="0"/>
              <a:t>Electrical</a:t>
            </a:r>
            <a:r>
              <a:rPr lang="fr-FR" dirty="0" smtClean="0"/>
              <a:t> Cabinet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Approvisionnement matériel pour prototype LST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9476" y="146801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8912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dd/mm/yyyy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Meeting Name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3A8D-1CD7-904F-8DD5-7D99D479B447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 – Drive</a:t>
            </a:r>
            <a:endParaRPr lang="fr-FR" dirty="0"/>
          </a:p>
        </p:txBody>
      </p:sp>
      <p:pic>
        <p:nvPicPr>
          <p:cNvPr id="11" name="Image 10" descr="Capture d’écran 2014-12-01 à 12.5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3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dd/mm/yyyy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Meeting Name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3A8D-1CD7-904F-8DD5-7D99D479B447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– Arche</a:t>
            </a:r>
            <a:endParaRPr lang="fr-FR" dirty="0"/>
          </a:p>
        </p:txBody>
      </p:sp>
      <p:pic>
        <p:nvPicPr>
          <p:cNvPr id="2" name="Image 1" descr="Capture d’écran 2014-12-01 à 11.0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0"/>
            <a:ext cx="9144000" cy="24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86" y="2528689"/>
            <a:ext cx="3749928" cy="26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1" y="2528689"/>
            <a:ext cx="3823079" cy="27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Drive et 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mécanique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l’Azimuth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3" y="1052736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 Avancement très fortement ralenti vu les changements des paramètres du télescope </a:t>
            </a:r>
            <a:r>
              <a:rPr lang="fr-FR" dirty="0"/>
              <a:t>	</a:t>
            </a: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dirty="0" smtClean="0"/>
              <a:t>Inertie: 6605 -&gt; 12000 ton.m^2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dirty="0" smtClean="0"/>
              <a:t>Poids: 60 -&gt; 100 tonnes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4387269" y="3854887"/>
            <a:ext cx="909016" cy="4680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0974" y="5589240"/>
            <a:ext cx="806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Les moteurs choisis  ne conviennent plus (4 * (4 *10,5 </a:t>
            </a:r>
            <a:r>
              <a:rPr lang="fr-FR" dirty="0" err="1" smtClean="0"/>
              <a:t>Kw</a:t>
            </a:r>
            <a:r>
              <a:rPr lang="fr-FR" dirty="0" smtClean="0"/>
              <a:t>))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20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Drive et 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mécanique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l’Azimuth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3" y="1308824"/>
            <a:ext cx="86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Nombre de moteurs à déterminer rapidement.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4 ’’gros’’ Moteurs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dirty="0" smtClean="0"/>
              <a:t>Avantage: Moins cher, plus facile à commander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dirty="0" smtClean="0"/>
              <a:t>Inconvénient: Ventilation forcée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8 ’’petits’’ moteur 	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dirty="0"/>
              <a:t>Avantage: </a:t>
            </a:r>
            <a:r>
              <a:rPr lang="fr-FR" dirty="0" smtClean="0"/>
              <a:t> Même référence que pour l’</a:t>
            </a:r>
            <a:r>
              <a:rPr lang="fr-FR" dirty="0" err="1" smtClean="0"/>
              <a:t>azimuth</a:t>
            </a:r>
            <a:r>
              <a:rPr lang="fr-FR" dirty="0" smtClean="0"/>
              <a:t>, Pas de refroidissement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dirty="0" smtClean="0"/>
              <a:t>Inconvénients: Grosse modification de la structure mécanique. 8 </a:t>
            </a:r>
            <a:r>
              <a:rPr lang="fr-FR" dirty="0" err="1" smtClean="0"/>
              <a:t>Boogies</a:t>
            </a:r>
            <a:r>
              <a:rPr lang="fr-FR" dirty="0" smtClean="0"/>
              <a:t> moteurs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365104"/>
            <a:ext cx="3605411" cy="16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2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576064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Simulation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sous MATLAB / SIMULINK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cours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99452" cy="490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889" y="5554106"/>
            <a:ext cx="7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Tests de la nouvelle stratégie</a:t>
            </a:r>
          </a:p>
          <a:p>
            <a:pPr algn="ctr"/>
            <a:r>
              <a:rPr lang="fr-FR" sz="1400" dirty="0" smtClean="0"/>
              <a:t>Effets sur la structure du télescope (model donné par le MPI)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4490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Nouvelle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stratégie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commande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1628800"/>
            <a:ext cx="6356332" cy="38487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2939" y="5363924"/>
            <a:ext cx="7213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Méthode ‘’Statisme compensé’’ préconisé par SIEMENS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908720"/>
            <a:ext cx="220967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8"/>
          <p:cNvSpPr/>
          <p:nvPr/>
        </p:nvSpPr>
        <p:spPr>
          <a:xfrm rot="2361574">
            <a:off x="1862675" y="1902086"/>
            <a:ext cx="909016" cy="4680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83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Drive et 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mécanique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l’élévation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6823" y="1088554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Conception plus avancée (même principe que MAGIC)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Banc de test utilisé au MPI de Munich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Achat, tests et utilisation des moteurs Finaux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1874"/>
            <a:ext cx="4988793" cy="36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30" y="2708920"/>
            <a:ext cx="2350029" cy="176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98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Drive elevation: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réalisations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6823" y="1088554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Etude et réalisation du Banc de l’armoire de tests automatisme pour 2 moteurs.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Automate Drive + Automate sécurité. 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1357"/>
            <a:ext cx="3096344" cy="412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04672"/>
            <a:ext cx="2829105" cy="21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00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1619672" y="116632"/>
            <a:ext cx="64008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Drive elevation: tests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réalisés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5" y="1088554"/>
            <a:ext cx="83856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Test de la chaine informatique avec interface utilisant serveur OPC-UA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Synchronisation des moteurs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Test d’une partie des fonctionnalités de sécurité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Système opérationnel pour des opérateurs et pour tests mécanique mais peu utilisée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28800"/>
            <a:ext cx="4797721" cy="2736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85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/>
              <a:t>Bilan Drive 2014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6B4CD5-96E6-4082-AC0D-301E0E87D65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6" name="Picture 14" descr="http://www.multiselector.com/imagenes/siemens/control/s7300/6ES7315-6TH13-0A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8595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81582" y="4336324"/>
            <a:ext cx="100219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Drive PLC</a:t>
            </a:r>
            <a:endParaRPr lang="fr-FR" sz="140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0" y="1971965"/>
            <a:ext cx="1344129" cy="32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7536" y="5276477"/>
            <a:ext cx="179543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Vérin de blocage (électrique) </a:t>
            </a:r>
            <a:r>
              <a:rPr lang="fr-FR" sz="1400" i="1" dirty="0" err="1" smtClean="0"/>
              <a:t>elevation</a:t>
            </a:r>
            <a:endParaRPr lang="fr-FR" sz="1400" i="1" dirty="0"/>
          </a:p>
        </p:txBody>
      </p:sp>
      <p:sp>
        <p:nvSpPr>
          <p:cNvPr id="10" name="Flèche droite 9"/>
          <p:cNvSpPr/>
          <p:nvPr/>
        </p:nvSpPr>
        <p:spPr>
          <a:xfrm>
            <a:off x="2257475" y="3021790"/>
            <a:ext cx="129614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http://support.automation.siemens.com/DZ/llisapi.dll/csfetch/32600462/P_ST70_XX_04912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33" y="1056649"/>
            <a:ext cx="2281436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44" y="3675623"/>
            <a:ext cx="1076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12"/>
          <p:cNvSpPr/>
          <p:nvPr/>
        </p:nvSpPr>
        <p:spPr>
          <a:xfrm rot="12878174">
            <a:off x="6002937" y="4200350"/>
            <a:ext cx="129614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8345280">
            <a:off x="6259775" y="2281304"/>
            <a:ext cx="129614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970613" y="5753531"/>
            <a:ext cx="30897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Modules d’entrée/sortie</a:t>
            </a:r>
          </a:p>
          <a:p>
            <a:pPr algn="ctr"/>
            <a:r>
              <a:rPr lang="fr-FR" sz="1400" i="1" dirty="0" smtClean="0"/>
              <a:t>Inclinomètre</a:t>
            </a:r>
            <a:endParaRPr lang="fr-FR" sz="1400" i="1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 bwMode="auto">
          <a:xfrm>
            <a:off x="2422972" y="116632"/>
            <a:ext cx="66855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Intégration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nouveau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matériels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dans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 </a:t>
            </a:r>
          </a:p>
          <a:p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chaine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automatisme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32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jd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379</Words>
  <Application>Microsoft Macintosh PowerPoint</Application>
  <PresentationFormat>Présentation à l'écran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Planning – Drive</vt:lpstr>
      <vt:lpstr>Planning – Arche</vt:lpstr>
    </vt:vector>
  </TitlesOfParts>
  <Company>LAPP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Maurin</dc:creator>
  <cp:lastModifiedBy>Armand Fiasson</cp:lastModifiedBy>
  <cp:revision>144</cp:revision>
  <cp:lastPrinted>2014-11-19T09:02:59Z</cp:lastPrinted>
  <dcterms:created xsi:type="dcterms:W3CDTF">2014-11-13T15:50:38Z</dcterms:created>
  <dcterms:modified xsi:type="dcterms:W3CDTF">2014-12-01T12:38:27Z</dcterms:modified>
</cp:coreProperties>
</file>