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64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69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897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328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49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02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01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93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46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134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076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FBA0C-3BE8-45BF-9FF2-981B7E2AB125}" type="datetimeFigureOut">
              <a:rPr lang="en-US" smtClean="0"/>
              <a:t>12/1/2014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09DE5-CA0D-4A17-8B53-F985D8B0CC9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7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7992888" cy="5688632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Flex studies status.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u="sng" dirty="0" smtClean="0">
                <a:solidFill>
                  <a:schemeClr val="tx1"/>
                </a:solidFill>
              </a:rPr>
              <a:t>Module flexes: </a:t>
            </a:r>
            <a:r>
              <a:rPr lang="en-US" sz="1800" dirty="0" smtClean="0">
                <a:solidFill>
                  <a:schemeClr val="tx1"/>
                </a:solidFill>
              </a:rPr>
              <a:t>4 types; M4, M2, M1plane, M1mountain.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constraint: components and bondings on the same side. Constraining for the wing geometry of the flex module.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Choice of the serial powering current (0,6 or 1,2A</a:t>
            </a:r>
            <a:r>
              <a:rPr lang="en-US" sz="1800" dirty="0" smtClean="0">
                <a:solidFill>
                  <a:schemeClr val="tx1"/>
                </a:solidFill>
              </a:rPr>
              <a:t>) to be done.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0,6A preferred but depends on the possible implementation on the VIP, available </a:t>
            </a:r>
            <a:r>
              <a:rPr lang="en-US" sz="1800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</a:t>
            </a:r>
            <a:r>
              <a:rPr lang="en-US" sz="1800" dirty="0" smtClean="0">
                <a:solidFill>
                  <a:schemeClr val="tx1"/>
                </a:solidFill>
              </a:rPr>
              <a:t>voltage </a:t>
            </a:r>
            <a:r>
              <a:rPr lang="en-US" sz="1800" dirty="0" smtClean="0">
                <a:solidFill>
                  <a:schemeClr val="tx1"/>
                </a:solidFill>
              </a:rPr>
              <a:t>on </a:t>
            </a:r>
            <a:r>
              <a:rPr lang="en-US" sz="1800" dirty="0" smtClean="0">
                <a:solidFill>
                  <a:schemeClr val="tx1"/>
                </a:solidFill>
              </a:rPr>
              <a:t>services… limitations </a:t>
            </a:r>
            <a:r>
              <a:rPr lang="en-US" sz="1800" dirty="0" smtClean="0">
                <a:solidFill>
                  <a:schemeClr val="tx1"/>
                </a:solidFill>
              </a:rPr>
              <a:t>from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ATLAS?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Technical </a:t>
            </a:r>
            <a:r>
              <a:rPr lang="en-US" sz="1800" smtClean="0">
                <a:solidFill>
                  <a:schemeClr val="tx1"/>
                </a:solidFill>
              </a:rPr>
              <a:t>discussion </a:t>
            </a:r>
            <a:r>
              <a:rPr lang="en-US" sz="1800" smtClean="0">
                <a:solidFill>
                  <a:schemeClr val="tx1"/>
                </a:solidFill>
              </a:rPr>
              <a:t>soon: </a:t>
            </a:r>
            <a:r>
              <a:rPr lang="en-US" sz="1800" dirty="0" smtClean="0">
                <a:solidFill>
                  <a:schemeClr val="tx1"/>
                </a:solidFill>
              </a:rPr>
              <a:t>final prototype for CAD design.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JMN identified to design the stave &amp; module flexes.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Flat solutions with no mechanical bending: simpler process (cabling, loading).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Allows degree of freedom for thermal shrinkage.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To be tested with prototypes.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Missing: scheme, outline, DCS, … Outline determines the wings positions.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bonding protection: potting, arch… calculations and tests.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Test bench: USB pix? Module-USB pix conversion board…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090793" y="6352978"/>
            <a:ext cx="2962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Sebastien Vilalte, 01/12/2014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97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7992888" cy="5688632"/>
          </a:xfrm>
        </p:spPr>
        <p:txBody>
          <a:bodyPr>
            <a:normAutofit/>
          </a:bodyPr>
          <a:lstStyle/>
          <a:p>
            <a:pPr algn="l"/>
            <a:r>
              <a:rPr lang="en-US" sz="1800" b="1" u="sng" dirty="0" smtClean="0">
                <a:solidFill>
                  <a:schemeClr val="tx1"/>
                </a:solidFill>
              </a:rPr>
              <a:t>Stave flexes: </a:t>
            </a:r>
            <a:r>
              <a:rPr lang="en-US" sz="1800" dirty="0" smtClean="0">
                <a:solidFill>
                  <a:schemeClr val="tx1"/>
                </a:solidFill>
              </a:rPr>
              <a:t>3 independent flexes on L2; 1 for 7M4, 1 for 7M2, 1 for 7 M2.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Stack up well defined: double sided 9/75/9 µm.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     Tracks always on top, referenced on bottom.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Tracks distribution ok for a not serialized data transmission.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LOI estimated FE rate to 160Mb/s. 640Mb/s with a factor 4: still in the LVDS         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     domain. Tests will give a verdict. CTF3 boards and network analyzer available.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Discussions foreseen with CERN and with cabling company for prototype prod. Depends mainly on the availability of the material.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Details to discuss: VIP connectors, stave flex binding.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Radiation lengths will be estimated soon.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Stave flex-USB pix conversion board…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u="sng" dirty="0" smtClean="0">
                <a:solidFill>
                  <a:schemeClr val="tx1"/>
                </a:solidFill>
              </a:rPr>
              <a:t>Steps and Priorities?: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Tests of the modules on table, tests of stave flex in parallel.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Tests of modules connected on stave flex, on table.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Module loading.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Tests of the full stave.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400" dirty="0" smtClean="0">
              <a:solidFill>
                <a:schemeClr val="tx1"/>
              </a:solidFill>
            </a:endParaRPr>
          </a:p>
          <a:p>
            <a:pPr marL="285750" indent="-285750" algn="l">
              <a:buFontTx/>
              <a:buChar char="-"/>
            </a:pP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090793" y="6352978"/>
            <a:ext cx="2962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Sebastien Vilalte, 01/12/2014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84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04" y="908720"/>
            <a:ext cx="8100392" cy="437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21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25565"/>
            <a:ext cx="6661766" cy="640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19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788" y="476672"/>
            <a:ext cx="8388424" cy="5459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64" y="730053"/>
            <a:ext cx="8820472" cy="539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68" y="1950847"/>
            <a:ext cx="8748464" cy="3096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344</Words>
  <Application>Microsoft Office PowerPoint</Application>
  <PresentationFormat>Affichage à l'écran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Vilalte</dc:creator>
  <cp:lastModifiedBy>Sebastien Vilalte</cp:lastModifiedBy>
  <cp:revision>13</cp:revision>
  <dcterms:created xsi:type="dcterms:W3CDTF">2014-11-28T10:13:08Z</dcterms:created>
  <dcterms:modified xsi:type="dcterms:W3CDTF">2014-12-01T08:34:31Z</dcterms:modified>
</cp:coreProperties>
</file>