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16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72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64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1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5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48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3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89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540E0-10D7-4978-9AE0-F11EBD5F8798}" type="datetimeFigureOut">
              <a:rPr lang="fr-FR" smtClean="0"/>
              <a:t>19/09/2014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0AAD-A47A-4101-B70A-12D5562A86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13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omaine_d%27activit%C3%A9_strat%C3%A9gique" TargetMode="External"/><Relationship Id="rId2" Type="http://schemas.openxmlformats.org/officeDocument/2006/relationships/hyperlink" Target="http://fr.wikipedia.org/wiki/Strat%C3%A9gie_d%27entrepri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863" y="116632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DAQ @ LPC</a:t>
            </a:r>
            <a:endParaRPr lang="fr-FR" sz="1100" dirty="0"/>
          </a:p>
          <a:p>
            <a:pPr algn="ctr"/>
            <a:r>
              <a:rPr lang="fr-FR" dirty="0"/>
              <a:t>Vendredi 19 septembre 2014</a:t>
            </a:r>
            <a:endParaRPr lang="fr-FR" sz="1400" dirty="0"/>
          </a:p>
          <a:p>
            <a:pPr algn="ctr"/>
            <a:r>
              <a:rPr lang="fr-FR" dirty="0"/>
              <a:t>Salle de réunion 1</a:t>
            </a:r>
            <a:r>
              <a:rPr lang="fr-FR" baseline="30000" dirty="0"/>
              <a:t>er</a:t>
            </a:r>
            <a:r>
              <a:rPr lang="fr-FR" dirty="0"/>
              <a:t> étage</a:t>
            </a:r>
            <a:endParaRPr lang="fr-FR" sz="1400" dirty="0"/>
          </a:p>
          <a:p>
            <a:r>
              <a:rPr lang="fr-FR" b="1" dirty="0"/>
              <a:t> </a:t>
            </a:r>
            <a:endParaRPr lang="fr-FR" sz="1200" dirty="0"/>
          </a:p>
          <a:p>
            <a:pPr lvl="0"/>
            <a:r>
              <a:rPr lang="fr-FR" b="1" dirty="0"/>
              <a:t>9h00-9h20		INTRODUCTION</a:t>
            </a:r>
            <a:endParaRPr lang="fr-FR" dirty="0"/>
          </a:p>
          <a:p>
            <a:pPr lvl="1"/>
            <a:r>
              <a:rPr lang="fr-FR" dirty="0"/>
              <a:t>Motivations et objectifs (Laurent Royer)</a:t>
            </a:r>
          </a:p>
          <a:p>
            <a:pPr lvl="1"/>
            <a:r>
              <a:rPr lang="fr-FR" dirty="0"/>
              <a:t>Agenda (Laurent Royer)</a:t>
            </a:r>
          </a:p>
          <a:p>
            <a:pPr lvl="1"/>
            <a:r>
              <a:rPr lang="fr-FR" dirty="0"/>
              <a:t>Définition de la DAQ@LPC (Daniel Lambert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  <a:p>
            <a:pPr lvl="0"/>
            <a:r>
              <a:rPr lang="fr-FR" b="1" dirty="0"/>
              <a:t>9h20-10h30		La DAQ @ LPC de 2005 à 2015</a:t>
            </a:r>
            <a:endParaRPr lang="fr-FR" dirty="0"/>
          </a:p>
          <a:p>
            <a:pPr lvl="1"/>
            <a:r>
              <a:rPr lang="fr-FR" dirty="0"/>
              <a:t>Laser Atlas (David Calvet)</a:t>
            </a:r>
          </a:p>
          <a:p>
            <a:pPr lvl="1"/>
            <a:r>
              <a:rPr lang="fr-FR" dirty="0" err="1"/>
              <a:t>Tomuvol</a:t>
            </a:r>
            <a:r>
              <a:rPr lang="fr-FR" dirty="0"/>
              <a:t>/XDAQ  (Cristina </a:t>
            </a:r>
            <a:r>
              <a:rPr lang="fr-FR" dirty="0" err="1"/>
              <a:t>Carloganu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Projets médicaux/TOF-TEP  (Loïc </a:t>
            </a:r>
            <a:r>
              <a:rPr lang="fr-FR" dirty="0" err="1"/>
              <a:t>Lestand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Autres </a:t>
            </a:r>
            <a:r>
              <a:rPr lang="fr-FR" dirty="0" smtClean="0"/>
              <a:t>expériences</a:t>
            </a:r>
          </a:p>
          <a:p>
            <a:pPr lvl="1"/>
            <a:endParaRPr lang="fr-FR" dirty="0"/>
          </a:p>
          <a:p>
            <a:pPr lvl="0"/>
            <a:r>
              <a:rPr lang="fr-FR" b="1" dirty="0"/>
              <a:t>10h30-10h45		PAUSE </a:t>
            </a:r>
            <a:r>
              <a:rPr lang="fr-FR" b="1" dirty="0" smtClean="0"/>
              <a:t>CAFE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10h45-11h45		TABLE RONDE : la DAQ @ LPC de 2015 à …</a:t>
            </a:r>
            <a:endParaRPr lang="fr-FR" dirty="0"/>
          </a:p>
          <a:p>
            <a:pPr lvl="1"/>
            <a:r>
              <a:rPr lang="fr-FR" dirty="0"/>
              <a:t>Les offres matérielles et logicielles (Daniel Lambert et Patrick </a:t>
            </a:r>
            <a:r>
              <a:rPr lang="fr-FR" dirty="0" err="1"/>
              <a:t>Lafarguette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Les opportunités de développements</a:t>
            </a:r>
          </a:p>
          <a:p>
            <a:pPr lvl="1"/>
            <a:r>
              <a:rPr lang="fr-FR" dirty="0"/>
              <a:t>Les stratégies et synergies </a:t>
            </a:r>
            <a:r>
              <a:rPr lang="fr-FR" dirty="0" smtClean="0"/>
              <a:t>envisageables</a:t>
            </a:r>
          </a:p>
          <a:p>
            <a:pPr lvl="1"/>
            <a:endParaRPr lang="fr-FR" dirty="0"/>
          </a:p>
          <a:p>
            <a:pPr lvl="0"/>
            <a:r>
              <a:rPr lang="fr-FR" b="1" dirty="0"/>
              <a:t>11h45-12h00		CONCLUSION 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0"/>
            <a:ext cx="933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lcg.in2p3.fr/wiki/images/Logo-l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8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quantumdiaries.org/wp-content/uploads/2011/08/192930_231754753533960_100000983103861_683820_641894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8877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42547" y="278092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N°4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8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26064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N°7</a:t>
            </a:r>
            <a:endParaRPr lang="fr-FR" dirty="0"/>
          </a:p>
        </p:txBody>
      </p:sp>
      <p:pic>
        <p:nvPicPr>
          <p:cNvPr id="2050" name="Picture 2" descr="http://indico.in2p3.fr/getFile.py/access?resId=12&amp;materialId=1&amp;confId=9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26064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N°9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515484" cy="460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2606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N°10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20002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2606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N°11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52613"/>
            <a:ext cx="7562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76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dirty="0"/>
              <a:t>L’</a:t>
            </a:r>
            <a:r>
              <a:rPr lang="fr-FR" sz="1600" b="1" dirty="0"/>
              <a:t>analyse SWOT</a:t>
            </a:r>
            <a:r>
              <a:rPr lang="fr-FR" sz="1600" dirty="0"/>
              <a:t> ou </a:t>
            </a:r>
            <a:r>
              <a:rPr lang="fr-FR" sz="1600" b="1" dirty="0"/>
              <a:t>matrice SWOT</a:t>
            </a:r>
            <a:r>
              <a:rPr lang="fr-FR" sz="1600" dirty="0"/>
              <a:t> est un outil de </a:t>
            </a:r>
            <a:r>
              <a:rPr lang="fr-FR" sz="1600" dirty="0">
                <a:hlinkClick r:id="rId2" tooltip="Stratégie d'entreprise"/>
              </a:rPr>
              <a:t>stratégie d'entreprise</a:t>
            </a:r>
            <a:r>
              <a:rPr lang="fr-FR" sz="1600" dirty="0"/>
              <a:t> permettant de déterminer les options stratégiques envisageables au niveau d'un </a:t>
            </a:r>
            <a:r>
              <a:rPr lang="fr-FR" sz="1600" dirty="0">
                <a:hlinkClick r:id="rId3" tooltip="Domaine d'activité stratégique"/>
              </a:rPr>
              <a:t>domaine d'activité stratégique</a:t>
            </a:r>
            <a:endParaRPr lang="fr-FR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6001"/>
            <a:ext cx="5655270" cy="560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</Words>
  <Application>Microsoft Office PowerPoint</Application>
  <PresentationFormat>Affichage à l'écran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</dc:creator>
  <cp:lastModifiedBy>Laurent</cp:lastModifiedBy>
  <cp:revision>6</cp:revision>
  <dcterms:created xsi:type="dcterms:W3CDTF">2014-09-02T10:35:19Z</dcterms:created>
  <dcterms:modified xsi:type="dcterms:W3CDTF">2014-09-19T06:26:43Z</dcterms:modified>
</cp:coreProperties>
</file>