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70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4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35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93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6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14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4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65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14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2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80522" y="2132856"/>
            <a:ext cx="65829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DelphesMA5tune</a:t>
            </a:r>
          </a:p>
          <a:p>
            <a:pPr algn="ctr"/>
            <a:r>
              <a:rPr lang="fr-FR" sz="4400" dirty="0" err="1" smtClean="0"/>
              <a:t>IsolationCalculation</a:t>
            </a:r>
            <a:r>
              <a:rPr lang="fr-FR" sz="4400" dirty="0" smtClean="0"/>
              <a:t> module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28855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332656"/>
            <a:ext cx="754129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New changes:</a:t>
            </a:r>
          </a:p>
          <a:p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Bug </a:t>
            </a:r>
            <a:r>
              <a:rPr lang="fr-FR" dirty="0" err="1" smtClean="0"/>
              <a:t>found</a:t>
            </a:r>
            <a:r>
              <a:rPr lang="fr-FR" dirty="0" smtClean="0"/>
              <a:t> in </a:t>
            </a:r>
            <a:r>
              <a:rPr lang="fr-FR" dirty="0" err="1" smtClean="0"/>
              <a:t>sumET</a:t>
            </a:r>
            <a:r>
              <a:rPr lang="fr-FR" dirty="0" smtClean="0"/>
              <a:t>. 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Adding</a:t>
            </a:r>
            <a:r>
              <a:rPr lang="fr-FR" dirty="0" smtClean="0"/>
              <a:t> </a:t>
            </a:r>
            <a:r>
              <a:rPr lang="fr-FR" dirty="0" err="1" smtClean="0"/>
              <a:t>Pflow</a:t>
            </a:r>
            <a:r>
              <a:rPr lang="fr-FR" dirty="0" smtClean="0"/>
              <a:t> isolation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lvl="1"/>
            <a:endParaRPr lang="fr-FR" dirty="0"/>
          </a:p>
          <a:p>
            <a:r>
              <a:rPr lang="fr-FR" b="1" dirty="0">
                <a:solidFill>
                  <a:schemeClr val="tx2"/>
                </a:solidFill>
              </a:rPr>
              <a:t>SVN </a:t>
            </a:r>
            <a:r>
              <a:rPr lang="fr-FR" b="1" dirty="0" err="1">
                <a:solidFill>
                  <a:schemeClr val="tx2"/>
                </a:solidFill>
              </a:rPr>
              <a:t>updated</a:t>
            </a:r>
            <a:r>
              <a:rPr lang="fr-FR" b="1" dirty="0">
                <a:solidFill>
                  <a:schemeClr val="tx2"/>
                </a:solidFill>
              </a:rPr>
              <a:t>:</a:t>
            </a:r>
          </a:p>
          <a:p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New DelphesMA5tune package: DelphesMA5tune311_PFlowIsol.tar.gz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By default in the </a:t>
            </a:r>
            <a:r>
              <a:rPr lang="fr-FR" dirty="0" err="1" smtClean="0"/>
              <a:t>Lobster</a:t>
            </a:r>
            <a:r>
              <a:rPr lang="fr-FR" dirty="0" smtClean="0"/>
              <a:t> </a:t>
            </a:r>
            <a:r>
              <a:rPr lang="fr-FR" dirty="0" err="1" smtClean="0"/>
              <a:t>template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delphes_CMS.tcl</a:t>
            </a:r>
            <a:r>
              <a:rPr lang="fr-FR" dirty="0" smtClean="0"/>
              <a:t> </a:t>
            </a:r>
            <a:r>
              <a:rPr lang="fr-FR" dirty="0" err="1" smtClean="0"/>
              <a:t>card</a:t>
            </a:r>
            <a:r>
              <a:rPr lang="fr-FR" dirty="0" smtClean="0"/>
              <a:t> </a:t>
            </a:r>
            <a:r>
              <a:rPr lang="fr-FR" dirty="0" err="1" smtClean="0"/>
              <a:t>updated</a:t>
            </a:r>
            <a:r>
              <a:rPr lang="fr-FR" dirty="0" smtClean="0"/>
              <a:t> in the </a:t>
            </a:r>
            <a:r>
              <a:rPr lang="fr-FR" dirty="0" err="1" smtClean="0"/>
              <a:t>folder</a:t>
            </a:r>
            <a:r>
              <a:rPr lang="fr-FR" dirty="0" smtClean="0"/>
              <a:t> default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New MadAnalysis release : v1.1.12beta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AnalysisHelper</a:t>
            </a:r>
            <a:r>
              <a:rPr lang="fr-FR" dirty="0" smtClean="0"/>
              <a:t> </a:t>
            </a:r>
            <a:r>
              <a:rPr lang="fr-FR" dirty="0" err="1" smtClean="0"/>
              <a:t>updated</a:t>
            </a:r>
            <a:r>
              <a:rPr lang="fr-FR" dirty="0" smtClean="0"/>
              <a:t> (</a:t>
            </a:r>
            <a:r>
              <a:rPr lang="fr-FR" dirty="0" err="1" smtClean="0"/>
              <a:t>see</a:t>
            </a:r>
            <a:r>
              <a:rPr lang="fr-FR" dirty="0" smtClean="0"/>
              <a:t> Lorenzo &amp; </a:t>
            </a:r>
            <a:r>
              <a:rPr lang="fr-FR" dirty="0" err="1" smtClean="0"/>
              <a:t>Eric's</a:t>
            </a:r>
            <a:r>
              <a:rPr lang="fr-FR" dirty="0" smtClean="0"/>
              <a:t> discussion)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b="1" dirty="0">
                <a:solidFill>
                  <a:schemeClr val="tx2"/>
                </a:solidFill>
              </a:rPr>
              <a:t>Production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ROOT files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generated</a:t>
            </a:r>
            <a:r>
              <a:rPr lang="fr-FR" dirty="0" smtClean="0"/>
              <a:t> </a:t>
            </a:r>
            <a:r>
              <a:rPr lang="fr-FR" dirty="0" err="1" smtClean="0"/>
              <a:t>again</a:t>
            </a:r>
            <a:r>
              <a:rPr lang="fr-FR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in the new format: TTsemilep_madspin_prod1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71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372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3 </a:t>
            </a:r>
            <a:r>
              <a:rPr lang="fr-FR" b="1" dirty="0" err="1" smtClean="0">
                <a:solidFill>
                  <a:schemeClr val="tx2"/>
                </a:solidFill>
              </a:rPr>
              <a:t>kinds</a:t>
            </a:r>
            <a:r>
              <a:rPr lang="fr-FR" b="1" dirty="0" smtClean="0">
                <a:solidFill>
                  <a:schemeClr val="tx2"/>
                </a:solidFill>
              </a:rPr>
              <a:t> of isolation are </a:t>
            </a:r>
            <a:r>
              <a:rPr lang="fr-FR" b="1" dirty="0" err="1" smtClean="0">
                <a:solidFill>
                  <a:schemeClr val="tx2"/>
                </a:solidFill>
              </a:rPr>
              <a:t>available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now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5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4056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Preliminary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results</a:t>
            </a:r>
            <a:r>
              <a:rPr lang="fr-FR" b="1" dirty="0" smtClean="0">
                <a:solidFill>
                  <a:schemeClr val="tx2"/>
                </a:solidFill>
              </a:rPr>
              <a:t> for the </a:t>
            </a:r>
            <a:r>
              <a:rPr lang="fr-FR" b="1" dirty="0" err="1" smtClean="0">
                <a:solidFill>
                  <a:schemeClr val="tx2"/>
                </a:solidFill>
              </a:rPr>
              <a:t>TrackIsolation</a:t>
            </a:r>
            <a:endParaRPr lang="fr-FR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" t="15581" r="45569" b="29198"/>
          <a:stretch/>
        </p:blipFill>
        <p:spPr bwMode="auto">
          <a:xfrm>
            <a:off x="179512" y="2060848"/>
            <a:ext cx="4623543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475656" y="5733256"/>
            <a:ext cx="6272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Blue = leptons (muon or </a:t>
            </a:r>
            <a:r>
              <a:rPr lang="fr-FR" dirty="0" err="1" smtClean="0"/>
              <a:t>electron</a:t>
            </a:r>
            <a:r>
              <a:rPr lang="fr-FR" dirty="0" smtClean="0"/>
              <a:t>)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directly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 W.</a:t>
            </a:r>
          </a:p>
          <a:p>
            <a:r>
              <a:rPr lang="fr-FR" dirty="0" err="1" smtClean="0"/>
              <a:t>Red</a:t>
            </a:r>
            <a:r>
              <a:rPr lang="fr-FR" dirty="0" smtClean="0"/>
              <a:t> = leptons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hadronic</a:t>
            </a:r>
            <a:r>
              <a:rPr lang="fr-FR" dirty="0" smtClean="0"/>
              <a:t> </a:t>
            </a:r>
            <a:r>
              <a:rPr lang="fr-FR" dirty="0" err="1" smtClean="0"/>
              <a:t>decay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Leptons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taus </a:t>
            </a:r>
            <a:r>
              <a:rPr lang="fr-FR" dirty="0" err="1" smtClean="0"/>
              <a:t>ignored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908720"/>
            <a:ext cx="56980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TTsemileptonic_madspin_prod1 (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100,000 </a:t>
            </a:r>
            <a:r>
              <a:rPr lang="fr-FR" dirty="0" err="1" smtClean="0"/>
              <a:t>events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Cone</a:t>
            </a:r>
            <a:r>
              <a:rPr lang="fr-FR" dirty="0" smtClean="0"/>
              <a:t> DR=0.4 </a:t>
            </a:r>
          </a:p>
          <a:p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AnalysisHelper</a:t>
            </a:r>
            <a:r>
              <a:rPr lang="fr-FR" dirty="0" smtClean="0"/>
              <a:t> class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" t="16173" r="47005" b="29486"/>
          <a:stretch/>
        </p:blipFill>
        <p:spPr bwMode="auto">
          <a:xfrm>
            <a:off x="4721206" y="2132856"/>
            <a:ext cx="4422794" cy="304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195736" y="256490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732240" y="2564904"/>
            <a:ext cx="10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Electron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742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" t="16005" r="46618" b="29173"/>
          <a:stretch/>
        </p:blipFill>
        <p:spPr bwMode="auto">
          <a:xfrm>
            <a:off x="-26653" y="2148889"/>
            <a:ext cx="477718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15674" r="46693" b="29334"/>
          <a:stretch/>
        </p:blipFill>
        <p:spPr bwMode="auto">
          <a:xfrm>
            <a:off x="4617355" y="2204864"/>
            <a:ext cx="4594880" cy="319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332656"/>
            <a:ext cx="4686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Preliminary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results</a:t>
            </a:r>
            <a:r>
              <a:rPr lang="fr-FR" b="1" dirty="0" smtClean="0">
                <a:solidFill>
                  <a:schemeClr val="tx2"/>
                </a:solidFill>
              </a:rPr>
              <a:t> for the </a:t>
            </a:r>
            <a:r>
              <a:rPr lang="fr-FR" b="1" dirty="0" err="1" smtClean="0">
                <a:solidFill>
                  <a:schemeClr val="tx2"/>
                </a:solidFill>
              </a:rPr>
              <a:t>CalorimeterIsolation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75656" y="5733256"/>
            <a:ext cx="6272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Blue = leptons (muon or </a:t>
            </a:r>
            <a:r>
              <a:rPr lang="fr-FR" dirty="0" err="1" smtClean="0"/>
              <a:t>electron</a:t>
            </a:r>
            <a:r>
              <a:rPr lang="fr-FR" dirty="0" smtClean="0"/>
              <a:t>)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directly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 W.</a:t>
            </a:r>
          </a:p>
          <a:p>
            <a:r>
              <a:rPr lang="fr-FR" dirty="0" err="1" smtClean="0"/>
              <a:t>Red</a:t>
            </a:r>
            <a:r>
              <a:rPr lang="fr-FR" dirty="0" smtClean="0"/>
              <a:t> = leptons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hadronic</a:t>
            </a:r>
            <a:r>
              <a:rPr lang="fr-FR" dirty="0" smtClean="0"/>
              <a:t> </a:t>
            </a:r>
            <a:r>
              <a:rPr lang="fr-FR" dirty="0" err="1" smtClean="0"/>
              <a:t>decay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Leptons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taus </a:t>
            </a:r>
            <a:r>
              <a:rPr lang="fr-FR" dirty="0" err="1" smtClean="0"/>
              <a:t>ignored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908720"/>
            <a:ext cx="56980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TTsemileptonic_madspin_prod1 </a:t>
            </a:r>
            <a:r>
              <a:rPr lang="fr-FR" dirty="0"/>
              <a:t>(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100,000 </a:t>
            </a:r>
            <a:r>
              <a:rPr lang="fr-FR" dirty="0" err="1"/>
              <a:t>events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Cone</a:t>
            </a:r>
            <a:r>
              <a:rPr lang="fr-FR" dirty="0" smtClean="0"/>
              <a:t> DR=0.4 </a:t>
            </a:r>
          </a:p>
          <a:p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AnalysisHelper</a:t>
            </a:r>
            <a:r>
              <a:rPr lang="fr-FR" dirty="0" smtClean="0"/>
              <a:t> class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195736" y="256490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732240" y="2564904"/>
            <a:ext cx="10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Electron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89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" t="16381" r="46421" b="30037"/>
          <a:stretch/>
        </p:blipFill>
        <p:spPr bwMode="auto">
          <a:xfrm>
            <a:off x="0" y="2132855"/>
            <a:ext cx="4427984" cy="295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" t="15798" r="47392" b="29271"/>
          <a:stretch/>
        </p:blipFill>
        <p:spPr bwMode="auto">
          <a:xfrm>
            <a:off x="4318983" y="2060848"/>
            <a:ext cx="479641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332656"/>
            <a:ext cx="4106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Preliminary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results</a:t>
            </a:r>
            <a:r>
              <a:rPr lang="fr-FR" b="1" dirty="0" smtClean="0">
                <a:solidFill>
                  <a:schemeClr val="tx2"/>
                </a:solidFill>
              </a:rPr>
              <a:t> for the </a:t>
            </a:r>
            <a:r>
              <a:rPr lang="fr-FR" b="1" dirty="0" err="1" smtClean="0">
                <a:solidFill>
                  <a:schemeClr val="tx2"/>
                </a:solidFill>
              </a:rPr>
              <a:t>PFlowIsolation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75656" y="5733256"/>
            <a:ext cx="6272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Blue = leptons (muon or </a:t>
            </a:r>
            <a:r>
              <a:rPr lang="fr-FR" dirty="0" err="1" smtClean="0"/>
              <a:t>electron</a:t>
            </a:r>
            <a:r>
              <a:rPr lang="fr-FR" dirty="0" smtClean="0"/>
              <a:t>)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directly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 W.</a:t>
            </a:r>
          </a:p>
          <a:p>
            <a:r>
              <a:rPr lang="fr-FR" dirty="0" err="1" smtClean="0"/>
              <a:t>Red</a:t>
            </a:r>
            <a:r>
              <a:rPr lang="fr-FR" dirty="0" smtClean="0"/>
              <a:t> = leptons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hadronic</a:t>
            </a:r>
            <a:r>
              <a:rPr lang="fr-FR" dirty="0" smtClean="0"/>
              <a:t> </a:t>
            </a:r>
            <a:r>
              <a:rPr lang="fr-FR" dirty="0" err="1" smtClean="0"/>
              <a:t>decay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Leptons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taus </a:t>
            </a:r>
            <a:r>
              <a:rPr lang="fr-FR" dirty="0" err="1" smtClean="0"/>
              <a:t>ignored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908720"/>
            <a:ext cx="56980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TTsemileptonic_madspin_prod1 </a:t>
            </a:r>
            <a:r>
              <a:rPr lang="fr-FR" dirty="0"/>
              <a:t>(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100,000 </a:t>
            </a:r>
            <a:r>
              <a:rPr lang="fr-FR" dirty="0" err="1"/>
              <a:t>events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Cone</a:t>
            </a:r>
            <a:r>
              <a:rPr lang="fr-FR" dirty="0" smtClean="0"/>
              <a:t> DR=0.4 </a:t>
            </a:r>
          </a:p>
          <a:p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AnalysisHelper</a:t>
            </a:r>
            <a:r>
              <a:rPr lang="fr-FR" dirty="0" smtClean="0"/>
              <a:t> class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195736" y="256490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732240" y="2564904"/>
            <a:ext cx="10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Electron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89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4626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Configuration of a </a:t>
            </a:r>
            <a:r>
              <a:rPr lang="fr-FR" b="1" dirty="0" err="1" smtClean="0">
                <a:solidFill>
                  <a:schemeClr val="tx2"/>
                </a:solidFill>
              </a:rPr>
              <a:t>IsolationCalculation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module</a:t>
            </a:r>
            <a:endParaRPr lang="fr-FR" b="1" dirty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7" t="22185" r="50976" b="48857"/>
          <a:stretch/>
        </p:blipFill>
        <p:spPr bwMode="auto">
          <a:xfrm>
            <a:off x="539551" y="1196752"/>
            <a:ext cx="8052229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0873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187</Words>
  <Application>Microsoft Office PowerPoint</Application>
  <PresentationFormat>Affichage à l'écran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Haute Alsace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44</cp:revision>
  <dcterms:created xsi:type="dcterms:W3CDTF">2014-07-22T06:48:51Z</dcterms:created>
  <dcterms:modified xsi:type="dcterms:W3CDTF">2014-07-24T07:24:14Z</dcterms:modified>
</cp:coreProperties>
</file>