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7" r:id="rId4"/>
    <p:sldId id="282" r:id="rId5"/>
    <p:sldId id="266" r:id="rId6"/>
    <p:sldId id="284" r:id="rId7"/>
    <p:sldId id="281" r:id="rId8"/>
    <p:sldId id="293" r:id="rId9"/>
    <p:sldId id="276" r:id="rId10"/>
    <p:sldId id="259" r:id="rId11"/>
    <p:sldId id="261" r:id="rId12"/>
    <p:sldId id="262" r:id="rId13"/>
    <p:sldId id="263" r:id="rId14"/>
    <p:sldId id="264" r:id="rId15"/>
    <p:sldId id="267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632"/>
    <a:srgbClr val="3119C1"/>
    <a:srgbClr val="25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90" d="100"/>
          <a:sy n="90" d="100"/>
        </p:scale>
        <p:origin x="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LL002M, 18-May-10
No limit
Start Freq: 1496.70 MHz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Q0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noFill/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84"/>
                <c:pt idx="0">
                  <c:v>2710773120</c:v>
                </c:pt>
                <c:pt idx="1">
                  <c:v>2646268950</c:v>
                </c:pt>
                <c:pt idx="2">
                  <c:v>2559371840</c:v>
                </c:pt>
                <c:pt idx="3">
                  <c:v>2489340300</c:v>
                </c:pt>
                <c:pt idx="4">
                  <c:v>2486399270</c:v>
                </c:pt>
                <c:pt idx="5">
                  <c:v>2470521110</c:v>
                </c:pt>
                <c:pt idx="6">
                  <c:v>2449126360</c:v>
                </c:pt>
                <c:pt idx="7">
                  <c:v>2419784610</c:v>
                </c:pt>
                <c:pt idx="8">
                  <c:v>2389591880</c:v>
                </c:pt>
                <c:pt idx="9">
                  <c:v>2360427090</c:v>
                </c:pt>
                <c:pt idx="10">
                  <c:v>2339678370</c:v>
                </c:pt>
                <c:pt idx="11">
                  <c:v>2324592300</c:v>
                </c:pt>
                <c:pt idx="12">
                  <c:v>2323700220</c:v>
                </c:pt>
                <c:pt idx="13">
                  <c:v>2306171810</c:v>
                </c:pt>
                <c:pt idx="14">
                  <c:v>2281516530</c:v>
                </c:pt>
                <c:pt idx="15">
                  <c:v>2250510470</c:v>
                </c:pt>
                <c:pt idx="16">
                  <c:v>2249631430</c:v>
                </c:pt>
                <c:pt idx="17">
                  <c:v>2222730700</c:v>
                </c:pt>
                <c:pt idx="18">
                  <c:v>2214325400</c:v>
                </c:pt>
                <c:pt idx="19">
                  <c:v>2144635100</c:v>
                </c:pt>
                <c:pt idx="20">
                  <c:v>2140690900</c:v>
                </c:pt>
                <c:pt idx="21">
                  <c:v>2118887190</c:v>
                </c:pt>
                <c:pt idx="22">
                  <c:v>2108768620</c:v>
                </c:pt>
                <c:pt idx="23">
                  <c:v>2089150220</c:v>
                </c:pt>
                <c:pt idx="24">
                  <c:v>2077271150</c:v>
                </c:pt>
                <c:pt idx="25">
                  <c:v>2068438350</c:v>
                </c:pt>
                <c:pt idx="26">
                  <c:v>2047566500</c:v>
                </c:pt>
                <c:pt idx="27">
                  <c:v>2032854510</c:v>
                </c:pt>
                <c:pt idx="28">
                  <c:v>2015922900</c:v>
                </c:pt>
                <c:pt idx="29">
                  <c:v>2004714100</c:v>
                </c:pt>
                <c:pt idx="30">
                  <c:v>1980416560</c:v>
                </c:pt>
                <c:pt idx="31">
                  <c:v>1966302030</c:v>
                </c:pt>
                <c:pt idx="32">
                  <c:v>1959689490</c:v>
                </c:pt>
                <c:pt idx="33">
                  <c:v>1949790780</c:v>
                </c:pt>
                <c:pt idx="34">
                  <c:v>1940393110</c:v>
                </c:pt>
                <c:pt idx="35">
                  <c:v>1914360200</c:v>
                </c:pt>
                <c:pt idx="36">
                  <c:v>1914554790</c:v>
                </c:pt>
                <c:pt idx="37">
                  <c:v>1903015430</c:v>
                </c:pt>
                <c:pt idx="38">
                  <c:v>1938198130</c:v>
                </c:pt>
                <c:pt idx="39">
                  <c:v>1906409470</c:v>
                </c:pt>
                <c:pt idx="40">
                  <c:v>1898933230</c:v>
                </c:pt>
                <c:pt idx="41">
                  <c:v>1895481080</c:v>
                </c:pt>
                <c:pt idx="42">
                  <c:v>1940964980</c:v>
                </c:pt>
                <c:pt idx="43">
                  <c:v>1941477290</c:v>
                </c:pt>
                <c:pt idx="44">
                  <c:v>1931264850</c:v>
                </c:pt>
                <c:pt idx="45">
                  <c:v>1920158640</c:v>
                </c:pt>
                <c:pt idx="46">
                  <c:v>1920061480</c:v>
                </c:pt>
                <c:pt idx="47">
                  <c:v>1884079260</c:v>
                </c:pt>
                <c:pt idx="48">
                  <c:v>1856984220</c:v>
                </c:pt>
                <c:pt idx="49">
                  <c:v>1841026320</c:v>
                </c:pt>
                <c:pt idx="50">
                  <c:v>1833347450</c:v>
                </c:pt>
                <c:pt idx="51">
                  <c:v>1812795070</c:v>
                </c:pt>
                <c:pt idx="52">
                  <c:v>1800569640</c:v>
                </c:pt>
                <c:pt idx="53">
                  <c:v>1793559050</c:v>
                </c:pt>
                <c:pt idx="54">
                  <c:v>1772423810</c:v>
                </c:pt>
                <c:pt idx="55">
                  <c:v>1762276210</c:v>
                </c:pt>
                <c:pt idx="56">
                  <c:v>1750006000</c:v>
                </c:pt>
                <c:pt idx="57">
                  <c:v>1716609820</c:v>
                </c:pt>
                <c:pt idx="58">
                  <c:v>1705708310</c:v>
                </c:pt>
                <c:pt idx="59">
                  <c:v>1690450520</c:v>
                </c:pt>
                <c:pt idx="60">
                  <c:v>1677935490</c:v>
                </c:pt>
                <c:pt idx="61">
                  <c:v>1637021850</c:v>
                </c:pt>
                <c:pt idx="62">
                  <c:v>1626930330</c:v>
                </c:pt>
                <c:pt idx="63">
                  <c:v>1612548440</c:v>
                </c:pt>
                <c:pt idx="64">
                  <c:v>1591071410</c:v>
                </c:pt>
                <c:pt idx="65">
                  <c:v>1555476230</c:v>
                </c:pt>
                <c:pt idx="66">
                  <c:v>1542943350</c:v>
                </c:pt>
                <c:pt idx="67">
                  <c:v>1511426370</c:v>
                </c:pt>
                <c:pt idx="68">
                  <c:v>1485589280</c:v>
                </c:pt>
                <c:pt idx="69">
                  <c:v>1476343110</c:v>
                </c:pt>
                <c:pt idx="70">
                  <c:v>1446705610</c:v>
                </c:pt>
                <c:pt idx="71">
                  <c:v>1430386990</c:v>
                </c:pt>
                <c:pt idx="72">
                  <c:v>1399540130</c:v>
                </c:pt>
                <c:pt idx="73">
                  <c:v>1372876080</c:v>
                </c:pt>
                <c:pt idx="74">
                  <c:v>1342181370</c:v>
                </c:pt>
                <c:pt idx="75">
                  <c:v>1324395980</c:v>
                </c:pt>
                <c:pt idx="76">
                  <c:v>1291198260</c:v>
                </c:pt>
                <c:pt idx="77">
                  <c:v>1252849480</c:v>
                </c:pt>
                <c:pt idx="78">
                  <c:v>1215578520</c:v>
                </c:pt>
                <c:pt idx="79">
                  <c:v>1187530320</c:v>
                </c:pt>
                <c:pt idx="80">
                  <c:v>1157694020</c:v>
                </c:pt>
                <c:pt idx="81">
                  <c:v>1147379830</c:v>
                </c:pt>
                <c:pt idx="82">
                  <c:v>1123254780</c:v>
                </c:pt>
                <c:pt idx="83">
                  <c:v>#N/A</c:v>
                </c:pt>
              </c:numLit>
            </c:plus>
            <c:minus>
              <c:numLit>
                <c:formatCode>General</c:formatCode>
                <c:ptCount val="84"/>
                <c:pt idx="0">
                  <c:v>2710773120</c:v>
                </c:pt>
                <c:pt idx="1">
                  <c:v>2646268950</c:v>
                </c:pt>
                <c:pt idx="2">
                  <c:v>2559371840</c:v>
                </c:pt>
                <c:pt idx="3">
                  <c:v>2489340300</c:v>
                </c:pt>
                <c:pt idx="4">
                  <c:v>2486399270</c:v>
                </c:pt>
                <c:pt idx="5">
                  <c:v>2470521110</c:v>
                </c:pt>
                <c:pt idx="6">
                  <c:v>2449126360</c:v>
                </c:pt>
                <c:pt idx="7">
                  <c:v>2419784610</c:v>
                </c:pt>
                <c:pt idx="8">
                  <c:v>2389591880</c:v>
                </c:pt>
                <c:pt idx="9">
                  <c:v>2360427090</c:v>
                </c:pt>
                <c:pt idx="10">
                  <c:v>2339678370</c:v>
                </c:pt>
                <c:pt idx="11">
                  <c:v>2324592300</c:v>
                </c:pt>
                <c:pt idx="12">
                  <c:v>2323700220</c:v>
                </c:pt>
                <c:pt idx="13">
                  <c:v>2306171810</c:v>
                </c:pt>
                <c:pt idx="14">
                  <c:v>2281516530</c:v>
                </c:pt>
                <c:pt idx="15">
                  <c:v>2250510470</c:v>
                </c:pt>
                <c:pt idx="16">
                  <c:v>2249631430</c:v>
                </c:pt>
                <c:pt idx="17">
                  <c:v>2222730700</c:v>
                </c:pt>
                <c:pt idx="18">
                  <c:v>2214325400</c:v>
                </c:pt>
                <c:pt idx="19">
                  <c:v>2144635100</c:v>
                </c:pt>
                <c:pt idx="20">
                  <c:v>2140690900</c:v>
                </c:pt>
                <c:pt idx="21">
                  <c:v>2118887190</c:v>
                </c:pt>
                <c:pt idx="22">
                  <c:v>2108768620</c:v>
                </c:pt>
                <c:pt idx="23">
                  <c:v>2089150220</c:v>
                </c:pt>
                <c:pt idx="24">
                  <c:v>2077271150</c:v>
                </c:pt>
                <c:pt idx="25">
                  <c:v>2068438350</c:v>
                </c:pt>
                <c:pt idx="26">
                  <c:v>2047566500</c:v>
                </c:pt>
                <c:pt idx="27">
                  <c:v>2032854510</c:v>
                </c:pt>
                <c:pt idx="28">
                  <c:v>2015922900</c:v>
                </c:pt>
                <c:pt idx="29">
                  <c:v>2004714100</c:v>
                </c:pt>
                <c:pt idx="30">
                  <c:v>1980416560</c:v>
                </c:pt>
                <c:pt idx="31">
                  <c:v>1966302030</c:v>
                </c:pt>
                <c:pt idx="32">
                  <c:v>1959689490</c:v>
                </c:pt>
                <c:pt idx="33">
                  <c:v>1949790780</c:v>
                </c:pt>
                <c:pt idx="34">
                  <c:v>1940393110</c:v>
                </c:pt>
                <c:pt idx="35">
                  <c:v>1914360200</c:v>
                </c:pt>
                <c:pt idx="36">
                  <c:v>1914554790</c:v>
                </c:pt>
                <c:pt idx="37">
                  <c:v>1903015430</c:v>
                </c:pt>
                <c:pt idx="38">
                  <c:v>1938198130</c:v>
                </c:pt>
                <c:pt idx="39">
                  <c:v>1906409470</c:v>
                </c:pt>
                <c:pt idx="40">
                  <c:v>1898933230</c:v>
                </c:pt>
                <c:pt idx="41">
                  <c:v>1895481080</c:v>
                </c:pt>
                <c:pt idx="42">
                  <c:v>1940964980</c:v>
                </c:pt>
                <c:pt idx="43">
                  <c:v>1941477290</c:v>
                </c:pt>
                <c:pt idx="44">
                  <c:v>1931264850</c:v>
                </c:pt>
                <c:pt idx="45">
                  <c:v>1920158640</c:v>
                </c:pt>
                <c:pt idx="46">
                  <c:v>1920061480</c:v>
                </c:pt>
                <c:pt idx="47">
                  <c:v>1884079260</c:v>
                </c:pt>
                <c:pt idx="48">
                  <c:v>1856984220</c:v>
                </c:pt>
                <c:pt idx="49">
                  <c:v>1841026320</c:v>
                </c:pt>
                <c:pt idx="50">
                  <c:v>1833347450</c:v>
                </c:pt>
                <c:pt idx="51">
                  <c:v>1812795070</c:v>
                </c:pt>
                <c:pt idx="52">
                  <c:v>1800569640</c:v>
                </c:pt>
                <c:pt idx="53">
                  <c:v>1793559050</c:v>
                </c:pt>
                <c:pt idx="54">
                  <c:v>1772423810</c:v>
                </c:pt>
                <c:pt idx="55">
                  <c:v>1762276210</c:v>
                </c:pt>
                <c:pt idx="56">
                  <c:v>1750006000</c:v>
                </c:pt>
                <c:pt idx="57">
                  <c:v>1716609820</c:v>
                </c:pt>
                <c:pt idx="58">
                  <c:v>1705708310</c:v>
                </c:pt>
                <c:pt idx="59">
                  <c:v>1690450520</c:v>
                </c:pt>
                <c:pt idx="60">
                  <c:v>1677935490</c:v>
                </c:pt>
                <c:pt idx="61">
                  <c:v>1637021850</c:v>
                </c:pt>
                <c:pt idx="62">
                  <c:v>1626930330</c:v>
                </c:pt>
                <c:pt idx="63">
                  <c:v>1612548440</c:v>
                </c:pt>
                <c:pt idx="64">
                  <c:v>1591071410</c:v>
                </c:pt>
                <c:pt idx="65">
                  <c:v>1555476230</c:v>
                </c:pt>
                <c:pt idx="66">
                  <c:v>1542943350</c:v>
                </c:pt>
                <c:pt idx="67">
                  <c:v>1511426370</c:v>
                </c:pt>
                <c:pt idx="68">
                  <c:v>1485589280</c:v>
                </c:pt>
                <c:pt idx="69">
                  <c:v>1476343110</c:v>
                </c:pt>
                <c:pt idx="70">
                  <c:v>1446705610</c:v>
                </c:pt>
                <c:pt idx="71">
                  <c:v>1430386990</c:v>
                </c:pt>
                <c:pt idx="72">
                  <c:v>1399540130</c:v>
                </c:pt>
                <c:pt idx="73">
                  <c:v>1372876080</c:v>
                </c:pt>
                <c:pt idx="74">
                  <c:v>1342181370</c:v>
                </c:pt>
                <c:pt idx="75">
                  <c:v>1324395980</c:v>
                </c:pt>
                <c:pt idx="76">
                  <c:v>1291198260</c:v>
                </c:pt>
                <c:pt idx="77">
                  <c:v>1252849480</c:v>
                </c:pt>
                <c:pt idx="78">
                  <c:v>1215578520</c:v>
                </c:pt>
                <c:pt idx="79">
                  <c:v>1187530320</c:v>
                </c:pt>
                <c:pt idx="80">
                  <c:v>1157694020</c:v>
                </c:pt>
                <c:pt idx="81">
                  <c:v>1147379830</c:v>
                </c:pt>
                <c:pt idx="82">
                  <c:v>1123254780</c:v>
                </c:pt>
                <c:pt idx="83">
                  <c:v>#N/A</c:v>
                </c:pt>
              </c:numLit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84"/>
              <c:pt idx="0">
                <c:v>2.0014329000000002</c:v>
              </c:pt>
              <c:pt idx="1">
                <c:v>2.5103496000000001</c:v>
              </c:pt>
              <c:pt idx="2">
                <c:v>2.99746946</c:v>
              </c:pt>
              <c:pt idx="3">
                <c:v>3.4952630400000002</c:v>
              </c:pt>
              <c:pt idx="4">
                <c:v>4.0585928300000003</c:v>
              </c:pt>
              <c:pt idx="5">
                <c:v>3.9809835100000002</c:v>
              </c:pt>
              <c:pt idx="6">
                <c:v>4.4962041900000003</c:v>
              </c:pt>
              <c:pt idx="7">
                <c:v>5.0082563100000002</c:v>
              </c:pt>
              <c:pt idx="8">
                <c:v>5.4839948700000001</c:v>
              </c:pt>
              <c:pt idx="9">
                <c:v>6.0053377699999997</c:v>
              </c:pt>
              <c:pt idx="10">
                <c:v>6.49451716</c:v>
              </c:pt>
              <c:pt idx="11">
                <c:v>7.0739291299999998</c:v>
              </c:pt>
              <c:pt idx="12">
                <c:v>7.5186110599999996</c:v>
              </c:pt>
              <c:pt idx="13">
                <c:v>7.96979975</c:v>
              </c:pt>
              <c:pt idx="14">
                <c:v>8.4560166500000005</c:v>
              </c:pt>
              <c:pt idx="15">
                <c:v>8.9785204699999994</c:v>
              </c:pt>
              <c:pt idx="16">
                <c:v>9.5900807100000005</c:v>
              </c:pt>
              <c:pt idx="17">
                <c:v>10.1218547</c:v>
              </c:pt>
              <c:pt idx="18">
                <c:v>10.4315</c:v>
              </c:pt>
              <c:pt idx="19">
                <c:v>11.0755494</c:v>
              </c:pt>
              <c:pt idx="20">
                <c:v>11.5714659</c:v>
              </c:pt>
              <c:pt idx="21">
                <c:v>12.0521633</c:v>
              </c:pt>
              <c:pt idx="22">
                <c:v>12.439397899999999</c:v>
              </c:pt>
              <c:pt idx="23">
                <c:v>12.979423499999999</c:v>
              </c:pt>
              <c:pt idx="24">
                <c:v>13.451555900000001</c:v>
              </c:pt>
              <c:pt idx="25">
                <c:v>14.1302065</c:v>
              </c:pt>
              <c:pt idx="26">
                <c:v>14.650509899999999</c:v>
              </c:pt>
              <c:pt idx="27">
                <c:v>15.0289211</c:v>
              </c:pt>
              <c:pt idx="28">
                <c:v>15.519122899999999</c:v>
              </c:pt>
              <c:pt idx="29">
                <c:v>15.9943078</c:v>
              </c:pt>
              <c:pt idx="30">
                <c:v>16.6817247</c:v>
              </c:pt>
              <c:pt idx="31">
                <c:v>17.051652700000002</c:v>
              </c:pt>
              <c:pt idx="32">
                <c:v>17.4495179</c:v>
              </c:pt>
              <c:pt idx="33">
                <c:v>18.047156000000001</c:v>
              </c:pt>
              <c:pt idx="34">
                <c:v>18.524857000000001</c:v>
              </c:pt>
              <c:pt idx="35">
                <c:v>19.088857900000001</c:v>
              </c:pt>
              <c:pt idx="36">
                <c:v>19.700112799999999</c:v>
              </c:pt>
              <c:pt idx="37">
                <c:v>20.0765821</c:v>
              </c:pt>
              <c:pt idx="38">
                <c:v>20.014329</c:v>
              </c:pt>
              <c:pt idx="39">
                <c:v>19.9518816</c:v>
              </c:pt>
              <c:pt idx="40">
                <c:v>20.537466500000001</c:v>
              </c:pt>
              <c:pt idx="41">
                <c:v>20.958483300000001</c:v>
              </c:pt>
              <c:pt idx="42">
                <c:v>18.524857000000001</c:v>
              </c:pt>
              <c:pt idx="43">
                <c:v>18.524857000000001</c:v>
              </c:pt>
              <c:pt idx="44">
                <c:v>21.017940100000001</c:v>
              </c:pt>
              <c:pt idx="45">
                <c:v>21.545669199999999</c:v>
              </c:pt>
              <c:pt idx="46">
                <c:v>21.975764900000001</c:v>
              </c:pt>
              <c:pt idx="47">
                <c:v>22.4254435</c:v>
              </c:pt>
              <c:pt idx="48">
                <c:v>22.866280700000001</c:v>
              </c:pt>
              <c:pt idx="49">
                <c:v>23.617954399999999</c:v>
              </c:pt>
              <c:pt idx="50">
                <c:v>23.958930899999999</c:v>
              </c:pt>
              <c:pt idx="51">
                <c:v>24.6773448</c:v>
              </c:pt>
              <c:pt idx="52">
                <c:v>25.0038786</c:v>
              </c:pt>
              <c:pt idx="53">
                <c:v>25.3508271</c:v>
              </c:pt>
              <c:pt idx="54">
                <c:v>26.078749899999998</c:v>
              </c:pt>
              <c:pt idx="55">
                <c:v>26.4587881</c:v>
              </c:pt>
              <c:pt idx="56">
                <c:v>26.833444499999999</c:v>
              </c:pt>
              <c:pt idx="57">
                <c:v>27.476803400000001</c:v>
              </c:pt>
              <c:pt idx="58">
                <c:v>27.882553300000001</c:v>
              </c:pt>
              <c:pt idx="59">
                <c:v>28.567839200000002</c:v>
              </c:pt>
              <c:pt idx="60">
                <c:v>28.893594700000001</c:v>
              </c:pt>
              <c:pt idx="61">
                <c:v>29.618712800000001</c:v>
              </c:pt>
              <c:pt idx="62">
                <c:v>30.057842300000001</c:v>
              </c:pt>
              <c:pt idx="63">
                <c:v>30.388158199999999</c:v>
              </c:pt>
              <c:pt idx="64">
                <c:v>30.9577314</c:v>
              </c:pt>
              <c:pt idx="65">
                <c:v>31.596102299999998</c:v>
              </c:pt>
              <c:pt idx="66">
                <c:v>31.9104992</c:v>
              </c:pt>
              <c:pt idx="67">
                <c:v>32.530178399999997</c:v>
              </c:pt>
              <c:pt idx="68">
                <c:v>33.157094899999997</c:v>
              </c:pt>
              <c:pt idx="69">
                <c:v>33.475470299999998</c:v>
              </c:pt>
              <c:pt idx="70">
                <c:v>33.993353599999999</c:v>
              </c:pt>
              <c:pt idx="71">
                <c:v>34.358491399999998</c:v>
              </c:pt>
              <c:pt idx="72">
                <c:v>34.916909699999998</c:v>
              </c:pt>
              <c:pt idx="73">
                <c:v>35.501704500000002</c:v>
              </c:pt>
              <c:pt idx="74">
                <c:v>35.990443200000001</c:v>
              </c:pt>
              <c:pt idx="75">
                <c:v>36.352685399999999</c:v>
              </c:pt>
              <c:pt idx="76">
                <c:v>36.847070600000002</c:v>
              </c:pt>
              <c:pt idx="77">
                <c:v>37.534919500000001</c:v>
              </c:pt>
              <c:pt idx="78">
                <c:v>38.0467455</c:v>
              </c:pt>
              <c:pt idx="79">
                <c:v>38.438317499999997</c:v>
              </c:pt>
              <c:pt idx="80">
                <c:v>38.809866900000003</c:v>
              </c:pt>
              <c:pt idx="81">
                <c:v>38.954291099999999</c:v>
              </c:pt>
              <c:pt idx="82">
                <c:v>39.177892800000002</c:v>
              </c:pt>
              <c:pt idx="83">
                <c:v>#N/A</c:v>
              </c:pt>
            </c:numLit>
          </c:xVal>
          <c:yVal>
            <c:numLit>
              <c:formatCode>General</c:formatCode>
              <c:ptCount val="84"/>
              <c:pt idx="0">
                <c:v>15955412200</c:v>
              </c:pt>
              <c:pt idx="1">
                <c:v>15627372300</c:v>
              </c:pt>
              <c:pt idx="2">
                <c:v>15275210700</c:v>
              </c:pt>
              <c:pt idx="3">
                <c:v>14958388600</c:v>
              </c:pt>
              <c:pt idx="4">
                <c:v>14866061200</c:v>
              </c:pt>
              <c:pt idx="5">
                <c:v>14776083200</c:v>
              </c:pt>
              <c:pt idx="6">
                <c:v>14715465100</c:v>
              </c:pt>
              <c:pt idx="7">
                <c:v>14601141200</c:v>
              </c:pt>
              <c:pt idx="8">
                <c:v>14442329700</c:v>
              </c:pt>
              <c:pt idx="9">
                <c:v>14287512800</c:v>
              </c:pt>
              <c:pt idx="10">
                <c:v>14189135800</c:v>
              </c:pt>
              <c:pt idx="11">
                <c:v>14086884200</c:v>
              </c:pt>
              <c:pt idx="12">
                <c:v>14050092100</c:v>
              </c:pt>
              <c:pt idx="13">
                <c:v>13923601200</c:v>
              </c:pt>
              <c:pt idx="14">
                <c:v>13851945500</c:v>
              </c:pt>
              <c:pt idx="15">
                <c:v>13707834000</c:v>
              </c:pt>
              <c:pt idx="16">
                <c:v>13649615300</c:v>
              </c:pt>
              <c:pt idx="17">
                <c:v>13404876300</c:v>
              </c:pt>
              <c:pt idx="18">
                <c:v>13317763500</c:v>
              </c:pt>
              <c:pt idx="19">
                <c:v>13135242200</c:v>
              </c:pt>
              <c:pt idx="20">
                <c:v>13050415600</c:v>
              </c:pt>
              <c:pt idx="21">
                <c:v>12935429700</c:v>
              </c:pt>
              <c:pt idx="22">
                <c:v>12896601300</c:v>
              </c:pt>
              <c:pt idx="23">
                <c:v>12828207100</c:v>
              </c:pt>
              <c:pt idx="24">
                <c:v>12767692800</c:v>
              </c:pt>
              <c:pt idx="25">
                <c:v>12719097300</c:v>
              </c:pt>
              <c:pt idx="26">
                <c:v>12614302900</c:v>
              </c:pt>
              <c:pt idx="27">
                <c:v>12535577900</c:v>
              </c:pt>
              <c:pt idx="28">
                <c:v>12413038700</c:v>
              </c:pt>
              <c:pt idx="29">
                <c:v>12393044300</c:v>
              </c:pt>
              <c:pt idx="30">
                <c:v>12241402600</c:v>
              </c:pt>
              <c:pt idx="31">
                <c:v>12176463100</c:v>
              </c:pt>
              <c:pt idx="32">
                <c:v>12137371400</c:v>
              </c:pt>
              <c:pt idx="33">
                <c:v>12089474300</c:v>
              </c:pt>
              <c:pt idx="34">
                <c:v>12022997000</c:v>
              </c:pt>
              <c:pt idx="35">
                <c:v>11901966000</c:v>
              </c:pt>
              <c:pt idx="36">
                <c:v>11911120800</c:v>
              </c:pt>
              <c:pt idx="37">
                <c:v>11845964500</c:v>
              </c:pt>
              <c:pt idx="38">
                <c:v>11958369500</c:v>
              </c:pt>
              <c:pt idx="39">
                <c:v>11860338400</c:v>
              </c:pt>
              <c:pt idx="40">
                <c:v>11823582500</c:v>
              </c:pt>
              <c:pt idx="41">
                <c:v>11796033100</c:v>
              </c:pt>
              <c:pt idx="42">
                <c:v>12031798300</c:v>
              </c:pt>
              <c:pt idx="43">
                <c:v>12034162200</c:v>
              </c:pt>
              <c:pt idx="44">
                <c:v>11983918400</c:v>
              </c:pt>
              <c:pt idx="45">
                <c:v>11966812000</c:v>
              </c:pt>
              <c:pt idx="46">
                <c:v>11888854800</c:v>
              </c:pt>
              <c:pt idx="47">
                <c:v>11747989300</c:v>
              </c:pt>
              <c:pt idx="48">
                <c:v>11613854900</c:v>
              </c:pt>
              <c:pt idx="49">
                <c:v>11525495000</c:v>
              </c:pt>
              <c:pt idx="50">
                <c:v>11485490200</c:v>
              </c:pt>
              <c:pt idx="51">
                <c:v>11371131600</c:v>
              </c:pt>
              <c:pt idx="52">
                <c:v>11304312200</c:v>
              </c:pt>
              <c:pt idx="53">
                <c:v>11268060500</c:v>
              </c:pt>
              <c:pt idx="54">
                <c:v>11150588300</c:v>
              </c:pt>
              <c:pt idx="55">
                <c:v>11094207000</c:v>
              </c:pt>
              <c:pt idx="56">
                <c:v>11025629000</c:v>
              </c:pt>
              <c:pt idx="57">
                <c:v>10832590000</c:v>
              </c:pt>
              <c:pt idx="58">
                <c:v>10769952400</c:v>
              </c:pt>
              <c:pt idx="59">
                <c:v>10680822100</c:v>
              </c:pt>
              <c:pt idx="60">
                <c:v>10617866400</c:v>
              </c:pt>
              <c:pt idx="61">
                <c:v>10375134100</c:v>
              </c:pt>
              <c:pt idx="62">
                <c:v>10311237000</c:v>
              </c:pt>
              <c:pt idx="63">
                <c:v>10227406500</c:v>
              </c:pt>
              <c:pt idx="64">
                <c:v>10115182700</c:v>
              </c:pt>
              <c:pt idx="65">
                <c:v>9902737470</c:v>
              </c:pt>
              <c:pt idx="66">
                <c:v>9830554540</c:v>
              </c:pt>
              <c:pt idx="67">
                <c:v>9643090100</c:v>
              </c:pt>
              <c:pt idx="68">
                <c:v>9489127060</c:v>
              </c:pt>
              <c:pt idx="69">
                <c:v>9427085260</c:v>
              </c:pt>
              <c:pt idx="70">
                <c:v>9256857760</c:v>
              </c:pt>
              <c:pt idx="71">
                <c:v>9157750280</c:v>
              </c:pt>
              <c:pt idx="72">
                <c:v>8971619900</c:v>
              </c:pt>
              <c:pt idx="73">
                <c:v>8804600330</c:v>
              </c:pt>
              <c:pt idx="74">
                <c:v>8619113760</c:v>
              </c:pt>
              <c:pt idx="75">
                <c:v>8511806450</c:v>
              </c:pt>
              <c:pt idx="76">
                <c:v>8305001270</c:v>
              </c:pt>
              <c:pt idx="77">
                <c:v>8067996630</c:v>
              </c:pt>
              <c:pt idx="78">
                <c:v>7832824530</c:v>
              </c:pt>
              <c:pt idx="79">
                <c:v>7655888490</c:v>
              </c:pt>
              <c:pt idx="80">
                <c:v>7466117680</c:v>
              </c:pt>
              <c:pt idx="81">
                <c:v>7400089760</c:v>
              </c:pt>
              <c:pt idx="82">
                <c:v>7241947270</c:v>
              </c:pt>
              <c:pt idx="83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205824"/>
        <c:axId val="32660864"/>
      </c:scatterChart>
      <c:scatterChart>
        <c:scatterStyle val="lineMarker"/>
        <c:varyColors val="0"/>
        <c:ser>
          <c:idx val="1"/>
          <c:order val="1"/>
          <c:tx>
            <c:v>Radiation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Lit>
              <c:formatCode>General</c:formatCode>
              <c:ptCount val="84"/>
              <c:pt idx="0">
                <c:v>2.0014329000000002</c:v>
              </c:pt>
              <c:pt idx="1">
                <c:v>2.5103496000000001</c:v>
              </c:pt>
              <c:pt idx="2">
                <c:v>2.99746946</c:v>
              </c:pt>
              <c:pt idx="3">
                <c:v>3.4952630400000002</c:v>
              </c:pt>
              <c:pt idx="4">
                <c:v>4.0585928300000003</c:v>
              </c:pt>
              <c:pt idx="5">
                <c:v>3.9809835100000002</c:v>
              </c:pt>
              <c:pt idx="6">
                <c:v>4.4962041900000003</c:v>
              </c:pt>
              <c:pt idx="7">
                <c:v>5.0082563100000002</c:v>
              </c:pt>
              <c:pt idx="8">
                <c:v>5.4839948700000001</c:v>
              </c:pt>
              <c:pt idx="9">
                <c:v>6.0053377699999997</c:v>
              </c:pt>
              <c:pt idx="10">
                <c:v>6.49451716</c:v>
              </c:pt>
              <c:pt idx="11">
                <c:v>7.0739291299999998</c:v>
              </c:pt>
              <c:pt idx="12">
                <c:v>7.5186110599999996</c:v>
              </c:pt>
              <c:pt idx="13">
                <c:v>7.96979975</c:v>
              </c:pt>
              <c:pt idx="14">
                <c:v>8.4560166500000005</c:v>
              </c:pt>
              <c:pt idx="15">
                <c:v>8.9785204699999994</c:v>
              </c:pt>
              <c:pt idx="16">
                <c:v>9.5900807100000005</c:v>
              </c:pt>
              <c:pt idx="17">
                <c:v>10.1218547</c:v>
              </c:pt>
              <c:pt idx="18">
                <c:v>10.4315</c:v>
              </c:pt>
              <c:pt idx="19">
                <c:v>11.0755494</c:v>
              </c:pt>
              <c:pt idx="20">
                <c:v>11.5714659</c:v>
              </c:pt>
              <c:pt idx="21">
                <c:v>12.0521633</c:v>
              </c:pt>
              <c:pt idx="22">
                <c:v>12.439397899999999</c:v>
              </c:pt>
              <c:pt idx="23">
                <c:v>12.979423499999999</c:v>
              </c:pt>
              <c:pt idx="24">
                <c:v>13.451555900000001</c:v>
              </c:pt>
              <c:pt idx="25">
                <c:v>14.1302065</c:v>
              </c:pt>
              <c:pt idx="26">
                <c:v>14.650509899999999</c:v>
              </c:pt>
              <c:pt idx="27">
                <c:v>15.0289211</c:v>
              </c:pt>
              <c:pt idx="28">
                <c:v>15.519122899999999</c:v>
              </c:pt>
              <c:pt idx="29">
                <c:v>15.9943078</c:v>
              </c:pt>
              <c:pt idx="30">
                <c:v>16.6817247</c:v>
              </c:pt>
              <c:pt idx="31">
                <c:v>17.051652700000002</c:v>
              </c:pt>
              <c:pt idx="32">
                <c:v>17.4495179</c:v>
              </c:pt>
              <c:pt idx="33">
                <c:v>18.047156000000001</c:v>
              </c:pt>
              <c:pt idx="34">
                <c:v>18.524857000000001</c:v>
              </c:pt>
              <c:pt idx="35">
                <c:v>19.088857900000001</c:v>
              </c:pt>
              <c:pt idx="36">
                <c:v>19.700112799999999</c:v>
              </c:pt>
              <c:pt idx="37">
                <c:v>20.0765821</c:v>
              </c:pt>
              <c:pt idx="38">
                <c:v>20.014329</c:v>
              </c:pt>
              <c:pt idx="39">
                <c:v>19.9518816</c:v>
              </c:pt>
              <c:pt idx="40">
                <c:v>20.537466500000001</c:v>
              </c:pt>
              <c:pt idx="41">
                <c:v>20.958483300000001</c:v>
              </c:pt>
              <c:pt idx="42">
                <c:v>18.524857000000001</c:v>
              </c:pt>
              <c:pt idx="43">
                <c:v>18.524857000000001</c:v>
              </c:pt>
              <c:pt idx="44">
                <c:v>21.017940100000001</c:v>
              </c:pt>
              <c:pt idx="45">
                <c:v>21.545669199999999</c:v>
              </c:pt>
              <c:pt idx="46">
                <c:v>21.975764900000001</c:v>
              </c:pt>
              <c:pt idx="47">
                <c:v>22.4254435</c:v>
              </c:pt>
              <c:pt idx="48">
                <c:v>22.866280700000001</c:v>
              </c:pt>
              <c:pt idx="49">
                <c:v>23.617954399999999</c:v>
              </c:pt>
              <c:pt idx="50">
                <c:v>23.958930899999999</c:v>
              </c:pt>
              <c:pt idx="51">
                <c:v>24.6773448</c:v>
              </c:pt>
              <c:pt idx="52">
                <c:v>25.0038786</c:v>
              </c:pt>
              <c:pt idx="53">
                <c:v>25.3508271</c:v>
              </c:pt>
              <c:pt idx="54">
                <c:v>26.078749899999998</c:v>
              </c:pt>
              <c:pt idx="55">
                <c:v>26.4587881</c:v>
              </c:pt>
              <c:pt idx="56">
                <c:v>26.833444499999999</c:v>
              </c:pt>
              <c:pt idx="57">
                <c:v>27.476803400000001</c:v>
              </c:pt>
              <c:pt idx="58">
                <c:v>27.882553300000001</c:v>
              </c:pt>
              <c:pt idx="59">
                <c:v>28.567839200000002</c:v>
              </c:pt>
              <c:pt idx="60">
                <c:v>28.893594700000001</c:v>
              </c:pt>
              <c:pt idx="61">
                <c:v>29.618712800000001</c:v>
              </c:pt>
              <c:pt idx="62">
                <c:v>30.057842300000001</c:v>
              </c:pt>
              <c:pt idx="63">
                <c:v>30.388158199999999</c:v>
              </c:pt>
              <c:pt idx="64">
                <c:v>30.9577314</c:v>
              </c:pt>
              <c:pt idx="65">
                <c:v>31.596102299999998</c:v>
              </c:pt>
              <c:pt idx="66">
                <c:v>31.9104992</c:v>
              </c:pt>
              <c:pt idx="67">
                <c:v>32.530178399999997</c:v>
              </c:pt>
              <c:pt idx="68">
                <c:v>33.157094899999997</c:v>
              </c:pt>
              <c:pt idx="69">
                <c:v>33.475470299999998</c:v>
              </c:pt>
              <c:pt idx="70">
                <c:v>33.993353599999999</c:v>
              </c:pt>
              <c:pt idx="71">
                <c:v>34.358491399999998</c:v>
              </c:pt>
              <c:pt idx="72">
                <c:v>34.916909699999998</c:v>
              </c:pt>
              <c:pt idx="73">
                <c:v>35.501704500000002</c:v>
              </c:pt>
              <c:pt idx="74">
                <c:v>35.990443200000001</c:v>
              </c:pt>
              <c:pt idx="75">
                <c:v>36.352685399999999</c:v>
              </c:pt>
              <c:pt idx="76">
                <c:v>36.847070600000002</c:v>
              </c:pt>
              <c:pt idx="77">
                <c:v>37.534919500000001</c:v>
              </c:pt>
              <c:pt idx="78">
                <c:v>38.0467455</c:v>
              </c:pt>
              <c:pt idx="79">
                <c:v>38.438317499999997</c:v>
              </c:pt>
              <c:pt idx="80">
                <c:v>38.809866900000003</c:v>
              </c:pt>
              <c:pt idx="81">
                <c:v>38.954291099999999</c:v>
              </c:pt>
              <c:pt idx="82">
                <c:v>39.177892800000002</c:v>
              </c:pt>
              <c:pt idx="83">
                <c:v>#N/A</c:v>
              </c:pt>
            </c:numLit>
          </c:xVal>
          <c:yVal>
            <c:numLit>
              <c:formatCode>General</c:formatCode>
              <c:ptCount val="84"/>
              <c:pt idx="0">
                <c:v>1.02561964E-3</c:v>
              </c:pt>
              <c:pt idx="1">
                <c:v>3.2597447399999998E-3</c:v>
              </c:pt>
              <c:pt idx="2">
                <c:v>1.6604081E-3</c:v>
              </c:pt>
              <c:pt idx="3">
                <c:v>1.5477373600000001E-3</c:v>
              </c:pt>
              <c:pt idx="4">
                <c:v>5.08223435E-3</c:v>
              </c:pt>
              <c:pt idx="5">
                <c:v>1.6189316600000001E-3</c:v>
              </c:pt>
              <c:pt idx="6">
                <c:v>1.55733776E-3</c:v>
              </c:pt>
              <c:pt idx="7">
                <c:v>1.6180218200000001E-3</c:v>
              </c:pt>
              <c:pt idx="8">
                <c:v>1.6529576199999999E-3</c:v>
              </c:pt>
              <c:pt idx="9">
                <c:v>9.79415103E-4</c:v>
              </c:pt>
              <c:pt idx="10">
                <c:v>1.68675024E-3</c:v>
              </c:pt>
              <c:pt idx="11">
                <c:v>3.4501803500000001E-3</c:v>
              </c:pt>
              <c:pt idx="12">
                <c:v>1.00394283E-3</c:v>
              </c:pt>
              <c:pt idx="13">
                <c:v>4.6896731800000003E-3</c:v>
              </c:pt>
              <c:pt idx="14">
                <c:v>9.8106824499999998E-4</c:v>
              </c:pt>
              <c:pt idx="15">
                <c:v>1.03372328E-3</c:v>
              </c:pt>
              <c:pt idx="16">
                <c:v>1.66227596E-3</c:v>
              </c:pt>
              <c:pt idx="17">
                <c:v>3.4269842599999999E-3</c:v>
              </c:pt>
              <c:pt idx="18">
                <c:v>6.75444771E-3</c:v>
              </c:pt>
              <c:pt idx="19">
                <c:v>4.7453640000000002E-3</c:v>
              </c:pt>
              <c:pt idx="20">
                <c:v>8.4861545600000005E-3</c:v>
              </c:pt>
              <c:pt idx="21">
                <c:v>3.3962985499999998E-3</c:v>
              </c:pt>
              <c:pt idx="22">
                <c:v>5.63607239E-3</c:v>
              </c:pt>
              <c:pt idx="23">
                <c:v>1.0477644800000001E-3</c:v>
              </c:pt>
              <c:pt idx="24">
                <c:v>1.5918579E-3</c:v>
              </c:pt>
              <c:pt idx="25">
                <c:v>1.55821347E-3</c:v>
              </c:pt>
              <c:pt idx="26">
                <c:v>3.53261007E-3</c:v>
              </c:pt>
              <c:pt idx="27">
                <c:v>1.7096615999999999E-3</c:v>
              </c:pt>
              <c:pt idx="28">
                <c:v>1.6858022900000001E-3</c:v>
              </c:pt>
              <c:pt idx="29">
                <c:v>3.46573157E-3</c:v>
              </c:pt>
              <c:pt idx="30">
                <c:v>3.2891966800000002E-3</c:v>
              </c:pt>
              <c:pt idx="31">
                <c:v>3.2323730999999998E-3</c:v>
              </c:pt>
              <c:pt idx="32">
                <c:v>3.0642777299999999E-3</c:v>
              </c:pt>
              <c:pt idx="33">
                <c:v>1.0279284599999999E-3</c:v>
              </c:pt>
              <c:pt idx="34">
                <c:v>1.0210175399999999E-3</c:v>
              </c:pt>
              <c:pt idx="35">
                <c:v>3.2269264199999998E-3</c:v>
              </c:pt>
              <c:pt idx="36">
                <c:v>1.00281473E-2</c:v>
              </c:pt>
              <c:pt idx="37">
                <c:v>1.6848548799999999E-3</c:v>
              </c:pt>
              <c:pt idx="38">
                <c:v>1.7367851399999999E-3</c:v>
              </c:pt>
              <c:pt idx="39">
                <c:v>1.01017015E-3</c:v>
              </c:pt>
              <c:pt idx="40">
                <c:v>1.3297784700000001E-2</c:v>
              </c:pt>
              <c:pt idx="41">
                <c:v>1.0637889399999999E-2</c:v>
              </c:pt>
              <c:pt idx="42">
                <c:v>2.9543298599999999E-3</c:v>
              </c:pt>
              <c:pt idx="43">
                <c:v>6.3888092500000004E-3</c:v>
              </c:pt>
              <c:pt idx="44">
                <c:v>1.63264072E-3</c:v>
              </c:pt>
              <c:pt idx="45">
                <c:v>1.0554496E-3</c:v>
              </c:pt>
              <c:pt idx="46">
                <c:v>1.70007762E-3</c:v>
              </c:pt>
              <c:pt idx="47">
                <c:v>1.7154379000000001E-3</c:v>
              </c:pt>
              <c:pt idx="48">
                <c:v>1.8496512200000001E-3</c:v>
              </c:pt>
              <c:pt idx="49">
                <c:v>1.6613417699999999E-3</c:v>
              </c:pt>
              <c:pt idx="50">
                <c:v>5.2743381400000003E-3</c:v>
              </c:pt>
              <c:pt idx="51">
                <c:v>9.988763229999999E-4</c:v>
              </c:pt>
              <c:pt idx="52">
                <c:v>1.0782385199999999E-3</c:v>
              </c:pt>
              <c:pt idx="53">
                <c:v>1.46313097E-3</c:v>
              </c:pt>
              <c:pt idx="54">
                <c:v>3.5947116799999999E-3</c:v>
              </c:pt>
              <c:pt idx="55">
                <c:v>1.6604081E-3</c:v>
              </c:pt>
              <c:pt idx="56">
                <c:v>9.74472373E-3</c:v>
              </c:pt>
              <c:pt idx="57">
                <c:v>4.3616261500000003E-2</c:v>
              </c:pt>
              <c:pt idx="58">
                <c:v>3.5585209800000003E-2</c:v>
              </c:pt>
              <c:pt idx="59">
                <c:v>6.66767786E-2</c:v>
              </c:pt>
              <c:pt idx="60">
                <c:v>0.151758262</c:v>
              </c:pt>
              <c:pt idx="61">
                <c:v>0.17792793600000001</c:v>
              </c:pt>
              <c:pt idx="62">
                <c:v>0.29196583300000001</c:v>
              </c:pt>
              <c:pt idx="63">
                <c:v>0.58655743900000001</c:v>
              </c:pt>
              <c:pt idx="64">
                <c:v>0.65304244</c:v>
              </c:pt>
              <c:pt idx="65">
                <c:v>1.2849514500000001</c:v>
              </c:pt>
              <c:pt idx="66">
                <c:v>1.51417399</c:v>
              </c:pt>
              <c:pt idx="67">
                <c:v>2.2837185400000002</c:v>
              </c:pt>
              <c:pt idx="68">
                <c:v>3.2160605599999998</c:v>
              </c:pt>
              <c:pt idx="69">
                <c:v>4.2646442899999997</c:v>
              </c:pt>
              <c:pt idx="70">
                <c:v>5.6551145500000004</c:v>
              </c:pt>
              <c:pt idx="71">
                <c:v>7.9638495499999999</c:v>
              </c:pt>
              <c:pt idx="72">
                <c:v>10.4776448</c:v>
              </c:pt>
              <c:pt idx="73">
                <c:v>13.0901119</c:v>
              </c:pt>
              <c:pt idx="74">
                <c:v>16.820158299999999</c:v>
              </c:pt>
              <c:pt idx="75">
                <c:v>22.404837400000002</c:v>
              </c:pt>
              <c:pt idx="76">
                <c:v>30.8155222</c:v>
              </c:pt>
              <c:pt idx="77">
                <c:v>38.737783299999997</c:v>
              </c:pt>
              <c:pt idx="78">
                <c:v>42.983401600000001</c:v>
              </c:pt>
              <c:pt idx="79">
                <c:v>42.838665900000002</c:v>
              </c:pt>
              <c:pt idx="80">
                <c:v>50.1130888</c:v>
              </c:pt>
              <c:pt idx="81">
                <c:v>56.710321499999999</c:v>
              </c:pt>
              <c:pt idx="82">
                <c:v>71.049741100000006</c:v>
              </c:pt>
              <c:pt idx="83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77248"/>
        <c:axId val="32675328"/>
      </c:scatterChart>
      <c:valAx>
        <c:axId val="30205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low"/>
        <c:crossAx val="32660864"/>
        <c:crosses val="autoZero"/>
        <c:crossBetween val="midCat"/>
      </c:valAx>
      <c:valAx>
        <c:axId val="32660864"/>
        <c:scaling>
          <c:logBase val="10"/>
          <c:orientation val="minMax"/>
          <c:min val="100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Qo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30205824"/>
        <c:crosses val="autoZero"/>
        <c:crossBetween val="midCat"/>
      </c:valAx>
      <c:valAx>
        <c:axId val="32675328"/>
        <c:scaling>
          <c:logBase val="10"/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Radiation (mR/h)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32677248"/>
        <c:crosses val="max"/>
        <c:crossBetween val="midCat"/>
      </c:valAx>
      <c:valAx>
        <c:axId val="3267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2675328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LL002M, 
No limit
Start Freq: 1496.70 MHz
R^2 Value: 0.97,   RO Eacc: 26.83 MV/m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LN(Actual Rad)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  <a:prstDash val="solid"/>
              </a:ln>
            </c:spPr>
          </c:marker>
          <c:dPt>
            <c:idx val="56"/>
            <c:marker>
              <c:symbol val="diamond"/>
              <c:size val="9"/>
              <c:spPr>
                <a:solidFill>
                  <a:srgbClr val="FF0000"/>
                </a:solidFill>
                <a:ln>
                  <a:solidFill>
                    <a:srgbClr val="0000FF"/>
                  </a:solidFill>
                  <a:prstDash val="solid"/>
                </a:ln>
              </c:spPr>
            </c:marker>
            <c:bubble3D val="0"/>
          </c:dPt>
          <c:dLbls>
            <c:dLbl>
              <c:idx val="56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00FF"/>
                        </a:solidFill>
                      </a:defRPr>
                    </a:pPr>
                    <a:r>
                      <a:rPr lang="en-US"/>
                      <a:t>26.83</a:t>
                    </a:r>
                  </a:p>
                </c:rich>
              </c:tx>
              <c:spPr/>
              <c:dLblPos val="b"/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Lit>
              <c:formatCode>General</c:formatCode>
              <c:ptCount val="83"/>
              <c:pt idx="0">
                <c:v>2.0014329000000002</c:v>
              </c:pt>
              <c:pt idx="1">
                <c:v>2.5103496000000001</c:v>
              </c:pt>
              <c:pt idx="2">
                <c:v>2.99746946</c:v>
              </c:pt>
              <c:pt idx="3">
                <c:v>3.4952630400000002</c:v>
              </c:pt>
              <c:pt idx="4">
                <c:v>3.9809835100000002</c:v>
              </c:pt>
              <c:pt idx="5">
                <c:v>4.0585928300000003</c:v>
              </c:pt>
              <c:pt idx="6">
                <c:v>4.4962041900000003</c:v>
              </c:pt>
              <c:pt idx="7">
                <c:v>5.0082563100000002</c:v>
              </c:pt>
              <c:pt idx="8">
                <c:v>5.4839948700000001</c:v>
              </c:pt>
              <c:pt idx="9">
                <c:v>6.0053377699999997</c:v>
              </c:pt>
              <c:pt idx="10">
                <c:v>6.49451716</c:v>
              </c:pt>
              <c:pt idx="11">
                <c:v>7.0739291299999998</c:v>
              </c:pt>
              <c:pt idx="12">
                <c:v>7.5186110599999996</c:v>
              </c:pt>
              <c:pt idx="13">
                <c:v>7.96979975</c:v>
              </c:pt>
              <c:pt idx="14">
                <c:v>8.4560166500000005</c:v>
              </c:pt>
              <c:pt idx="15">
                <c:v>8.9785204699999994</c:v>
              </c:pt>
              <c:pt idx="16">
                <c:v>9.5900807100000005</c:v>
              </c:pt>
              <c:pt idx="17">
                <c:v>10.1218547</c:v>
              </c:pt>
              <c:pt idx="18">
                <c:v>10.4315</c:v>
              </c:pt>
              <c:pt idx="19">
                <c:v>11.0755494</c:v>
              </c:pt>
              <c:pt idx="20">
                <c:v>11.5714659</c:v>
              </c:pt>
              <c:pt idx="21">
                <c:v>12.0521633</c:v>
              </c:pt>
              <c:pt idx="22">
                <c:v>12.439397899999999</c:v>
              </c:pt>
              <c:pt idx="23">
                <c:v>12.979423499999999</c:v>
              </c:pt>
              <c:pt idx="24">
                <c:v>13.451555900000001</c:v>
              </c:pt>
              <c:pt idx="25">
                <c:v>14.1302065</c:v>
              </c:pt>
              <c:pt idx="26">
                <c:v>14.650509899999999</c:v>
              </c:pt>
              <c:pt idx="27">
                <c:v>15.0289211</c:v>
              </c:pt>
              <c:pt idx="28">
                <c:v>15.519122899999999</c:v>
              </c:pt>
              <c:pt idx="29">
                <c:v>15.9943078</c:v>
              </c:pt>
              <c:pt idx="30">
                <c:v>16.6817247</c:v>
              </c:pt>
              <c:pt idx="31">
                <c:v>17.051652700000002</c:v>
              </c:pt>
              <c:pt idx="32">
                <c:v>17.4495179</c:v>
              </c:pt>
              <c:pt idx="33">
                <c:v>18.047156000000001</c:v>
              </c:pt>
              <c:pt idx="34">
                <c:v>18.524857000000001</c:v>
              </c:pt>
              <c:pt idx="35">
                <c:v>18.524857000000001</c:v>
              </c:pt>
              <c:pt idx="36">
                <c:v>18.524857000000001</c:v>
              </c:pt>
              <c:pt idx="37">
                <c:v>19.088857900000001</c:v>
              </c:pt>
              <c:pt idx="38">
                <c:v>19.700112799999999</c:v>
              </c:pt>
              <c:pt idx="39">
                <c:v>19.9518816</c:v>
              </c:pt>
              <c:pt idx="40">
                <c:v>20.014329</c:v>
              </c:pt>
              <c:pt idx="41">
                <c:v>20.0765821</c:v>
              </c:pt>
              <c:pt idx="42">
                <c:v>20.537466500000001</c:v>
              </c:pt>
              <c:pt idx="43">
                <c:v>20.958483300000001</c:v>
              </c:pt>
              <c:pt idx="44">
                <c:v>21.017940100000001</c:v>
              </c:pt>
              <c:pt idx="45">
                <c:v>21.545669199999999</c:v>
              </c:pt>
              <c:pt idx="46">
                <c:v>21.975764900000001</c:v>
              </c:pt>
              <c:pt idx="47">
                <c:v>22.4254435</c:v>
              </c:pt>
              <c:pt idx="48">
                <c:v>22.866280700000001</c:v>
              </c:pt>
              <c:pt idx="49">
                <c:v>23.617954399999999</c:v>
              </c:pt>
              <c:pt idx="50">
                <c:v>23.958930899999999</c:v>
              </c:pt>
              <c:pt idx="51">
                <c:v>24.6773448</c:v>
              </c:pt>
              <c:pt idx="52">
                <c:v>25.0038786</c:v>
              </c:pt>
              <c:pt idx="53">
                <c:v>25.3508271</c:v>
              </c:pt>
              <c:pt idx="54">
                <c:v>26.078749899999998</c:v>
              </c:pt>
              <c:pt idx="55">
                <c:v>26.4587881</c:v>
              </c:pt>
              <c:pt idx="56">
                <c:v>26.833444499999999</c:v>
              </c:pt>
              <c:pt idx="57">
                <c:v>27.476803400000001</c:v>
              </c:pt>
              <c:pt idx="58">
                <c:v>27.882553300000001</c:v>
              </c:pt>
              <c:pt idx="59">
                <c:v>28.567839200000002</c:v>
              </c:pt>
              <c:pt idx="60">
                <c:v>28.893594700000001</c:v>
              </c:pt>
              <c:pt idx="61">
                <c:v>29.618712800000001</c:v>
              </c:pt>
              <c:pt idx="62">
                <c:v>30.057842300000001</c:v>
              </c:pt>
              <c:pt idx="63">
                <c:v>30.388158199999999</c:v>
              </c:pt>
              <c:pt idx="64">
                <c:v>30.9577314</c:v>
              </c:pt>
              <c:pt idx="65">
                <c:v>31.596102299999998</c:v>
              </c:pt>
              <c:pt idx="66">
                <c:v>31.9104992</c:v>
              </c:pt>
              <c:pt idx="67">
                <c:v>32.530178399999997</c:v>
              </c:pt>
              <c:pt idx="68">
                <c:v>33.157094899999997</c:v>
              </c:pt>
              <c:pt idx="69">
                <c:v>33.475470299999998</c:v>
              </c:pt>
              <c:pt idx="70">
                <c:v>33.993353599999999</c:v>
              </c:pt>
              <c:pt idx="71">
                <c:v>34.358491399999998</c:v>
              </c:pt>
              <c:pt idx="72">
                <c:v>34.916909699999998</c:v>
              </c:pt>
              <c:pt idx="73">
                <c:v>35.501704500000002</c:v>
              </c:pt>
              <c:pt idx="74">
                <c:v>35.990443200000001</c:v>
              </c:pt>
              <c:pt idx="75">
                <c:v>36.352685399999999</c:v>
              </c:pt>
              <c:pt idx="76">
                <c:v>36.847070600000002</c:v>
              </c:pt>
              <c:pt idx="77">
                <c:v>37.534919500000001</c:v>
              </c:pt>
              <c:pt idx="78">
                <c:v>38.0467455</c:v>
              </c:pt>
              <c:pt idx="79">
                <c:v>38.438317499999997</c:v>
              </c:pt>
              <c:pt idx="80">
                <c:v>38.809866900000003</c:v>
              </c:pt>
              <c:pt idx="81">
                <c:v>38.954291099999999</c:v>
              </c:pt>
              <c:pt idx="82">
                <c:v>39.177892800000002</c:v>
              </c:pt>
            </c:numLit>
          </c:xVal>
          <c:yVal>
            <c:numLit>
              <c:formatCode>General</c:formatCode>
              <c:ptCount val="83"/>
              <c:pt idx="0">
                <c:v>-6.882458322215232</c:v>
              </c:pt>
              <c:pt idx="1">
                <c:v>-5.7261063872826705</c:v>
              </c:pt>
              <c:pt idx="2">
                <c:v>-6.4006918634547212</c:v>
              </c:pt>
              <c:pt idx="3">
                <c:v>-6.4709611822918678</c:v>
              </c:pt>
              <c:pt idx="4">
                <c:v>-6.4259888164190659</c:v>
              </c:pt>
              <c:pt idx="5">
                <c:v>-5.28200428141262</c:v>
              </c:pt>
              <c:pt idx="6">
                <c:v>-6.4647774796626072</c:v>
              </c:pt>
              <c:pt idx="7">
                <c:v>-6.4265509746518497</c:v>
              </c:pt>
              <c:pt idx="8">
                <c:v>-6.4051890987054296</c:v>
              </c:pt>
              <c:pt idx="9">
                <c:v>-6.9285549981492407</c:v>
              </c:pt>
              <c:pt idx="10">
                <c:v>-6.3849515361712896</c:v>
              </c:pt>
              <c:pt idx="11">
                <c:v>-5.6693287739428593</c:v>
              </c:pt>
              <c:pt idx="12">
                <c:v>-6.9038202015649457</c:v>
              </c:pt>
              <c:pt idx="13">
                <c:v>-5.3623923833869904</c:v>
              </c:pt>
              <c:pt idx="14">
                <c:v>-6.9268685340499632</c:v>
              </c:pt>
              <c:pt idx="15">
                <c:v>-6.8745881596025091</c:v>
              </c:pt>
              <c:pt idx="16">
                <c:v>-6.3995675554175868</c:v>
              </c:pt>
              <c:pt idx="17">
                <c:v>-5.6760746290386432</c:v>
              </c:pt>
              <c:pt idx="18">
                <c:v>-4.9975540710901667</c:v>
              </c:pt>
              <c:pt idx="19">
                <c:v>-5.3505871375337186</c:v>
              </c:pt>
              <c:pt idx="20">
                <c:v>-4.7693193188397043</c:v>
              </c:pt>
              <c:pt idx="21">
                <c:v>-5.685069102147386</c:v>
              </c:pt>
              <c:pt idx="22">
                <c:v>-5.178567840812434</c:v>
              </c:pt>
              <c:pt idx="23">
                <c:v>-6.8610964511639194</c:v>
              </c:pt>
              <c:pt idx="24">
                <c:v>-6.4428534543377189</c:v>
              </c:pt>
              <c:pt idx="25">
                <c:v>-6.464215325514969</c:v>
              </c:pt>
              <c:pt idx="26">
                <c:v>-5.645718284655362</c:v>
              </c:pt>
              <c:pt idx="27">
                <c:v>-6.3714598227881583</c:v>
              </c:pt>
              <c:pt idx="28">
                <c:v>-6.3855136919963105</c:v>
              </c:pt>
              <c:pt idx="29">
                <c:v>-5.6648315373122182</c:v>
              </c:pt>
              <c:pt idx="30">
                <c:v>-5.7171119142320217</c:v>
              </c:pt>
              <c:pt idx="31">
                <c:v>-5.7345387056294621</c:v>
              </c:pt>
              <c:pt idx="32">
                <c:v>-5.7879433882612243</c:v>
              </c:pt>
              <c:pt idx="33">
                <c:v>-6.880209705810449</c:v>
              </c:pt>
              <c:pt idx="34">
                <c:v>-6.8869555607111268</c:v>
              </c:pt>
              <c:pt idx="35">
                <c:v>-5.824483435568828</c:v>
              </c:pt>
              <c:pt idx="36">
                <c:v>-5.0532073738101344</c:v>
              </c:pt>
              <c:pt idx="37">
                <c:v>-5.7362251675357632</c:v>
              </c:pt>
              <c:pt idx="38">
                <c:v>-4.6023594099228093</c:v>
              </c:pt>
              <c:pt idx="39">
                <c:v>-6.8976364969711277</c:v>
              </c:pt>
              <c:pt idx="40">
                <c:v>-6.3557194954017877</c:v>
              </c:pt>
              <c:pt idx="41">
                <c:v>-6.3860758435158314</c:v>
              </c:pt>
              <c:pt idx="42">
                <c:v>-4.3201578215375118</c:v>
              </c:pt>
              <c:pt idx="43">
                <c:v>-4.5433331794071643</c:v>
              </c:pt>
              <c:pt idx="44">
                <c:v>-6.4175565014474518</c:v>
              </c:pt>
              <c:pt idx="45">
                <c:v>-6.8537884416975334</c:v>
              </c:pt>
              <c:pt idx="46">
                <c:v>-6.3770813701387699</c:v>
              </c:pt>
              <c:pt idx="47">
                <c:v>-6.3680868956797694</c:v>
              </c:pt>
              <c:pt idx="48">
                <c:v>-6.2927581873955969</c:v>
              </c:pt>
              <c:pt idx="49">
                <c:v>-6.4001297079275874</c:v>
              </c:pt>
              <c:pt idx="50">
                <c:v>-5.2449020785822098</c:v>
              </c:pt>
              <c:pt idx="51">
                <c:v>-6.908879587780473</c:v>
              </c:pt>
              <c:pt idx="52">
                <c:v>-6.8324265693745208</c:v>
              </c:pt>
              <c:pt idx="53">
                <c:v>-6.5271766394198627</c:v>
              </c:pt>
              <c:pt idx="54">
                <c:v>-5.6282914913035054</c:v>
              </c:pt>
              <c:pt idx="55">
                <c:v>-6.4006918634547212</c:v>
              </c:pt>
              <c:pt idx="56">
                <c:v>-4.631029296347517</c:v>
              </c:pt>
              <c:pt idx="57">
                <c:v>-3.1323252279797518</c:v>
              </c:pt>
              <c:pt idx="58">
                <c:v>-3.3358251825056944</c:v>
              </c:pt>
              <c:pt idx="59">
                <c:v>-2.7078985336043067</c:v>
              </c:pt>
              <c:pt idx="60">
                <c:v>-1.8854664057140507</c:v>
              </c:pt>
              <c:pt idx="61">
                <c:v>-1.7263766645981156</c:v>
              </c:pt>
              <c:pt idx="62">
                <c:v>-1.231118493834064</c:v>
              </c:pt>
              <c:pt idx="63">
                <c:v>-0.53348468047508024</c:v>
              </c:pt>
              <c:pt idx="64">
                <c:v>-0.42611315947458467</c:v>
              </c:pt>
              <c:pt idx="65">
                <c:v>0.25072093553225433</c:v>
              </c:pt>
              <c:pt idx="66">
                <c:v>0.41487006915213687</c:v>
              </c:pt>
              <c:pt idx="67">
                <c:v>0.82580505302679896</c:v>
              </c:pt>
              <c:pt idx="68">
                <c:v>1.1681571819851928</c:v>
              </c:pt>
              <c:pt idx="69">
                <c:v>1.4503587753552938</c:v>
              </c:pt>
              <c:pt idx="70">
                <c:v>1.7325603657731818</c:v>
              </c:pt>
              <c:pt idx="71">
                <c:v>2.0749124947628346</c:v>
              </c:pt>
              <c:pt idx="72">
                <c:v>2.3492439208122633</c:v>
              </c:pt>
              <c:pt idx="73">
                <c:v>2.5718571283955836</c:v>
              </c:pt>
              <c:pt idx="74">
                <c:v>2.8225780659154971</c:v>
              </c:pt>
              <c:pt idx="75">
                <c:v>3.1092768909031356</c:v>
              </c:pt>
              <c:pt idx="76">
                <c:v>3.4280185305630098</c:v>
              </c:pt>
              <c:pt idx="77">
                <c:v>3.656815436414004</c:v>
              </c:pt>
              <c:pt idx="78">
                <c:v>3.7608140318704684</c:v>
              </c:pt>
              <c:pt idx="79">
                <c:v>3.7574411036380604</c:v>
              </c:pt>
              <c:pt idx="80">
                <c:v>3.9142822274630817</c:v>
              </c:pt>
              <c:pt idx="81">
                <c:v>4.0379562312040127</c:v>
              </c:pt>
              <c:pt idx="82">
                <c:v>4.2633802106237333</c:v>
              </c:pt>
            </c:numLit>
          </c:yVal>
          <c:smooth val="0"/>
        </c:ser>
        <c:ser>
          <c:idx val="1"/>
          <c:order val="1"/>
          <c:tx>
            <c:v>Calculated Radation Onset BreakPoint</c:v>
          </c:tx>
          <c:spPr>
            <a:ln w="28575">
              <a:solidFill>
                <a:prstClr val="black"/>
              </a:solidFill>
            </a:ln>
          </c:spPr>
          <c:marker>
            <c:symbol val="none"/>
          </c:marker>
          <c:xVal>
            <c:numLit>
              <c:formatCode>General</c:formatCode>
              <c:ptCount val="57"/>
              <c:pt idx="0">
                <c:v>2.0014329000000002</c:v>
              </c:pt>
              <c:pt idx="1">
                <c:v>2.5103496000000001</c:v>
              </c:pt>
              <c:pt idx="2">
                <c:v>2.99746946</c:v>
              </c:pt>
              <c:pt idx="3">
                <c:v>3.4952630400000002</c:v>
              </c:pt>
              <c:pt idx="4">
                <c:v>3.9809835100000002</c:v>
              </c:pt>
              <c:pt idx="5">
                <c:v>4.0585928300000003</c:v>
              </c:pt>
              <c:pt idx="6">
                <c:v>4.4962041900000003</c:v>
              </c:pt>
              <c:pt idx="7">
                <c:v>5.0082563100000002</c:v>
              </c:pt>
              <c:pt idx="8">
                <c:v>5.4839948700000001</c:v>
              </c:pt>
              <c:pt idx="9">
                <c:v>6.0053377699999997</c:v>
              </c:pt>
              <c:pt idx="10">
                <c:v>6.49451716</c:v>
              </c:pt>
              <c:pt idx="11">
                <c:v>7.0739291299999998</c:v>
              </c:pt>
              <c:pt idx="12">
                <c:v>7.5186110599999996</c:v>
              </c:pt>
              <c:pt idx="13">
                <c:v>7.96979975</c:v>
              </c:pt>
              <c:pt idx="14">
                <c:v>8.4560166500000005</c:v>
              </c:pt>
              <c:pt idx="15">
                <c:v>8.9785204699999994</c:v>
              </c:pt>
              <c:pt idx="16">
                <c:v>9.5900807100000005</c:v>
              </c:pt>
              <c:pt idx="17">
                <c:v>10.1218547</c:v>
              </c:pt>
              <c:pt idx="18">
                <c:v>10.4315</c:v>
              </c:pt>
              <c:pt idx="19">
                <c:v>11.0755494</c:v>
              </c:pt>
              <c:pt idx="20">
                <c:v>11.5714659</c:v>
              </c:pt>
              <c:pt idx="21">
                <c:v>12.0521633</c:v>
              </c:pt>
              <c:pt idx="22">
                <c:v>12.439397899999999</c:v>
              </c:pt>
              <c:pt idx="23">
                <c:v>12.979423499999999</c:v>
              </c:pt>
              <c:pt idx="24">
                <c:v>13.451555900000001</c:v>
              </c:pt>
              <c:pt idx="25">
                <c:v>14.1302065</c:v>
              </c:pt>
              <c:pt idx="26">
                <c:v>14.650509899999999</c:v>
              </c:pt>
              <c:pt idx="27">
                <c:v>15.0289211</c:v>
              </c:pt>
              <c:pt idx="28">
                <c:v>15.519122899999999</c:v>
              </c:pt>
              <c:pt idx="29">
                <c:v>15.9943078</c:v>
              </c:pt>
              <c:pt idx="30">
                <c:v>16.6817247</c:v>
              </c:pt>
              <c:pt idx="31">
                <c:v>17.051652700000002</c:v>
              </c:pt>
              <c:pt idx="32">
                <c:v>17.4495179</c:v>
              </c:pt>
              <c:pt idx="33">
                <c:v>18.047156000000001</c:v>
              </c:pt>
              <c:pt idx="34">
                <c:v>18.524857000000001</c:v>
              </c:pt>
              <c:pt idx="35">
                <c:v>18.524857000000001</c:v>
              </c:pt>
              <c:pt idx="36">
                <c:v>18.524857000000001</c:v>
              </c:pt>
              <c:pt idx="37">
                <c:v>19.088857900000001</c:v>
              </c:pt>
              <c:pt idx="38">
                <c:v>19.700112799999999</c:v>
              </c:pt>
              <c:pt idx="39">
                <c:v>19.9518816</c:v>
              </c:pt>
              <c:pt idx="40">
                <c:v>20.014329</c:v>
              </c:pt>
              <c:pt idx="41">
                <c:v>20.0765821</c:v>
              </c:pt>
              <c:pt idx="42">
                <c:v>20.537466500000001</c:v>
              </c:pt>
              <c:pt idx="43">
                <c:v>20.958483300000001</c:v>
              </c:pt>
              <c:pt idx="44">
                <c:v>21.017940100000001</c:v>
              </c:pt>
              <c:pt idx="45">
                <c:v>21.545669199999999</c:v>
              </c:pt>
              <c:pt idx="46">
                <c:v>21.975764900000001</c:v>
              </c:pt>
              <c:pt idx="47">
                <c:v>22.4254435</c:v>
              </c:pt>
              <c:pt idx="48">
                <c:v>22.866280700000001</c:v>
              </c:pt>
              <c:pt idx="49">
                <c:v>23.617954399999999</c:v>
              </c:pt>
              <c:pt idx="50">
                <c:v>23.958930899999999</c:v>
              </c:pt>
              <c:pt idx="51">
                <c:v>24.6773448</c:v>
              </c:pt>
              <c:pt idx="52">
                <c:v>25.0038786</c:v>
              </c:pt>
              <c:pt idx="53">
                <c:v>25.3508271</c:v>
              </c:pt>
              <c:pt idx="54">
                <c:v>26.078749899999998</c:v>
              </c:pt>
              <c:pt idx="55">
                <c:v>26.4587881</c:v>
              </c:pt>
              <c:pt idx="56">
                <c:v>26.833444499999999</c:v>
              </c:pt>
            </c:numLit>
          </c:xVal>
          <c:yVal>
            <c:numLit>
              <c:formatCode>General</c:formatCode>
              <c:ptCount val="83"/>
              <c:pt idx="0">
                <c:v>-6.2105278449671806</c:v>
              </c:pt>
              <c:pt idx="1">
                <c:v>-6.2042653627014603</c:v>
              </c:pt>
              <c:pt idx="2">
                <c:v>-6.1982711017850267</c:v>
              </c:pt>
              <c:pt idx="3">
                <c:v>-6.19214549524325</c:v>
              </c:pt>
              <c:pt idx="4">
                <c:v>-6.1861684545419475</c:v>
              </c:pt>
              <c:pt idx="5">
                <c:v>-6.1852134318630796</c:v>
              </c:pt>
              <c:pt idx="6">
                <c:v>-6.1798283985535463</c:v>
              </c:pt>
              <c:pt idx="7">
                <c:v>-6.1735273333288747</c:v>
              </c:pt>
              <c:pt idx="8">
                <c:v>-6.1676731251743382</c:v>
              </c:pt>
              <c:pt idx="9">
                <c:v>-6.161257732113727</c:v>
              </c:pt>
              <c:pt idx="10">
                <c:v>-6.1552381276192563</c:v>
              </c:pt>
              <c:pt idx="11">
                <c:v>-6.1481081647261719</c:v>
              </c:pt>
              <c:pt idx="12">
                <c:v>-6.1426361244089422</c:v>
              </c:pt>
              <c:pt idx="13">
                <c:v>-6.1370840150566277</c:v>
              </c:pt>
              <c:pt idx="14">
                <c:v>-6.1311008655283388</c:v>
              </c:pt>
              <c:pt idx="15">
                <c:v>-6.1246711867488424</c:v>
              </c:pt>
              <c:pt idx="16">
                <c:v>-6.11714562282567</c:v>
              </c:pt>
              <c:pt idx="17">
                <c:v>-6.1106018698269056</c:v>
              </c:pt>
              <c:pt idx="18">
                <c:v>-6.1067915248334836</c:v>
              </c:pt>
              <c:pt idx="19">
                <c:v>-6.0988661650530949</c:v>
              </c:pt>
              <c:pt idx="20">
                <c:v>-6.0927636569480788</c:v>
              </c:pt>
              <c:pt idx="21">
                <c:v>-6.0868484277117849</c:v>
              </c:pt>
              <c:pt idx="22">
                <c:v>-6.082083306395913</c:v>
              </c:pt>
              <c:pt idx="23">
                <c:v>-6.0754380130835983</c:v>
              </c:pt>
              <c:pt idx="24">
                <c:v>-6.069628180586311</c:v>
              </c:pt>
              <c:pt idx="25">
                <c:v>-6.0612770352080583</c:v>
              </c:pt>
              <c:pt idx="26">
                <c:v>-6.0548744337306575</c:v>
              </c:pt>
              <c:pt idx="27">
                <c:v>-6.0502178888989588</c:v>
              </c:pt>
              <c:pt idx="28">
                <c:v>-6.044185703122535</c:v>
              </c:pt>
              <c:pt idx="29">
                <c:v>-6.0383383080396307</c:v>
              </c:pt>
              <c:pt idx="30">
                <c:v>-6.0298792888221309</c:v>
              </c:pt>
              <c:pt idx="31">
                <c:v>-6.0253271341382826</c:v>
              </c:pt>
              <c:pt idx="32">
                <c:v>-6.0204311978108889</c:v>
              </c:pt>
              <c:pt idx="33">
                <c:v>-6.0130769529952461</c:v>
              </c:pt>
              <c:pt idx="34">
                <c:v>-6.0071985960051588</c:v>
              </c:pt>
              <c:pt idx="35">
                <c:v>-6.0071985960051588</c:v>
              </c:pt>
              <c:pt idx="36">
                <c:v>-6.0071985960051588</c:v>
              </c:pt>
              <c:pt idx="37">
                <c:v>-6.0002582742705792</c:v>
              </c:pt>
              <c:pt idx="38">
                <c:v>-5.9927364677134651</c:v>
              </c:pt>
              <c:pt idx="39">
                <c:v>-5.9896383228794257</c:v>
              </c:pt>
              <c:pt idx="40">
                <c:v>-5.9888698754399128</c:v>
              </c:pt>
              <c:pt idx="41">
                <c:v>-5.988103818962033</c:v>
              </c:pt>
              <c:pt idx="42">
                <c:v>-5.9824323989014463</c:v>
              </c:pt>
              <c:pt idx="43">
                <c:v>-5.9772515702047846</c:v>
              </c:pt>
              <c:pt idx="44">
                <c:v>-5.976519923639489</c:v>
              </c:pt>
              <c:pt idx="45">
                <c:v>-5.9700259450967241</c:v>
              </c:pt>
              <c:pt idx="46">
                <c:v>-5.9647333958567161</c:v>
              </c:pt>
              <c:pt idx="47">
                <c:v>-5.9591998689400825</c:v>
              </c:pt>
              <c:pt idx="48">
                <c:v>-5.9537751400068997</c:v>
              </c:pt>
              <c:pt idx="49">
                <c:v>-5.9445254077504055</c:v>
              </c:pt>
              <c:pt idx="50">
                <c:v>-5.9403295161943266</c:v>
              </c:pt>
              <c:pt idx="51">
                <c:v>-5.9314890629174011</c:v>
              </c:pt>
              <c:pt idx="52">
                <c:v>-5.9274708962279243</c:v>
              </c:pt>
              <c:pt idx="53">
                <c:v>-5.923201516134152</c:v>
              </c:pt>
              <c:pt idx="54">
                <c:v>-5.914244050942278</c:v>
              </c:pt>
              <c:pt idx="55">
                <c:v>-5.9095674850370985</c:v>
              </c:pt>
              <c:pt idx="56">
                <c:v>-5.9049571449544507</c:v>
              </c:pt>
              <c:pt idx="57">
                <c:v>-7.5330691727837831</c:v>
              </c:pt>
              <c:pt idx="58">
                <c:v>-7.1240125461697978</c:v>
              </c:pt>
              <c:pt idx="59">
                <c:v>-6.4331417942111919</c:v>
              </c:pt>
              <c:pt idx="60">
                <c:v>-6.1047314953276874</c:v>
              </c:pt>
              <c:pt idx="61">
                <c:v>-5.3737039241989137</c:v>
              </c:pt>
              <c:pt idx="62">
                <c:v>-4.9309956649567432</c:v>
              </c:pt>
              <c:pt idx="63">
                <c:v>-4.5979878003313601</c:v>
              </c:pt>
              <c:pt idx="64">
                <c:v>-4.0237727683578868</c:v>
              </c:pt>
              <c:pt idx="65">
                <c:v>-3.3801993580316427</c:v>
              </c:pt>
              <c:pt idx="66">
                <c:v>-3.0632402279569462</c:v>
              </c:pt>
              <c:pt idx="67">
                <c:v>-2.4385108487633786</c:v>
              </c:pt>
              <c:pt idx="68">
                <c:v>-1.8064851879840518</c:v>
              </c:pt>
              <c:pt idx="69">
                <c:v>-1.4855151344587654</c:v>
              </c:pt>
              <c:pt idx="70">
                <c:v>-0.96341125796312355</c:v>
              </c:pt>
              <c:pt idx="71">
                <c:v>-0.59529770644468272</c:v>
              </c:pt>
              <c:pt idx="72">
                <c:v>-3.2328483192834767E-2</c:v>
              </c:pt>
              <c:pt idx="73">
                <c:v>0.5572321997534857</c:v>
              </c:pt>
              <c:pt idx="74">
                <c:v>1.0499539574611418</c:v>
              </c:pt>
              <c:pt idx="75">
                <c:v>1.4151483108035023</c:v>
              </c:pt>
              <c:pt idx="76">
                <c:v>1.9135625856064848</c:v>
              </c:pt>
              <c:pt idx="77">
                <c:v>2.6070172251618828</c:v>
              </c:pt>
              <c:pt idx="78">
                <c:v>3.1230144366789503</c:v>
              </c:pt>
              <c:pt idx="79">
                <c:v>3.5177776181276457</c:v>
              </c:pt>
              <c:pt idx="80">
                <c:v>3.8923550220517242</c:v>
              </c:pt>
              <c:pt idx="81">
                <c:v>4.0379562312040136</c:v>
              </c:pt>
              <c:pt idx="82">
                <c:v>4.2633802106237368</c:v>
              </c:pt>
            </c:numLit>
          </c:yVal>
          <c:smooth val="1"/>
        </c:ser>
        <c:ser>
          <c:idx val="2"/>
          <c:order val="2"/>
          <c:spPr>
            <a:ln w="28575">
              <a:solidFill>
                <a:prstClr val="black"/>
              </a:solidFill>
            </a:ln>
          </c:spPr>
          <c:marker>
            <c:symbol val="none"/>
          </c:marker>
          <c:xVal>
            <c:numLit>
              <c:formatCode>General</c:formatCode>
              <c:ptCount val="26"/>
              <c:pt idx="0">
                <c:v>27.476803400000001</c:v>
              </c:pt>
              <c:pt idx="1">
                <c:v>27.882553300000001</c:v>
              </c:pt>
              <c:pt idx="2">
                <c:v>28.567839200000002</c:v>
              </c:pt>
              <c:pt idx="3">
                <c:v>28.893594700000001</c:v>
              </c:pt>
              <c:pt idx="4">
                <c:v>29.618712800000001</c:v>
              </c:pt>
              <c:pt idx="5">
                <c:v>30.057842300000001</c:v>
              </c:pt>
              <c:pt idx="6">
                <c:v>30.388158199999999</c:v>
              </c:pt>
              <c:pt idx="7">
                <c:v>30.9577314</c:v>
              </c:pt>
              <c:pt idx="8">
                <c:v>31.596102299999998</c:v>
              </c:pt>
              <c:pt idx="9">
                <c:v>31.9104992</c:v>
              </c:pt>
              <c:pt idx="10">
                <c:v>32.530178399999997</c:v>
              </c:pt>
              <c:pt idx="11">
                <c:v>33.157094899999997</c:v>
              </c:pt>
              <c:pt idx="12">
                <c:v>33.475470299999998</c:v>
              </c:pt>
              <c:pt idx="13">
                <c:v>33.993353599999999</c:v>
              </c:pt>
              <c:pt idx="14">
                <c:v>34.358491399999998</c:v>
              </c:pt>
              <c:pt idx="15">
                <c:v>34.916909699999998</c:v>
              </c:pt>
              <c:pt idx="16">
                <c:v>35.501704500000002</c:v>
              </c:pt>
              <c:pt idx="17">
                <c:v>35.990443200000001</c:v>
              </c:pt>
              <c:pt idx="18">
                <c:v>36.352685399999999</c:v>
              </c:pt>
              <c:pt idx="19">
                <c:v>36.847070600000002</c:v>
              </c:pt>
              <c:pt idx="20">
                <c:v>37.534919500000001</c:v>
              </c:pt>
              <c:pt idx="21">
                <c:v>38.0467455</c:v>
              </c:pt>
              <c:pt idx="22">
                <c:v>38.438317499999997</c:v>
              </c:pt>
              <c:pt idx="23">
                <c:v>38.809866900000003</c:v>
              </c:pt>
              <c:pt idx="24">
                <c:v>38.954291099999999</c:v>
              </c:pt>
              <c:pt idx="25">
                <c:v>39.177892800000002</c:v>
              </c:pt>
            </c:numLit>
          </c:xVal>
          <c:yVal>
            <c:numLit>
              <c:formatCode>General</c:formatCode>
              <c:ptCount val="83"/>
              <c:pt idx="0">
                <c:v>-2.7794416146638525</c:v>
              </c:pt>
              <c:pt idx="1">
                <c:v>-2.520236981451049</c:v>
              </c:pt>
              <c:pt idx="2">
                <c:v>-2.0824567617753225</c:v>
              </c:pt>
              <c:pt idx="3">
                <c:v>-1.8743548376724384</c:v>
              </c:pt>
              <c:pt idx="4">
                <c:v>-1.4111286701577583</c:v>
              </c:pt>
              <c:pt idx="5">
                <c:v>-1.1306001944134145</c:v>
              </c:pt>
              <c:pt idx="6">
                <c:v>-0.91958495644574967</c:v>
              </c:pt>
              <c:pt idx="7">
                <c:v>-0.55572531681591286</c:v>
              </c:pt>
              <c:pt idx="8">
                <c:v>-0.14791574005883845</c:v>
              </c:pt>
              <c:pt idx="9">
                <c:v>5.2929985713966232E-2</c:v>
              </c:pt>
              <c:pt idx="10">
                <c:v>0.4487987702672136</c:v>
              </c:pt>
              <c:pt idx="11">
                <c:v>0.84929094891606383</c:v>
              </c:pt>
              <c:pt idx="12">
                <c:v>1.0526782542018545</c:v>
              </c:pt>
              <c:pt idx="13">
                <c:v>1.3835169083174463</c:v>
              </c:pt>
              <c:pt idx="14">
                <c:v>1.6167773712802962</c:v>
              </c:pt>
              <c:pt idx="15">
                <c:v>1.973510941962175</c:v>
              </c:pt>
              <c:pt idx="16">
                <c:v>2.3470945747338803</c:v>
              </c:pt>
              <c:pt idx="17">
                <c:v>2.6593148253621628</c:v>
              </c:pt>
              <c:pt idx="18">
                <c:v>2.8907254962833342</c:v>
              </c:pt>
              <c:pt idx="19">
                <c:v>3.2065528924991753</c:v>
              </c:pt>
              <c:pt idx="20">
                <c:v>3.6459704298302498</c:v>
              </c:pt>
              <c:pt idx="21">
                <c:v>3.9729395075768501</c:v>
              </c:pt>
              <c:pt idx="22">
                <c:v>4.2230868930386869</c:v>
              </c:pt>
              <c:pt idx="23">
                <c:v>4.4604432693370875</c:v>
              </c:pt>
              <c:pt idx="24">
                <c:v>4.5527055762114728</c:v>
              </c:pt>
              <c:pt idx="25">
                <c:v>4.6955487331272465</c:v>
              </c:pt>
              <c:pt idx="26">
                <c:v>-6.0548744337306575</c:v>
              </c:pt>
              <c:pt idx="27">
                <c:v>-6.0502178888989588</c:v>
              </c:pt>
              <c:pt idx="28">
                <c:v>-6.044185703122535</c:v>
              </c:pt>
              <c:pt idx="29">
                <c:v>-6.0383383080396307</c:v>
              </c:pt>
              <c:pt idx="30">
                <c:v>-6.0298792888221309</c:v>
              </c:pt>
              <c:pt idx="31">
                <c:v>-6.0253271341382826</c:v>
              </c:pt>
              <c:pt idx="32">
                <c:v>-6.0204311978108889</c:v>
              </c:pt>
              <c:pt idx="33">
                <c:v>-6.0130769529952461</c:v>
              </c:pt>
              <c:pt idx="34">
                <c:v>-6.0071985960051588</c:v>
              </c:pt>
              <c:pt idx="35">
                <c:v>-6.0071985960051588</c:v>
              </c:pt>
              <c:pt idx="36">
                <c:v>-6.0071985960051588</c:v>
              </c:pt>
              <c:pt idx="37">
                <c:v>-6.0002582742705792</c:v>
              </c:pt>
              <c:pt idx="38">
                <c:v>-5.9927364677134651</c:v>
              </c:pt>
              <c:pt idx="39">
                <c:v>-5.9896383228794257</c:v>
              </c:pt>
              <c:pt idx="40">
                <c:v>-5.9888698754399128</c:v>
              </c:pt>
              <c:pt idx="41">
                <c:v>-5.988103818962033</c:v>
              </c:pt>
              <c:pt idx="42">
                <c:v>-5.9824323989014463</c:v>
              </c:pt>
              <c:pt idx="43">
                <c:v>-5.9772515702047846</c:v>
              </c:pt>
              <c:pt idx="44">
                <c:v>-5.976519923639489</c:v>
              </c:pt>
              <c:pt idx="45">
                <c:v>-5.9700259450967241</c:v>
              </c:pt>
              <c:pt idx="46">
                <c:v>-5.9647333958567161</c:v>
              </c:pt>
              <c:pt idx="47">
                <c:v>-5.9591998689400825</c:v>
              </c:pt>
              <c:pt idx="48">
                <c:v>-5.9537751400068997</c:v>
              </c:pt>
              <c:pt idx="49">
                <c:v>-5.9445254077504055</c:v>
              </c:pt>
              <c:pt idx="50">
                <c:v>-5.9403295161943266</c:v>
              </c:pt>
              <c:pt idx="51">
                <c:v>-5.9314890629174011</c:v>
              </c:pt>
              <c:pt idx="52">
                <c:v>-5.9274708962279243</c:v>
              </c:pt>
              <c:pt idx="53">
                <c:v>-5.923201516134152</c:v>
              </c:pt>
              <c:pt idx="54">
                <c:v>-5.914244050942278</c:v>
              </c:pt>
              <c:pt idx="55">
                <c:v>-5.9095674850370985</c:v>
              </c:pt>
              <c:pt idx="56">
                <c:v>-5.9049571449544507</c:v>
              </c:pt>
              <c:pt idx="57">
                <c:v>-7.5330691727837831</c:v>
              </c:pt>
              <c:pt idx="58">
                <c:v>-7.1240125461697978</c:v>
              </c:pt>
              <c:pt idx="59">
                <c:v>-6.4331417942111919</c:v>
              </c:pt>
              <c:pt idx="60">
                <c:v>-6.1047314953276874</c:v>
              </c:pt>
              <c:pt idx="61">
                <c:v>-5.3737039241989137</c:v>
              </c:pt>
              <c:pt idx="62">
                <c:v>-4.9309956649567432</c:v>
              </c:pt>
              <c:pt idx="63">
                <c:v>-4.5979878003313601</c:v>
              </c:pt>
              <c:pt idx="64">
                <c:v>-4.0237727683578868</c:v>
              </c:pt>
              <c:pt idx="65">
                <c:v>-3.3801993580316427</c:v>
              </c:pt>
              <c:pt idx="66">
                <c:v>-3.0632402279569462</c:v>
              </c:pt>
              <c:pt idx="67">
                <c:v>-2.4385108487633786</c:v>
              </c:pt>
              <c:pt idx="68">
                <c:v>-1.8064851879840518</c:v>
              </c:pt>
              <c:pt idx="69">
                <c:v>-1.4855151344587654</c:v>
              </c:pt>
              <c:pt idx="70">
                <c:v>-0.96341125796312355</c:v>
              </c:pt>
              <c:pt idx="71">
                <c:v>-0.59529770644468272</c:v>
              </c:pt>
              <c:pt idx="72">
                <c:v>-3.2328483192834767E-2</c:v>
              </c:pt>
              <c:pt idx="73">
                <c:v>0.5572321997534857</c:v>
              </c:pt>
              <c:pt idx="74">
                <c:v>1.0499539574611418</c:v>
              </c:pt>
              <c:pt idx="75">
                <c:v>1.4151483108035023</c:v>
              </c:pt>
              <c:pt idx="76">
                <c:v>1.9135625856064848</c:v>
              </c:pt>
              <c:pt idx="77">
                <c:v>2.6070172251618828</c:v>
              </c:pt>
              <c:pt idx="78">
                <c:v>3.1230144366789503</c:v>
              </c:pt>
              <c:pt idx="79">
                <c:v>3.5177776181276457</c:v>
              </c:pt>
              <c:pt idx="80">
                <c:v>3.8923550220517242</c:v>
              </c:pt>
              <c:pt idx="81">
                <c:v>4.0379562312040136</c:v>
              </c:pt>
              <c:pt idx="82">
                <c:v>4.2633802106237368</c:v>
              </c:pt>
            </c:numLit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31200"/>
        <c:axId val="32941568"/>
      </c:scatterChart>
      <c:valAx>
        <c:axId val="32931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low"/>
        <c:crossAx val="32941568"/>
        <c:crosses val="autoZero"/>
        <c:crossBetween val="midCat"/>
      </c:valAx>
      <c:valAx>
        <c:axId val="3294156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LN[Radiation (mR/h)]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32931200"/>
        <c:crosses val="autoZero"/>
        <c:crossBetween val="midCat"/>
      </c:valAx>
    </c:plotArea>
    <c:legend>
      <c:legendPos val="t"/>
      <c:legendEntry>
        <c:idx val="2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LG650D, 16-Dec-13
Operator (RF power ~80W, Radiation ~1R/h)
Run 1, Start Freq: 655.54 MHz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Q0</c:v>
          </c:tx>
          <c:spPr>
            <a:ln w="28575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28575" cap="rnd" cmpd="sng" algn="ctr">
                  <a:solidFill>
                    <a:sysClr val="windowText" lastClr="000000">
                      <a:tint val="88000"/>
                      <a:shade val="95000"/>
                      <a:satMod val="105000"/>
                    </a:sysClr>
                  </a:solidFill>
                  <a:prstDash val="solid"/>
                  <a:round/>
                </a14:hiddenLine>
              </a:ext>
            </a:extLst>
          </c:spPr>
          <c:marker>
            <c:symbol val="circle"/>
            <c:size val="7"/>
            <c:spPr>
              <a:solidFill>
                <a:srgbClr val="0000FF"/>
              </a:solidFill>
              <a:ln w="9525" cap="flat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FF"/>
                    </a:solidFill>
                    <a:prstDash val="solid"/>
                    <a:round/>
                  </a14:hiddenLine>
                </a:ext>
              </a:extLst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263"/>
                <c:pt idx="0">
                  <c:v>4970117900</c:v>
                </c:pt>
                <c:pt idx="1">
                  <c:v>4852903990</c:v>
                </c:pt>
                <c:pt idx="2">
                  <c:v>4758518020</c:v>
                </c:pt>
                <c:pt idx="3">
                  <c:v>4652875380</c:v>
                </c:pt>
                <c:pt idx="4">
                  <c:v>4572327560</c:v>
                </c:pt>
                <c:pt idx="5">
                  <c:v>4496332340</c:v>
                </c:pt>
                <c:pt idx="6">
                  <c:v>4412927080</c:v>
                </c:pt>
                <c:pt idx="7">
                  <c:v>4330601920</c:v>
                </c:pt>
                <c:pt idx="8">
                  <c:v>4281510950</c:v>
                </c:pt>
                <c:pt idx="9">
                  <c:v>4253273560</c:v>
                </c:pt>
                <c:pt idx="10">
                  <c:v>4207888490</c:v>
                </c:pt>
                <c:pt idx="11">
                  <c:v>4117477150</c:v>
                </c:pt>
                <c:pt idx="12">
                  <c:v>4065423020</c:v>
                </c:pt>
                <c:pt idx="13">
                  <c:v>4016357830</c:v>
                </c:pt>
                <c:pt idx="14">
                  <c:v>3974569500</c:v>
                </c:pt>
                <c:pt idx="15">
                  <c:v>3926803290</c:v>
                </c:pt>
                <c:pt idx="16">
                  <c:v>3614678620</c:v>
                </c:pt>
                <c:pt idx="17">
                  <c:v>2913178330</c:v>
                </c:pt>
                <c:pt idx="18">
                  <c:v>2653024840</c:v>
                </c:pt>
                <c:pt idx="19">
                  <c:v>2421228150</c:v>
                </c:pt>
                <c:pt idx="20">
                  <c:v>2219155520</c:v>
                </c:pt>
                <c:pt idx="21">
                  <c:v>2035405740</c:v>
                </c:pt>
                <c:pt idx="22">
                  <c:v>1874266370</c:v>
                </c:pt>
                <c:pt idx="23">
                  <c:v>1733967930</c:v>
                </c:pt>
                <c:pt idx="24">
                  <c:v>1609244400</c:v>
                </c:pt>
                <c:pt idx="25">
                  <c:v>1501258080</c:v>
                </c:pt>
                <c:pt idx="26">
                  <c:v>1402709890</c:v>
                </c:pt>
                <c:pt idx="27">
                  <c:v>1315235490</c:v>
                </c:pt>
                <c:pt idx="28">
                  <c:v>937929634</c:v>
                </c:pt>
                <c:pt idx="29">
                  <c:v>4929241260</c:v>
                </c:pt>
                <c:pt idx="30">
                  <c:v>4830813680</c:v>
                </c:pt>
                <c:pt idx="31">
                  <c:v>4756714230</c:v>
                </c:pt>
                <c:pt idx="32">
                  <c:v>4678556790</c:v>
                </c:pt>
                <c:pt idx="33">
                  <c:v>4578925680</c:v>
                </c:pt>
                <c:pt idx="34">
                  <c:v>4515079680</c:v>
                </c:pt>
                <c:pt idx="35">
                  <c:v>4418310880</c:v>
                </c:pt>
                <c:pt idx="36">
                  <c:v>4338426830</c:v>
                </c:pt>
                <c:pt idx="37">
                  <c:v>4278878920</c:v>
                </c:pt>
                <c:pt idx="38">
                  <c:v>4254367730</c:v>
                </c:pt>
                <c:pt idx="39">
                  <c:v>4201339670</c:v>
                </c:pt>
                <c:pt idx="40">
                  <c:v>4117983330</c:v>
                </c:pt>
                <c:pt idx="41">
                  <c:v>4057149820</c:v>
                </c:pt>
                <c:pt idx="42">
                  <c:v>4011765760</c:v>
                </c:pt>
                <c:pt idx="43">
                  <c:v>3965416210</c:v>
                </c:pt>
                <c:pt idx="44">
                  <c:v>3915448780</c:v>
                </c:pt>
                <c:pt idx="45">
                  <c:v>3468626400</c:v>
                </c:pt>
                <c:pt idx="46">
                  <c:v>3640411270</c:v>
                </c:pt>
                <c:pt idx="47">
                  <c:v>2707529260</c:v>
                </c:pt>
                <c:pt idx="48">
                  <c:v>2468032620</c:v>
                </c:pt>
                <c:pt idx="49">
                  <c:v>2259918820</c:v>
                </c:pt>
                <c:pt idx="50">
                  <c:v>2071478470</c:v>
                </c:pt>
                <c:pt idx="51">
                  <c:v>1903809650</c:v>
                </c:pt>
                <c:pt idx="52">
                  <c:v>1760310580</c:v>
                </c:pt>
                <c:pt idx="53">
                  <c:v>1629771550</c:v>
                </c:pt>
                <c:pt idx="54">
                  <c:v>1514819370</c:v>
                </c:pt>
                <c:pt idx="55">
                  <c:v>1412708970</c:v>
                </c:pt>
                <c:pt idx="56">
                  <c:v>1321045560</c:v>
                </c:pt>
                <c:pt idx="57">
                  <c:v>951079883</c:v>
                </c:pt>
                <c:pt idx="58">
                  <c:v>4973381860</c:v>
                </c:pt>
                <c:pt idx="59">
                  <c:v>4928105110</c:v>
                </c:pt>
                <c:pt idx="60">
                  <c:v>4811470370</c:v>
                </c:pt>
                <c:pt idx="61">
                  <c:v>4723427650</c:v>
                </c:pt>
                <c:pt idx="62">
                  <c:v>4630364050</c:v>
                </c:pt>
                <c:pt idx="63">
                  <c:v>4541924370</c:v>
                </c:pt>
                <c:pt idx="64">
                  <c:v>4475463110</c:v>
                </c:pt>
                <c:pt idx="65">
                  <c:v>4403728060</c:v>
                </c:pt>
                <c:pt idx="66">
                  <c:v>4316962730</c:v>
                </c:pt>
                <c:pt idx="67">
                  <c:v>4256358240</c:v>
                </c:pt>
                <c:pt idx="68">
                  <c:v>4228027160</c:v>
                </c:pt>
                <c:pt idx="69">
                  <c:v>4183877540</c:v>
                </c:pt>
                <c:pt idx="70">
                  <c:v>4089533970</c:v>
                </c:pt>
                <c:pt idx="71">
                  <c:v>4037328430</c:v>
                </c:pt>
                <c:pt idx="72">
                  <c:v>3989398130</c:v>
                </c:pt>
                <c:pt idx="73">
                  <c:v>3934815990</c:v>
                </c:pt>
                <c:pt idx="74">
                  <c:v>3678038920</c:v>
                </c:pt>
                <c:pt idx="75">
                  <c:v>3302032700</c:v>
                </c:pt>
                <c:pt idx="76">
                  <c:v>2979334960</c:v>
                </c:pt>
                <c:pt idx="77">
                  <c:v>2707042350</c:v>
                </c:pt>
                <c:pt idx="78">
                  <c:v>2465635020</c:v>
                </c:pt>
                <c:pt idx="79">
                  <c:v>2252748490</c:v>
                </c:pt>
                <c:pt idx="80">
                  <c:v>2058127100</c:v>
                </c:pt>
                <c:pt idx="81">
                  <c:v>1892646060</c:v>
                </c:pt>
                <c:pt idx="82">
                  <c:v>1745552010</c:v>
                </c:pt>
                <c:pt idx="83">
                  <c:v>1614789330</c:v>
                </c:pt>
                <c:pt idx="84">
                  <c:v>1500935870</c:v>
                </c:pt>
                <c:pt idx="85">
                  <c:v>1398678780</c:v>
                </c:pt>
                <c:pt idx="86">
                  <c:v>1307240210</c:v>
                </c:pt>
                <c:pt idx="87">
                  <c:v>953456653</c:v>
                </c:pt>
                <c:pt idx="88">
                  <c:v>5056041760</c:v>
                </c:pt>
                <c:pt idx="89">
                  <c:v>4930981520</c:v>
                </c:pt>
                <c:pt idx="90">
                  <c:v>4814553990</c:v>
                </c:pt>
                <c:pt idx="91">
                  <c:v>4729940150</c:v>
                </c:pt>
                <c:pt idx="92">
                  <c:v>4660184400</c:v>
                </c:pt>
                <c:pt idx="93">
                  <c:v>4561242950</c:v>
                </c:pt>
                <c:pt idx="94">
                  <c:v>4485480050</c:v>
                </c:pt>
                <c:pt idx="95">
                  <c:v>4406818040</c:v>
                </c:pt>
                <c:pt idx="96">
                  <c:v>4329220580</c:v>
                </c:pt>
                <c:pt idx="97">
                  <c:v>4273376520</c:v>
                </c:pt>
                <c:pt idx="98">
                  <c:v>4250222050</c:v>
                </c:pt>
                <c:pt idx="99">
                  <c:v>4201438830</c:v>
                </c:pt>
                <c:pt idx="100">
                  <c:v>4113351770</c:v>
                </c:pt>
                <c:pt idx="101">
                  <c:v>4059964730</c:v>
                </c:pt>
                <c:pt idx="102">
                  <c:v>4007977590</c:v>
                </c:pt>
                <c:pt idx="103">
                  <c:v>3956198390</c:v>
                </c:pt>
                <c:pt idx="104">
                  <c:v>3891641360</c:v>
                </c:pt>
                <c:pt idx="105">
                  <c:v>3726344160</c:v>
                </c:pt>
                <c:pt idx="106">
                  <c:v>3349756870</c:v>
                </c:pt>
                <c:pt idx="107">
                  <c:v>3023463870</c:v>
                </c:pt>
                <c:pt idx="108">
                  <c:v>2741412290</c:v>
                </c:pt>
                <c:pt idx="109">
                  <c:v>2493088650</c:v>
                </c:pt>
                <c:pt idx="110">
                  <c:v>2271982530</c:v>
                </c:pt>
                <c:pt idx="111">
                  <c:v>2077576240</c:v>
                </c:pt>
                <c:pt idx="112">
                  <c:v>1910693420</c:v>
                </c:pt>
                <c:pt idx="113">
                  <c:v>1762948840</c:v>
                </c:pt>
                <c:pt idx="114">
                  <c:v>1628460510</c:v>
                </c:pt>
                <c:pt idx="115">
                  <c:v>1512654440</c:v>
                </c:pt>
                <c:pt idx="116">
                  <c:v>1407315320</c:v>
                </c:pt>
                <c:pt idx="117">
                  <c:v>995703425</c:v>
                </c:pt>
                <c:pt idx="118">
                  <c:v>4914468380</c:v>
                </c:pt>
                <c:pt idx="119">
                  <c:v>4814817740</c:v>
                </c:pt>
                <c:pt idx="120">
                  <c:v>4735061540</c:v>
                </c:pt>
                <c:pt idx="121">
                  <c:v>4664555360</c:v>
                </c:pt>
                <c:pt idx="122">
                  <c:v>4583929120</c:v>
                </c:pt>
                <c:pt idx="123">
                  <c:v>4490705410</c:v>
                </c:pt>
                <c:pt idx="124">
                  <c:v>4407740820</c:v>
                </c:pt>
                <c:pt idx="125">
                  <c:v>4325949300</c:v>
                </c:pt>
                <c:pt idx="126">
                  <c:v>4274804970</c:v>
                </c:pt>
                <c:pt idx="127">
                  <c:v>4248857590</c:v>
                </c:pt>
                <c:pt idx="128">
                  <c:v>4199022830</c:v>
                </c:pt>
                <c:pt idx="129">
                  <c:v>4114757980</c:v>
                </c:pt>
                <c:pt idx="130">
                  <c:v>4054474670</c:v>
                </c:pt>
                <c:pt idx="131">
                  <c:v>4009163500</c:v>
                </c:pt>
                <c:pt idx="132">
                  <c:v>3953362750</c:v>
                </c:pt>
                <c:pt idx="133">
                  <c:v>3884608850</c:v>
                </c:pt>
                <c:pt idx="134">
                  <c:v>3809469960</c:v>
                </c:pt>
                <c:pt idx="135">
                  <c:v>3710197250</c:v>
                </c:pt>
                <c:pt idx="136">
                  <c:v>3578355470</c:v>
                </c:pt>
                <c:pt idx="137">
                  <c:v>3512911070</c:v>
                </c:pt>
                <c:pt idx="138">
                  <c:v>3434472470</c:v>
                </c:pt>
                <c:pt idx="139">
                  <c:v>3354896810</c:v>
                </c:pt>
                <c:pt idx="140">
                  <c:v>3264137770</c:v>
                </c:pt>
                <c:pt idx="141">
                  <c:v>3174322090</c:v>
                </c:pt>
                <c:pt idx="142">
                  <c:v>3029165320</c:v>
                </c:pt>
                <c:pt idx="143">
                  <c:v>2891251870</c:v>
                </c:pt>
                <c:pt idx="144">
                  <c:v>2756379090</c:v>
                </c:pt>
                <c:pt idx="145">
                  <c:v>2634021940</c:v>
                </c:pt>
                <c:pt idx="146">
                  <c:v>2521796140</c:v>
                </c:pt>
                <c:pt idx="147">
                  <c:v>2418632720</c:v>
                </c:pt>
                <c:pt idx="148">
                  <c:v>2325073620</c:v>
                </c:pt>
                <c:pt idx="149">
                  <c:v>2225452580</c:v>
                </c:pt>
                <c:pt idx="150">
                  <c:v>2138107430</c:v>
                </c:pt>
                <c:pt idx="151">
                  <c:v>2056799770</c:v>
                </c:pt>
                <c:pt idx="152">
                  <c:v>1978916400</c:v>
                </c:pt>
                <c:pt idx="153">
                  <c:v>1906692860</c:v>
                </c:pt>
                <c:pt idx="154">
                  <c:v>1843396350</c:v>
                </c:pt>
                <c:pt idx="155">
                  <c:v>1784201750</c:v>
                </c:pt>
                <c:pt idx="156">
                  <c:v>1162494870</c:v>
                </c:pt>
                <c:pt idx="157">
                  <c:v>4985332650</c:v>
                </c:pt>
                <c:pt idx="158">
                  <c:v>4989337520</c:v>
                </c:pt>
                <c:pt idx="159">
                  <c:v>4826388270</c:v>
                </c:pt>
                <c:pt idx="160">
                  <c:v>4720121550</c:v>
                </c:pt>
                <c:pt idx="161">
                  <c:v>4646949510</c:v>
                </c:pt>
                <c:pt idx="162">
                  <c:v>4563742930</c:v>
                </c:pt>
                <c:pt idx="163">
                  <c:v>4481498110</c:v>
                </c:pt>
                <c:pt idx="164">
                  <c:v>4422542820</c:v>
                </c:pt>
                <c:pt idx="165">
                  <c:v>4341111790</c:v>
                </c:pt>
                <c:pt idx="166">
                  <c:v>4257268590</c:v>
                </c:pt>
                <c:pt idx="167">
                  <c:v>4214155960</c:v>
                </c:pt>
                <c:pt idx="168">
                  <c:v>4189149440</c:v>
                </c:pt>
                <c:pt idx="169">
                  <c:v>4140493520</c:v>
                </c:pt>
                <c:pt idx="170">
                  <c:v>4059925270</c:v>
                </c:pt>
                <c:pt idx="171">
                  <c:v>4005709310</c:v>
                </c:pt>
                <c:pt idx="172">
                  <c:v>3959373710</c:v>
                </c:pt>
                <c:pt idx="173">
                  <c:v>3917510410</c:v>
                </c:pt>
                <c:pt idx="174">
                  <c:v>3867763100</c:v>
                </c:pt>
                <c:pt idx="175">
                  <c:v>3813736810</c:v>
                </c:pt>
                <c:pt idx="176">
                  <c:v>3750439870</c:v>
                </c:pt>
                <c:pt idx="177">
                  <c:v>3704207600</c:v>
                </c:pt>
                <c:pt idx="178">
                  <c:v>3643853080</c:v>
                </c:pt>
                <c:pt idx="179">
                  <c:v>3575157810</c:v>
                </c:pt>
                <c:pt idx="180">
                  <c:v>3481567860</c:v>
                </c:pt>
                <c:pt idx="181">
                  <c:v>3369026660</c:v>
                </c:pt>
                <c:pt idx="182">
                  <c:v>3245358160</c:v>
                </c:pt>
                <c:pt idx="183">
                  <c:v>3113654210</c:v>
                </c:pt>
                <c:pt idx="184">
                  <c:v>2916015000</c:v>
                </c:pt>
                <c:pt idx="185">
                  <c:v>2837014660</c:v>
                </c:pt>
                <c:pt idx="186">
                  <c:v>2699572660</c:v>
                </c:pt>
                <c:pt idx="187">
                  <c:v>2563632800</c:v>
                </c:pt>
                <c:pt idx="188">
                  <c:v>2473219630</c:v>
                </c:pt>
                <c:pt idx="189">
                  <c:v>2385455310</c:v>
                </c:pt>
                <c:pt idx="190">
                  <c:v>2299985100</c:v>
                </c:pt>
                <c:pt idx="191">
                  <c:v>2215775650</c:v>
                </c:pt>
                <c:pt idx="192">
                  <c:v>2136228830</c:v>
                </c:pt>
                <c:pt idx="193">
                  <c:v>2060212060</c:v>
                </c:pt>
                <c:pt idx="194">
                  <c:v>1985019700</c:v>
                </c:pt>
                <c:pt idx="195">
                  <c:v>1912444210</c:v>
                </c:pt>
                <c:pt idx="196">
                  <c:v>1841888430</c:v>
                </c:pt>
                <c:pt idx="197">
                  <c:v>1776414830</c:v>
                </c:pt>
                <c:pt idx="198">
                  <c:v>1715977150</c:v>
                </c:pt>
                <c:pt idx="199">
                  <c:v>1657854340</c:v>
                </c:pt>
                <c:pt idx="200">
                  <c:v>1552162640</c:v>
                </c:pt>
                <c:pt idx="201">
                  <c:v>1454944530</c:v>
                </c:pt>
                <c:pt idx="202">
                  <c:v>1373731230</c:v>
                </c:pt>
                <c:pt idx="203">
                  <c:v>1307746370</c:v>
                </c:pt>
                <c:pt idx="204">
                  <c:v>1247221750</c:v>
                </c:pt>
                <c:pt idx="205">
                  <c:v>1201732940</c:v>
                </c:pt>
                <c:pt idx="206">
                  <c:v>1165356330</c:v>
                </c:pt>
                <c:pt idx="207">
                  <c:v>1138857920</c:v>
                </c:pt>
                <c:pt idx="208">
                  <c:v>1120426480</c:v>
                </c:pt>
                <c:pt idx="209">
                  <c:v>1106560690</c:v>
                </c:pt>
                <c:pt idx="210">
                  <c:v>1087273150</c:v>
                </c:pt>
                <c:pt idx="211">
                  <c:v>1058276010</c:v>
                </c:pt>
                <c:pt idx="212">
                  <c:v>1026278090</c:v>
                </c:pt>
                <c:pt idx="213">
                  <c:v>4980309460</c:v>
                </c:pt>
                <c:pt idx="214">
                  <c:v>4819056700</c:v>
                </c:pt>
                <c:pt idx="215">
                  <c:v>4711640670</c:v>
                </c:pt>
                <c:pt idx="216">
                  <c:v>4626369590</c:v>
                </c:pt>
                <c:pt idx="217">
                  <c:v>4556126900</c:v>
                </c:pt>
                <c:pt idx="218">
                  <c:v>4483412920</c:v>
                </c:pt>
                <c:pt idx="219">
                  <c:v>4415146390</c:v>
                </c:pt>
                <c:pt idx="220">
                  <c:v>4343514610</c:v>
                </c:pt>
                <c:pt idx="221">
                  <c:v>4259768680</c:v>
                </c:pt>
                <c:pt idx="222">
                  <c:v>4217868300</c:v>
                </c:pt>
                <c:pt idx="223">
                  <c:v>4182704900</c:v>
                </c:pt>
                <c:pt idx="224">
                  <c:v>4139940920</c:v>
                </c:pt>
                <c:pt idx="225">
                  <c:v>4060419690</c:v>
                </c:pt>
                <c:pt idx="226">
                  <c:v>4001789730</c:v>
                </c:pt>
                <c:pt idx="227">
                  <c:v>3959259550</c:v>
                </c:pt>
                <c:pt idx="228">
                  <c:v>3918985270</c:v>
                </c:pt>
                <c:pt idx="229">
                  <c:v>3871594320</c:v>
                </c:pt>
                <c:pt idx="230">
                  <c:v>3815521350</c:v>
                </c:pt>
                <c:pt idx="231">
                  <c:v>3756231420</c:v>
                </c:pt>
                <c:pt idx="232">
                  <c:v>3707609510</c:v>
                </c:pt>
                <c:pt idx="233">
                  <c:v>3648744330</c:v>
                </c:pt>
                <c:pt idx="234">
                  <c:v>3576640700</c:v>
                </c:pt>
                <c:pt idx="235">
                  <c:v>3487577410</c:v>
                </c:pt>
                <c:pt idx="236">
                  <c:v>3379664100</c:v>
                </c:pt>
                <c:pt idx="237">
                  <c:v>3259634320</c:v>
                </c:pt>
                <c:pt idx="238">
                  <c:v>3125826130</c:v>
                </c:pt>
                <c:pt idx="239">
                  <c:v>2985520040</c:v>
                </c:pt>
                <c:pt idx="240">
                  <c:v>2845445280</c:v>
                </c:pt>
                <c:pt idx="241">
                  <c:v>2657678520</c:v>
                </c:pt>
                <c:pt idx="242">
                  <c:v>2476623460</c:v>
                </c:pt>
                <c:pt idx="243">
                  <c:v>2303084250</c:v>
                </c:pt>
                <c:pt idx="244">
                  <c:v>2142981410</c:v>
                </c:pt>
                <c:pt idx="245">
                  <c:v>1991390650</c:v>
                </c:pt>
                <c:pt idx="246">
                  <c:v>1851804340</c:v>
                </c:pt>
                <c:pt idx="247">
                  <c:v>1724537180</c:v>
                </c:pt>
                <c:pt idx="248">
                  <c:v>1612870330</c:v>
                </c:pt>
                <c:pt idx="249">
                  <c:v>1510116170</c:v>
                </c:pt>
                <c:pt idx="250">
                  <c:v>1417517190</c:v>
                </c:pt>
                <c:pt idx="251">
                  <c:v>1344110100</c:v>
                </c:pt>
                <c:pt idx="252">
                  <c:v>1277144590</c:v>
                </c:pt>
                <c:pt idx="253">
                  <c:v>1220326300</c:v>
                </c:pt>
                <c:pt idx="254">
                  <c:v>1180232410</c:v>
                </c:pt>
                <c:pt idx="255">
                  <c:v>1149523900</c:v>
                </c:pt>
                <c:pt idx="256">
                  <c:v>1128132020</c:v>
                </c:pt>
                <c:pt idx="257">
                  <c:v>1110517100</c:v>
                </c:pt>
                <c:pt idx="258">
                  <c:v>1107106480</c:v>
                </c:pt>
                <c:pt idx="259">
                  <c:v>1099401470</c:v>
                </c:pt>
                <c:pt idx="260">
                  <c:v>1088543370</c:v>
                </c:pt>
                <c:pt idx="261">
                  <c:v>1094521840</c:v>
                </c:pt>
                <c:pt idx="262">
                  <c:v>#N/A</c:v>
                </c:pt>
              </c:numLit>
            </c:plus>
            <c:minus>
              <c:numLit>
                <c:formatCode>General</c:formatCode>
                <c:ptCount val="263"/>
                <c:pt idx="0">
                  <c:v>4970117900</c:v>
                </c:pt>
                <c:pt idx="1">
                  <c:v>4852903990</c:v>
                </c:pt>
                <c:pt idx="2">
                  <c:v>4758518020</c:v>
                </c:pt>
                <c:pt idx="3">
                  <c:v>4652875380</c:v>
                </c:pt>
                <c:pt idx="4">
                  <c:v>4572327560</c:v>
                </c:pt>
                <c:pt idx="5">
                  <c:v>4496332340</c:v>
                </c:pt>
                <c:pt idx="6">
                  <c:v>4412927080</c:v>
                </c:pt>
                <c:pt idx="7">
                  <c:v>4330601920</c:v>
                </c:pt>
                <c:pt idx="8">
                  <c:v>4281510950</c:v>
                </c:pt>
                <c:pt idx="9">
                  <c:v>4253273560</c:v>
                </c:pt>
                <c:pt idx="10">
                  <c:v>4207888490</c:v>
                </c:pt>
                <c:pt idx="11">
                  <c:v>4117477150</c:v>
                </c:pt>
                <c:pt idx="12">
                  <c:v>4065423020</c:v>
                </c:pt>
                <c:pt idx="13">
                  <c:v>4016357830</c:v>
                </c:pt>
                <c:pt idx="14">
                  <c:v>3974569500</c:v>
                </c:pt>
                <c:pt idx="15">
                  <c:v>3926803290</c:v>
                </c:pt>
                <c:pt idx="16">
                  <c:v>3614678620</c:v>
                </c:pt>
                <c:pt idx="17">
                  <c:v>2913178330</c:v>
                </c:pt>
                <c:pt idx="18">
                  <c:v>2653024840</c:v>
                </c:pt>
                <c:pt idx="19">
                  <c:v>2421228150</c:v>
                </c:pt>
                <c:pt idx="20">
                  <c:v>2219155520</c:v>
                </c:pt>
                <c:pt idx="21">
                  <c:v>2035405740</c:v>
                </c:pt>
                <c:pt idx="22">
                  <c:v>1874266370</c:v>
                </c:pt>
                <c:pt idx="23">
                  <c:v>1733967930</c:v>
                </c:pt>
                <c:pt idx="24">
                  <c:v>1609244400</c:v>
                </c:pt>
                <c:pt idx="25">
                  <c:v>1501258080</c:v>
                </c:pt>
                <c:pt idx="26">
                  <c:v>1402709890</c:v>
                </c:pt>
                <c:pt idx="27">
                  <c:v>1315235490</c:v>
                </c:pt>
                <c:pt idx="28">
                  <c:v>937929634</c:v>
                </c:pt>
                <c:pt idx="29">
                  <c:v>4929241260</c:v>
                </c:pt>
                <c:pt idx="30">
                  <c:v>4830813680</c:v>
                </c:pt>
                <c:pt idx="31">
                  <c:v>4756714230</c:v>
                </c:pt>
                <c:pt idx="32">
                  <c:v>4678556790</c:v>
                </c:pt>
                <c:pt idx="33">
                  <c:v>4578925680</c:v>
                </c:pt>
                <c:pt idx="34">
                  <c:v>4515079680</c:v>
                </c:pt>
                <c:pt idx="35">
                  <c:v>4418310880</c:v>
                </c:pt>
                <c:pt idx="36">
                  <c:v>4338426830</c:v>
                </c:pt>
                <c:pt idx="37">
                  <c:v>4278878920</c:v>
                </c:pt>
                <c:pt idx="38">
                  <c:v>4254367730</c:v>
                </c:pt>
                <c:pt idx="39">
                  <c:v>4201339670</c:v>
                </c:pt>
                <c:pt idx="40">
                  <c:v>4117983330</c:v>
                </c:pt>
                <c:pt idx="41">
                  <c:v>4057149820</c:v>
                </c:pt>
                <c:pt idx="42">
                  <c:v>4011765760</c:v>
                </c:pt>
                <c:pt idx="43">
                  <c:v>3965416210</c:v>
                </c:pt>
                <c:pt idx="44">
                  <c:v>3915448780</c:v>
                </c:pt>
                <c:pt idx="45">
                  <c:v>3468626400</c:v>
                </c:pt>
                <c:pt idx="46">
                  <c:v>3640411270</c:v>
                </c:pt>
                <c:pt idx="47">
                  <c:v>2707529260</c:v>
                </c:pt>
                <c:pt idx="48">
                  <c:v>2468032620</c:v>
                </c:pt>
                <c:pt idx="49">
                  <c:v>2259918820</c:v>
                </c:pt>
                <c:pt idx="50">
                  <c:v>2071478470</c:v>
                </c:pt>
                <c:pt idx="51">
                  <c:v>1903809650</c:v>
                </c:pt>
                <c:pt idx="52">
                  <c:v>1760310580</c:v>
                </c:pt>
                <c:pt idx="53">
                  <c:v>1629771550</c:v>
                </c:pt>
                <c:pt idx="54">
                  <c:v>1514819370</c:v>
                </c:pt>
                <c:pt idx="55">
                  <c:v>1412708970</c:v>
                </c:pt>
                <c:pt idx="56">
                  <c:v>1321045560</c:v>
                </c:pt>
                <c:pt idx="57">
                  <c:v>951079883</c:v>
                </c:pt>
                <c:pt idx="58">
                  <c:v>4973381860</c:v>
                </c:pt>
                <c:pt idx="59">
                  <c:v>4928105110</c:v>
                </c:pt>
                <c:pt idx="60">
                  <c:v>4811470370</c:v>
                </c:pt>
                <c:pt idx="61">
                  <c:v>4723427650</c:v>
                </c:pt>
                <c:pt idx="62">
                  <c:v>4630364050</c:v>
                </c:pt>
                <c:pt idx="63">
                  <c:v>4541924370</c:v>
                </c:pt>
                <c:pt idx="64">
                  <c:v>4475463110</c:v>
                </c:pt>
                <c:pt idx="65">
                  <c:v>4403728060</c:v>
                </c:pt>
                <c:pt idx="66">
                  <c:v>4316962730</c:v>
                </c:pt>
                <c:pt idx="67">
                  <c:v>4256358240</c:v>
                </c:pt>
                <c:pt idx="68">
                  <c:v>4228027160</c:v>
                </c:pt>
                <c:pt idx="69">
                  <c:v>4183877540</c:v>
                </c:pt>
                <c:pt idx="70">
                  <c:v>4089533970</c:v>
                </c:pt>
                <c:pt idx="71">
                  <c:v>4037328430</c:v>
                </c:pt>
                <c:pt idx="72">
                  <c:v>3989398130</c:v>
                </c:pt>
                <c:pt idx="73">
                  <c:v>3934815990</c:v>
                </c:pt>
                <c:pt idx="74">
                  <c:v>3678038920</c:v>
                </c:pt>
                <c:pt idx="75">
                  <c:v>3302032700</c:v>
                </c:pt>
                <c:pt idx="76">
                  <c:v>2979334960</c:v>
                </c:pt>
                <c:pt idx="77">
                  <c:v>2707042350</c:v>
                </c:pt>
                <c:pt idx="78">
                  <c:v>2465635020</c:v>
                </c:pt>
                <c:pt idx="79">
                  <c:v>2252748490</c:v>
                </c:pt>
                <c:pt idx="80">
                  <c:v>2058127100</c:v>
                </c:pt>
                <c:pt idx="81">
                  <c:v>1892646060</c:v>
                </c:pt>
                <c:pt idx="82">
                  <c:v>1745552010</c:v>
                </c:pt>
                <c:pt idx="83">
                  <c:v>1614789330</c:v>
                </c:pt>
                <c:pt idx="84">
                  <c:v>1500935870</c:v>
                </c:pt>
                <c:pt idx="85">
                  <c:v>1398678780</c:v>
                </c:pt>
                <c:pt idx="86">
                  <c:v>1307240210</c:v>
                </c:pt>
                <c:pt idx="87">
                  <c:v>953456653</c:v>
                </c:pt>
                <c:pt idx="88">
                  <c:v>5056041760</c:v>
                </c:pt>
                <c:pt idx="89">
                  <c:v>4930981520</c:v>
                </c:pt>
                <c:pt idx="90">
                  <c:v>4814553990</c:v>
                </c:pt>
                <c:pt idx="91">
                  <c:v>4729940150</c:v>
                </c:pt>
                <c:pt idx="92">
                  <c:v>4660184400</c:v>
                </c:pt>
                <c:pt idx="93">
                  <c:v>4561242950</c:v>
                </c:pt>
                <c:pt idx="94">
                  <c:v>4485480050</c:v>
                </c:pt>
                <c:pt idx="95">
                  <c:v>4406818040</c:v>
                </c:pt>
                <c:pt idx="96">
                  <c:v>4329220580</c:v>
                </c:pt>
                <c:pt idx="97">
                  <c:v>4273376520</c:v>
                </c:pt>
                <c:pt idx="98">
                  <c:v>4250222050</c:v>
                </c:pt>
                <c:pt idx="99">
                  <c:v>4201438830</c:v>
                </c:pt>
                <c:pt idx="100">
                  <c:v>4113351770</c:v>
                </c:pt>
                <c:pt idx="101">
                  <c:v>4059964730</c:v>
                </c:pt>
                <c:pt idx="102">
                  <c:v>4007977590</c:v>
                </c:pt>
                <c:pt idx="103">
                  <c:v>3956198390</c:v>
                </c:pt>
                <c:pt idx="104">
                  <c:v>3891641360</c:v>
                </c:pt>
                <c:pt idx="105">
                  <c:v>3726344160</c:v>
                </c:pt>
                <c:pt idx="106">
                  <c:v>3349756870</c:v>
                </c:pt>
                <c:pt idx="107">
                  <c:v>3023463870</c:v>
                </c:pt>
                <c:pt idx="108">
                  <c:v>2741412290</c:v>
                </c:pt>
                <c:pt idx="109">
                  <c:v>2493088650</c:v>
                </c:pt>
                <c:pt idx="110">
                  <c:v>2271982530</c:v>
                </c:pt>
                <c:pt idx="111">
                  <c:v>2077576240</c:v>
                </c:pt>
                <c:pt idx="112">
                  <c:v>1910693420</c:v>
                </c:pt>
                <c:pt idx="113">
                  <c:v>1762948840</c:v>
                </c:pt>
                <c:pt idx="114">
                  <c:v>1628460510</c:v>
                </c:pt>
                <c:pt idx="115">
                  <c:v>1512654440</c:v>
                </c:pt>
                <c:pt idx="116">
                  <c:v>1407315320</c:v>
                </c:pt>
                <c:pt idx="117">
                  <c:v>995703425</c:v>
                </c:pt>
                <c:pt idx="118">
                  <c:v>4914468380</c:v>
                </c:pt>
                <c:pt idx="119">
                  <c:v>4814817740</c:v>
                </c:pt>
                <c:pt idx="120">
                  <c:v>4735061540</c:v>
                </c:pt>
                <c:pt idx="121">
                  <c:v>4664555360</c:v>
                </c:pt>
                <c:pt idx="122">
                  <c:v>4583929120</c:v>
                </c:pt>
                <c:pt idx="123">
                  <c:v>4490705410</c:v>
                </c:pt>
                <c:pt idx="124">
                  <c:v>4407740820</c:v>
                </c:pt>
                <c:pt idx="125">
                  <c:v>4325949300</c:v>
                </c:pt>
                <c:pt idx="126">
                  <c:v>4274804970</c:v>
                </c:pt>
                <c:pt idx="127">
                  <c:v>4248857590</c:v>
                </c:pt>
                <c:pt idx="128">
                  <c:v>4199022830</c:v>
                </c:pt>
                <c:pt idx="129">
                  <c:v>4114757980</c:v>
                </c:pt>
                <c:pt idx="130">
                  <c:v>4054474670</c:v>
                </c:pt>
                <c:pt idx="131">
                  <c:v>4009163500</c:v>
                </c:pt>
                <c:pt idx="132">
                  <c:v>3953362750</c:v>
                </c:pt>
                <c:pt idx="133">
                  <c:v>3884608850</c:v>
                </c:pt>
                <c:pt idx="134">
                  <c:v>3809469960</c:v>
                </c:pt>
                <c:pt idx="135">
                  <c:v>3710197250</c:v>
                </c:pt>
                <c:pt idx="136">
                  <c:v>3578355470</c:v>
                </c:pt>
                <c:pt idx="137">
                  <c:v>3512911070</c:v>
                </c:pt>
                <c:pt idx="138">
                  <c:v>3434472470</c:v>
                </c:pt>
                <c:pt idx="139">
                  <c:v>3354896810</c:v>
                </c:pt>
                <c:pt idx="140">
                  <c:v>3264137770</c:v>
                </c:pt>
                <c:pt idx="141">
                  <c:v>3174322090</c:v>
                </c:pt>
                <c:pt idx="142">
                  <c:v>3029165320</c:v>
                </c:pt>
                <c:pt idx="143">
                  <c:v>2891251870</c:v>
                </c:pt>
                <c:pt idx="144">
                  <c:v>2756379090</c:v>
                </c:pt>
                <c:pt idx="145">
                  <c:v>2634021940</c:v>
                </c:pt>
                <c:pt idx="146">
                  <c:v>2521796140</c:v>
                </c:pt>
                <c:pt idx="147">
                  <c:v>2418632720</c:v>
                </c:pt>
                <c:pt idx="148">
                  <c:v>2325073620</c:v>
                </c:pt>
                <c:pt idx="149">
                  <c:v>2225452580</c:v>
                </c:pt>
                <c:pt idx="150">
                  <c:v>2138107430</c:v>
                </c:pt>
                <c:pt idx="151">
                  <c:v>2056799770</c:v>
                </c:pt>
                <c:pt idx="152">
                  <c:v>1978916400</c:v>
                </c:pt>
                <c:pt idx="153">
                  <c:v>1906692860</c:v>
                </c:pt>
                <c:pt idx="154">
                  <c:v>1843396350</c:v>
                </c:pt>
                <c:pt idx="155">
                  <c:v>1784201750</c:v>
                </c:pt>
                <c:pt idx="156">
                  <c:v>1162494870</c:v>
                </c:pt>
                <c:pt idx="157">
                  <c:v>4985332650</c:v>
                </c:pt>
                <c:pt idx="158">
                  <c:v>4989337520</c:v>
                </c:pt>
                <c:pt idx="159">
                  <c:v>4826388270</c:v>
                </c:pt>
                <c:pt idx="160">
                  <c:v>4720121550</c:v>
                </c:pt>
                <c:pt idx="161">
                  <c:v>4646949510</c:v>
                </c:pt>
                <c:pt idx="162">
                  <c:v>4563742930</c:v>
                </c:pt>
                <c:pt idx="163">
                  <c:v>4481498110</c:v>
                </c:pt>
                <c:pt idx="164">
                  <c:v>4422542820</c:v>
                </c:pt>
                <c:pt idx="165">
                  <c:v>4341111790</c:v>
                </c:pt>
                <c:pt idx="166">
                  <c:v>4257268590</c:v>
                </c:pt>
                <c:pt idx="167">
                  <c:v>4214155960</c:v>
                </c:pt>
                <c:pt idx="168">
                  <c:v>4189149440</c:v>
                </c:pt>
                <c:pt idx="169">
                  <c:v>4140493520</c:v>
                </c:pt>
                <c:pt idx="170">
                  <c:v>4059925270</c:v>
                </c:pt>
                <c:pt idx="171">
                  <c:v>4005709310</c:v>
                </c:pt>
                <c:pt idx="172">
                  <c:v>3959373710</c:v>
                </c:pt>
                <c:pt idx="173">
                  <c:v>3917510410</c:v>
                </c:pt>
                <c:pt idx="174">
                  <c:v>3867763100</c:v>
                </c:pt>
                <c:pt idx="175">
                  <c:v>3813736810</c:v>
                </c:pt>
                <c:pt idx="176">
                  <c:v>3750439870</c:v>
                </c:pt>
                <c:pt idx="177">
                  <c:v>3704207600</c:v>
                </c:pt>
                <c:pt idx="178">
                  <c:v>3643853080</c:v>
                </c:pt>
                <c:pt idx="179">
                  <c:v>3575157810</c:v>
                </c:pt>
                <c:pt idx="180">
                  <c:v>3481567860</c:v>
                </c:pt>
                <c:pt idx="181">
                  <c:v>3369026660</c:v>
                </c:pt>
                <c:pt idx="182">
                  <c:v>3245358160</c:v>
                </c:pt>
                <c:pt idx="183">
                  <c:v>3113654210</c:v>
                </c:pt>
                <c:pt idx="184">
                  <c:v>2916015000</c:v>
                </c:pt>
                <c:pt idx="185">
                  <c:v>2837014660</c:v>
                </c:pt>
                <c:pt idx="186">
                  <c:v>2699572660</c:v>
                </c:pt>
                <c:pt idx="187">
                  <c:v>2563632800</c:v>
                </c:pt>
                <c:pt idx="188">
                  <c:v>2473219630</c:v>
                </c:pt>
                <c:pt idx="189">
                  <c:v>2385455310</c:v>
                </c:pt>
                <c:pt idx="190">
                  <c:v>2299985100</c:v>
                </c:pt>
                <c:pt idx="191">
                  <c:v>2215775650</c:v>
                </c:pt>
                <c:pt idx="192">
                  <c:v>2136228830</c:v>
                </c:pt>
                <c:pt idx="193">
                  <c:v>2060212060</c:v>
                </c:pt>
                <c:pt idx="194">
                  <c:v>1985019700</c:v>
                </c:pt>
                <c:pt idx="195">
                  <c:v>1912444210</c:v>
                </c:pt>
                <c:pt idx="196">
                  <c:v>1841888430</c:v>
                </c:pt>
                <c:pt idx="197">
                  <c:v>1776414830</c:v>
                </c:pt>
                <c:pt idx="198">
                  <c:v>1715977150</c:v>
                </c:pt>
                <c:pt idx="199">
                  <c:v>1657854340</c:v>
                </c:pt>
                <c:pt idx="200">
                  <c:v>1552162640</c:v>
                </c:pt>
                <c:pt idx="201">
                  <c:v>1454944530</c:v>
                </c:pt>
                <c:pt idx="202">
                  <c:v>1373731230</c:v>
                </c:pt>
                <c:pt idx="203">
                  <c:v>1307746370</c:v>
                </c:pt>
                <c:pt idx="204">
                  <c:v>1247221750</c:v>
                </c:pt>
                <c:pt idx="205">
                  <c:v>1201732940</c:v>
                </c:pt>
                <c:pt idx="206">
                  <c:v>1165356330</c:v>
                </c:pt>
                <c:pt idx="207">
                  <c:v>1138857920</c:v>
                </c:pt>
                <c:pt idx="208">
                  <c:v>1120426480</c:v>
                </c:pt>
                <c:pt idx="209">
                  <c:v>1106560690</c:v>
                </c:pt>
                <c:pt idx="210">
                  <c:v>1087273150</c:v>
                </c:pt>
                <c:pt idx="211">
                  <c:v>1058276010</c:v>
                </c:pt>
                <c:pt idx="212">
                  <c:v>1026278090</c:v>
                </c:pt>
                <c:pt idx="213">
                  <c:v>4980309460</c:v>
                </c:pt>
                <c:pt idx="214">
                  <c:v>4819056700</c:v>
                </c:pt>
                <c:pt idx="215">
                  <c:v>4711640670</c:v>
                </c:pt>
                <c:pt idx="216">
                  <c:v>4626369590</c:v>
                </c:pt>
                <c:pt idx="217">
                  <c:v>4556126900</c:v>
                </c:pt>
                <c:pt idx="218">
                  <c:v>4483412920</c:v>
                </c:pt>
                <c:pt idx="219">
                  <c:v>4415146390</c:v>
                </c:pt>
                <c:pt idx="220">
                  <c:v>4343514610</c:v>
                </c:pt>
                <c:pt idx="221">
                  <c:v>4259768680</c:v>
                </c:pt>
                <c:pt idx="222">
                  <c:v>4217868300</c:v>
                </c:pt>
                <c:pt idx="223">
                  <c:v>4182704900</c:v>
                </c:pt>
                <c:pt idx="224">
                  <c:v>4139940920</c:v>
                </c:pt>
                <c:pt idx="225">
                  <c:v>4060419690</c:v>
                </c:pt>
                <c:pt idx="226">
                  <c:v>4001789730</c:v>
                </c:pt>
                <c:pt idx="227">
                  <c:v>3959259550</c:v>
                </c:pt>
                <c:pt idx="228">
                  <c:v>3918985270</c:v>
                </c:pt>
                <c:pt idx="229">
                  <c:v>3871594320</c:v>
                </c:pt>
                <c:pt idx="230">
                  <c:v>3815521350</c:v>
                </c:pt>
                <c:pt idx="231">
                  <c:v>3756231420</c:v>
                </c:pt>
                <c:pt idx="232">
                  <c:v>3707609510</c:v>
                </c:pt>
                <c:pt idx="233">
                  <c:v>3648744330</c:v>
                </c:pt>
                <c:pt idx="234">
                  <c:v>3576640700</c:v>
                </c:pt>
                <c:pt idx="235">
                  <c:v>3487577410</c:v>
                </c:pt>
                <c:pt idx="236">
                  <c:v>3379664100</c:v>
                </c:pt>
                <c:pt idx="237">
                  <c:v>3259634320</c:v>
                </c:pt>
                <c:pt idx="238">
                  <c:v>3125826130</c:v>
                </c:pt>
                <c:pt idx="239">
                  <c:v>2985520040</c:v>
                </c:pt>
                <c:pt idx="240">
                  <c:v>2845445280</c:v>
                </c:pt>
                <c:pt idx="241">
                  <c:v>2657678520</c:v>
                </c:pt>
                <c:pt idx="242">
                  <c:v>2476623460</c:v>
                </c:pt>
                <c:pt idx="243">
                  <c:v>2303084250</c:v>
                </c:pt>
                <c:pt idx="244">
                  <c:v>2142981410</c:v>
                </c:pt>
                <c:pt idx="245">
                  <c:v>1991390650</c:v>
                </c:pt>
                <c:pt idx="246">
                  <c:v>1851804340</c:v>
                </c:pt>
                <c:pt idx="247">
                  <c:v>1724537180</c:v>
                </c:pt>
                <c:pt idx="248">
                  <c:v>1612870330</c:v>
                </c:pt>
                <c:pt idx="249">
                  <c:v>1510116170</c:v>
                </c:pt>
                <c:pt idx="250">
                  <c:v>1417517190</c:v>
                </c:pt>
                <c:pt idx="251">
                  <c:v>1344110100</c:v>
                </c:pt>
                <c:pt idx="252">
                  <c:v>1277144590</c:v>
                </c:pt>
                <c:pt idx="253">
                  <c:v>1220326300</c:v>
                </c:pt>
                <c:pt idx="254">
                  <c:v>1180232410</c:v>
                </c:pt>
                <c:pt idx="255">
                  <c:v>1149523900</c:v>
                </c:pt>
                <c:pt idx="256">
                  <c:v>1128132020</c:v>
                </c:pt>
                <c:pt idx="257">
                  <c:v>1110517100</c:v>
                </c:pt>
                <c:pt idx="258">
                  <c:v>1107106480</c:v>
                </c:pt>
                <c:pt idx="259">
                  <c:v>1099401470</c:v>
                </c:pt>
                <c:pt idx="260">
                  <c:v>1088543370</c:v>
                </c:pt>
                <c:pt idx="261">
                  <c:v>1094521840</c:v>
                </c:pt>
                <c:pt idx="262">
                  <c:v>#N/A</c:v>
                </c:pt>
              </c:numLit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263"/>
              <c:pt idx="0">
                <c:v>2.3125293400000002</c:v>
              </c:pt>
              <c:pt idx="1">
                <c:v>2.5882313199999998</c:v>
              </c:pt>
              <c:pt idx="2">
                <c:v>2.8909435299999999</c:v>
              </c:pt>
              <c:pt idx="3">
                <c:v>3.2312595399999999</c:v>
              </c:pt>
              <c:pt idx="4">
                <c:v>3.6199112499999999</c:v>
              </c:pt>
              <c:pt idx="5">
                <c:v>4.0534031500000003</c:v>
              </c:pt>
              <c:pt idx="6">
                <c:v>4.5385600699999999</c:v>
              </c:pt>
              <c:pt idx="7">
                <c:v>5.0853233099999997</c:v>
              </c:pt>
              <c:pt idx="8">
                <c:v>5.7174435499999996</c:v>
              </c:pt>
              <c:pt idx="9">
                <c:v>6.0533478000000001</c:v>
              </c:pt>
              <c:pt idx="10">
                <c:v>6.4095117100000003</c:v>
              </c:pt>
              <c:pt idx="11">
                <c:v>6.7433219099999997</c:v>
              </c:pt>
              <c:pt idx="12">
                <c:v>7.1440412599999998</c:v>
              </c:pt>
              <c:pt idx="13">
                <c:v>7.5533015399999996</c:v>
              </c:pt>
              <c:pt idx="14">
                <c:v>7.9946810499999996</c:v>
              </c:pt>
              <c:pt idx="15">
                <c:v>8.4619183899999992</c:v>
              </c:pt>
              <c:pt idx="16">
                <c:v>8.5848920700000004</c:v>
              </c:pt>
              <c:pt idx="17">
                <c:v>7.9873594900000002</c:v>
              </c:pt>
              <c:pt idx="18">
                <c:v>7.9868363499999999</c:v>
              </c:pt>
              <c:pt idx="19">
                <c:v>7.9868492900000003</c:v>
              </c:pt>
              <c:pt idx="20">
                <c:v>7.9882856100000001</c:v>
              </c:pt>
              <c:pt idx="21">
                <c:v>7.9881372600000002</c:v>
              </c:pt>
              <c:pt idx="22">
                <c:v>7.9874051699999997</c:v>
              </c:pt>
              <c:pt idx="23">
                <c:v>7.9893935100000002</c:v>
              </c:pt>
              <c:pt idx="24">
                <c:v>7.9893150999999998</c:v>
              </c:pt>
              <c:pt idx="25">
                <c:v>7.99252597</c:v>
              </c:pt>
              <c:pt idx="26">
                <c:v>7.99269403</c:v>
              </c:pt>
              <c:pt idx="27">
                <c:v>7.9947549599999999</c:v>
              </c:pt>
              <c:pt idx="28">
                <c:v>8.1383867300000006</c:v>
              </c:pt>
              <c:pt idx="29">
                <c:v>2.2734399999999999</c:v>
              </c:pt>
              <c:pt idx="30">
                <c:v>2.5567485200000002</c:v>
              </c:pt>
              <c:pt idx="31">
                <c:v>2.8676484000000002</c:v>
              </c:pt>
              <c:pt idx="32">
                <c:v>3.2098890999999998</c:v>
              </c:pt>
              <c:pt idx="33">
                <c:v>3.5947989900000001</c:v>
              </c:pt>
              <c:pt idx="34">
                <c:v>4.0324965600000002</c:v>
              </c:pt>
              <c:pt idx="35">
                <c:v>4.5177242199999998</c:v>
              </c:pt>
              <c:pt idx="36">
                <c:v>5.0590441200000003</c:v>
              </c:pt>
              <c:pt idx="37">
                <c:v>5.6885947799999999</c:v>
              </c:pt>
              <c:pt idx="38">
                <c:v>6.0260527499999998</c:v>
              </c:pt>
              <c:pt idx="39">
                <c:v>6.38378478</c:v>
              </c:pt>
              <c:pt idx="40">
                <c:v>6.7230830499999996</c:v>
              </c:pt>
              <c:pt idx="41">
                <c:v>7.1226967200000004</c:v>
              </c:pt>
              <c:pt idx="42">
                <c:v>7.5298876200000002</c:v>
              </c:pt>
              <c:pt idx="43">
                <c:v>7.9663668100000002</c:v>
              </c:pt>
              <c:pt idx="44">
                <c:v>8.4348852000000001</c:v>
              </c:pt>
              <c:pt idx="45">
                <c:v>8.36098067</c:v>
              </c:pt>
              <c:pt idx="46">
                <c:v>9.1823824700000003</c:v>
              </c:pt>
              <c:pt idx="47">
                <c:v>8.10111822</c:v>
              </c:pt>
              <c:pt idx="48">
                <c:v>8.0996593600000004</c:v>
              </c:pt>
              <c:pt idx="49">
                <c:v>8.1008779999999998</c:v>
              </c:pt>
              <c:pt idx="50">
                <c:v>8.1035692099999999</c:v>
              </c:pt>
              <c:pt idx="51">
                <c:v>8.1062380600000008</c:v>
              </c:pt>
              <c:pt idx="52">
                <c:v>8.1071497299999997</c:v>
              </c:pt>
              <c:pt idx="53">
                <c:v>8.1081864499999998</c:v>
              </c:pt>
              <c:pt idx="54">
                <c:v>8.1104215899999996</c:v>
              </c:pt>
              <c:pt idx="55">
                <c:v>8.1126748200000005</c:v>
              </c:pt>
              <c:pt idx="56">
                <c:v>8.1143278599999995</c:v>
              </c:pt>
              <c:pt idx="57">
                <c:v>8.3749659899999997</c:v>
              </c:pt>
              <c:pt idx="58">
                <c:v>2.07328125</c:v>
              </c:pt>
              <c:pt idx="59">
                <c:v>2.33756524</c:v>
              </c:pt>
              <c:pt idx="60">
                <c:v>2.6218141300000002</c:v>
              </c:pt>
              <c:pt idx="61">
                <c:v>2.94489673</c:v>
              </c:pt>
              <c:pt idx="62">
                <c:v>3.2905834</c:v>
              </c:pt>
              <c:pt idx="63">
                <c:v>3.6875599800000001</c:v>
              </c:pt>
              <c:pt idx="64">
                <c:v>4.1365360300000003</c:v>
              </c:pt>
              <c:pt idx="65">
                <c:v>4.6355845699999998</c:v>
              </c:pt>
              <c:pt idx="66">
                <c:v>5.1956117400000004</c:v>
              </c:pt>
              <c:pt idx="67">
                <c:v>5.8350052699999999</c:v>
              </c:pt>
              <c:pt idx="68">
                <c:v>6.1835588499999998</c:v>
              </c:pt>
              <c:pt idx="69">
                <c:v>6.5434434299999999</c:v>
              </c:pt>
              <c:pt idx="70">
                <c:v>6.8981306800000004</c:v>
              </c:pt>
              <c:pt idx="71">
                <c:v>7.2859439100000003</c:v>
              </c:pt>
              <c:pt idx="72">
                <c:v>7.7038063599999997</c:v>
              </c:pt>
              <c:pt idx="73">
                <c:v>8.1341356299999994</c:v>
              </c:pt>
              <c:pt idx="74">
                <c:v>8.3478760600000008</c:v>
              </c:pt>
              <c:pt idx="75">
                <c:v>8.3432955900000003</c:v>
              </c:pt>
              <c:pt idx="76">
                <c:v>8.3428414699999998</c:v>
              </c:pt>
              <c:pt idx="77">
                <c:v>8.3423834200000009</c:v>
              </c:pt>
              <c:pt idx="78">
                <c:v>8.34385434</c:v>
              </c:pt>
              <c:pt idx="79">
                <c:v>8.3449068900000007</c:v>
              </c:pt>
              <c:pt idx="80">
                <c:v>8.3445621800000005</c:v>
              </c:pt>
              <c:pt idx="81">
                <c:v>8.3482027300000006</c:v>
              </c:pt>
              <c:pt idx="82">
                <c:v>8.3492664399999992</c:v>
              </c:pt>
              <c:pt idx="83">
                <c:v>8.3495372299999993</c:v>
              </c:pt>
              <c:pt idx="84">
                <c:v>8.3522941500000005</c:v>
              </c:pt>
              <c:pt idx="85">
                <c:v>8.3566393199999993</c:v>
              </c:pt>
              <c:pt idx="86">
                <c:v>8.3598221899999992</c:v>
              </c:pt>
              <c:pt idx="87">
                <c:v>8.7254233899999996</c:v>
              </c:pt>
              <c:pt idx="88">
                <c:v>2.0394554899999999</c:v>
              </c:pt>
              <c:pt idx="89">
                <c:v>2.2737368999999998</c:v>
              </c:pt>
              <c:pt idx="90">
                <c:v>2.5518075499999999</c:v>
              </c:pt>
              <c:pt idx="91">
                <c:v>2.86102481</c:v>
              </c:pt>
              <c:pt idx="92">
                <c:v>3.2077234200000002</c:v>
              </c:pt>
              <c:pt idx="93">
                <c:v>3.5916551600000002</c:v>
              </c:pt>
              <c:pt idx="94">
                <c:v>4.0228179300000004</c:v>
              </c:pt>
              <c:pt idx="95">
                <c:v>4.5049423099999997</c:v>
              </c:pt>
              <c:pt idx="96">
                <c:v>5.0542243899999999</c:v>
              </c:pt>
              <c:pt idx="97">
                <c:v>5.6848459299999998</c:v>
              </c:pt>
              <c:pt idx="98">
                <c:v>6.0221300700000002</c:v>
              </c:pt>
              <c:pt idx="99">
                <c:v>6.3754395099999996</c:v>
              </c:pt>
              <c:pt idx="100">
                <c:v>6.7114709299999999</c:v>
              </c:pt>
              <c:pt idx="101">
                <c:v>7.1092313000000003</c:v>
              </c:pt>
              <c:pt idx="102">
                <c:v>7.5145599199999999</c:v>
              </c:pt>
              <c:pt idx="103">
                <c:v>7.9443014099999996</c:v>
              </c:pt>
              <c:pt idx="104">
                <c:v>8.3881006199999995</c:v>
              </c:pt>
              <c:pt idx="105">
                <c:v>8.71441555</c:v>
              </c:pt>
              <c:pt idx="106">
                <c:v>8.7129113500000006</c:v>
              </c:pt>
              <c:pt idx="107">
                <c:v>8.7147639100000003</c:v>
              </c:pt>
              <c:pt idx="108">
                <c:v>8.7108649099999997</c:v>
              </c:pt>
              <c:pt idx="109">
                <c:v>8.7119251999999996</c:v>
              </c:pt>
              <c:pt idx="110">
                <c:v>8.7122206099999993</c:v>
              </c:pt>
              <c:pt idx="111">
                <c:v>8.7152705899999994</c:v>
              </c:pt>
              <c:pt idx="112">
                <c:v>8.7182824799999992</c:v>
              </c:pt>
              <c:pt idx="113">
                <c:v>8.7232641799999993</c:v>
              </c:pt>
              <c:pt idx="114">
                <c:v>8.7256845999999992</c:v>
              </c:pt>
              <c:pt idx="115">
                <c:v>8.7284312199999992</c:v>
              </c:pt>
              <c:pt idx="116">
                <c:v>8.7335072300000007</c:v>
              </c:pt>
              <c:pt idx="117">
                <c:v>10.356664200000001</c:v>
              </c:pt>
              <c:pt idx="118">
                <c:v>2.26353407</c:v>
              </c:pt>
              <c:pt idx="119">
                <c:v>2.54437895</c:v>
              </c:pt>
              <c:pt idx="120">
                <c:v>2.8543766800000001</c:v>
              </c:pt>
              <c:pt idx="121">
                <c:v>3.19772225</c:v>
              </c:pt>
              <c:pt idx="122">
                <c:v>3.58908994</c:v>
              </c:pt>
              <c:pt idx="123">
                <c:v>4.0099905099999997</c:v>
              </c:pt>
              <c:pt idx="124">
                <c:v>4.49470028</c:v>
              </c:pt>
              <c:pt idx="125">
                <c:v>5.0389389700000002</c:v>
              </c:pt>
              <c:pt idx="126">
                <c:v>5.6719841799999999</c:v>
              </c:pt>
              <c:pt idx="127">
                <c:v>6.0111934600000003</c:v>
              </c:pt>
              <c:pt idx="128">
                <c:v>6.3682108499999996</c:v>
              </c:pt>
              <c:pt idx="129">
                <c:v>6.7083158999999997</c:v>
              </c:pt>
              <c:pt idx="130">
                <c:v>7.1024329599999998</c:v>
              </c:pt>
              <c:pt idx="131">
                <c:v>7.5115436799999999</c:v>
              </c:pt>
              <c:pt idx="132">
                <c:v>7.9362706200000002</c:v>
              </c:pt>
              <c:pt idx="133">
                <c:v>8.3824325599999998</c:v>
              </c:pt>
              <c:pt idx="134">
                <c:v>8.8386850900000002</c:v>
              </c:pt>
              <c:pt idx="135">
                <c:v>9.2795176500000007</c:v>
              </c:pt>
              <c:pt idx="136">
                <c:v>9.7006617399999993</c:v>
              </c:pt>
              <c:pt idx="137">
                <c:v>9.9165453200000009</c:v>
              </c:pt>
              <c:pt idx="138">
                <c:v>10.101794200000001</c:v>
              </c:pt>
              <c:pt idx="139">
                <c:v>10.2903327</c:v>
              </c:pt>
              <c:pt idx="140">
                <c:v>10.451133</c:v>
              </c:pt>
              <c:pt idx="141">
                <c:v>10.6160797</c:v>
              </c:pt>
              <c:pt idx="142">
                <c:v>10.6551054</c:v>
              </c:pt>
              <c:pt idx="143">
                <c:v>10.694086499999999</c:v>
              </c:pt>
              <c:pt idx="144">
                <c:v>10.7136672</c:v>
              </c:pt>
              <c:pt idx="145">
                <c:v>10.7374157</c:v>
              </c:pt>
              <c:pt idx="146">
                <c:v>10.776279300000001</c:v>
              </c:pt>
              <c:pt idx="147">
                <c:v>10.8253848</c:v>
              </c:pt>
              <c:pt idx="148">
                <c:v>10.8905998</c:v>
              </c:pt>
              <c:pt idx="149">
                <c:v>10.9184155</c:v>
              </c:pt>
              <c:pt idx="150">
                <c:v>10.9614393</c:v>
              </c:pt>
              <c:pt idx="151">
                <c:v>11.012057</c:v>
              </c:pt>
              <c:pt idx="152">
                <c:v>11.072187899999999</c:v>
              </c:pt>
              <c:pt idx="153">
                <c:v>11.142292100000001</c:v>
              </c:pt>
              <c:pt idx="154">
                <c:v>11.227312599999999</c:v>
              </c:pt>
              <c:pt idx="155">
                <c:v>11.333523100000001</c:v>
              </c:pt>
              <c:pt idx="156">
                <c:v>15.6665607</c:v>
              </c:pt>
              <c:pt idx="157">
                <c:v>2.0173609400000001</c:v>
              </c:pt>
              <c:pt idx="158">
                <c:v>2.0172958099999998</c:v>
              </c:pt>
              <c:pt idx="159">
                <c:v>2.2407895</c:v>
              </c:pt>
              <c:pt idx="160">
                <c:v>2.5153256800000001</c:v>
              </c:pt>
              <c:pt idx="161">
                <c:v>2.8146492200000002</c:v>
              </c:pt>
              <c:pt idx="162">
                <c:v>3.1569398</c:v>
              </c:pt>
              <c:pt idx="163">
                <c:v>3.5440633400000001</c:v>
              </c:pt>
              <c:pt idx="164">
                <c:v>3.97369409</c:v>
              </c:pt>
              <c:pt idx="165">
                <c:v>4.4574642799999999</c:v>
              </c:pt>
              <c:pt idx="166">
                <c:v>5.0001605600000003</c:v>
              </c:pt>
              <c:pt idx="167">
                <c:v>5.6257317200000001</c:v>
              </c:pt>
              <c:pt idx="168">
                <c:v>5.96257853</c:v>
              </c:pt>
              <c:pt idx="169">
                <c:v>6.3185326499999999</c:v>
              </c:pt>
              <c:pt idx="170">
                <c:v>6.6561954600000002</c:v>
              </c:pt>
              <c:pt idx="171">
                <c:v>7.0533294599999996</c:v>
              </c:pt>
              <c:pt idx="172">
                <c:v>7.4621229600000003</c:v>
              </c:pt>
              <c:pt idx="173">
                <c:v>7.89468046</c:v>
              </c:pt>
              <c:pt idx="174">
                <c:v>8.3619005499999997</c:v>
              </c:pt>
              <c:pt idx="175">
                <c:v>8.8453019899999994</c:v>
              </c:pt>
              <c:pt idx="176">
                <c:v>9.3486764400000002</c:v>
              </c:pt>
              <c:pt idx="177">
                <c:v>9.7435112400000001</c:v>
              </c:pt>
              <c:pt idx="178">
                <c:v>10.1372187</c:v>
              </c:pt>
              <c:pt idx="179">
                <c:v>10.5198143</c:v>
              </c:pt>
              <c:pt idx="180">
                <c:v>10.879540499999999</c:v>
              </c:pt>
              <c:pt idx="181">
                <c:v>11.2195737</c:v>
              </c:pt>
              <c:pt idx="182">
                <c:v>11.5322274</c:v>
              </c:pt>
              <c:pt idx="183">
                <c:v>11.8198664</c:v>
              </c:pt>
              <c:pt idx="184">
                <c:v>11.9328839</c:v>
              </c:pt>
              <c:pt idx="185">
                <c:v>12.346385099999999</c:v>
              </c:pt>
              <c:pt idx="186">
                <c:v>12.580667699999999</c:v>
              </c:pt>
              <c:pt idx="187">
                <c:v>12.8000583</c:v>
              </c:pt>
              <c:pt idx="188">
                <c:v>12.9365348</c:v>
              </c:pt>
              <c:pt idx="189">
                <c:v>13.069204600000001</c:v>
              </c:pt>
              <c:pt idx="190">
                <c:v>13.192946600000001</c:v>
              </c:pt>
              <c:pt idx="191">
                <c:v>13.312765799999999</c:v>
              </c:pt>
              <c:pt idx="192">
                <c:v>13.4359489</c:v>
              </c:pt>
              <c:pt idx="193">
                <c:v>13.5558225</c:v>
              </c:pt>
              <c:pt idx="194">
                <c:v>13.665358400000001</c:v>
              </c:pt>
              <c:pt idx="195">
                <c:v>13.7769998</c:v>
              </c:pt>
              <c:pt idx="196">
                <c:v>13.8751017</c:v>
              </c:pt>
              <c:pt idx="197">
                <c:v>13.9830545</c:v>
              </c:pt>
              <c:pt idx="198">
                <c:v>14.095452099999999</c:v>
              </c:pt>
              <c:pt idx="199">
                <c:v>14.190890100000001</c:v>
              </c:pt>
              <c:pt idx="200">
                <c:v>14.392512999999999</c:v>
              </c:pt>
              <c:pt idx="201">
                <c:v>14.593897399999999</c:v>
              </c:pt>
              <c:pt idx="202">
                <c:v>14.7716802</c:v>
              </c:pt>
              <c:pt idx="203">
                <c:v>14.956072300000001</c:v>
              </c:pt>
              <c:pt idx="204">
                <c:v>15.143762600000001</c:v>
              </c:pt>
              <c:pt idx="205">
                <c:v>15.3707616</c:v>
              </c:pt>
              <c:pt idx="206">
                <c:v>15.533975399999999</c:v>
              </c:pt>
              <c:pt idx="207">
                <c:v>15.718035</c:v>
              </c:pt>
              <c:pt idx="208">
                <c:v>15.87534</c:v>
              </c:pt>
              <c:pt idx="209">
                <c:v>15.989548299999999</c:v>
              </c:pt>
              <c:pt idx="210">
                <c:v>16.2158883</c:v>
              </c:pt>
              <c:pt idx="211">
                <c:v>16.3140748</c:v>
              </c:pt>
              <c:pt idx="212">
                <c:v>16.518087900000001</c:v>
              </c:pt>
              <c:pt idx="213">
                <c:v>2.0238658300000001</c:v>
              </c:pt>
              <c:pt idx="214">
                <c:v>2.24739574</c:v>
              </c:pt>
              <c:pt idx="215">
                <c:v>2.52356867</c:v>
              </c:pt>
              <c:pt idx="216">
                <c:v>2.82571774</c:v>
              </c:pt>
              <c:pt idx="217">
                <c:v>3.1653415900000001</c:v>
              </c:pt>
              <c:pt idx="218">
                <c:v>3.55359947</c:v>
              </c:pt>
              <c:pt idx="219">
                <c:v>3.9778659799999998</c:v>
              </c:pt>
              <c:pt idx="220">
                <c:v>4.4608581999999997</c:v>
              </c:pt>
              <c:pt idx="221">
                <c:v>4.9980717500000003</c:v>
              </c:pt>
              <c:pt idx="222">
                <c:v>5.62122074</c:v>
              </c:pt>
              <c:pt idx="223">
                <c:v>5.9535660500000001</c:v>
              </c:pt>
              <c:pt idx="224">
                <c:v>6.3026467799999999</c:v>
              </c:pt>
              <c:pt idx="225">
                <c:v>6.64377906</c:v>
              </c:pt>
              <c:pt idx="226">
                <c:v>7.0402395200000001</c:v>
              </c:pt>
              <c:pt idx="227">
                <c:v>7.4477478399999999</c:v>
              </c:pt>
              <c:pt idx="228">
                <c:v>7.8898434399999999</c:v>
              </c:pt>
              <c:pt idx="229">
                <c:v>8.34843957</c:v>
              </c:pt>
              <c:pt idx="230">
                <c:v>8.8352857999999994</c:v>
              </c:pt>
              <c:pt idx="231">
                <c:v>9.3402730900000002</c:v>
              </c:pt>
              <c:pt idx="232">
                <c:v>9.7404647099999995</c:v>
              </c:pt>
              <c:pt idx="233">
                <c:v>10.1372081</c:v>
              </c:pt>
              <c:pt idx="234">
                <c:v>10.5276131</c:v>
              </c:pt>
              <c:pt idx="235">
                <c:v>10.9064326</c:v>
              </c:pt>
              <c:pt idx="236">
                <c:v>11.2589401</c:v>
              </c:pt>
              <c:pt idx="237">
                <c:v>11.5853149</c:v>
              </c:pt>
              <c:pt idx="238">
                <c:v>11.879803799999999</c:v>
              </c:pt>
              <c:pt idx="239">
                <c:v>12.1487564</c:v>
              </c:pt>
              <c:pt idx="240">
                <c:v>12.406228199999999</c:v>
              </c:pt>
              <c:pt idx="241">
                <c:v>12.708201499999999</c:v>
              </c:pt>
              <c:pt idx="242">
                <c:v>12.986308599999999</c:v>
              </c:pt>
              <c:pt idx="243">
                <c:v>13.242856700000001</c:v>
              </c:pt>
              <c:pt idx="244">
                <c:v>13.4993476</c:v>
              </c:pt>
              <c:pt idx="245">
                <c:v>13.7247652</c:v>
              </c:pt>
              <c:pt idx="246">
                <c:v>13.9533857</c:v>
              </c:pt>
              <c:pt idx="247">
                <c:v>14.1657931</c:v>
              </c:pt>
              <c:pt idx="248">
                <c:v>14.374199300000001</c:v>
              </c:pt>
              <c:pt idx="249">
                <c:v>14.5768395</c:v>
              </c:pt>
              <c:pt idx="250">
                <c:v>14.771383399999999</c:v>
              </c:pt>
              <c:pt idx="251">
                <c:v>14.955909800000001</c:v>
              </c:pt>
              <c:pt idx="252">
                <c:v>15.1348986</c:v>
              </c:pt>
              <c:pt idx="253">
                <c:v>15.293733899999999</c:v>
              </c:pt>
              <c:pt idx="254">
                <c:v>15.500914699999999</c:v>
              </c:pt>
              <c:pt idx="255">
                <c:v>15.706474999999999</c:v>
              </c:pt>
              <c:pt idx="256">
                <c:v>15.8626366</c:v>
              </c:pt>
              <c:pt idx="257">
                <c:v>16.052407800000001</c:v>
              </c:pt>
              <c:pt idx="258">
                <c:v>16.152970100000001</c:v>
              </c:pt>
              <c:pt idx="259">
                <c:v>16.2886849</c:v>
              </c:pt>
              <c:pt idx="260">
                <c:v>16.321268499999999</c:v>
              </c:pt>
              <c:pt idx="261">
                <c:v>16.5781578</c:v>
              </c:pt>
              <c:pt idx="262">
                <c:v>#N/A</c:v>
              </c:pt>
            </c:numLit>
          </c:xVal>
          <c:yVal>
            <c:numLit>
              <c:formatCode>General</c:formatCode>
              <c:ptCount val="263"/>
              <c:pt idx="0">
                <c:v>32794656800</c:v>
              </c:pt>
              <c:pt idx="1">
                <c:v>32393722000</c:v>
              </c:pt>
              <c:pt idx="2">
                <c:v>32041250200</c:v>
              </c:pt>
              <c:pt idx="3">
                <c:v>31543966300</c:v>
              </c:pt>
              <c:pt idx="4">
                <c:v>31161507300</c:v>
              </c:pt>
              <c:pt idx="5">
                <c:v>30766849200</c:v>
              </c:pt>
              <c:pt idx="6">
                <c:v>30291832400</c:v>
              </c:pt>
              <c:pt idx="7">
                <c:v>29795115700</c:v>
              </c:pt>
              <c:pt idx="8">
                <c:v>29506369500</c:v>
              </c:pt>
              <c:pt idx="9">
                <c:v>29335627800</c:v>
              </c:pt>
              <c:pt idx="10">
                <c:v>29039162300</c:v>
              </c:pt>
              <c:pt idx="11">
                <c:v>28432725000</c:v>
              </c:pt>
              <c:pt idx="12">
                <c:v>28086052100</c:v>
              </c:pt>
              <c:pt idx="13">
                <c:v>27756248900</c:v>
              </c:pt>
              <c:pt idx="14">
                <c:v>27471984800</c:v>
              </c:pt>
              <c:pt idx="15">
                <c:v>27145076000</c:v>
              </c:pt>
              <c:pt idx="16">
                <c:v>24920313800</c:v>
              </c:pt>
              <c:pt idx="17">
                <c:v>19834136000</c:v>
              </c:pt>
              <c:pt idx="18">
                <c:v>17913874900</c:v>
              </c:pt>
              <c:pt idx="19">
                <c:v>16181971800</c:v>
              </c:pt>
              <c:pt idx="20">
                <c:v>14649960100</c:v>
              </c:pt>
              <c:pt idx="21">
                <c:v>13251970300</c:v>
              </c:pt>
              <c:pt idx="22">
                <c:v>12006830900</c:v>
              </c:pt>
              <c:pt idx="23">
                <c:v>10899021400</c:v>
              </c:pt>
              <c:pt idx="24">
                <c:v>9900118690</c:v>
              </c:pt>
              <c:pt idx="25">
                <c:v>9011466760</c:v>
              </c:pt>
              <c:pt idx="26">
                <c:v>8194081460</c:v>
              </c:pt>
              <c:pt idx="27">
                <c:v>7447553630</c:v>
              </c:pt>
              <c:pt idx="28">
                <c:v>3129955690</c:v>
              </c:pt>
              <c:pt idx="29">
                <c:v>32522490000</c:v>
              </c:pt>
              <c:pt idx="30">
                <c:v>32237546500</c:v>
              </c:pt>
              <c:pt idx="31">
                <c:v>32027308500</c:v>
              </c:pt>
              <c:pt idx="32">
                <c:v>31712222100</c:v>
              </c:pt>
              <c:pt idx="33">
                <c:v>31202704200</c:v>
              </c:pt>
              <c:pt idx="34">
                <c:v>30892344200</c:v>
              </c:pt>
              <c:pt idx="35">
                <c:v>30325271100</c:v>
              </c:pt>
              <c:pt idx="36">
                <c:v>29846969500</c:v>
              </c:pt>
              <c:pt idx="37">
                <c:v>29486888600</c:v>
              </c:pt>
              <c:pt idx="38">
                <c:v>29341146500</c:v>
              </c:pt>
              <c:pt idx="39">
                <c:v>28991772600</c:v>
              </c:pt>
              <c:pt idx="40">
                <c:v>28435257400</c:v>
              </c:pt>
              <c:pt idx="41">
                <c:v>28027561100</c:v>
              </c:pt>
              <c:pt idx="42">
                <c:v>27724015500</c:v>
              </c:pt>
              <c:pt idx="43">
                <c:v>27409216400</c:v>
              </c:pt>
              <c:pt idx="44">
                <c:v>27066940700</c:v>
              </c:pt>
              <c:pt idx="45">
                <c:v>23877493100</c:v>
              </c:pt>
              <c:pt idx="46">
                <c:v>25114484200</c:v>
              </c:pt>
              <c:pt idx="47">
                <c:v>18333093400</c:v>
              </c:pt>
              <c:pt idx="48">
                <c:v>16553192500</c:v>
              </c:pt>
              <c:pt idx="49">
                <c:v>14984453800</c:v>
              </c:pt>
              <c:pt idx="50">
                <c:v>13556733200</c:v>
              </c:pt>
              <c:pt idx="51">
                <c:v>12269030300</c:v>
              </c:pt>
              <c:pt idx="52">
                <c:v>11144560700</c:v>
              </c:pt>
              <c:pt idx="53">
                <c:v>10109877700</c:v>
              </c:pt>
              <c:pt idx="54">
                <c:v>9180839830</c:v>
              </c:pt>
              <c:pt idx="55">
                <c:v>8340121890</c:v>
              </c:pt>
              <c:pt idx="56">
                <c:v>7569559800</c:v>
              </c:pt>
              <c:pt idx="57">
                <c:v>2723719770</c:v>
              </c:pt>
              <c:pt idx="58">
                <c:v>32448070700</c:v>
              </c:pt>
              <c:pt idx="59">
                <c:v>32599980300</c:v>
              </c:pt>
              <c:pt idx="60">
                <c:v>32183526700</c:v>
              </c:pt>
              <c:pt idx="61">
                <c:v>31858211000</c:v>
              </c:pt>
              <c:pt idx="62">
                <c:v>31428853000</c:v>
              </c:pt>
              <c:pt idx="63">
                <c:v>30983449300</c:v>
              </c:pt>
              <c:pt idx="64">
                <c:v>30646647700</c:v>
              </c:pt>
              <c:pt idx="65">
                <c:v>30243346700</c:v>
              </c:pt>
              <c:pt idx="66">
                <c:v>29711752000</c:v>
              </c:pt>
              <c:pt idx="67">
                <c:v>29340439400</c:v>
              </c:pt>
              <c:pt idx="68">
                <c:v>29165586600</c:v>
              </c:pt>
              <c:pt idx="69">
                <c:v>28877686800</c:v>
              </c:pt>
              <c:pt idx="70">
                <c:v>28244511200</c:v>
              </c:pt>
              <c:pt idx="71">
                <c:v>27895407200</c:v>
              </c:pt>
              <c:pt idx="72">
                <c:v>27571702500</c:v>
              </c:pt>
              <c:pt idx="73">
                <c:v>27196382400</c:v>
              </c:pt>
              <c:pt idx="74">
                <c:v>25381460600</c:v>
              </c:pt>
              <c:pt idx="75">
                <c:v>22687188100</c:v>
              </c:pt>
              <c:pt idx="76">
                <c:v>20347432100</c:v>
              </c:pt>
              <c:pt idx="77">
                <c:v>18343254100</c:v>
              </c:pt>
              <c:pt idx="78">
                <c:v>16548001500</c:v>
              </c:pt>
              <c:pt idx="79">
                <c:v>14950668900</c:v>
              </c:pt>
              <c:pt idx="80">
                <c:v>13479187900</c:v>
              </c:pt>
              <c:pt idx="81">
                <c:v>12204580900</c:v>
              </c:pt>
              <c:pt idx="82">
                <c:v>11056911600</c:v>
              </c:pt>
              <c:pt idx="83">
                <c:v>10019073200</c:v>
              </c:pt>
              <c:pt idx="84">
                <c:v>9098794770</c:v>
              </c:pt>
              <c:pt idx="85">
                <c:v>8258877570</c:v>
              </c:pt>
              <c:pt idx="86">
                <c:v>7492619000</c:v>
              </c:pt>
              <c:pt idx="87">
                <c:v>2847205300</c:v>
              </c:pt>
              <c:pt idx="88">
                <c:v>32890780500</c:v>
              </c:pt>
              <c:pt idx="89">
                <c:v>32527485200</c:v>
              </c:pt>
              <c:pt idx="90">
                <c:v>32135631300</c:v>
              </c:pt>
              <c:pt idx="91">
                <c:v>31848552100</c:v>
              </c:pt>
              <c:pt idx="92">
                <c:v>31589454900</c:v>
              </c:pt>
              <c:pt idx="93">
                <c:v>31080993800</c:v>
              </c:pt>
              <c:pt idx="94">
                <c:v>30688730900</c:v>
              </c:pt>
              <c:pt idx="95">
                <c:v>30243676300</c:v>
              </c:pt>
              <c:pt idx="96">
                <c:v>29782071900</c:v>
              </c:pt>
              <c:pt idx="97">
                <c:v>29446848100</c:v>
              </c:pt>
              <c:pt idx="98">
                <c:v>29310679100</c:v>
              </c:pt>
              <c:pt idx="99">
                <c:v>28991125200</c:v>
              </c:pt>
              <c:pt idx="100">
                <c:v>28401992500</c:v>
              </c:pt>
              <c:pt idx="101">
                <c:v>28046032800</c:v>
              </c:pt>
              <c:pt idx="102">
                <c:v>27695902000</c:v>
              </c:pt>
              <c:pt idx="103">
                <c:v>27341892700</c:v>
              </c:pt>
              <c:pt idx="104">
                <c:v>26897085800</c:v>
              </c:pt>
              <c:pt idx="105">
                <c:v>25732854400</c:v>
              </c:pt>
              <c:pt idx="106">
                <c:v>23037651500</c:v>
              </c:pt>
              <c:pt idx="107">
                <c:v>20672223500</c:v>
              </c:pt>
              <c:pt idx="108">
                <c:v>18602763800</c:v>
              </c:pt>
              <c:pt idx="109">
                <c:v>16759681600</c:v>
              </c:pt>
              <c:pt idx="110">
                <c:v>15104974300</c:v>
              </c:pt>
              <c:pt idx="111">
                <c:v>13632971000</c:v>
              </c:pt>
              <c:pt idx="112">
                <c:v>12346057800</c:v>
              </c:pt>
              <c:pt idx="113">
                <c:v>11192363300</c:v>
              </c:pt>
              <c:pt idx="114">
                <c:v>10128189800</c:v>
              </c:pt>
              <c:pt idx="115">
                <c:v>9191344680</c:v>
              </c:pt>
              <c:pt idx="116">
                <c:v>8328816340</c:v>
              </c:pt>
              <c:pt idx="117">
                <c:v>3444760220</c:v>
              </c:pt>
              <c:pt idx="118">
                <c:v>32420817700</c:v>
              </c:pt>
              <c:pt idx="119">
                <c:v>32135641600</c:v>
              </c:pt>
              <c:pt idx="120">
                <c:v>31880349100</c:v>
              </c:pt>
              <c:pt idx="121">
                <c:v>31615741000</c:v>
              </c:pt>
              <c:pt idx="122">
                <c:v>31236432000</c:v>
              </c:pt>
              <c:pt idx="123">
                <c:v>30722695700</c:v>
              </c:pt>
              <c:pt idx="124">
                <c:v>30249078800</c:v>
              </c:pt>
              <c:pt idx="125">
                <c:v>29758429500</c:v>
              </c:pt>
              <c:pt idx="126">
                <c:v>29454545200</c:v>
              </c:pt>
              <c:pt idx="127">
                <c:v>29299160500</c:v>
              </c:pt>
              <c:pt idx="128">
                <c:v>28972497300</c:v>
              </c:pt>
              <c:pt idx="129">
                <c:v>28409073900</c:v>
              </c:pt>
              <c:pt idx="130">
                <c:v>28006553100</c:v>
              </c:pt>
              <c:pt idx="131">
                <c:v>27703108100</c:v>
              </c:pt>
              <c:pt idx="132">
                <c:v>27321112300</c:v>
              </c:pt>
              <c:pt idx="133">
                <c:v>26847160000</c:v>
              </c:pt>
              <c:pt idx="134">
                <c:v>26325111100</c:v>
              </c:pt>
              <c:pt idx="135">
                <c:v>25628660900</c:v>
              </c:pt>
              <c:pt idx="136">
                <c:v>24694568900</c:v>
              </c:pt>
              <c:pt idx="137">
                <c:v>24229570900</c:v>
              </c:pt>
              <c:pt idx="138">
                <c:v>23669282800</c:v>
              </c:pt>
              <c:pt idx="139">
                <c:v>23097469500</c:v>
              </c:pt>
              <c:pt idx="140">
                <c:v>22443626600</c:v>
              </c:pt>
              <c:pt idx="141">
                <c:v>21796163800</c:v>
              </c:pt>
              <c:pt idx="142">
                <c:v>20740854800</c:v>
              </c:pt>
              <c:pt idx="143">
                <c:v>19735537900</c:v>
              </c:pt>
              <c:pt idx="144">
                <c:v>18740884900</c:v>
              </c:pt>
              <c:pt idx="145">
                <c:v>17834158800</c:v>
              </c:pt>
              <c:pt idx="146">
                <c:v>16997442500</c:v>
              </c:pt>
              <c:pt idx="147">
                <c:v>16225225400</c:v>
              </c:pt>
              <c:pt idx="148">
                <c:v>15521321700</c:v>
              </c:pt>
              <c:pt idx="149">
                <c:v>14768699300</c:v>
              </c:pt>
              <c:pt idx="150">
                <c:v>14099472100</c:v>
              </c:pt>
              <c:pt idx="151">
                <c:v>13474303500</c:v>
              </c:pt>
              <c:pt idx="152">
                <c:v>12873577600</c:v>
              </c:pt>
              <c:pt idx="153">
                <c:v>12311930600</c:v>
              </c:pt>
              <c:pt idx="154">
                <c:v>11815615500</c:v>
              </c:pt>
              <c:pt idx="155">
                <c:v>11347778100</c:v>
              </c:pt>
              <c:pt idx="156">
                <c:v>5494324000</c:v>
              </c:pt>
              <c:pt idx="157">
                <c:v>32405711300</c:v>
              </c:pt>
              <c:pt idx="158">
                <c:v>32428612900</c:v>
              </c:pt>
              <c:pt idx="159">
                <c:v>31829911500</c:v>
              </c:pt>
              <c:pt idx="160">
                <c:v>31494185000</c:v>
              </c:pt>
              <c:pt idx="161">
                <c:v>31276272900</c:v>
              </c:pt>
              <c:pt idx="162">
                <c:v>30924562300</c:v>
              </c:pt>
              <c:pt idx="163">
                <c:v>30529677800</c:v>
              </c:pt>
              <c:pt idx="164">
                <c:v>30248267100</c:v>
              </c:pt>
              <c:pt idx="165">
                <c:v>29783428500</c:v>
              </c:pt>
              <c:pt idx="166">
                <c:v>29278325700</c:v>
              </c:pt>
              <c:pt idx="167">
                <c:v>29029760600</c:v>
              </c:pt>
              <c:pt idx="168">
                <c:v>28881208400</c:v>
              </c:pt>
              <c:pt idx="169">
                <c:v>28562137600</c:v>
              </c:pt>
              <c:pt idx="170">
                <c:v>28025756900</c:v>
              </c:pt>
              <c:pt idx="171">
                <c:v>27663705700</c:v>
              </c:pt>
              <c:pt idx="172">
                <c:v>27352521900</c:v>
              </c:pt>
              <c:pt idx="173">
                <c:v>27068419800</c:v>
              </c:pt>
              <c:pt idx="174">
                <c:v>26727498900</c:v>
              </c:pt>
              <c:pt idx="175">
                <c:v>26356073800</c:v>
              </c:pt>
              <c:pt idx="176">
                <c:v>25918098500</c:v>
              </c:pt>
              <c:pt idx="177">
                <c:v>25596071600</c:v>
              </c:pt>
              <c:pt idx="178">
                <c:v>25170080700</c:v>
              </c:pt>
              <c:pt idx="179">
                <c:v>24683282900</c:v>
              </c:pt>
              <c:pt idx="180">
                <c:v>24017550200</c:v>
              </c:pt>
              <c:pt idx="181">
                <c:v>23211489400</c:v>
              </c:pt>
              <c:pt idx="182">
                <c:v>22321876500</c:v>
              </c:pt>
              <c:pt idx="183">
                <c:v>21368824700</c:v>
              </c:pt>
              <c:pt idx="184">
                <c:v>19928317500</c:v>
              </c:pt>
              <c:pt idx="185">
                <c:v>19345929300</c:v>
              </c:pt>
              <c:pt idx="186">
                <c:v>18330965800</c:v>
              </c:pt>
              <c:pt idx="187">
                <c:v>17320425800</c:v>
              </c:pt>
              <c:pt idx="188">
                <c:v>16643523000</c:v>
              </c:pt>
              <c:pt idx="189">
                <c:v>15983783500</c:v>
              </c:pt>
              <c:pt idx="190">
                <c:v>15336819000</c:v>
              </c:pt>
              <c:pt idx="191">
                <c:v>14698276700</c:v>
              </c:pt>
              <c:pt idx="192">
                <c:v>14090716900</c:v>
              </c:pt>
              <c:pt idx="193">
                <c:v>13503999600</c:v>
              </c:pt>
              <c:pt idx="194">
                <c:v>12922406700</c:v>
              </c:pt>
              <c:pt idx="195">
                <c:v>12357111600</c:v>
              </c:pt>
              <c:pt idx="196">
                <c:v>11803045800</c:v>
              </c:pt>
              <c:pt idx="197">
                <c:v>11283448200</c:v>
              </c:pt>
              <c:pt idx="198">
                <c:v>10796955500</c:v>
              </c:pt>
              <c:pt idx="199">
                <c:v>10322341600</c:v>
              </c:pt>
              <c:pt idx="200">
                <c:v>9437757740</c:v>
              </c:pt>
              <c:pt idx="201">
                <c:v>8610776090</c:v>
              </c:pt>
              <c:pt idx="202">
                <c:v>7865324710</c:v>
              </c:pt>
              <c:pt idx="203">
                <c:v>7214944190</c:v>
              </c:pt>
              <c:pt idx="204">
                <c:v>6588834210</c:v>
              </c:pt>
              <c:pt idx="205">
                <c:v>6055394850</c:v>
              </c:pt>
              <c:pt idx="206">
                <c:v>5549434340</c:v>
              </c:pt>
              <c:pt idx="207">
                <c:v>5102862110</c:v>
              </c:pt>
              <c:pt idx="208">
                <c:v>4691934990</c:v>
              </c:pt>
              <c:pt idx="209">
                <c:v>4341411050</c:v>
              </c:pt>
              <c:pt idx="210">
                <c:v>3948907650</c:v>
              </c:pt>
              <c:pt idx="211">
                <c:v>3585010220</c:v>
              </c:pt>
              <c:pt idx="212">
                <c:v>3265777300</c:v>
              </c:pt>
              <c:pt idx="213">
                <c:v>32391111200</c:v>
              </c:pt>
              <c:pt idx="214">
                <c:v>31786366500</c:v>
              </c:pt>
              <c:pt idx="215">
                <c:v>31444584100</c:v>
              </c:pt>
              <c:pt idx="216">
                <c:v>31145876800</c:v>
              </c:pt>
              <c:pt idx="217">
                <c:v>30877552900</c:v>
              </c:pt>
              <c:pt idx="218">
                <c:v>30546947800</c:v>
              </c:pt>
              <c:pt idx="219">
                <c:v>30200193200</c:v>
              </c:pt>
              <c:pt idx="220">
                <c:v>29798168200</c:v>
              </c:pt>
              <c:pt idx="221">
                <c:v>29294424200</c:v>
              </c:pt>
              <c:pt idx="222">
                <c:v>29054100700</c:v>
              </c:pt>
              <c:pt idx="223">
                <c:v>28836749600</c:v>
              </c:pt>
              <c:pt idx="224">
                <c:v>28560618600</c:v>
              </c:pt>
              <c:pt idx="225">
                <c:v>28028824900</c:v>
              </c:pt>
              <c:pt idx="226">
                <c:v>27636157800</c:v>
              </c:pt>
              <c:pt idx="227">
                <c:v>27351587300</c:v>
              </c:pt>
              <c:pt idx="228">
                <c:v>27077739100</c:v>
              </c:pt>
              <c:pt idx="229">
                <c:v>26754512200</c:v>
              </c:pt>
              <c:pt idx="230">
                <c:v>26368636700</c:v>
              </c:pt>
              <c:pt idx="231">
                <c:v>25958569000</c:v>
              </c:pt>
              <c:pt idx="232">
                <c:v>25619664700</c:v>
              </c:pt>
              <c:pt idx="233">
                <c:v>25204454700</c:v>
              </c:pt>
              <c:pt idx="234">
                <c:v>24693911900</c:v>
              </c:pt>
              <c:pt idx="235">
                <c:v>24060051500</c:v>
              </c:pt>
              <c:pt idx="236">
                <c:v>23288821300</c:v>
              </c:pt>
              <c:pt idx="237">
                <c:v>22426050200</c:v>
              </c:pt>
              <c:pt idx="238">
                <c:v>21459111300</c:v>
              </c:pt>
              <c:pt idx="239">
                <c:v>20437940500</c:v>
              </c:pt>
              <c:pt idx="240">
                <c:v>19412016900</c:v>
              </c:pt>
              <c:pt idx="241">
                <c:v>18026556600</c:v>
              </c:pt>
              <c:pt idx="242">
                <c:v>16676544800</c:v>
              </c:pt>
              <c:pt idx="243">
                <c:v>15369890100</c:v>
              </c:pt>
              <c:pt idx="244">
                <c:v>14151869600</c:v>
              </c:pt>
              <c:pt idx="245">
                <c:v>12981009700</c:v>
              </c:pt>
              <c:pt idx="246">
                <c:v>11886341600</c:v>
              </c:pt>
              <c:pt idx="247">
                <c:v>10868016600</c:v>
              </c:pt>
              <c:pt idx="248">
                <c:v>9944546540</c:v>
              </c:pt>
              <c:pt idx="249">
                <c:v>9082157810</c:v>
              </c:pt>
              <c:pt idx="250">
                <c:v>8278431060</c:v>
              </c:pt>
              <c:pt idx="251">
                <c:v>7573672310</c:v>
              </c:pt>
              <c:pt idx="252">
                <c:v>6920172250</c:v>
              </c:pt>
              <c:pt idx="253">
                <c:v>6308765100</c:v>
              </c:pt>
              <c:pt idx="254">
                <c:v>5794684680</c:v>
              </c:pt>
              <c:pt idx="255">
                <c:v>5330858000</c:v>
              </c:pt>
              <c:pt idx="256">
                <c:v>4899319560</c:v>
              </c:pt>
              <c:pt idx="257">
                <c:v>4505111940</c:v>
              </c:pt>
              <c:pt idx="258">
                <c:v>4250175280</c:v>
              </c:pt>
              <c:pt idx="259">
                <c:v>4089198470</c:v>
              </c:pt>
              <c:pt idx="260">
                <c:v>3893772280</c:v>
              </c:pt>
              <c:pt idx="261">
                <c:v>3963965870</c:v>
              </c:pt>
              <c:pt idx="262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883904"/>
        <c:axId val="35332096"/>
      </c:scatterChart>
      <c:scatterChart>
        <c:scatterStyle val="lineMarker"/>
        <c:varyColors val="0"/>
        <c:ser>
          <c:idx val="1"/>
          <c:order val="1"/>
          <c:tx>
            <c:v>Radiation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Lit>
              <c:formatCode>General</c:formatCode>
              <c:ptCount val="263"/>
              <c:pt idx="0">
                <c:v>2.3125293400000002</c:v>
              </c:pt>
              <c:pt idx="1">
                <c:v>2.5882313199999998</c:v>
              </c:pt>
              <c:pt idx="2">
                <c:v>2.8909435299999999</c:v>
              </c:pt>
              <c:pt idx="3">
                <c:v>3.2312595399999999</c:v>
              </c:pt>
              <c:pt idx="4">
                <c:v>3.6199112499999999</c:v>
              </c:pt>
              <c:pt idx="5">
                <c:v>4.0534031500000003</c:v>
              </c:pt>
              <c:pt idx="6">
                <c:v>4.5385600699999999</c:v>
              </c:pt>
              <c:pt idx="7">
                <c:v>5.0853233099999997</c:v>
              </c:pt>
              <c:pt idx="8">
                <c:v>5.7174435499999996</c:v>
              </c:pt>
              <c:pt idx="9">
                <c:v>6.0533478000000001</c:v>
              </c:pt>
              <c:pt idx="10">
                <c:v>6.4095117100000003</c:v>
              </c:pt>
              <c:pt idx="11">
                <c:v>6.7433219099999997</c:v>
              </c:pt>
              <c:pt idx="12">
                <c:v>7.1440412599999998</c:v>
              </c:pt>
              <c:pt idx="13">
                <c:v>7.5533015399999996</c:v>
              </c:pt>
              <c:pt idx="14">
                <c:v>7.9946810499999996</c:v>
              </c:pt>
              <c:pt idx="15">
                <c:v>8.4619183899999992</c:v>
              </c:pt>
              <c:pt idx="16">
                <c:v>8.5848920700000004</c:v>
              </c:pt>
              <c:pt idx="17">
                <c:v>7.9873594900000002</c:v>
              </c:pt>
              <c:pt idx="18">
                <c:v>7.9868363499999999</c:v>
              </c:pt>
              <c:pt idx="19">
                <c:v>7.9868492900000003</c:v>
              </c:pt>
              <c:pt idx="20">
                <c:v>7.9882856100000001</c:v>
              </c:pt>
              <c:pt idx="21">
                <c:v>7.9881372600000002</c:v>
              </c:pt>
              <c:pt idx="22">
                <c:v>7.9874051699999997</c:v>
              </c:pt>
              <c:pt idx="23">
                <c:v>7.9893935100000002</c:v>
              </c:pt>
              <c:pt idx="24">
                <c:v>7.9893150999999998</c:v>
              </c:pt>
              <c:pt idx="25">
                <c:v>7.99252597</c:v>
              </c:pt>
              <c:pt idx="26">
                <c:v>7.99269403</c:v>
              </c:pt>
              <c:pt idx="27">
                <c:v>7.9947549599999999</c:v>
              </c:pt>
              <c:pt idx="28">
                <c:v>8.1383867300000006</c:v>
              </c:pt>
              <c:pt idx="29">
                <c:v>2.2734399999999999</c:v>
              </c:pt>
              <c:pt idx="30">
                <c:v>2.5567485200000002</c:v>
              </c:pt>
              <c:pt idx="31">
                <c:v>2.8676484000000002</c:v>
              </c:pt>
              <c:pt idx="32">
                <c:v>3.2098890999999998</c:v>
              </c:pt>
              <c:pt idx="33">
                <c:v>3.5947989900000001</c:v>
              </c:pt>
              <c:pt idx="34">
                <c:v>4.0324965600000002</c:v>
              </c:pt>
              <c:pt idx="35">
                <c:v>4.5177242199999998</c:v>
              </c:pt>
              <c:pt idx="36">
                <c:v>5.0590441200000003</c:v>
              </c:pt>
              <c:pt idx="37">
                <c:v>5.6885947799999999</c:v>
              </c:pt>
              <c:pt idx="38">
                <c:v>6.0260527499999998</c:v>
              </c:pt>
              <c:pt idx="39">
                <c:v>6.38378478</c:v>
              </c:pt>
              <c:pt idx="40">
                <c:v>6.7230830499999996</c:v>
              </c:pt>
              <c:pt idx="41">
                <c:v>7.1226967200000004</c:v>
              </c:pt>
              <c:pt idx="42">
                <c:v>7.5298876200000002</c:v>
              </c:pt>
              <c:pt idx="43">
                <c:v>7.9663668100000002</c:v>
              </c:pt>
              <c:pt idx="44">
                <c:v>8.4348852000000001</c:v>
              </c:pt>
              <c:pt idx="45">
                <c:v>8.36098067</c:v>
              </c:pt>
              <c:pt idx="46">
                <c:v>9.1823824700000003</c:v>
              </c:pt>
              <c:pt idx="47">
                <c:v>8.10111822</c:v>
              </c:pt>
              <c:pt idx="48">
                <c:v>8.0996593600000004</c:v>
              </c:pt>
              <c:pt idx="49">
                <c:v>8.1008779999999998</c:v>
              </c:pt>
              <c:pt idx="50">
                <c:v>8.1035692099999999</c:v>
              </c:pt>
              <c:pt idx="51">
                <c:v>8.1062380600000008</c:v>
              </c:pt>
              <c:pt idx="52">
                <c:v>8.1071497299999997</c:v>
              </c:pt>
              <c:pt idx="53">
                <c:v>8.1081864499999998</c:v>
              </c:pt>
              <c:pt idx="54">
                <c:v>8.1104215899999996</c:v>
              </c:pt>
              <c:pt idx="55">
                <c:v>8.1126748200000005</c:v>
              </c:pt>
              <c:pt idx="56">
                <c:v>8.1143278599999995</c:v>
              </c:pt>
              <c:pt idx="57">
                <c:v>8.3749659899999997</c:v>
              </c:pt>
              <c:pt idx="58">
                <c:v>2.07328125</c:v>
              </c:pt>
              <c:pt idx="59">
                <c:v>2.33756524</c:v>
              </c:pt>
              <c:pt idx="60">
                <c:v>2.6218141300000002</c:v>
              </c:pt>
              <c:pt idx="61">
                <c:v>2.94489673</c:v>
              </c:pt>
              <c:pt idx="62">
                <c:v>3.2905834</c:v>
              </c:pt>
              <c:pt idx="63">
                <c:v>3.6875599800000001</c:v>
              </c:pt>
              <c:pt idx="64">
                <c:v>4.1365360300000003</c:v>
              </c:pt>
              <c:pt idx="65">
                <c:v>4.6355845699999998</c:v>
              </c:pt>
              <c:pt idx="66">
                <c:v>5.1956117400000004</c:v>
              </c:pt>
              <c:pt idx="67">
                <c:v>5.8350052699999999</c:v>
              </c:pt>
              <c:pt idx="68">
                <c:v>6.1835588499999998</c:v>
              </c:pt>
              <c:pt idx="69">
                <c:v>6.5434434299999999</c:v>
              </c:pt>
              <c:pt idx="70">
                <c:v>6.8981306800000004</c:v>
              </c:pt>
              <c:pt idx="71">
                <c:v>7.2859439100000003</c:v>
              </c:pt>
              <c:pt idx="72">
                <c:v>7.7038063599999997</c:v>
              </c:pt>
              <c:pt idx="73">
                <c:v>8.1341356299999994</c:v>
              </c:pt>
              <c:pt idx="74">
                <c:v>8.3478760600000008</c:v>
              </c:pt>
              <c:pt idx="75">
                <c:v>8.3432955900000003</c:v>
              </c:pt>
              <c:pt idx="76">
                <c:v>8.3428414699999998</c:v>
              </c:pt>
              <c:pt idx="77">
                <c:v>8.3423834200000009</c:v>
              </c:pt>
              <c:pt idx="78">
                <c:v>8.34385434</c:v>
              </c:pt>
              <c:pt idx="79">
                <c:v>8.3449068900000007</c:v>
              </c:pt>
              <c:pt idx="80">
                <c:v>8.3445621800000005</c:v>
              </c:pt>
              <c:pt idx="81">
                <c:v>8.3482027300000006</c:v>
              </c:pt>
              <c:pt idx="82">
                <c:v>8.3492664399999992</c:v>
              </c:pt>
              <c:pt idx="83">
                <c:v>8.3495372299999993</c:v>
              </c:pt>
              <c:pt idx="84">
                <c:v>8.3522941500000005</c:v>
              </c:pt>
              <c:pt idx="85">
                <c:v>8.3566393199999993</c:v>
              </c:pt>
              <c:pt idx="86">
                <c:v>8.3598221899999992</c:v>
              </c:pt>
              <c:pt idx="87">
                <c:v>8.7254233899999996</c:v>
              </c:pt>
              <c:pt idx="88">
                <c:v>2.0394554899999999</c:v>
              </c:pt>
              <c:pt idx="89">
                <c:v>2.2737368999999998</c:v>
              </c:pt>
              <c:pt idx="90">
                <c:v>2.5518075499999999</c:v>
              </c:pt>
              <c:pt idx="91">
                <c:v>2.86102481</c:v>
              </c:pt>
              <c:pt idx="92">
                <c:v>3.2077234200000002</c:v>
              </c:pt>
              <c:pt idx="93">
                <c:v>3.5916551600000002</c:v>
              </c:pt>
              <c:pt idx="94">
                <c:v>4.0228179300000004</c:v>
              </c:pt>
              <c:pt idx="95">
                <c:v>4.5049423099999997</c:v>
              </c:pt>
              <c:pt idx="96">
                <c:v>5.0542243899999999</c:v>
              </c:pt>
              <c:pt idx="97">
                <c:v>5.6848459299999998</c:v>
              </c:pt>
              <c:pt idx="98">
                <c:v>6.0221300700000002</c:v>
              </c:pt>
              <c:pt idx="99">
                <c:v>6.3754395099999996</c:v>
              </c:pt>
              <c:pt idx="100">
                <c:v>6.7114709299999999</c:v>
              </c:pt>
              <c:pt idx="101">
                <c:v>7.1092313000000003</c:v>
              </c:pt>
              <c:pt idx="102">
                <c:v>7.5145599199999999</c:v>
              </c:pt>
              <c:pt idx="103">
                <c:v>7.9443014099999996</c:v>
              </c:pt>
              <c:pt idx="104">
                <c:v>8.3881006199999995</c:v>
              </c:pt>
              <c:pt idx="105">
                <c:v>8.71441555</c:v>
              </c:pt>
              <c:pt idx="106">
                <c:v>8.7129113500000006</c:v>
              </c:pt>
              <c:pt idx="107">
                <c:v>8.7147639100000003</c:v>
              </c:pt>
              <c:pt idx="108">
                <c:v>8.7108649099999997</c:v>
              </c:pt>
              <c:pt idx="109">
                <c:v>8.7119251999999996</c:v>
              </c:pt>
              <c:pt idx="110">
                <c:v>8.7122206099999993</c:v>
              </c:pt>
              <c:pt idx="111">
                <c:v>8.7152705899999994</c:v>
              </c:pt>
              <c:pt idx="112">
                <c:v>8.7182824799999992</c:v>
              </c:pt>
              <c:pt idx="113">
                <c:v>8.7232641799999993</c:v>
              </c:pt>
              <c:pt idx="114">
                <c:v>8.7256845999999992</c:v>
              </c:pt>
              <c:pt idx="115">
                <c:v>8.7284312199999992</c:v>
              </c:pt>
              <c:pt idx="116">
                <c:v>8.7335072300000007</c:v>
              </c:pt>
              <c:pt idx="117">
                <c:v>10.356664200000001</c:v>
              </c:pt>
              <c:pt idx="118">
                <c:v>2.26353407</c:v>
              </c:pt>
              <c:pt idx="119">
                <c:v>2.54437895</c:v>
              </c:pt>
              <c:pt idx="120">
                <c:v>2.8543766800000001</c:v>
              </c:pt>
              <c:pt idx="121">
                <c:v>3.19772225</c:v>
              </c:pt>
              <c:pt idx="122">
                <c:v>3.58908994</c:v>
              </c:pt>
              <c:pt idx="123">
                <c:v>4.0099905099999997</c:v>
              </c:pt>
              <c:pt idx="124">
                <c:v>4.49470028</c:v>
              </c:pt>
              <c:pt idx="125">
                <c:v>5.0389389700000002</c:v>
              </c:pt>
              <c:pt idx="126">
                <c:v>5.6719841799999999</c:v>
              </c:pt>
              <c:pt idx="127">
                <c:v>6.0111934600000003</c:v>
              </c:pt>
              <c:pt idx="128">
                <c:v>6.3682108499999996</c:v>
              </c:pt>
              <c:pt idx="129">
                <c:v>6.7083158999999997</c:v>
              </c:pt>
              <c:pt idx="130">
                <c:v>7.1024329599999998</c:v>
              </c:pt>
              <c:pt idx="131">
                <c:v>7.5115436799999999</c:v>
              </c:pt>
              <c:pt idx="132">
                <c:v>7.9362706200000002</c:v>
              </c:pt>
              <c:pt idx="133">
                <c:v>8.3824325599999998</c:v>
              </c:pt>
              <c:pt idx="134">
                <c:v>8.8386850900000002</c:v>
              </c:pt>
              <c:pt idx="135">
                <c:v>9.2795176500000007</c:v>
              </c:pt>
              <c:pt idx="136">
                <c:v>9.7006617399999993</c:v>
              </c:pt>
              <c:pt idx="137">
                <c:v>9.9165453200000009</c:v>
              </c:pt>
              <c:pt idx="138">
                <c:v>10.101794200000001</c:v>
              </c:pt>
              <c:pt idx="139">
                <c:v>10.2903327</c:v>
              </c:pt>
              <c:pt idx="140">
                <c:v>10.451133</c:v>
              </c:pt>
              <c:pt idx="141">
                <c:v>10.6160797</c:v>
              </c:pt>
              <c:pt idx="142">
                <c:v>10.6551054</c:v>
              </c:pt>
              <c:pt idx="143">
                <c:v>10.694086499999999</c:v>
              </c:pt>
              <c:pt idx="144">
                <c:v>10.7136672</c:v>
              </c:pt>
              <c:pt idx="145">
                <c:v>10.7374157</c:v>
              </c:pt>
              <c:pt idx="146">
                <c:v>10.776279300000001</c:v>
              </c:pt>
              <c:pt idx="147">
                <c:v>10.8253848</c:v>
              </c:pt>
              <c:pt idx="148">
                <c:v>10.8905998</c:v>
              </c:pt>
              <c:pt idx="149">
                <c:v>10.9184155</c:v>
              </c:pt>
              <c:pt idx="150">
                <c:v>10.9614393</c:v>
              </c:pt>
              <c:pt idx="151">
                <c:v>11.012057</c:v>
              </c:pt>
              <c:pt idx="152">
                <c:v>11.072187899999999</c:v>
              </c:pt>
              <c:pt idx="153">
                <c:v>11.142292100000001</c:v>
              </c:pt>
              <c:pt idx="154">
                <c:v>11.227312599999999</c:v>
              </c:pt>
              <c:pt idx="155">
                <c:v>11.333523100000001</c:v>
              </c:pt>
              <c:pt idx="156">
                <c:v>15.6665607</c:v>
              </c:pt>
              <c:pt idx="157">
                <c:v>2.0173609400000001</c:v>
              </c:pt>
              <c:pt idx="158">
                <c:v>2.0172958099999998</c:v>
              </c:pt>
              <c:pt idx="159">
                <c:v>2.2407895</c:v>
              </c:pt>
              <c:pt idx="160">
                <c:v>2.5153256800000001</c:v>
              </c:pt>
              <c:pt idx="161">
                <c:v>2.8146492200000002</c:v>
              </c:pt>
              <c:pt idx="162">
                <c:v>3.1569398</c:v>
              </c:pt>
              <c:pt idx="163">
                <c:v>3.5440633400000001</c:v>
              </c:pt>
              <c:pt idx="164">
                <c:v>3.97369409</c:v>
              </c:pt>
              <c:pt idx="165">
                <c:v>4.4574642799999999</c:v>
              </c:pt>
              <c:pt idx="166">
                <c:v>5.0001605600000003</c:v>
              </c:pt>
              <c:pt idx="167">
                <c:v>5.6257317200000001</c:v>
              </c:pt>
              <c:pt idx="168">
                <c:v>5.96257853</c:v>
              </c:pt>
              <c:pt idx="169">
                <c:v>6.3185326499999999</c:v>
              </c:pt>
              <c:pt idx="170">
                <c:v>6.6561954600000002</c:v>
              </c:pt>
              <c:pt idx="171">
                <c:v>7.0533294599999996</c:v>
              </c:pt>
              <c:pt idx="172">
                <c:v>7.4621229600000003</c:v>
              </c:pt>
              <c:pt idx="173">
                <c:v>7.89468046</c:v>
              </c:pt>
              <c:pt idx="174">
                <c:v>8.3619005499999997</c:v>
              </c:pt>
              <c:pt idx="175">
                <c:v>8.8453019899999994</c:v>
              </c:pt>
              <c:pt idx="176">
                <c:v>9.3486764400000002</c:v>
              </c:pt>
              <c:pt idx="177">
                <c:v>9.7435112400000001</c:v>
              </c:pt>
              <c:pt idx="178">
                <c:v>10.1372187</c:v>
              </c:pt>
              <c:pt idx="179">
                <c:v>10.5198143</c:v>
              </c:pt>
              <c:pt idx="180">
                <c:v>10.879540499999999</c:v>
              </c:pt>
              <c:pt idx="181">
                <c:v>11.2195737</c:v>
              </c:pt>
              <c:pt idx="182">
                <c:v>11.5322274</c:v>
              </c:pt>
              <c:pt idx="183">
                <c:v>11.8198664</c:v>
              </c:pt>
              <c:pt idx="184">
                <c:v>11.9328839</c:v>
              </c:pt>
              <c:pt idx="185">
                <c:v>12.346385099999999</c:v>
              </c:pt>
              <c:pt idx="186">
                <c:v>12.580667699999999</c:v>
              </c:pt>
              <c:pt idx="187">
                <c:v>12.8000583</c:v>
              </c:pt>
              <c:pt idx="188">
                <c:v>12.9365348</c:v>
              </c:pt>
              <c:pt idx="189">
                <c:v>13.069204600000001</c:v>
              </c:pt>
              <c:pt idx="190">
                <c:v>13.192946600000001</c:v>
              </c:pt>
              <c:pt idx="191">
                <c:v>13.312765799999999</c:v>
              </c:pt>
              <c:pt idx="192">
                <c:v>13.4359489</c:v>
              </c:pt>
              <c:pt idx="193">
                <c:v>13.5558225</c:v>
              </c:pt>
              <c:pt idx="194">
                <c:v>13.665358400000001</c:v>
              </c:pt>
              <c:pt idx="195">
                <c:v>13.7769998</c:v>
              </c:pt>
              <c:pt idx="196">
                <c:v>13.8751017</c:v>
              </c:pt>
              <c:pt idx="197">
                <c:v>13.9830545</c:v>
              </c:pt>
              <c:pt idx="198">
                <c:v>14.095452099999999</c:v>
              </c:pt>
              <c:pt idx="199">
                <c:v>14.190890100000001</c:v>
              </c:pt>
              <c:pt idx="200">
                <c:v>14.392512999999999</c:v>
              </c:pt>
              <c:pt idx="201">
                <c:v>14.593897399999999</c:v>
              </c:pt>
              <c:pt idx="202">
                <c:v>14.7716802</c:v>
              </c:pt>
              <c:pt idx="203">
                <c:v>14.956072300000001</c:v>
              </c:pt>
              <c:pt idx="204">
                <c:v>15.143762600000001</c:v>
              </c:pt>
              <c:pt idx="205">
                <c:v>15.3707616</c:v>
              </c:pt>
              <c:pt idx="206">
                <c:v>15.533975399999999</c:v>
              </c:pt>
              <c:pt idx="207">
                <c:v>15.718035</c:v>
              </c:pt>
              <c:pt idx="208">
                <c:v>15.87534</c:v>
              </c:pt>
              <c:pt idx="209">
                <c:v>15.989548299999999</c:v>
              </c:pt>
              <c:pt idx="210">
                <c:v>16.2158883</c:v>
              </c:pt>
              <c:pt idx="211">
                <c:v>16.3140748</c:v>
              </c:pt>
              <c:pt idx="212">
                <c:v>16.518087900000001</c:v>
              </c:pt>
              <c:pt idx="213">
                <c:v>2.0238658300000001</c:v>
              </c:pt>
              <c:pt idx="214">
                <c:v>2.24739574</c:v>
              </c:pt>
              <c:pt idx="215">
                <c:v>2.52356867</c:v>
              </c:pt>
              <c:pt idx="216">
                <c:v>2.82571774</c:v>
              </c:pt>
              <c:pt idx="217">
                <c:v>3.1653415900000001</c:v>
              </c:pt>
              <c:pt idx="218">
                <c:v>3.55359947</c:v>
              </c:pt>
              <c:pt idx="219">
                <c:v>3.9778659799999998</c:v>
              </c:pt>
              <c:pt idx="220">
                <c:v>4.4608581999999997</c:v>
              </c:pt>
              <c:pt idx="221">
                <c:v>4.9980717500000003</c:v>
              </c:pt>
              <c:pt idx="222">
                <c:v>5.62122074</c:v>
              </c:pt>
              <c:pt idx="223">
                <c:v>5.9535660500000001</c:v>
              </c:pt>
              <c:pt idx="224">
                <c:v>6.3026467799999999</c:v>
              </c:pt>
              <c:pt idx="225">
                <c:v>6.64377906</c:v>
              </c:pt>
              <c:pt idx="226">
                <c:v>7.0402395200000001</c:v>
              </c:pt>
              <c:pt idx="227">
                <c:v>7.4477478399999999</c:v>
              </c:pt>
              <c:pt idx="228">
                <c:v>7.8898434399999999</c:v>
              </c:pt>
              <c:pt idx="229">
                <c:v>8.34843957</c:v>
              </c:pt>
              <c:pt idx="230">
                <c:v>8.8352857999999994</c:v>
              </c:pt>
              <c:pt idx="231">
                <c:v>9.3402730900000002</c:v>
              </c:pt>
              <c:pt idx="232">
                <c:v>9.7404647099999995</c:v>
              </c:pt>
              <c:pt idx="233">
                <c:v>10.1372081</c:v>
              </c:pt>
              <c:pt idx="234">
                <c:v>10.5276131</c:v>
              </c:pt>
              <c:pt idx="235">
                <c:v>10.9064326</c:v>
              </c:pt>
              <c:pt idx="236">
                <c:v>11.2589401</c:v>
              </c:pt>
              <c:pt idx="237">
                <c:v>11.5853149</c:v>
              </c:pt>
              <c:pt idx="238">
                <c:v>11.879803799999999</c:v>
              </c:pt>
              <c:pt idx="239">
                <c:v>12.1487564</c:v>
              </c:pt>
              <c:pt idx="240">
                <c:v>12.406228199999999</c:v>
              </c:pt>
              <c:pt idx="241">
                <c:v>12.708201499999999</c:v>
              </c:pt>
              <c:pt idx="242">
                <c:v>12.986308599999999</c:v>
              </c:pt>
              <c:pt idx="243">
                <c:v>13.242856700000001</c:v>
              </c:pt>
              <c:pt idx="244">
                <c:v>13.4993476</c:v>
              </c:pt>
              <c:pt idx="245">
                <c:v>13.7247652</c:v>
              </c:pt>
              <c:pt idx="246">
                <c:v>13.9533857</c:v>
              </c:pt>
              <c:pt idx="247">
                <c:v>14.1657931</c:v>
              </c:pt>
              <c:pt idx="248">
                <c:v>14.374199300000001</c:v>
              </c:pt>
              <c:pt idx="249">
                <c:v>14.5768395</c:v>
              </c:pt>
              <c:pt idx="250">
                <c:v>14.771383399999999</c:v>
              </c:pt>
              <c:pt idx="251">
                <c:v>14.955909800000001</c:v>
              </c:pt>
              <c:pt idx="252">
                <c:v>15.1348986</c:v>
              </c:pt>
              <c:pt idx="253">
                <c:v>15.293733899999999</c:v>
              </c:pt>
              <c:pt idx="254">
                <c:v>15.500914699999999</c:v>
              </c:pt>
              <c:pt idx="255">
                <c:v>15.706474999999999</c:v>
              </c:pt>
              <c:pt idx="256">
                <c:v>15.8626366</c:v>
              </c:pt>
              <c:pt idx="257">
                <c:v>16.052407800000001</c:v>
              </c:pt>
              <c:pt idx="258">
                <c:v>16.152970100000001</c:v>
              </c:pt>
              <c:pt idx="259">
                <c:v>16.2886849</c:v>
              </c:pt>
              <c:pt idx="260">
                <c:v>16.321268499999999</c:v>
              </c:pt>
              <c:pt idx="261">
                <c:v>16.5781578</c:v>
              </c:pt>
              <c:pt idx="262">
                <c:v>#N/A</c:v>
              </c:pt>
            </c:numLit>
          </c:xVal>
          <c:yVal>
            <c:numLit>
              <c:formatCode>General</c:formatCode>
              <c:ptCount val="263"/>
              <c:pt idx="0">
                <c:v>1.42708376E-3</c:v>
              </c:pt>
              <c:pt idx="1">
                <c:v>1.4368441600000001E-3</c:v>
              </c:pt>
              <c:pt idx="2">
                <c:v>1.4517630900000001E-3</c:v>
              </c:pt>
              <c:pt idx="3">
                <c:v>1.42628174E-3</c:v>
              </c:pt>
              <c:pt idx="4">
                <c:v>9.9551286100000008E-4</c:v>
              </c:pt>
              <c:pt idx="5">
                <c:v>4.2784515800000002E-3</c:v>
              </c:pt>
              <c:pt idx="6">
                <c:v>2.8752737499999998E-3</c:v>
              </c:pt>
              <c:pt idx="7">
                <c:v>2.86076335E-3</c:v>
              </c:pt>
              <c:pt idx="8">
                <c:v>4.2847697600000003E-3</c:v>
              </c:pt>
              <c:pt idx="9">
                <c:v>2.8623720000000002E-3</c:v>
              </c:pt>
              <c:pt idx="10">
                <c:v>4.2850708600000002E-3</c:v>
              </c:pt>
              <c:pt idx="11">
                <c:v>5.7812789599999996E-3</c:v>
              </c:pt>
              <c:pt idx="12">
                <c:v>1.42207854E-3</c:v>
              </c:pt>
              <c:pt idx="13">
                <c:v>1.4154985299999999E-3</c:v>
              </c:pt>
              <c:pt idx="14">
                <c:v>4.3530529000000004E-3</c:v>
              </c:pt>
              <c:pt idx="15">
                <c:v>9.9908691599999997E-4</c:v>
              </c:pt>
              <c:pt idx="16">
                <c:v>1.42618152E-3</c:v>
              </c:pt>
              <c:pt idx="17">
                <c:v>0.50201201500000003</c:v>
              </c:pt>
              <c:pt idx="18">
                <c:v>0.48947192099999998</c:v>
              </c:pt>
              <c:pt idx="19">
                <c:v>0.86147305699999999</c:v>
              </c:pt>
              <c:pt idx="20">
                <c:v>1.04783811</c:v>
              </c:pt>
              <c:pt idx="21">
                <c:v>1.30947119</c:v>
              </c:pt>
              <c:pt idx="22">
                <c:v>1.8840197400000001</c:v>
              </c:pt>
              <c:pt idx="23">
                <c:v>2.17884491</c:v>
              </c:pt>
              <c:pt idx="24">
                <c:v>2.6709530899999998</c:v>
              </c:pt>
              <c:pt idx="25">
                <c:v>3.2666237900000001</c:v>
              </c:pt>
              <c:pt idx="26">
                <c:v>3.6116756400000001</c:v>
              </c:pt>
              <c:pt idx="27">
                <c:v>4.2472985899999998</c:v>
              </c:pt>
              <c:pt idx="28">
                <c:v>14.676617500000001</c:v>
              </c:pt>
              <c:pt idx="29">
                <c:v>7.1094688899999998E-3</c:v>
              </c:pt>
              <c:pt idx="30">
                <c:v>8.6602517599999995E-3</c:v>
              </c:pt>
              <c:pt idx="31">
                <c:v>4.3231790499999997E-3</c:v>
              </c:pt>
              <c:pt idx="32">
                <c:v>2.91678747E-3</c:v>
              </c:pt>
              <c:pt idx="33">
                <c:v>2.8927021000000001E-3</c:v>
              </c:pt>
              <c:pt idx="34">
                <c:v>4.3359569399999999E-3</c:v>
              </c:pt>
              <c:pt idx="35">
                <c:v>1.0053547499999999E-2</c:v>
              </c:pt>
              <c:pt idx="36">
                <c:v>5.74160357E-3</c:v>
              </c:pt>
              <c:pt idx="37">
                <c:v>1.0214481100000001E-3</c:v>
              </c:pt>
              <c:pt idx="38">
                <c:v>2.8503291800000001E-3</c:v>
              </c:pt>
              <c:pt idx="39">
                <c:v>1.4214791E-3</c:v>
              </c:pt>
              <c:pt idx="40">
                <c:v>2.84073143E-3</c:v>
              </c:pt>
              <c:pt idx="41">
                <c:v>4.26764208E-3</c:v>
              </c:pt>
              <c:pt idx="42">
                <c:v>2.8477265899999999E-3</c:v>
              </c:pt>
              <c:pt idx="43">
                <c:v>4.3031755399999998E-3</c:v>
              </c:pt>
              <c:pt idx="44">
                <c:v>4.3365663600000003E-3</c:v>
              </c:pt>
              <c:pt idx="45">
                <c:v>2.84552626E-3</c:v>
              </c:pt>
              <c:pt idx="46">
                <c:v>0.30062655799999999</c:v>
              </c:pt>
              <c:pt idx="47">
                <c:v>1.5901808999999999E-2</c:v>
              </c:pt>
              <c:pt idx="48">
                <c:v>0.82497895700000001</c:v>
              </c:pt>
              <c:pt idx="49">
                <c:v>1.0895105599999999</c:v>
              </c:pt>
              <c:pt idx="50">
                <c:v>1.44829874</c:v>
              </c:pt>
              <c:pt idx="51">
                <c:v>1.62943159</c:v>
              </c:pt>
              <c:pt idx="52">
                <c:v>2.0435924399999998</c:v>
              </c:pt>
              <c:pt idx="53">
                <c:v>2.3707072600000001</c:v>
              </c:pt>
              <c:pt idx="54">
                <c:v>2.7299659300000001</c:v>
              </c:pt>
              <c:pt idx="55">
                <c:v>3.1980320500000001</c:v>
              </c:pt>
              <c:pt idx="56">
                <c:v>3.70004314</c:v>
              </c:pt>
              <c:pt idx="57">
                <c:v>23.946494300000001</c:v>
              </c:pt>
              <c:pt idx="58">
                <c:v>4.2493882800000004E-3</c:v>
              </c:pt>
              <c:pt idx="59">
                <c:v>2.9176074200000001E-3</c:v>
              </c:pt>
              <c:pt idx="60">
                <c:v>1.4399775199999999E-3</c:v>
              </c:pt>
              <c:pt idx="61">
                <c:v>9.9614264600000001E-4</c:v>
              </c:pt>
              <c:pt idx="62">
                <c:v>2.8674048400000002E-3</c:v>
              </c:pt>
              <c:pt idx="63">
                <c:v>5.7561464600000001E-3</c:v>
              </c:pt>
              <c:pt idx="64">
                <c:v>4.2407376499999996E-3</c:v>
              </c:pt>
              <c:pt idx="65">
                <c:v>1.5963385399999998E-2</c:v>
              </c:pt>
              <c:pt idx="66">
                <c:v>7.3167606400000003E-3</c:v>
              </c:pt>
              <c:pt idx="67">
                <c:v>7.1923789E-3</c:v>
              </c:pt>
              <c:pt idx="68">
                <c:v>1.0084679699999999E-3</c:v>
              </c:pt>
              <c:pt idx="69">
                <c:v>1.4231781799999999E-3</c:v>
              </c:pt>
              <c:pt idx="70">
                <c:v>1.0110933600000001E-3</c:v>
              </c:pt>
              <c:pt idx="71">
                <c:v>2.8511304599999998E-3</c:v>
              </c:pt>
              <c:pt idx="72">
                <c:v>5.7670778000000001E-3</c:v>
              </c:pt>
              <c:pt idx="73">
                <c:v>1.0026738E-2</c:v>
              </c:pt>
              <c:pt idx="74">
                <c:v>1.7355651400000002E-2</c:v>
              </c:pt>
              <c:pt idx="75">
                <c:v>0.119473203</c:v>
              </c:pt>
              <c:pt idx="76">
                <c:v>0.40227468700000002</c:v>
              </c:pt>
              <c:pt idx="77">
                <c:v>0.65217113400000004</c:v>
              </c:pt>
              <c:pt idx="78">
                <c:v>1.0203720300000001</c:v>
              </c:pt>
              <c:pt idx="79">
                <c:v>1.2735353</c:v>
              </c:pt>
              <c:pt idx="80">
                <c:v>1.6721167699999999</c:v>
              </c:pt>
              <c:pt idx="81">
                <c:v>2.23796616</c:v>
              </c:pt>
              <c:pt idx="82">
                <c:v>2.9262309100000001</c:v>
              </c:pt>
              <c:pt idx="83">
                <c:v>3.5192308300000001</c:v>
              </c:pt>
              <c:pt idx="84">
                <c:v>4.1989280000000004</c:v>
              </c:pt>
              <c:pt idx="85">
                <c:v>4.9909262500000002</c:v>
              </c:pt>
              <c:pt idx="86">
                <c:v>5.8651622300000001</c:v>
              </c:pt>
              <c:pt idx="87">
                <c:v>31.6450055</c:v>
              </c:pt>
              <c:pt idx="88">
                <c:v>1.00077326E-3</c:v>
              </c:pt>
              <c:pt idx="89">
                <c:v>1.4289903499999999E-3</c:v>
              </c:pt>
              <c:pt idx="90">
                <c:v>2.8866104800000002E-3</c:v>
              </c:pt>
              <c:pt idx="91">
                <c:v>4.3963972099999998E-3</c:v>
              </c:pt>
              <c:pt idx="92">
                <c:v>2.8708322199999998E-3</c:v>
              </c:pt>
              <c:pt idx="93">
                <c:v>1.40677252E-3</c:v>
              </c:pt>
              <c:pt idx="94">
                <c:v>4.3062004099999997E-3</c:v>
              </c:pt>
              <c:pt idx="95">
                <c:v>4.3582560700000002E-3</c:v>
              </c:pt>
              <c:pt idx="96">
                <c:v>2.8809365400000002E-3</c:v>
              </c:pt>
              <c:pt idx="97">
                <c:v>1.42277822E-3</c:v>
              </c:pt>
              <c:pt idx="98">
                <c:v>2.9063531800000001E-3</c:v>
              </c:pt>
              <c:pt idx="99">
                <c:v>1.00366069E-3</c:v>
              </c:pt>
              <c:pt idx="100">
                <c:v>2.8491276900000002E-3</c:v>
              </c:pt>
              <c:pt idx="101">
                <c:v>4.2291318099999999E-3</c:v>
              </c:pt>
              <c:pt idx="102">
                <c:v>4.3613196699999997E-3</c:v>
              </c:pt>
              <c:pt idx="103">
                <c:v>1.4364403600000001E-3</c:v>
              </c:pt>
              <c:pt idx="104">
                <c:v>1.14653471E-2</c:v>
              </c:pt>
              <c:pt idx="105">
                <c:v>2.7395744400000002E-2</c:v>
              </c:pt>
              <c:pt idx="106">
                <c:v>0.19242931799999999</c:v>
              </c:pt>
              <c:pt idx="107">
                <c:v>0.58717602000000002</c:v>
              </c:pt>
              <c:pt idx="108">
                <c:v>1.08851575</c:v>
              </c:pt>
              <c:pt idx="109">
                <c:v>1.6121203500000001</c:v>
              </c:pt>
              <c:pt idx="110">
                <c:v>2.39330365</c:v>
              </c:pt>
              <c:pt idx="111">
                <c:v>2.9776726600000001</c:v>
              </c:pt>
              <c:pt idx="112">
                <c:v>3.7545201800000001</c:v>
              </c:pt>
              <c:pt idx="113">
                <c:v>4.4989036200000001</c:v>
              </c:pt>
              <c:pt idx="114">
                <c:v>5.1509050600000004</c:v>
              </c:pt>
              <c:pt idx="115">
                <c:v>6.3650598299999999</c:v>
              </c:pt>
              <c:pt idx="116">
                <c:v>7.0656417100000004</c:v>
              </c:pt>
              <c:pt idx="117">
                <c:v>58.7919178</c:v>
              </c:pt>
              <c:pt idx="118">
                <c:v>2.82957488E-3</c:v>
              </c:pt>
              <c:pt idx="119">
                <c:v>1.43190533E-3</c:v>
              </c:pt>
              <c:pt idx="120">
                <c:v>5.7942934799999997E-3</c:v>
              </c:pt>
              <c:pt idx="121">
                <c:v>1.4405847699999999E-3</c:v>
              </c:pt>
              <c:pt idx="122">
                <c:v>2.8619697499999998E-3</c:v>
              </c:pt>
              <c:pt idx="123">
                <c:v>2.8647866600000002E-3</c:v>
              </c:pt>
              <c:pt idx="124">
                <c:v>7.2527740899999997E-3</c:v>
              </c:pt>
              <c:pt idx="125">
                <c:v>8.6931758899999999E-3</c:v>
              </c:pt>
              <c:pt idx="126">
                <c:v>7.2793242400000001E-3</c:v>
              </c:pt>
              <c:pt idx="127">
                <c:v>1.00077326E-3</c:v>
              </c:pt>
              <c:pt idx="128">
                <c:v>1.01536529E-3</c:v>
              </c:pt>
              <c:pt idx="129">
                <c:v>1.4447411399999999E-3</c:v>
              </c:pt>
              <c:pt idx="130">
                <c:v>5.7516989000000003E-3</c:v>
              </c:pt>
              <c:pt idx="131">
                <c:v>1.0031671200000001E-3</c:v>
              </c:pt>
              <c:pt idx="132">
                <c:v>1.0014063700000001E-2</c:v>
              </c:pt>
              <c:pt idx="133">
                <c:v>4.3499951200000001E-3</c:v>
              </c:pt>
              <c:pt idx="134">
                <c:v>5.8413066999999999E-2</c:v>
              </c:pt>
              <c:pt idx="135">
                <c:v>0.102930178</c:v>
              </c:pt>
              <c:pt idx="136">
                <c:v>0.23519573599999999</c:v>
              </c:pt>
              <c:pt idx="137">
                <c:v>0.49330467900000002</c:v>
              </c:pt>
              <c:pt idx="138">
                <c:v>0.64705858500000002</c:v>
              </c:pt>
              <c:pt idx="139">
                <c:v>0.94374250500000001</c:v>
              </c:pt>
              <c:pt idx="140">
                <c:v>1.2446930199999999</c:v>
              </c:pt>
              <c:pt idx="141">
                <c:v>1.8327027899999999</c:v>
              </c:pt>
              <c:pt idx="142">
                <c:v>2.1491928699999998</c:v>
              </c:pt>
              <c:pt idx="143">
                <c:v>2.8829616599999999</c:v>
              </c:pt>
              <c:pt idx="144">
                <c:v>3.6256610999999999</c:v>
              </c:pt>
              <c:pt idx="145">
                <c:v>4.6265012700000003</c:v>
              </c:pt>
              <c:pt idx="146">
                <c:v>5.5437665200000001</c:v>
              </c:pt>
              <c:pt idx="147">
                <c:v>6.1969114899999997</c:v>
              </c:pt>
              <c:pt idx="148">
                <c:v>7.1024782399999999</c:v>
              </c:pt>
              <c:pt idx="149">
                <c:v>8.4873472799999998</c:v>
              </c:pt>
              <c:pt idx="150">
                <c:v>8.7292916500000004</c:v>
              </c:pt>
              <c:pt idx="151">
                <c:v>9.7426696899999996</c:v>
              </c:pt>
              <c:pt idx="152">
                <c:v>10.3809082</c:v>
              </c:pt>
              <c:pt idx="153">
                <c:v>11.823713700000001</c:v>
              </c:pt>
              <c:pt idx="154">
                <c:v>12.8251586</c:v>
              </c:pt>
              <c:pt idx="155">
                <c:v>14.2718404</c:v>
              </c:pt>
              <c:pt idx="156">
                <c:v>512.45503199999996</c:v>
              </c:pt>
              <c:pt idx="157">
                <c:v>1.00917686E-2</c:v>
              </c:pt>
              <c:pt idx="158">
                <c:v>8.7084608999999993E-3</c:v>
              </c:pt>
              <c:pt idx="159">
                <c:v>3.9142752999999997E-3</c:v>
              </c:pt>
              <c:pt idx="160">
                <c:v>5.7561464600000001E-3</c:v>
              </c:pt>
              <c:pt idx="161">
                <c:v>7.1827826399999996E-3</c:v>
              </c:pt>
              <c:pt idx="162">
                <c:v>1.4289903499999999E-3</c:v>
              </c:pt>
              <c:pt idx="163">
                <c:v>4.2649439699999998E-3</c:v>
              </c:pt>
              <c:pt idx="164">
                <c:v>2.87285025E-3</c:v>
              </c:pt>
              <c:pt idx="165">
                <c:v>5.8040735900000001E-3</c:v>
              </c:pt>
              <c:pt idx="166">
                <c:v>1.0078303900000001E-3</c:v>
              </c:pt>
              <c:pt idx="167">
                <c:v>1.01479466E-3</c:v>
              </c:pt>
              <c:pt idx="168">
                <c:v>2.8785082599999999E-3</c:v>
              </c:pt>
              <c:pt idx="169">
                <c:v>5.7682936799999997E-3</c:v>
              </c:pt>
              <c:pt idx="170">
                <c:v>1.4246790600000001E-3</c:v>
              </c:pt>
              <c:pt idx="171">
                <c:v>2.8843800999999998E-3</c:v>
              </c:pt>
              <c:pt idx="172">
                <c:v>5.8040735900000001E-3</c:v>
              </c:pt>
              <c:pt idx="173">
                <c:v>1.4544178900000001E-3</c:v>
              </c:pt>
              <c:pt idx="174">
                <c:v>7.2080634899999996E-3</c:v>
              </c:pt>
              <c:pt idx="175">
                <c:v>1.01586486E-2</c:v>
              </c:pt>
              <c:pt idx="176">
                <c:v>1.89237872E-2</c:v>
              </c:pt>
              <c:pt idx="177">
                <c:v>9.2763410899999996E-2</c:v>
              </c:pt>
              <c:pt idx="178">
                <c:v>0.15172627299999999</c:v>
              </c:pt>
              <c:pt idx="179">
                <c:v>0.37999068400000002</c:v>
              </c:pt>
              <c:pt idx="180">
                <c:v>0.68862403699999997</c:v>
              </c:pt>
              <c:pt idx="181">
                <c:v>1.5143868</c:v>
              </c:pt>
              <c:pt idx="182">
                <c:v>2.6696396099999999</c:v>
              </c:pt>
              <c:pt idx="183">
                <c:v>4.7513699599999999</c:v>
              </c:pt>
              <c:pt idx="184">
                <c:v>7.3013525699999997</c:v>
              </c:pt>
              <c:pt idx="185">
                <c:v>9.0249402599999993</c:v>
              </c:pt>
              <c:pt idx="186">
                <c:v>14.2078007</c:v>
              </c:pt>
              <c:pt idx="187">
                <c:v>19.359572</c:v>
              </c:pt>
              <c:pt idx="188">
                <c:v>25.508049199999999</c:v>
              </c:pt>
              <c:pt idx="189">
                <c:v>30.011998899999998</c:v>
              </c:pt>
              <c:pt idx="190">
                <c:v>35.269053</c:v>
              </c:pt>
              <c:pt idx="191">
                <c:v>40.854187000000003</c:v>
              </c:pt>
              <c:pt idx="192">
                <c:v>47.690983600000003</c:v>
              </c:pt>
              <c:pt idx="193">
                <c:v>53.5312245</c:v>
              </c:pt>
              <c:pt idx="194">
                <c:v>61.044217500000002</c:v>
              </c:pt>
              <c:pt idx="195">
                <c:v>71.964232699999997</c:v>
              </c:pt>
              <c:pt idx="196">
                <c:v>79.158678499999994</c:v>
              </c:pt>
              <c:pt idx="197">
                <c:v>86.992866699999993</c:v>
              </c:pt>
              <c:pt idx="198">
                <c:v>98.127508399999996</c:v>
              </c:pt>
              <c:pt idx="199">
                <c:v>111.209677</c:v>
              </c:pt>
              <c:pt idx="200">
                <c:v>121.5137</c:v>
              </c:pt>
              <c:pt idx="201">
                <c:v>146.79711800000001</c:v>
              </c:pt>
              <c:pt idx="202">
                <c:v>209.28579199999999</c:v>
              </c:pt>
              <c:pt idx="203">
                <c:v>249.68928299999999</c:v>
              </c:pt>
              <c:pt idx="204">
                <c:v>301.74826100000001</c:v>
              </c:pt>
              <c:pt idx="205">
                <c:v>368.732507</c:v>
              </c:pt>
              <c:pt idx="206">
                <c:v>431.19535300000001</c:v>
              </c:pt>
              <c:pt idx="207">
                <c:v>498.25163300000003</c:v>
              </c:pt>
              <c:pt idx="208">
                <c:v>576.70777999999996</c:v>
              </c:pt>
              <c:pt idx="209">
                <c:v>670.52660700000001</c:v>
              </c:pt>
              <c:pt idx="210">
                <c:v>776.16421100000002</c:v>
              </c:pt>
              <c:pt idx="211">
                <c:v>879.888193</c:v>
              </c:pt>
              <c:pt idx="212">
                <c:v>995.86269200000004</c:v>
              </c:pt>
              <c:pt idx="213">
                <c:v>2.8716392599999999E-3</c:v>
              </c:pt>
              <c:pt idx="214">
                <c:v>1.4315029099999999E-3</c:v>
              </c:pt>
              <c:pt idx="215">
                <c:v>4.34693948E-3</c:v>
              </c:pt>
              <c:pt idx="216">
                <c:v>2.8643840699999999E-3</c:v>
              </c:pt>
              <c:pt idx="217">
                <c:v>1.0022511500000001E-3</c:v>
              </c:pt>
              <c:pt idx="218">
                <c:v>7.1269756199999999E-3</c:v>
              </c:pt>
              <c:pt idx="219">
                <c:v>1.44494419E-3</c:v>
              </c:pt>
              <c:pt idx="220">
                <c:v>4.3031755399999998E-3</c:v>
              </c:pt>
              <c:pt idx="221">
                <c:v>2.8613664899999999E-3</c:v>
              </c:pt>
              <c:pt idx="222">
                <c:v>1.4154985299999999E-3</c:v>
              </c:pt>
              <c:pt idx="223">
                <c:v>4.3055952700000004E-3</c:v>
              </c:pt>
              <c:pt idx="224">
                <c:v>1.42878954E-3</c:v>
              </c:pt>
              <c:pt idx="225">
                <c:v>5.7918510299999997E-3</c:v>
              </c:pt>
              <c:pt idx="226">
                <c:v>2.8597584100000001E-3</c:v>
              </c:pt>
              <c:pt idx="227">
                <c:v>1.42828763E-3</c:v>
              </c:pt>
              <c:pt idx="228">
                <c:v>1.4351287599999999E-3</c:v>
              </c:pt>
              <c:pt idx="229">
                <c:v>4.3195351399999997E-3</c:v>
              </c:pt>
              <c:pt idx="230">
                <c:v>8.6809672000000004E-3</c:v>
              </c:pt>
              <c:pt idx="231">
                <c:v>1.15429521E-2</c:v>
              </c:pt>
              <c:pt idx="232">
                <c:v>8.9749791300000006E-2</c:v>
              </c:pt>
              <c:pt idx="233">
                <c:v>0.14222784199999999</c:v>
              </c:pt>
              <c:pt idx="234">
                <c:v>0.318927984</c:v>
              </c:pt>
              <c:pt idx="235">
                <c:v>0.70750814699999998</c:v>
              </c:pt>
              <c:pt idx="236">
                <c:v>1.3038702499999999</c:v>
              </c:pt>
              <c:pt idx="237">
                <c:v>2.3391015300000002</c:v>
              </c:pt>
              <c:pt idx="238">
                <c:v>4.4097013699999996</c:v>
              </c:pt>
              <c:pt idx="239">
                <c:v>6.6400916299999997</c:v>
              </c:pt>
              <c:pt idx="240">
                <c:v>9.7488331299999995</c:v>
              </c:pt>
              <c:pt idx="241">
                <c:v>14.4088849</c:v>
              </c:pt>
              <c:pt idx="242">
                <c:v>20.757220100000001</c:v>
              </c:pt>
              <c:pt idx="243">
                <c:v>30.6492377</c:v>
              </c:pt>
              <c:pt idx="244">
                <c:v>40.619458600000002</c:v>
              </c:pt>
              <c:pt idx="245">
                <c:v>53.8670562</c:v>
              </c:pt>
              <c:pt idx="246">
                <c:v>70.364089800000002</c:v>
              </c:pt>
              <c:pt idx="247">
                <c:v>88.472410699999998</c:v>
              </c:pt>
              <c:pt idx="248">
                <c:v>109.334525</c:v>
              </c:pt>
              <c:pt idx="249">
                <c:v>134.45301799999999</c:v>
              </c:pt>
              <c:pt idx="250">
                <c:v>193.48692</c:v>
              </c:pt>
              <c:pt idx="251">
                <c:v>227.69885099999999</c:v>
              </c:pt>
              <c:pt idx="252">
                <c:v>277.79574300000002</c:v>
              </c:pt>
              <c:pt idx="253">
                <c:v>334.41980699999999</c:v>
              </c:pt>
              <c:pt idx="254">
                <c:v>393.21946700000001</c:v>
              </c:pt>
              <c:pt idx="255">
                <c:v>465.38905199999999</c:v>
              </c:pt>
              <c:pt idx="256">
                <c:v>544.83762300000001</c:v>
              </c:pt>
              <c:pt idx="257">
                <c:v>636.01417800000002</c:v>
              </c:pt>
              <c:pt idx="258">
                <c:v>812.20932000000005</c:v>
              </c:pt>
              <c:pt idx="259">
                <c:v>865.11283200000003</c:v>
              </c:pt>
              <c:pt idx="260">
                <c:v>931.02988800000003</c:v>
              </c:pt>
              <c:pt idx="261">
                <c:v>929.98371099999997</c:v>
              </c:pt>
              <c:pt idx="262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44384"/>
        <c:axId val="35334016"/>
      </c:scatterChart>
      <c:valAx>
        <c:axId val="103883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low"/>
        <c:crossAx val="35332096"/>
        <c:crosses val="autoZero"/>
        <c:crossBetween val="midCat"/>
      </c:valAx>
      <c:valAx>
        <c:axId val="35332096"/>
        <c:scaling>
          <c:logBase val="10"/>
          <c:orientation val="minMax"/>
          <c:min val="100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Qo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103883904"/>
        <c:crosses val="autoZero"/>
        <c:crossBetween val="midCat"/>
      </c:valAx>
      <c:valAx>
        <c:axId val="35334016"/>
        <c:scaling>
          <c:logBase val="10"/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Radiation (mR/h)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35344384"/>
        <c:crosses val="max"/>
        <c:crossBetween val="midCat"/>
      </c:valAx>
      <c:valAx>
        <c:axId val="35344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334016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LG650D, 16-Dec-13
Operator (RF power ~80W, Radiation ~1R/h)
Run 2, Start Freq: 655.55 MHz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Q0</c:v>
          </c:tx>
          <c:spPr>
            <a:ln w="28575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28575" cap="rnd" cmpd="sng" algn="ctr">
                  <a:solidFill>
                    <a:sysClr val="windowText" lastClr="000000">
                      <a:tint val="88000"/>
                      <a:shade val="95000"/>
                      <a:satMod val="105000"/>
                    </a:sysClr>
                  </a:solidFill>
                  <a:prstDash val="solid"/>
                  <a:round/>
                </a14:hiddenLine>
              </a:ext>
            </a:extLst>
          </c:spPr>
          <c:marker>
            <c:symbol val="circle"/>
            <c:size val="7"/>
            <c:spPr>
              <a:solidFill>
                <a:srgbClr val="0000FF"/>
              </a:solidFill>
              <a:ln w="9525" cap="flat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FF"/>
                    </a:solidFill>
                    <a:prstDash val="solid"/>
                    <a:round/>
                  </a14:hiddenLine>
                </a:ext>
              </a:extLst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50"/>
                <c:pt idx="0">
                  <c:v>4980309460</c:v>
                </c:pt>
                <c:pt idx="1">
                  <c:v>4819056700</c:v>
                </c:pt>
                <c:pt idx="2">
                  <c:v>4711640670</c:v>
                </c:pt>
                <c:pt idx="3">
                  <c:v>4626369590</c:v>
                </c:pt>
                <c:pt idx="4">
                  <c:v>4556126900</c:v>
                </c:pt>
                <c:pt idx="5">
                  <c:v>4483412920</c:v>
                </c:pt>
                <c:pt idx="6">
                  <c:v>4415146390</c:v>
                </c:pt>
                <c:pt idx="7">
                  <c:v>4343514610</c:v>
                </c:pt>
                <c:pt idx="8">
                  <c:v>4259768680</c:v>
                </c:pt>
                <c:pt idx="9">
                  <c:v>4217868300</c:v>
                </c:pt>
                <c:pt idx="10">
                  <c:v>4182704900</c:v>
                </c:pt>
                <c:pt idx="11">
                  <c:v>4139940920</c:v>
                </c:pt>
                <c:pt idx="12">
                  <c:v>4060419690</c:v>
                </c:pt>
                <c:pt idx="13">
                  <c:v>4001789730</c:v>
                </c:pt>
                <c:pt idx="14">
                  <c:v>3959259550</c:v>
                </c:pt>
                <c:pt idx="15">
                  <c:v>3918985270</c:v>
                </c:pt>
                <c:pt idx="16">
                  <c:v>3871594320</c:v>
                </c:pt>
                <c:pt idx="17">
                  <c:v>3815521350</c:v>
                </c:pt>
                <c:pt idx="18">
                  <c:v>3756231420</c:v>
                </c:pt>
                <c:pt idx="19">
                  <c:v>3707609510</c:v>
                </c:pt>
                <c:pt idx="20">
                  <c:v>3648744330</c:v>
                </c:pt>
                <c:pt idx="21">
                  <c:v>3576640700</c:v>
                </c:pt>
                <c:pt idx="22">
                  <c:v>3487577410</c:v>
                </c:pt>
                <c:pt idx="23">
                  <c:v>3379664100</c:v>
                </c:pt>
                <c:pt idx="24">
                  <c:v>3259634320</c:v>
                </c:pt>
                <c:pt idx="25">
                  <c:v>3125826130</c:v>
                </c:pt>
                <c:pt idx="26">
                  <c:v>2985520040</c:v>
                </c:pt>
                <c:pt idx="27">
                  <c:v>2845445280</c:v>
                </c:pt>
                <c:pt idx="28">
                  <c:v>2657678520</c:v>
                </c:pt>
                <c:pt idx="29">
                  <c:v>2476623460</c:v>
                </c:pt>
                <c:pt idx="30">
                  <c:v>2303084250</c:v>
                </c:pt>
                <c:pt idx="31">
                  <c:v>2142981410</c:v>
                </c:pt>
                <c:pt idx="32">
                  <c:v>1991390650</c:v>
                </c:pt>
                <c:pt idx="33">
                  <c:v>1851804340</c:v>
                </c:pt>
                <c:pt idx="34">
                  <c:v>1724537180</c:v>
                </c:pt>
                <c:pt idx="35">
                  <c:v>1612870330</c:v>
                </c:pt>
                <c:pt idx="36">
                  <c:v>1510116170</c:v>
                </c:pt>
                <c:pt idx="37">
                  <c:v>1417517190</c:v>
                </c:pt>
                <c:pt idx="38">
                  <c:v>1344110100</c:v>
                </c:pt>
                <c:pt idx="39">
                  <c:v>1277144590</c:v>
                </c:pt>
                <c:pt idx="40">
                  <c:v>1220326300</c:v>
                </c:pt>
                <c:pt idx="41">
                  <c:v>1180232410</c:v>
                </c:pt>
                <c:pt idx="42">
                  <c:v>1149523900</c:v>
                </c:pt>
                <c:pt idx="43">
                  <c:v>1128132020</c:v>
                </c:pt>
                <c:pt idx="44">
                  <c:v>1110517100</c:v>
                </c:pt>
                <c:pt idx="45">
                  <c:v>1107106480</c:v>
                </c:pt>
                <c:pt idx="46">
                  <c:v>1099401470</c:v>
                </c:pt>
                <c:pt idx="47">
                  <c:v>1088543370</c:v>
                </c:pt>
                <c:pt idx="48">
                  <c:v>1094521840</c:v>
                </c:pt>
                <c:pt idx="49">
                  <c:v>#N/A</c:v>
                </c:pt>
              </c:numLit>
            </c:plus>
            <c:minus>
              <c:numLit>
                <c:formatCode>General</c:formatCode>
                <c:ptCount val="50"/>
                <c:pt idx="0">
                  <c:v>4980309460</c:v>
                </c:pt>
                <c:pt idx="1">
                  <c:v>4819056700</c:v>
                </c:pt>
                <c:pt idx="2">
                  <c:v>4711640670</c:v>
                </c:pt>
                <c:pt idx="3">
                  <c:v>4626369590</c:v>
                </c:pt>
                <c:pt idx="4">
                  <c:v>4556126900</c:v>
                </c:pt>
                <c:pt idx="5">
                  <c:v>4483412920</c:v>
                </c:pt>
                <c:pt idx="6">
                  <c:v>4415146390</c:v>
                </c:pt>
                <c:pt idx="7">
                  <c:v>4343514610</c:v>
                </c:pt>
                <c:pt idx="8">
                  <c:v>4259768680</c:v>
                </c:pt>
                <c:pt idx="9">
                  <c:v>4217868300</c:v>
                </c:pt>
                <c:pt idx="10">
                  <c:v>4182704900</c:v>
                </c:pt>
                <c:pt idx="11">
                  <c:v>4139940920</c:v>
                </c:pt>
                <c:pt idx="12">
                  <c:v>4060419690</c:v>
                </c:pt>
                <c:pt idx="13">
                  <c:v>4001789730</c:v>
                </c:pt>
                <c:pt idx="14">
                  <c:v>3959259550</c:v>
                </c:pt>
                <c:pt idx="15">
                  <c:v>3918985270</c:v>
                </c:pt>
                <c:pt idx="16">
                  <c:v>3871594320</c:v>
                </c:pt>
                <c:pt idx="17">
                  <c:v>3815521350</c:v>
                </c:pt>
                <c:pt idx="18">
                  <c:v>3756231420</c:v>
                </c:pt>
                <c:pt idx="19">
                  <c:v>3707609510</c:v>
                </c:pt>
                <c:pt idx="20">
                  <c:v>3648744330</c:v>
                </c:pt>
                <c:pt idx="21">
                  <c:v>3576640700</c:v>
                </c:pt>
                <c:pt idx="22">
                  <c:v>3487577410</c:v>
                </c:pt>
                <c:pt idx="23">
                  <c:v>3379664100</c:v>
                </c:pt>
                <c:pt idx="24">
                  <c:v>3259634320</c:v>
                </c:pt>
                <c:pt idx="25">
                  <c:v>3125826130</c:v>
                </c:pt>
                <c:pt idx="26">
                  <c:v>2985520040</c:v>
                </c:pt>
                <c:pt idx="27">
                  <c:v>2845445280</c:v>
                </c:pt>
                <c:pt idx="28">
                  <c:v>2657678520</c:v>
                </c:pt>
                <c:pt idx="29">
                  <c:v>2476623460</c:v>
                </c:pt>
                <c:pt idx="30">
                  <c:v>2303084250</c:v>
                </c:pt>
                <c:pt idx="31">
                  <c:v>2142981410</c:v>
                </c:pt>
                <c:pt idx="32">
                  <c:v>1991390650</c:v>
                </c:pt>
                <c:pt idx="33">
                  <c:v>1851804340</c:v>
                </c:pt>
                <c:pt idx="34">
                  <c:v>1724537180</c:v>
                </c:pt>
                <c:pt idx="35">
                  <c:v>1612870330</c:v>
                </c:pt>
                <c:pt idx="36">
                  <c:v>1510116170</c:v>
                </c:pt>
                <c:pt idx="37">
                  <c:v>1417517190</c:v>
                </c:pt>
                <c:pt idx="38">
                  <c:v>1344110100</c:v>
                </c:pt>
                <c:pt idx="39">
                  <c:v>1277144590</c:v>
                </c:pt>
                <c:pt idx="40">
                  <c:v>1220326300</c:v>
                </c:pt>
                <c:pt idx="41">
                  <c:v>1180232410</c:v>
                </c:pt>
                <c:pt idx="42">
                  <c:v>1149523900</c:v>
                </c:pt>
                <c:pt idx="43">
                  <c:v>1128132020</c:v>
                </c:pt>
                <c:pt idx="44">
                  <c:v>1110517100</c:v>
                </c:pt>
                <c:pt idx="45">
                  <c:v>1107106480</c:v>
                </c:pt>
                <c:pt idx="46">
                  <c:v>1099401470</c:v>
                </c:pt>
                <c:pt idx="47">
                  <c:v>1088543370</c:v>
                </c:pt>
                <c:pt idx="48">
                  <c:v>1094521840</c:v>
                </c:pt>
                <c:pt idx="49">
                  <c:v>#N/A</c:v>
                </c:pt>
              </c:numLit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50"/>
              <c:pt idx="0">
                <c:v>2.0238658300000001</c:v>
              </c:pt>
              <c:pt idx="1">
                <c:v>2.24739574</c:v>
              </c:pt>
              <c:pt idx="2">
                <c:v>2.52356867</c:v>
              </c:pt>
              <c:pt idx="3">
                <c:v>2.82571774</c:v>
              </c:pt>
              <c:pt idx="4">
                <c:v>3.1653415900000001</c:v>
              </c:pt>
              <c:pt idx="5">
                <c:v>3.55359947</c:v>
              </c:pt>
              <c:pt idx="6">
                <c:v>3.9778659799999998</c:v>
              </c:pt>
              <c:pt idx="7">
                <c:v>4.4608581999999997</c:v>
              </c:pt>
              <c:pt idx="8">
                <c:v>4.9980717500000003</c:v>
              </c:pt>
              <c:pt idx="9">
                <c:v>5.62122074</c:v>
              </c:pt>
              <c:pt idx="10">
                <c:v>5.9535660500000001</c:v>
              </c:pt>
              <c:pt idx="11">
                <c:v>6.3026467799999999</c:v>
              </c:pt>
              <c:pt idx="12">
                <c:v>6.64377906</c:v>
              </c:pt>
              <c:pt idx="13">
                <c:v>7.0402395200000001</c:v>
              </c:pt>
              <c:pt idx="14">
                <c:v>7.4477478399999999</c:v>
              </c:pt>
              <c:pt idx="15">
                <c:v>7.8898434399999999</c:v>
              </c:pt>
              <c:pt idx="16">
                <c:v>8.34843957</c:v>
              </c:pt>
              <c:pt idx="17">
                <c:v>8.8352857999999994</c:v>
              </c:pt>
              <c:pt idx="18">
                <c:v>9.3402730900000002</c:v>
              </c:pt>
              <c:pt idx="19">
                <c:v>9.7404647099999995</c:v>
              </c:pt>
              <c:pt idx="20">
                <c:v>10.1372081</c:v>
              </c:pt>
              <c:pt idx="21">
                <c:v>10.5276131</c:v>
              </c:pt>
              <c:pt idx="22">
                <c:v>10.9064326</c:v>
              </c:pt>
              <c:pt idx="23">
                <c:v>11.2589401</c:v>
              </c:pt>
              <c:pt idx="24">
                <c:v>11.5853149</c:v>
              </c:pt>
              <c:pt idx="25">
                <c:v>11.879803799999999</c:v>
              </c:pt>
              <c:pt idx="26">
                <c:v>12.1487564</c:v>
              </c:pt>
              <c:pt idx="27">
                <c:v>12.406228199999999</c:v>
              </c:pt>
              <c:pt idx="28">
                <c:v>12.708201499999999</c:v>
              </c:pt>
              <c:pt idx="29">
                <c:v>12.986308599999999</c:v>
              </c:pt>
              <c:pt idx="30">
                <c:v>13.242856700000001</c:v>
              </c:pt>
              <c:pt idx="31">
                <c:v>13.4993476</c:v>
              </c:pt>
              <c:pt idx="32">
                <c:v>13.7247652</c:v>
              </c:pt>
              <c:pt idx="33">
                <c:v>13.9533857</c:v>
              </c:pt>
              <c:pt idx="34">
                <c:v>14.1657931</c:v>
              </c:pt>
              <c:pt idx="35">
                <c:v>14.374199300000001</c:v>
              </c:pt>
              <c:pt idx="36">
                <c:v>14.5768395</c:v>
              </c:pt>
              <c:pt idx="37">
                <c:v>14.771383399999999</c:v>
              </c:pt>
              <c:pt idx="38">
                <c:v>14.955909800000001</c:v>
              </c:pt>
              <c:pt idx="39">
                <c:v>15.1348986</c:v>
              </c:pt>
              <c:pt idx="40">
                <c:v>15.293733899999999</c:v>
              </c:pt>
              <c:pt idx="41">
                <c:v>15.500914699999999</c:v>
              </c:pt>
              <c:pt idx="42">
                <c:v>15.706474999999999</c:v>
              </c:pt>
              <c:pt idx="43">
                <c:v>15.8626366</c:v>
              </c:pt>
              <c:pt idx="44">
                <c:v>16.052407800000001</c:v>
              </c:pt>
              <c:pt idx="45">
                <c:v>16.152970100000001</c:v>
              </c:pt>
              <c:pt idx="46">
                <c:v>16.2886849</c:v>
              </c:pt>
              <c:pt idx="47">
                <c:v>16.321268499999999</c:v>
              </c:pt>
              <c:pt idx="48">
                <c:v>16.5781578</c:v>
              </c:pt>
              <c:pt idx="49">
                <c:v>#N/A</c:v>
              </c:pt>
            </c:numLit>
          </c:xVal>
          <c:yVal>
            <c:numLit>
              <c:formatCode>General</c:formatCode>
              <c:ptCount val="50"/>
              <c:pt idx="0">
                <c:v>32391111200</c:v>
              </c:pt>
              <c:pt idx="1">
                <c:v>31786366500</c:v>
              </c:pt>
              <c:pt idx="2">
                <c:v>31444584100</c:v>
              </c:pt>
              <c:pt idx="3">
                <c:v>31145876800</c:v>
              </c:pt>
              <c:pt idx="4">
                <c:v>30877552900</c:v>
              </c:pt>
              <c:pt idx="5">
                <c:v>30546947800</c:v>
              </c:pt>
              <c:pt idx="6">
                <c:v>30200193200</c:v>
              </c:pt>
              <c:pt idx="7">
                <c:v>29798168200</c:v>
              </c:pt>
              <c:pt idx="8">
                <c:v>29294424200</c:v>
              </c:pt>
              <c:pt idx="9">
                <c:v>29054100700</c:v>
              </c:pt>
              <c:pt idx="10">
                <c:v>28836749600</c:v>
              </c:pt>
              <c:pt idx="11">
                <c:v>28560618600</c:v>
              </c:pt>
              <c:pt idx="12">
                <c:v>28028824900</c:v>
              </c:pt>
              <c:pt idx="13">
                <c:v>27636157800</c:v>
              </c:pt>
              <c:pt idx="14">
                <c:v>27351587300</c:v>
              </c:pt>
              <c:pt idx="15">
                <c:v>27077739100</c:v>
              </c:pt>
              <c:pt idx="16">
                <c:v>26754512200</c:v>
              </c:pt>
              <c:pt idx="17">
                <c:v>26368636700</c:v>
              </c:pt>
              <c:pt idx="18">
                <c:v>25958569000</c:v>
              </c:pt>
              <c:pt idx="19">
                <c:v>25619664700</c:v>
              </c:pt>
              <c:pt idx="20">
                <c:v>25204454700</c:v>
              </c:pt>
              <c:pt idx="21">
                <c:v>24693911900</c:v>
              </c:pt>
              <c:pt idx="22">
                <c:v>24060051500</c:v>
              </c:pt>
              <c:pt idx="23">
                <c:v>23288821300</c:v>
              </c:pt>
              <c:pt idx="24">
                <c:v>22426050200</c:v>
              </c:pt>
              <c:pt idx="25">
                <c:v>21459111300</c:v>
              </c:pt>
              <c:pt idx="26">
                <c:v>20437940500</c:v>
              </c:pt>
              <c:pt idx="27">
                <c:v>19412016900</c:v>
              </c:pt>
              <c:pt idx="28">
                <c:v>18026556600</c:v>
              </c:pt>
              <c:pt idx="29">
                <c:v>16676544800</c:v>
              </c:pt>
              <c:pt idx="30">
                <c:v>15369890100</c:v>
              </c:pt>
              <c:pt idx="31">
                <c:v>14151869600</c:v>
              </c:pt>
              <c:pt idx="32">
                <c:v>12981009700</c:v>
              </c:pt>
              <c:pt idx="33">
                <c:v>11886341600</c:v>
              </c:pt>
              <c:pt idx="34">
                <c:v>10868016600</c:v>
              </c:pt>
              <c:pt idx="35">
                <c:v>9944546540</c:v>
              </c:pt>
              <c:pt idx="36">
                <c:v>9082157810</c:v>
              </c:pt>
              <c:pt idx="37">
                <c:v>8278431060</c:v>
              </c:pt>
              <c:pt idx="38">
                <c:v>7573672310</c:v>
              </c:pt>
              <c:pt idx="39">
                <c:v>6920172250</c:v>
              </c:pt>
              <c:pt idx="40">
                <c:v>6308765100</c:v>
              </c:pt>
              <c:pt idx="41">
                <c:v>5794684680</c:v>
              </c:pt>
              <c:pt idx="42">
                <c:v>5330858000</c:v>
              </c:pt>
              <c:pt idx="43">
                <c:v>4899319560</c:v>
              </c:pt>
              <c:pt idx="44">
                <c:v>4505111940</c:v>
              </c:pt>
              <c:pt idx="45">
                <c:v>4250175280</c:v>
              </c:pt>
              <c:pt idx="46">
                <c:v>4089198470</c:v>
              </c:pt>
              <c:pt idx="47">
                <c:v>3893772280</c:v>
              </c:pt>
              <c:pt idx="48">
                <c:v>3963965870</c:v>
              </c:pt>
              <c:pt idx="49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15872"/>
        <c:axId val="94018176"/>
      </c:scatterChart>
      <c:scatterChart>
        <c:scatterStyle val="lineMarker"/>
        <c:varyColors val="0"/>
        <c:ser>
          <c:idx val="1"/>
          <c:order val="1"/>
          <c:tx>
            <c:v>Radiation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Lit>
              <c:formatCode>General</c:formatCode>
              <c:ptCount val="50"/>
              <c:pt idx="0">
                <c:v>2.0238658300000001</c:v>
              </c:pt>
              <c:pt idx="1">
                <c:v>2.24739574</c:v>
              </c:pt>
              <c:pt idx="2">
                <c:v>2.52356867</c:v>
              </c:pt>
              <c:pt idx="3">
                <c:v>2.82571774</c:v>
              </c:pt>
              <c:pt idx="4">
                <c:v>3.1653415900000001</c:v>
              </c:pt>
              <c:pt idx="5">
                <c:v>3.55359947</c:v>
              </c:pt>
              <c:pt idx="6">
                <c:v>3.9778659799999998</c:v>
              </c:pt>
              <c:pt idx="7">
                <c:v>4.4608581999999997</c:v>
              </c:pt>
              <c:pt idx="8">
                <c:v>4.9980717500000003</c:v>
              </c:pt>
              <c:pt idx="9">
                <c:v>5.62122074</c:v>
              </c:pt>
              <c:pt idx="10">
                <c:v>5.9535660500000001</c:v>
              </c:pt>
              <c:pt idx="11">
                <c:v>6.3026467799999999</c:v>
              </c:pt>
              <c:pt idx="12">
                <c:v>6.64377906</c:v>
              </c:pt>
              <c:pt idx="13">
                <c:v>7.0402395200000001</c:v>
              </c:pt>
              <c:pt idx="14">
                <c:v>7.4477478399999999</c:v>
              </c:pt>
              <c:pt idx="15">
                <c:v>7.8898434399999999</c:v>
              </c:pt>
              <c:pt idx="16">
                <c:v>8.34843957</c:v>
              </c:pt>
              <c:pt idx="17">
                <c:v>8.8352857999999994</c:v>
              </c:pt>
              <c:pt idx="18">
                <c:v>9.3402730900000002</c:v>
              </c:pt>
              <c:pt idx="19">
                <c:v>9.7404647099999995</c:v>
              </c:pt>
              <c:pt idx="20">
                <c:v>10.1372081</c:v>
              </c:pt>
              <c:pt idx="21">
                <c:v>10.5276131</c:v>
              </c:pt>
              <c:pt idx="22">
                <c:v>10.9064326</c:v>
              </c:pt>
              <c:pt idx="23">
                <c:v>11.2589401</c:v>
              </c:pt>
              <c:pt idx="24">
                <c:v>11.5853149</c:v>
              </c:pt>
              <c:pt idx="25">
                <c:v>11.879803799999999</c:v>
              </c:pt>
              <c:pt idx="26">
                <c:v>12.1487564</c:v>
              </c:pt>
              <c:pt idx="27">
                <c:v>12.406228199999999</c:v>
              </c:pt>
              <c:pt idx="28">
                <c:v>12.708201499999999</c:v>
              </c:pt>
              <c:pt idx="29">
                <c:v>12.986308599999999</c:v>
              </c:pt>
              <c:pt idx="30">
                <c:v>13.242856700000001</c:v>
              </c:pt>
              <c:pt idx="31">
                <c:v>13.4993476</c:v>
              </c:pt>
              <c:pt idx="32">
                <c:v>13.7247652</c:v>
              </c:pt>
              <c:pt idx="33">
                <c:v>13.9533857</c:v>
              </c:pt>
              <c:pt idx="34">
                <c:v>14.1657931</c:v>
              </c:pt>
              <c:pt idx="35">
                <c:v>14.374199300000001</c:v>
              </c:pt>
              <c:pt idx="36">
                <c:v>14.5768395</c:v>
              </c:pt>
              <c:pt idx="37">
                <c:v>14.771383399999999</c:v>
              </c:pt>
              <c:pt idx="38">
                <c:v>14.955909800000001</c:v>
              </c:pt>
              <c:pt idx="39">
                <c:v>15.1348986</c:v>
              </c:pt>
              <c:pt idx="40">
                <c:v>15.293733899999999</c:v>
              </c:pt>
              <c:pt idx="41">
                <c:v>15.500914699999999</c:v>
              </c:pt>
              <c:pt idx="42">
                <c:v>15.706474999999999</c:v>
              </c:pt>
              <c:pt idx="43">
                <c:v>15.8626366</c:v>
              </c:pt>
              <c:pt idx="44">
                <c:v>16.052407800000001</c:v>
              </c:pt>
              <c:pt idx="45">
                <c:v>16.152970100000001</c:v>
              </c:pt>
              <c:pt idx="46">
                <c:v>16.2886849</c:v>
              </c:pt>
              <c:pt idx="47">
                <c:v>16.321268499999999</c:v>
              </c:pt>
              <c:pt idx="48">
                <c:v>16.5781578</c:v>
              </c:pt>
              <c:pt idx="49">
                <c:v>#N/A</c:v>
              </c:pt>
            </c:numLit>
          </c:xVal>
          <c:yVal>
            <c:numLit>
              <c:formatCode>General</c:formatCode>
              <c:ptCount val="50"/>
              <c:pt idx="0">
                <c:v>2.8716392599999999E-3</c:v>
              </c:pt>
              <c:pt idx="1">
                <c:v>1.4315029099999999E-3</c:v>
              </c:pt>
              <c:pt idx="2">
                <c:v>4.34693948E-3</c:v>
              </c:pt>
              <c:pt idx="3">
                <c:v>2.8643840699999999E-3</c:v>
              </c:pt>
              <c:pt idx="4">
                <c:v>1.0022511500000001E-3</c:v>
              </c:pt>
              <c:pt idx="5">
                <c:v>7.1269756199999999E-3</c:v>
              </c:pt>
              <c:pt idx="6">
                <c:v>1.44494419E-3</c:v>
              </c:pt>
              <c:pt idx="7">
                <c:v>4.3031755399999998E-3</c:v>
              </c:pt>
              <c:pt idx="8">
                <c:v>2.8613664899999999E-3</c:v>
              </c:pt>
              <c:pt idx="9">
                <c:v>1.4154985299999999E-3</c:v>
              </c:pt>
              <c:pt idx="10">
                <c:v>4.3055952700000004E-3</c:v>
              </c:pt>
              <c:pt idx="11">
                <c:v>1.42878954E-3</c:v>
              </c:pt>
              <c:pt idx="12">
                <c:v>5.7918510299999997E-3</c:v>
              </c:pt>
              <c:pt idx="13">
                <c:v>2.8597584100000001E-3</c:v>
              </c:pt>
              <c:pt idx="14">
                <c:v>1.42828763E-3</c:v>
              </c:pt>
              <c:pt idx="15">
                <c:v>1.4351287599999999E-3</c:v>
              </c:pt>
              <c:pt idx="16">
                <c:v>4.3195351399999997E-3</c:v>
              </c:pt>
              <c:pt idx="17">
                <c:v>8.6809672000000004E-3</c:v>
              </c:pt>
              <c:pt idx="18">
                <c:v>1.15429521E-2</c:v>
              </c:pt>
              <c:pt idx="19">
                <c:v>8.9749791300000006E-2</c:v>
              </c:pt>
              <c:pt idx="20">
                <c:v>0.14222784199999999</c:v>
              </c:pt>
              <c:pt idx="21">
                <c:v>0.318927984</c:v>
              </c:pt>
              <c:pt idx="22">
                <c:v>0.70750814699999998</c:v>
              </c:pt>
              <c:pt idx="23">
                <c:v>1.3038702499999999</c:v>
              </c:pt>
              <c:pt idx="24">
                <c:v>2.3391015300000002</c:v>
              </c:pt>
              <c:pt idx="25">
                <c:v>4.4097013699999996</c:v>
              </c:pt>
              <c:pt idx="26">
                <c:v>6.6400916299999997</c:v>
              </c:pt>
              <c:pt idx="27">
                <c:v>9.7488331299999995</c:v>
              </c:pt>
              <c:pt idx="28">
                <c:v>14.4088849</c:v>
              </c:pt>
              <c:pt idx="29">
                <c:v>20.757220100000001</c:v>
              </c:pt>
              <c:pt idx="30">
                <c:v>30.6492377</c:v>
              </c:pt>
              <c:pt idx="31">
                <c:v>40.619458600000002</c:v>
              </c:pt>
              <c:pt idx="32">
                <c:v>53.8670562</c:v>
              </c:pt>
              <c:pt idx="33">
                <c:v>70.364089800000002</c:v>
              </c:pt>
              <c:pt idx="34">
                <c:v>88.472410699999998</c:v>
              </c:pt>
              <c:pt idx="35">
                <c:v>109.334525</c:v>
              </c:pt>
              <c:pt idx="36">
                <c:v>134.45301799999999</c:v>
              </c:pt>
              <c:pt idx="37">
                <c:v>193.48692</c:v>
              </c:pt>
              <c:pt idx="38">
                <c:v>227.69885099999999</c:v>
              </c:pt>
              <c:pt idx="39">
                <c:v>277.79574300000002</c:v>
              </c:pt>
              <c:pt idx="40">
                <c:v>334.41980699999999</c:v>
              </c:pt>
              <c:pt idx="41">
                <c:v>393.21946700000001</c:v>
              </c:pt>
              <c:pt idx="42">
                <c:v>465.38905199999999</c:v>
              </c:pt>
              <c:pt idx="43">
                <c:v>544.83762300000001</c:v>
              </c:pt>
              <c:pt idx="44">
                <c:v>636.01417800000002</c:v>
              </c:pt>
              <c:pt idx="45">
                <c:v>812.20932000000005</c:v>
              </c:pt>
              <c:pt idx="46">
                <c:v>865.11283200000003</c:v>
              </c:pt>
              <c:pt idx="47">
                <c:v>931.02988800000003</c:v>
              </c:pt>
              <c:pt idx="48">
                <c:v>929.98371099999997</c:v>
              </c:pt>
              <c:pt idx="49">
                <c:v>#N/A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42752"/>
        <c:axId val="94040832"/>
      </c:scatterChart>
      <c:valAx>
        <c:axId val="9401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low"/>
        <c:crossAx val="94018176"/>
        <c:crosses val="autoZero"/>
        <c:crossBetween val="midCat"/>
      </c:valAx>
      <c:valAx>
        <c:axId val="94018176"/>
        <c:scaling>
          <c:logBase val="10"/>
          <c:orientation val="minMax"/>
          <c:min val="100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Qo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94015872"/>
        <c:crosses val="autoZero"/>
        <c:crossBetween val="midCat"/>
      </c:valAx>
      <c:valAx>
        <c:axId val="94040832"/>
        <c:scaling>
          <c:logBase val="10"/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/>
                  <a:t>Radiation (mR/h)</a:t>
                </a:r>
              </a:p>
            </c:rich>
          </c:tx>
          <c:layout/>
          <c:overlay val="0"/>
        </c:title>
        <c:numFmt formatCode="0.0E+0" sourceLinked="0"/>
        <c:majorTickMark val="out"/>
        <c:minorTickMark val="none"/>
        <c:tickLblPos val="nextTo"/>
        <c:crossAx val="94042752"/>
        <c:crosses val="max"/>
        <c:crossBetween val="midCat"/>
      </c:valAx>
      <c:valAx>
        <c:axId val="9404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040832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LG650D, 
Operator (RF power ~80W, Radiation ~1R/h)
Run 2, Start Freq: 655.55 MHz
R^2 Value: 0.99,   RO Eacc: 9.34 MV/m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LN(Actual Rad)</c:v>
          </c:tx>
          <c:spPr>
            <a:ln w="28575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28575" cap="rnd" cmpd="sng" algn="ctr">
                  <a:solidFill>
                    <a:sysClr val="windowText" lastClr="000000">
                      <a:tint val="88000"/>
                      <a:shade val="95000"/>
                      <a:satMod val="105000"/>
                    </a:sysClr>
                  </a:solidFill>
                  <a:prstDash val="solid"/>
                  <a:round/>
                </a14:hiddenLine>
              </a:ext>
            </a:extLst>
          </c:spPr>
          <c:marker>
            <c:symbol val="circle"/>
            <c:size val="7"/>
            <c:spPr>
              <a:solidFill>
                <a:srgbClr val="FF0000"/>
              </a:solidFill>
              <a:ln w="9525" cap="flat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FF0000"/>
                    </a:solidFill>
                    <a:prstDash val="solid"/>
                    <a:round/>
                  </a14:hiddenLine>
                </a:ext>
              </a:extLst>
            </c:spPr>
          </c:marker>
          <c:dPt>
            <c:idx val="18"/>
            <c:marker>
              <c:symbol val="diamond"/>
              <c:size val="9"/>
              <c:spPr>
                <a:solidFill>
                  <a:srgbClr val="FF0000"/>
                </a:solidFill>
                <a:ln w="3175">
                  <a:solidFill>
                    <a:srgbClr val="0000FF"/>
                  </a:solidFill>
                  <a:prstDash val="solid"/>
                </a:ln>
                <a:effectLst/>
                <a:extLst/>
              </c:spPr>
            </c:marker>
            <c:bubble3D val="0"/>
          </c:dPt>
          <c:dLbls>
            <c:dLbl>
              <c:idx val="18"/>
              <c:layout>
                <c:manualLayout>
                  <c:x val="-0.10409712777653866"/>
                  <c:y val="-7.418937772784442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00FF"/>
                        </a:solidFill>
                      </a:defRPr>
                    </a:pPr>
                    <a:r>
                      <a:rPr lang="en-US" sz="1200" dirty="0"/>
                      <a:t>9.34</a:t>
                    </a:r>
                  </a:p>
                </c:rich>
              </c:tx>
              <c:spPr/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Lit>
              <c:formatCode>General</c:formatCode>
              <c:ptCount val="49"/>
              <c:pt idx="0">
                <c:v>2.0238658300000001</c:v>
              </c:pt>
              <c:pt idx="1">
                <c:v>2.24739574</c:v>
              </c:pt>
              <c:pt idx="2">
                <c:v>2.52356867</c:v>
              </c:pt>
              <c:pt idx="3">
                <c:v>2.82571774</c:v>
              </c:pt>
              <c:pt idx="4">
                <c:v>3.1653415900000001</c:v>
              </c:pt>
              <c:pt idx="5">
                <c:v>3.55359947</c:v>
              </c:pt>
              <c:pt idx="6">
                <c:v>3.9778659799999998</c:v>
              </c:pt>
              <c:pt idx="7">
                <c:v>4.4608581999999997</c:v>
              </c:pt>
              <c:pt idx="8">
                <c:v>4.9980717500000003</c:v>
              </c:pt>
              <c:pt idx="9">
                <c:v>5.62122074</c:v>
              </c:pt>
              <c:pt idx="10">
                <c:v>5.9535660500000001</c:v>
              </c:pt>
              <c:pt idx="11">
                <c:v>6.3026467799999999</c:v>
              </c:pt>
              <c:pt idx="12">
                <c:v>6.64377906</c:v>
              </c:pt>
              <c:pt idx="13">
                <c:v>7.0402395200000001</c:v>
              </c:pt>
              <c:pt idx="14">
                <c:v>7.4477478399999999</c:v>
              </c:pt>
              <c:pt idx="15">
                <c:v>7.8898434399999999</c:v>
              </c:pt>
              <c:pt idx="16">
                <c:v>8.34843957</c:v>
              </c:pt>
              <c:pt idx="17">
                <c:v>8.8352857999999994</c:v>
              </c:pt>
              <c:pt idx="18">
                <c:v>9.3402730900000002</c:v>
              </c:pt>
              <c:pt idx="19">
                <c:v>9.7404647099999995</c:v>
              </c:pt>
              <c:pt idx="20">
                <c:v>10.1372081</c:v>
              </c:pt>
              <c:pt idx="21">
                <c:v>10.5276131</c:v>
              </c:pt>
              <c:pt idx="22">
                <c:v>10.9064326</c:v>
              </c:pt>
              <c:pt idx="23">
                <c:v>11.2589401</c:v>
              </c:pt>
              <c:pt idx="24">
                <c:v>11.5853149</c:v>
              </c:pt>
              <c:pt idx="25">
                <c:v>11.879803799999999</c:v>
              </c:pt>
              <c:pt idx="26">
                <c:v>12.1487564</c:v>
              </c:pt>
              <c:pt idx="27">
                <c:v>12.406228199999999</c:v>
              </c:pt>
              <c:pt idx="28">
                <c:v>12.708201499999999</c:v>
              </c:pt>
              <c:pt idx="29">
                <c:v>12.986308599999999</c:v>
              </c:pt>
              <c:pt idx="30">
                <c:v>13.242856700000001</c:v>
              </c:pt>
              <c:pt idx="31">
                <c:v>13.4993476</c:v>
              </c:pt>
              <c:pt idx="32">
                <c:v>13.7247652</c:v>
              </c:pt>
              <c:pt idx="33">
                <c:v>13.9533857</c:v>
              </c:pt>
              <c:pt idx="34">
                <c:v>14.1657931</c:v>
              </c:pt>
              <c:pt idx="35">
                <c:v>14.374199300000001</c:v>
              </c:pt>
              <c:pt idx="36">
                <c:v>14.5768395</c:v>
              </c:pt>
              <c:pt idx="37">
                <c:v>14.771383399999999</c:v>
              </c:pt>
              <c:pt idx="38">
                <c:v>14.955909800000001</c:v>
              </c:pt>
              <c:pt idx="39">
                <c:v>15.1348986</c:v>
              </c:pt>
              <c:pt idx="40">
                <c:v>15.293733899999999</c:v>
              </c:pt>
              <c:pt idx="41">
                <c:v>15.500914699999999</c:v>
              </c:pt>
              <c:pt idx="42">
                <c:v>15.706474999999999</c:v>
              </c:pt>
              <c:pt idx="43">
                <c:v>15.8626366</c:v>
              </c:pt>
              <c:pt idx="44">
                <c:v>16.052407800000001</c:v>
              </c:pt>
              <c:pt idx="45">
                <c:v>16.152970100000001</c:v>
              </c:pt>
              <c:pt idx="46">
                <c:v>16.2886849</c:v>
              </c:pt>
              <c:pt idx="47">
                <c:v>16.321268499999999</c:v>
              </c:pt>
              <c:pt idx="48">
                <c:v>16.5781578</c:v>
              </c:pt>
            </c:numLit>
          </c:xVal>
          <c:yVal>
            <c:numLit>
              <c:formatCode>General</c:formatCode>
              <c:ptCount val="49"/>
              <c:pt idx="0">
                <c:v>-5.8528722415348167</c:v>
              </c:pt>
              <c:pt idx="1">
                <c:v>-6.5490304005954778</c:v>
              </c:pt>
              <c:pt idx="2">
                <c:v>-5.4382832493176236</c:v>
              </c:pt>
              <c:pt idx="3">
                <c:v>-5.8554019362210639</c:v>
              </c:pt>
              <c:pt idx="4">
                <c:v>-6.9055066590240068</c:v>
              </c:pt>
              <c:pt idx="5">
                <c:v>-4.9438683112624178</c:v>
              </c:pt>
              <c:pt idx="6">
                <c:v>-6.5396845810009925</c:v>
              </c:pt>
              <c:pt idx="7">
                <c:v>-5.4484020311634298</c:v>
              </c:pt>
              <c:pt idx="8">
                <c:v>-5.8564559745511504</c:v>
              </c:pt>
              <c:pt idx="9">
                <c:v>-6.5602734919151553</c:v>
              </c:pt>
              <c:pt idx="10">
                <c:v>-5.4478398765615408</c:v>
              </c:pt>
              <c:pt idx="11">
                <c:v>-6.5509276686975042</c:v>
              </c:pt>
              <c:pt idx="12">
                <c:v>-5.1513033441880491</c:v>
              </c:pt>
              <c:pt idx="13">
                <c:v>-5.8570181297463106</c:v>
              </c:pt>
              <c:pt idx="14">
                <c:v>-6.5512790137787178</c:v>
              </c:pt>
              <c:pt idx="15">
                <c:v>-6.5465007055728925</c:v>
              </c:pt>
              <c:pt idx="16">
                <c:v>-5.4446074889975922</c:v>
              </c:pt>
              <c:pt idx="17">
                <c:v>-4.7466223279461515</c:v>
              </c:pt>
              <c:pt idx="18">
                <c:v>-4.4616802360590899</c:v>
              </c:pt>
              <c:pt idx="19">
                <c:v>-2.4107295769646417</c:v>
              </c:pt>
              <c:pt idx="20">
                <c:v>-1.9503249861228535</c:v>
              </c:pt>
              <c:pt idx="21">
                <c:v>-1.1427899571697915</c:v>
              </c:pt>
              <c:pt idx="22">
                <c:v>-0.34600613433669747</c:v>
              </c:pt>
              <c:pt idx="23">
                <c:v>0.26533695702011278</c:v>
              </c:pt>
              <c:pt idx="24">
                <c:v>0.84976689409904294</c:v>
              </c:pt>
              <c:pt idx="25">
                <c:v>1.4838069706125971</c:v>
              </c:pt>
              <c:pt idx="26">
                <c:v>1.8931257630919227</c:v>
              </c:pt>
              <c:pt idx="27">
                <c:v>2.277147598873297</c:v>
              </c:pt>
              <c:pt idx="28">
                <c:v>2.6678450232558761</c:v>
              </c:pt>
              <c:pt idx="29">
                <c:v>3.0328941427803455</c:v>
              </c:pt>
              <c:pt idx="30">
                <c:v>3.4226077909473172</c:v>
              </c:pt>
              <c:pt idx="31">
                <c:v>3.7042472276537644</c:v>
              </c:pt>
              <c:pt idx="32">
                <c:v>3.9865190888283824</c:v>
              </c:pt>
              <c:pt idx="33">
                <c:v>4.2536830449566398</c:v>
              </c:pt>
              <c:pt idx="34">
                <c:v>4.4826907599089516</c:v>
              </c:pt>
              <c:pt idx="35">
                <c:v>4.69441221904688</c:v>
              </c:pt>
              <c:pt idx="36">
                <c:v>4.9012148294692652</c:v>
              </c:pt>
              <c:pt idx="37">
                <c:v>5.2652099132858385</c:v>
              </c:pt>
              <c:pt idx="38">
                <c:v>5.4280239269436557</c:v>
              </c:pt>
              <c:pt idx="39">
                <c:v>5.6268861062287483</c:v>
              </c:pt>
              <c:pt idx="40">
                <c:v>5.8123971109157635</c:v>
              </c:pt>
              <c:pt idx="41">
                <c:v>5.9743678962031197</c:v>
              </c:pt>
              <c:pt idx="42">
                <c:v>6.1428737267410503</c:v>
              </c:pt>
              <c:pt idx="43">
                <c:v>6.3004878108209272</c:v>
              </c:pt>
              <c:pt idx="44">
                <c:v>6.4552208555444794</c:v>
              </c:pt>
              <c:pt idx="45">
                <c:v>6.6997580901925158</c:v>
              </c:pt>
              <c:pt idx="46">
                <c:v>6.762859940043608</c:v>
              </c:pt>
              <c:pt idx="47">
                <c:v>6.8362913798767035</c:v>
              </c:pt>
              <c:pt idx="48">
                <c:v>6.8351670709401482</c:v>
              </c:pt>
            </c:numLit>
          </c:yVal>
          <c:smooth val="0"/>
        </c:ser>
        <c:ser>
          <c:idx val="1"/>
          <c:order val="1"/>
          <c:tx>
            <c:v>Calculated Radation Onset BreakPoint</c:v>
          </c:tx>
          <c:spPr>
            <a:ln w="28575">
              <a:solidFill>
                <a:prstClr val="black"/>
              </a:solidFill>
            </a:ln>
          </c:spPr>
          <c:marker>
            <c:symbol val="none"/>
          </c:marker>
          <c:xVal>
            <c:numLit>
              <c:formatCode>General</c:formatCode>
              <c:ptCount val="19"/>
              <c:pt idx="0">
                <c:v>2.0238658300000001</c:v>
              </c:pt>
              <c:pt idx="1">
                <c:v>2.24739574</c:v>
              </c:pt>
              <c:pt idx="2">
                <c:v>2.52356867</c:v>
              </c:pt>
              <c:pt idx="3">
                <c:v>2.82571774</c:v>
              </c:pt>
              <c:pt idx="4">
                <c:v>3.1653415900000001</c:v>
              </c:pt>
              <c:pt idx="5">
                <c:v>3.55359947</c:v>
              </c:pt>
              <c:pt idx="6">
                <c:v>3.9778659799999998</c:v>
              </c:pt>
              <c:pt idx="7">
                <c:v>4.4608581999999997</c:v>
              </c:pt>
              <c:pt idx="8">
                <c:v>4.9980717500000003</c:v>
              </c:pt>
              <c:pt idx="9">
                <c:v>5.62122074</c:v>
              </c:pt>
              <c:pt idx="10">
                <c:v>5.9535660500000001</c:v>
              </c:pt>
              <c:pt idx="11">
                <c:v>6.3026467799999999</c:v>
              </c:pt>
              <c:pt idx="12">
                <c:v>6.64377906</c:v>
              </c:pt>
              <c:pt idx="13">
                <c:v>7.0402395200000001</c:v>
              </c:pt>
              <c:pt idx="14">
                <c:v>7.4477478399999999</c:v>
              </c:pt>
              <c:pt idx="15">
                <c:v>7.8898434399999999</c:v>
              </c:pt>
              <c:pt idx="16">
                <c:v>8.34843957</c:v>
              </c:pt>
              <c:pt idx="17">
                <c:v>8.8352857999999994</c:v>
              </c:pt>
              <c:pt idx="18">
                <c:v>9.3402730900000002</c:v>
              </c:pt>
            </c:numLit>
          </c:xVal>
          <c:yVal>
            <c:numLit>
              <c:formatCode>General</c:formatCode>
              <c:ptCount val="49"/>
              <c:pt idx="0">
                <c:v>-6.165643472699438</c:v>
              </c:pt>
              <c:pt idx="1">
                <c:v>-6.1434110377491642</c:v>
              </c:pt>
              <c:pt idx="2">
                <c:v>-6.1159426926795861</c:v>
              </c:pt>
              <c:pt idx="3">
                <c:v>-6.0858907432824738</c:v>
              </c:pt>
              <c:pt idx="4">
                <c:v>-6.0521115271020225</c:v>
              </c:pt>
              <c:pt idx="5">
                <c:v>-6.0134951376397288</c:v>
              </c:pt>
              <c:pt idx="6">
                <c:v>-5.9712973056576244</c:v>
              </c:pt>
              <c:pt idx="7">
                <c:v>-5.9232585751242528</c:v>
              </c:pt>
              <c:pt idx="8">
                <c:v>-5.8698269546991337</c:v>
              </c:pt>
              <c:pt idx="9">
                <c:v>-5.8078481377054514</c:v>
              </c:pt>
              <c:pt idx="10">
                <c:v>-5.7747928500009831</c:v>
              </c:pt>
              <c:pt idx="11">
                <c:v>-5.7400730461853806</c:v>
              </c:pt>
              <c:pt idx="12">
                <c:v>-5.7061438005442096</c:v>
              </c:pt>
              <c:pt idx="13">
                <c:v>-5.6667115769670344</c:v>
              </c:pt>
              <c:pt idx="14">
                <c:v>-5.6261805258155544</c:v>
              </c:pt>
              <c:pt idx="15">
                <c:v>-5.5822094005697087</c:v>
              </c:pt>
              <c:pt idx="16">
                <c:v>-5.5365971215298586</c:v>
              </c:pt>
              <c:pt idx="17">
                <c:v>-5.4881750685738968</c:v>
              </c:pt>
              <c:pt idx="18">
                <c:v>-5.4379486936085044</c:v>
              </c:pt>
              <c:pt idx="19">
                <c:v>6.865093110858937</c:v>
              </c:pt>
              <c:pt idx="20">
                <c:v>6.8633567125780575</c:v>
              </c:pt>
              <c:pt idx="21">
                <c:v>6.8616480550731485</c:v>
              </c:pt>
              <c:pt idx="22">
                <c:v>6.859990102993434</c:v>
              </c:pt>
              <c:pt idx="23">
                <c:v>6.8584473087530631</c:v>
              </c:pt>
              <c:pt idx="24">
                <c:v>6.8570188876226137</c:v>
              </c:pt>
              <c:pt idx="25">
                <c:v>6.8557300192190391</c:v>
              </c:pt>
              <c:pt idx="26">
                <c:v>6.854552913704369</c:v>
              </c:pt>
              <c:pt idx="27">
                <c:v>6.8534260553819282</c:v>
              </c:pt>
              <c:pt idx="28">
                <c:v>6.8521044305427807</c:v>
              </c:pt>
              <c:pt idx="29">
                <c:v>6.8508872591858987</c:v>
              </c:pt>
              <c:pt idx="30">
                <c:v>6.8497644435548617</c:v>
              </c:pt>
              <c:pt idx="31">
                <c:v>6.8486418782669531</c:v>
              </c:pt>
              <c:pt idx="32">
                <c:v>6.8476553092579016</c:v>
              </c:pt>
              <c:pt idx="33">
                <c:v>6.8466547223466145</c:v>
              </c:pt>
              <c:pt idx="34">
                <c:v>6.8457250941448535</c:v>
              </c:pt>
              <c:pt idx="35">
                <c:v>6.8448129777075657</c:v>
              </c:pt>
              <c:pt idx="36">
                <c:v>6.8439260969080715</c:v>
              </c:pt>
              <c:pt idx="37">
                <c:v>6.8430746506029028</c:v>
              </c:pt>
              <c:pt idx="38">
                <c:v>6.8422670471700222</c:v>
              </c:pt>
              <c:pt idx="39">
                <c:v>6.8414836797530709</c:v>
              </c:pt>
              <c:pt idx="40">
                <c:v>6.8407885167111289</c:v>
              </c:pt>
              <c:pt idx="41">
                <c:v>6.8398817633939508</c:v>
              </c:pt>
              <c:pt idx="42">
                <c:v>6.8389821024026558</c:v>
              </c:pt>
              <c:pt idx="43">
                <c:v>6.8382986411513436</c:v>
              </c:pt>
              <c:pt idx="44">
                <c:v>6.8374680831792487</c:v>
              </c:pt>
              <c:pt idx="45">
                <c:v>6.8370279593882985</c:v>
              </c:pt>
              <c:pt idx="46">
                <c:v>6.8364339861770249</c:v>
              </c:pt>
              <c:pt idx="47">
                <c:v>6.8362913798767035</c:v>
              </c:pt>
              <c:pt idx="48">
                <c:v>6.8351670709401482</c:v>
              </c:pt>
            </c:numLit>
          </c:yVal>
          <c:smooth val="1"/>
        </c:ser>
        <c:ser>
          <c:idx val="2"/>
          <c:order val="2"/>
          <c:spPr>
            <a:ln w="28575">
              <a:solidFill>
                <a:prstClr val="black"/>
              </a:solidFill>
            </a:ln>
          </c:spPr>
          <c:marker>
            <c:symbol val="none"/>
          </c:marker>
          <c:xVal>
            <c:numLit>
              <c:formatCode>General</c:formatCode>
              <c:ptCount val="30"/>
              <c:pt idx="0">
                <c:v>9.7404647099999995</c:v>
              </c:pt>
              <c:pt idx="1">
                <c:v>10.1372081</c:v>
              </c:pt>
              <c:pt idx="2">
                <c:v>10.5276131</c:v>
              </c:pt>
              <c:pt idx="3">
                <c:v>10.9064326</c:v>
              </c:pt>
              <c:pt idx="4">
                <c:v>11.2589401</c:v>
              </c:pt>
              <c:pt idx="5">
                <c:v>11.5853149</c:v>
              </c:pt>
              <c:pt idx="6">
                <c:v>11.879803799999999</c:v>
              </c:pt>
              <c:pt idx="7">
                <c:v>12.1487564</c:v>
              </c:pt>
              <c:pt idx="8">
                <c:v>12.406228199999999</c:v>
              </c:pt>
              <c:pt idx="9">
                <c:v>12.708201499999999</c:v>
              </c:pt>
              <c:pt idx="10">
                <c:v>12.986308599999999</c:v>
              </c:pt>
              <c:pt idx="11">
                <c:v>13.242856700000001</c:v>
              </c:pt>
              <c:pt idx="12">
                <c:v>13.4993476</c:v>
              </c:pt>
              <c:pt idx="13">
                <c:v>13.7247652</c:v>
              </c:pt>
              <c:pt idx="14">
                <c:v>13.9533857</c:v>
              </c:pt>
              <c:pt idx="15">
                <c:v>14.1657931</c:v>
              </c:pt>
              <c:pt idx="16">
                <c:v>14.374199300000001</c:v>
              </c:pt>
              <c:pt idx="17">
                <c:v>14.5768395</c:v>
              </c:pt>
              <c:pt idx="18">
                <c:v>14.771383399999999</c:v>
              </c:pt>
              <c:pt idx="19">
                <c:v>14.955909800000001</c:v>
              </c:pt>
              <c:pt idx="20">
                <c:v>15.1348986</c:v>
              </c:pt>
              <c:pt idx="21">
                <c:v>15.293733899999999</c:v>
              </c:pt>
              <c:pt idx="22">
                <c:v>15.500914699999999</c:v>
              </c:pt>
              <c:pt idx="23">
                <c:v>15.706474999999999</c:v>
              </c:pt>
              <c:pt idx="24">
                <c:v>15.8626366</c:v>
              </c:pt>
              <c:pt idx="25">
                <c:v>16.052407800000001</c:v>
              </c:pt>
              <c:pt idx="26">
                <c:v>16.152970100000001</c:v>
              </c:pt>
              <c:pt idx="27">
                <c:v>16.2886849</c:v>
              </c:pt>
              <c:pt idx="28">
                <c:v>16.321268499999999</c:v>
              </c:pt>
              <c:pt idx="29">
                <c:v>16.5781578</c:v>
              </c:pt>
            </c:numLit>
          </c:xVal>
          <c:yVal>
            <c:numLit>
              <c:formatCode>General</c:formatCode>
              <c:ptCount val="49"/>
              <c:pt idx="0">
                <c:v>-1.7268675519943617</c:v>
              </c:pt>
              <c:pt idx="1">
                <c:v>-1.1922431509924873</c:v>
              </c:pt>
              <c:pt idx="2">
                <c:v>-0.66615993313941857</c:v>
              </c:pt>
              <c:pt idx="3">
                <c:v>-0.15568854689822942</c:v>
              </c:pt>
              <c:pt idx="4">
                <c:v>0.31932657820862431</c:v>
              </c:pt>
              <c:pt idx="5">
                <c:v>0.75912705466295272</c:v>
              </c:pt>
              <c:pt idx="6">
                <c:v>1.1559602615481381</c:v>
              </c:pt>
              <c:pt idx="7">
                <c:v>1.5183824878463419</c:v>
              </c:pt>
              <c:pt idx="8">
                <c:v>1.8653339691296793</c:v>
              </c:pt>
              <c:pt idx="9">
                <c:v>2.2722526442739799</c:v>
              </c:pt>
              <c:pt idx="10">
                <c:v>2.6470108519705633</c:v>
              </c:pt>
              <c:pt idx="11">
                <c:v>2.9927176179753339</c:v>
              </c:pt>
              <c:pt idx="12">
                <c:v>3.3383473051515473</c:v>
              </c:pt>
              <c:pt idx="13">
                <c:v>3.64210472723558</c:v>
              </c:pt>
              <c:pt idx="14">
                <c:v>3.9501781594589822</c:v>
              </c:pt>
              <c:pt idx="15">
                <c:v>4.2364039211367377</c:v>
              </c:pt>
              <c:pt idx="16">
                <c:v>4.5172379379053034</c:v>
              </c:pt>
              <c:pt idx="17">
                <c:v>4.7903020853480598</c:v>
              </c:pt>
              <c:pt idx="18">
                <c:v>5.0524562097206598</c:v>
              </c:pt>
              <c:pt idx="19">
                <c:v>5.3011114326067492</c:v>
              </c:pt>
              <c:pt idx="20">
                <c:v>5.5423045624684555</c:v>
              </c:pt>
              <c:pt idx="21">
                <c:v>5.7563402068189546</c:v>
              </c:pt>
              <c:pt idx="22">
                <c:v>6.0355229579142886</c:v>
              </c:pt>
              <c:pt idx="23">
                <c:v>6.3125220334559486</c:v>
              </c:pt>
              <c:pt idx="24">
                <c:v>6.5229547815843922</c:v>
              </c:pt>
              <c:pt idx="25">
                <c:v>6.7786775401347157</c:v>
              </c:pt>
              <c:pt idx="26">
                <c:v>6.9141884541309651</c:v>
              </c:pt>
              <c:pt idx="27">
                <c:v>7.0970684856220707</c:v>
              </c:pt>
              <c:pt idx="28">
                <c:v>7.1409759282450835</c:v>
              </c:pt>
              <c:pt idx="29">
                <c:v>7.4871424721572346</c:v>
              </c:pt>
              <c:pt idx="30">
                <c:v>6.8497644435548617</c:v>
              </c:pt>
              <c:pt idx="31">
                <c:v>6.8486418782669531</c:v>
              </c:pt>
              <c:pt idx="32">
                <c:v>6.8476553092579016</c:v>
              </c:pt>
              <c:pt idx="33">
                <c:v>6.8466547223466145</c:v>
              </c:pt>
              <c:pt idx="34">
                <c:v>6.8457250941448535</c:v>
              </c:pt>
              <c:pt idx="35">
                <c:v>6.8448129777075657</c:v>
              </c:pt>
              <c:pt idx="36">
                <c:v>6.8439260969080715</c:v>
              </c:pt>
              <c:pt idx="37">
                <c:v>6.8430746506029028</c:v>
              </c:pt>
              <c:pt idx="38">
                <c:v>6.8422670471700222</c:v>
              </c:pt>
              <c:pt idx="39">
                <c:v>6.8414836797530709</c:v>
              </c:pt>
              <c:pt idx="40">
                <c:v>6.8407885167111289</c:v>
              </c:pt>
              <c:pt idx="41">
                <c:v>6.8398817633939508</c:v>
              </c:pt>
              <c:pt idx="42">
                <c:v>6.8389821024026558</c:v>
              </c:pt>
              <c:pt idx="43">
                <c:v>6.8382986411513436</c:v>
              </c:pt>
              <c:pt idx="44">
                <c:v>6.8374680831792487</c:v>
              </c:pt>
              <c:pt idx="45">
                <c:v>6.8370279593882985</c:v>
              </c:pt>
              <c:pt idx="46">
                <c:v>6.8364339861770249</c:v>
              </c:pt>
              <c:pt idx="47">
                <c:v>6.8362913798767035</c:v>
              </c:pt>
              <c:pt idx="48">
                <c:v>6.8351670709401482</c:v>
              </c:pt>
            </c:numLit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853504"/>
        <c:axId val="104855424"/>
      </c:scatterChart>
      <c:valAx>
        <c:axId val="104853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low"/>
        <c:crossAx val="104855424"/>
        <c:crosses val="autoZero"/>
        <c:crossBetween val="midCat"/>
      </c:valAx>
      <c:valAx>
        <c:axId val="10485542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LN[Radiation (mR/h)]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04853504"/>
        <c:crosses val="autoZero"/>
        <c:crossBetween val="midCat"/>
      </c:valAx>
    </c:plotArea>
    <c:legend>
      <c:legendPos val="t"/>
      <c:legendEntry>
        <c:idx val="2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0.14161</cdr:x>
      <cdr:y>0.23072</cdr:y>
    </cdr:from>
    <cdr:to>
      <cdr:x>0.38926</cdr:x>
      <cdr:y>0.36467</cdr:y>
    </cdr:to>
    <cdr:sp macro="" textlink="">
      <cdr:nvSpPr>
        <cdr:cNvPr id="2" name="Info"/>
        <cdr:cNvSpPr txBox="1"/>
      </cdr:nvSpPr>
      <cdr:spPr>
        <a:xfrm xmlns:a="http://schemas.openxmlformats.org/drawingml/2006/main">
          <a:off x="1226812" y="1450430"/>
          <a:ext cx="2145543" cy="842077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  <a:prstDash val="solid"/>
        </a:ln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>
              <a:solidFill>
                <a:srgbClr val="000000"/>
              </a:solidFill>
              <a:latin typeface="Calibri"/>
            </a:rPr>
            <a:t>Low Field Decay Measurement:
Qo = 1.46E+10
Qfpc = 5.68E+9
Qfp = 1.45E+12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0.17987</cdr:x>
      <cdr:y>0.21908</cdr:y>
    </cdr:from>
    <cdr:to>
      <cdr:x>0.42828</cdr:x>
      <cdr:y>0.3535</cdr:y>
    </cdr:to>
    <cdr:sp macro="" textlink="">
      <cdr:nvSpPr>
        <cdr:cNvPr id="2" name="Info"/>
        <cdr:cNvSpPr txBox="1"/>
      </cdr:nvSpPr>
      <cdr:spPr>
        <a:xfrm xmlns:a="http://schemas.openxmlformats.org/drawingml/2006/main">
          <a:off x="1556657" y="1375229"/>
          <a:ext cx="2149756" cy="84382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00" mc:Ignorable="a14" a14:legacySpreadsheetColorIndex="13"/>
        </a:solidFill>
        <a:ln xmlns:a="http://schemas.openxmlformats.org/drawingml/2006/main">
          <a:solidFill>
            <a:schemeClr val="tx1"/>
          </a:solidFill>
          <a:prstDash val="solid"/>
        </a:ln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Calibri"/>
            </a:rPr>
            <a:t>Low Field Decay Measurement:
Qo = 3.28E+10
Qfpc = 6.65E+10
Qfp = 6.90E+11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0.14109</cdr:x>
      <cdr:y>0.2263</cdr:y>
    </cdr:from>
    <cdr:to>
      <cdr:x>0.3895</cdr:x>
      <cdr:y>0.36072</cdr:y>
    </cdr:to>
    <cdr:sp macro="" textlink="">
      <cdr:nvSpPr>
        <cdr:cNvPr id="2" name="Info"/>
        <cdr:cNvSpPr txBox="1"/>
      </cdr:nvSpPr>
      <cdr:spPr>
        <a:xfrm xmlns:a="http://schemas.openxmlformats.org/drawingml/2006/main">
          <a:off x="1221015" y="1420586"/>
          <a:ext cx="2149756" cy="84382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00" mc:Ignorable="a14" a14:legacySpreadsheetColorIndex="13"/>
        </a:solidFill>
        <a:ln xmlns:a="http://schemas.openxmlformats.org/drawingml/2006/main">
          <a:solidFill>
            <a:schemeClr val="tx1"/>
          </a:solidFill>
          <a:prstDash val="solid"/>
        </a:ln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Calibri"/>
            </a:rPr>
            <a:t>Low Field Decay Measurement:
Qo = 3.28E+10
Qfpc = 6.65E+10
Qfp = 6.90E+11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1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66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4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11/14/2014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ipnwww.in2p3.fr/srf2013/papers/tup057.pdf" TargetMode="External"/><Relationship Id="rId3" Type="http://schemas.openxmlformats.org/officeDocument/2006/relationships/hyperlink" Target="http://epaper.kek.jp/IPAC2012/papers/weppc088.pdf" TargetMode="External"/><Relationship Id="rId7" Type="http://schemas.openxmlformats.org/officeDocument/2006/relationships/hyperlink" Target="http://accelconf.web.cern.ch/AccelConf/srf2009/papers/moodau0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ccelconf.web.cern.ch/accelconf/ipac2012/papers/weppr094.pdf" TargetMode="External"/><Relationship Id="rId5" Type="http://schemas.openxmlformats.org/officeDocument/2006/relationships/hyperlink" Target="http://epaper.kek.jp/pac97/papers/pdf/3P034.PDF" TargetMode="External"/><Relationship Id="rId4" Type="http://schemas.openxmlformats.org/officeDocument/2006/relationships/hyperlink" Target="https://accelconf.web.cern.ch/accelconf/SRF97/papers/srf97a14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RF as cleaning tool 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Mircea Stirbet</a:t>
            </a:r>
          </a:p>
          <a:p>
            <a:r>
              <a:rPr lang="en-US" dirty="0" smtClean="0"/>
              <a:t>Jefferson Laboratory</a:t>
            </a:r>
            <a:endParaRPr lang="en-US" dirty="0">
              <a:latin typeface="Mini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776" y="6191250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Assembly.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192" y="969264"/>
            <a:ext cx="5084063" cy="5270563"/>
          </a:xfrm>
        </p:spPr>
        <p:txBody>
          <a:bodyPr>
            <a:noAutofit/>
          </a:bodyPr>
          <a:lstStyle/>
          <a:p>
            <a:r>
              <a:rPr lang="en-US" sz="1400" dirty="0"/>
              <a:t>Prior to the cryogenic testing, all cavities received the same final surface treatment after the hydrogen degassing:</a:t>
            </a:r>
          </a:p>
          <a:p>
            <a:r>
              <a:rPr lang="en-US" sz="1400" dirty="0"/>
              <a:t>an ultrasonic degreasing in soap/water solution (“Micro”) was followed by 50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of BCP, rinsing in hot and cold water and a subsequent high pressure ultrapure water rinsing (HPR).</a:t>
            </a:r>
          </a:p>
          <a:p>
            <a:r>
              <a:rPr lang="en-US" sz="1400" dirty="0"/>
              <a:t>   The respective cavity was dried in our class 10 clean room for app. 12 </a:t>
            </a:r>
            <a:r>
              <a:rPr lang="en-US" sz="1400" dirty="0" err="1"/>
              <a:t>hr</a:t>
            </a:r>
            <a:r>
              <a:rPr lang="en-US" sz="1400" dirty="0"/>
              <a:t> before the auxiliary parts ( input coupling probe/pump-out port and transmission probe), which were carefully clean by blowing off remaining particles with nitrogen, were attached with </a:t>
            </a:r>
            <a:r>
              <a:rPr lang="en-US" sz="1400" dirty="0" err="1"/>
              <a:t>AlMg</a:t>
            </a:r>
            <a:r>
              <a:rPr lang="en-US" sz="1400" dirty="0"/>
              <a:t>-gaskets.</a:t>
            </a:r>
          </a:p>
          <a:p>
            <a:r>
              <a:rPr lang="en-US" sz="1400" dirty="0"/>
              <a:t>The cavity, which was fixed in a </a:t>
            </a:r>
            <a:r>
              <a:rPr lang="en-US" sz="1400" dirty="0" err="1"/>
              <a:t>Ti</a:t>
            </a:r>
            <a:r>
              <a:rPr lang="en-US" sz="1400" dirty="0"/>
              <a:t> - frame for stability and handling, was attached to the test stand (see figure 3) in front of a laminar flow wall and evacuated for</a:t>
            </a:r>
            <a:r>
              <a:rPr lang="en-US" sz="1400" u="sng" dirty="0"/>
              <a:t> &gt;</a:t>
            </a:r>
            <a:r>
              <a:rPr lang="en-US" sz="1400" dirty="0"/>
              <a:t> 12 hr. </a:t>
            </a:r>
          </a:p>
          <a:p>
            <a:r>
              <a:rPr lang="en-US" sz="1400" dirty="0"/>
              <a:t>In initial tests the cavity was not fixtures to the </a:t>
            </a:r>
            <a:r>
              <a:rPr lang="en-US" sz="1400" dirty="0" err="1"/>
              <a:t>Ti</a:t>
            </a:r>
            <a:r>
              <a:rPr lang="en-US" sz="1400" dirty="0"/>
              <a:t>- frame as shown in figure 3 and significantly deformed after evacuation. In particular, the “stitched” cavity ended up with a “re-entrant – type” shape after evacuation, the most likely cause being the annealing/softening  of the material due to the “stitching” electron beam welds. </a:t>
            </a:r>
          </a:p>
          <a:p>
            <a:r>
              <a:rPr lang="en-US" sz="1400" dirty="0"/>
              <a:t>These deformations increased the cavity frequencies by several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Kneisel\Desktop\650MHz_Fixtur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969264"/>
            <a:ext cx="3427985" cy="52705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Cavity </a:t>
            </a:r>
            <a:r>
              <a:rPr lang="en-US" sz="3600" b="1" dirty="0" err="1" smtClean="0">
                <a:solidFill>
                  <a:srgbClr val="0070C0"/>
                </a:solidFill>
              </a:rPr>
              <a:t>fixturing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8775" y="1609725"/>
            <a:ext cx="723900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28775" y="4095751"/>
            <a:ext cx="723900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Assembly.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RF processing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" name="LG650 MHz 13-16 Dec 2013 final 27 Oct 20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4672"/>
            <a:ext cx="7772400" cy="56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Assembly.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500558"/>
              </p:ext>
            </p:extLst>
          </p:nvPr>
        </p:nvGraphicFramePr>
        <p:xfrm>
          <a:off x="590550" y="866774"/>
          <a:ext cx="8010526" cy="5564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38125"/>
            <a:ext cx="9381744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2400" b="1" dirty="0" smtClean="0">
                <a:solidFill>
                  <a:srgbClr val="0070C0"/>
                </a:solidFill>
              </a:rPr>
              <a:t>All data on the same graph for VTA tests done  LG650D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09298"/>
              </p:ext>
            </p:extLst>
          </p:nvPr>
        </p:nvGraphicFramePr>
        <p:xfrm>
          <a:off x="533400" y="866774"/>
          <a:ext cx="8029575" cy="5564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0070C0"/>
                </a:solidFill>
              </a:rPr>
              <a:t>Final run on LG650D after RF processing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8498"/>
              </p:ext>
            </p:extLst>
          </p:nvPr>
        </p:nvGraphicFramePr>
        <p:xfrm>
          <a:off x="581025" y="800100"/>
          <a:ext cx="8105776" cy="563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0070C0"/>
                </a:solidFill>
              </a:rPr>
              <a:t>Radiation onset LG650D after RF processing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3628"/>
            <a:ext cx="9144000" cy="580892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RF processing is suitable for cleaning of SRF components if applied in a reasonable amount of time (several hours). If no progress is noticed after several hours of RF processing, the cavity performance could be affected by issues not related with cleaning.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Efficiency of RF processing:</a:t>
            </a:r>
          </a:p>
          <a:p>
            <a:pPr marL="514350" indent="-514350">
              <a:buAutoNum type="alphaUcParenR"/>
            </a:pPr>
            <a:r>
              <a:rPr lang="en-US" sz="2400" b="1" dirty="0">
                <a:solidFill>
                  <a:srgbClr val="0070C0"/>
                </a:solidFill>
              </a:rPr>
              <a:t>CW </a:t>
            </a:r>
            <a:r>
              <a:rPr lang="en-US" sz="2400" b="1" dirty="0" smtClean="0">
                <a:solidFill>
                  <a:srgbClr val="0070C0"/>
                </a:solidFill>
              </a:rPr>
              <a:t>mode – pretty good</a:t>
            </a:r>
            <a:endParaRPr lang="en-US" sz="2400" b="1" dirty="0">
              <a:solidFill>
                <a:srgbClr val="0070C0"/>
              </a:solidFill>
            </a:endParaRPr>
          </a:p>
          <a:p>
            <a:pPr marL="514350" indent="-514350">
              <a:buAutoNum type="alphaUcParenR"/>
            </a:pPr>
            <a:r>
              <a:rPr lang="en-US" sz="2400" b="1" dirty="0">
                <a:solidFill>
                  <a:srgbClr val="0070C0"/>
                </a:solidFill>
              </a:rPr>
              <a:t>Pulsed </a:t>
            </a:r>
            <a:r>
              <a:rPr lang="en-US" sz="2400" b="1" dirty="0" smtClean="0">
                <a:solidFill>
                  <a:srgbClr val="0070C0"/>
                </a:solidFill>
              </a:rPr>
              <a:t>mode – not so efficient </a:t>
            </a:r>
            <a:r>
              <a:rPr lang="en-US" sz="2400" b="1" dirty="0">
                <a:solidFill>
                  <a:srgbClr val="0070C0"/>
                </a:solidFill>
              </a:rPr>
              <a:t>(change pulse </a:t>
            </a:r>
            <a:r>
              <a:rPr lang="en-US" sz="2400" b="1" dirty="0" smtClean="0">
                <a:solidFill>
                  <a:srgbClr val="0070C0"/>
                </a:solidFill>
              </a:rPr>
              <a:t>duration, </a:t>
            </a:r>
            <a:r>
              <a:rPr lang="en-US" sz="2400" b="1" dirty="0">
                <a:solidFill>
                  <a:srgbClr val="0070C0"/>
                </a:solidFill>
              </a:rPr>
              <a:t>repetition rate</a:t>
            </a:r>
            <a:r>
              <a:rPr lang="en-US" sz="2400" b="1" dirty="0" smtClean="0">
                <a:solidFill>
                  <a:srgbClr val="0070C0"/>
                </a:solidFill>
              </a:rPr>
              <a:t>) – take more time. Some limitation related with filling up/discharge the cavity. Help to  </a:t>
            </a:r>
            <a:r>
              <a:rPr lang="en-US" sz="2400" b="1" dirty="0">
                <a:solidFill>
                  <a:srgbClr val="0070C0"/>
                </a:solidFill>
              </a:rPr>
              <a:t>m</a:t>
            </a:r>
            <a:r>
              <a:rPr lang="en-US" sz="2400" b="1" dirty="0" smtClean="0">
                <a:solidFill>
                  <a:srgbClr val="0070C0"/>
                </a:solidFill>
              </a:rPr>
              <a:t>inimize radiation output during RF processing.</a:t>
            </a:r>
            <a:endParaRPr lang="en-US" sz="2400" b="1" dirty="0">
              <a:solidFill>
                <a:srgbClr val="0070C0"/>
              </a:solidFill>
            </a:endParaRPr>
          </a:p>
          <a:p>
            <a:pPr marL="514350" indent="-514350">
              <a:buAutoNum type="alphaUcParenR"/>
            </a:pPr>
            <a:r>
              <a:rPr lang="en-US" sz="2400" b="1" dirty="0" smtClean="0">
                <a:solidFill>
                  <a:srgbClr val="0070C0"/>
                </a:solidFill>
              </a:rPr>
              <a:t>Phase processing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In a cryomodule, consider He processing.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Plasma processing – </a:t>
            </a:r>
            <a:r>
              <a:rPr lang="en-US" sz="2400" b="1" dirty="0" smtClean="0">
                <a:solidFill>
                  <a:srgbClr val="FF0000"/>
                </a:solidFill>
              </a:rPr>
              <a:t>take care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Conclusions for RF processing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885825"/>
            <a:ext cx="8601075" cy="53457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6000" dirty="0" smtClean="0"/>
              <a:t>T. Bass, K. Davis, C. Grenoble, M. Stirbet: </a:t>
            </a:r>
            <a:r>
              <a:rPr lang="en-US" sz="6000" b="1" dirty="0" smtClean="0"/>
              <a:t>Standardization of CEBAF 12 GeV upgrade cavity testing</a:t>
            </a:r>
            <a:r>
              <a:rPr lang="en-US" sz="6000" dirty="0" smtClean="0"/>
              <a:t>, In: IPAC2012, New Orleans</a:t>
            </a:r>
            <a:r>
              <a:rPr lang="en-US" sz="6000" dirty="0"/>
              <a:t>, USA, </a:t>
            </a:r>
            <a:r>
              <a:rPr lang="en-US" sz="6000" dirty="0">
                <a:hlinkClick r:id="rId3"/>
              </a:rPr>
              <a:t>http://</a:t>
            </a:r>
            <a:r>
              <a:rPr lang="en-US" sz="6000" dirty="0" smtClean="0">
                <a:hlinkClick r:id="rId3"/>
              </a:rPr>
              <a:t>epaper.kek.jp/IPAC2012/papers/weppc088.pdf</a:t>
            </a:r>
            <a:endParaRPr lang="en-US" sz="6000" dirty="0" smtClean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P</a:t>
            </a:r>
            <a:r>
              <a:rPr lang="en-US" sz="6000" dirty="0"/>
              <a:t>. Kneisel, M. Stirbet, T. Powers, R.A</a:t>
            </a:r>
            <a:r>
              <a:rPr lang="en-US" sz="6000" dirty="0" smtClean="0"/>
              <a:t>. </a:t>
            </a:r>
            <a:r>
              <a:rPr lang="en-US" sz="6000" dirty="0" err="1" smtClean="0"/>
              <a:t>Rimmer</a:t>
            </a:r>
            <a:r>
              <a:rPr lang="en-US" sz="6000" dirty="0"/>
              <a:t>, L.Turlington, B</a:t>
            </a:r>
            <a:r>
              <a:rPr lang="en-US" sz="6000" dirty="0" smtClean="0"/>
              <a:t>. Clemens</a:t>
            </a:r>
            <a:r>
              <a:rPr lang="en-US" sz="6000" dirty="0"/>
              <a:t>, </a:t>
            </a:r>
            <a:r>
              <a:rPr lang="en-US" sz="6000" dirty="0" smtClean="0"/>
              <a:t>G. Slack:  </a:t>
            </a:r>
            <a:r>
              <a:rPr lang="en-US" sz="6000" b="1" dirty="0" smtClean="0"/>
              <a:t>Performance </a:t>
            </a:r>
            <a:r>
              <a:rPr lang="en-US" sz="6000" b="1" dirty="0"/>
              <a:t>of 650 MHz Single Cell Cavities Made From</a:t>
            </a:r>
            <a:r>
              <a:rPr lang="en-US" sz="6000" dirty="0"/>
              <a:t> </a:t>
            </a:r>
            <a:r>
              <a:rPr lang="en-US" sz="6000" b="1" dirty="0"/>
              <a:t>Various Types of </a:t>
            </a:r>
            <a:r>
              <a:rPr lang="en-US" sz="6000" b="1" dirty="0" smtClean="0"/>
              <a:t>Niobium</a:t>
            </a:r>
            <a:r>
              <a:rPr lang="en-US" sz="6000" dirty="0" smtClean="0"/>
              <a:t>, </a:t>
            </a:r>
            <a:r>
              <a:rPr lang="en-US" sz="6000" dirty="0"/>
              <a:t>JLAB </a:t>
            </a:r>
            <a:r>
              <a:rPr lang="en-US" sz="6000" dirty="0" smtClean="0"/>
              <a:t>TN-14-018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O</a:t>
            </a:r>
            <a:r>
              <a:rPr lang="en-US" sz="6000" dirty="0"/>
              <a:t>. Brunner, A. Butterworth, G. </a:t>
            </a:r>
            <a:r>
              <a:rPr lang="en-US" sz="6000" dirty="0" err="1"/>
              <a:t>Cavallari</a:t>
            </a:r>
            <a:r>
              <a:rPr lang="en-US" sz="6000" dirty="0"/>
              <a:t>, N. </a:t>
            </a:r>
            <a:r>
              <a:rPr lang="en-US" sz="6000" dirty="0" err="1"/>
              <a:t>Hilleret</a:t>
            </a:r>
            <a:r>
              <a:rPr lang="en-US" sz="6000" dirty="0"/>
              <a:t>, J. Jimenez, J. </a:t>
            </a:r>
            <a:r>
              <a:rPr lang="en-US" sz="6000" dirty="0" err="1" smtClean="0"/>
              <a:t>Tuckmantel</a:t>
            </a:r>
            <a:r>
              <a:rPr lang="en-US" sz="6000" dirty="0" smtClean="0"/>
              <a:t>: </a:t>
            </a:r>
            <a:r>
              <a:rPr lang="en-US" sz="6000" b="1" dirty="0" smtClean="0"/>
              <a:t>First experience with in situ Helium processing of the LEP superconducting </a:t>
            </a:r>
            <a:r>
              <a:rPr lang="en-US" sz="6000" b="1" dirty="0" err="1" smtClean="0"/>
              <a:t>modules</a:t>
            </a:r>
            <a:r>
              <a:rPr lang="en-US" sz="6000" dirty="0" err="1" smtClean="0"/>
              <a:t>in</a:t>
            </a:r>
            <a:r>
              <a:rPr lang="en-US" sz="6000" dirty="0" smtClean="0"/>
              <a:t>: SRF 1997, </a:t>
            </a:r>
            <a:r>
              <a:rPr lang="en-US" sz="6000" dirty="0" err="1" smtClean="0"/>
              <a:t>Abano</a:t>
            </a:r>
            <a:r>
              <a:rPr lang="en-US" sz="6000" dirty="0" smtClean="0"/>
              <a:t> </a:t>
            </a:r>
            <a:r>
              <a:rPr lang="en-US" sz="6000" dirty="0" err="1" smtClean="0"/>
              <a:t>Terme</a:t>
            </a:r>
            <a:r>
              <a:rPr lang="en-US" sz="6000" dirty="0" smtClean="0"/>
              <a:t>, </a:t>
            </a:r>
            <a:r>
              <a:rPr lang="en-US" sz="6000" dirty="0" err="1" smtClean="0"/>
              <a:t>Padova</a:t>
            </a:r>
            <a:r>
              <a:rPr lang="en-US" sz="6000" dirty="0"/>
              <a:t>, Italy, </a:t>
            </a:r>
            <a:r>
              <a:rPr lang="en-US" sz="6000" dirty="0">
                <a:hlinkClick r:id="rId4"/>
              </a:rPr>
              <a:t>https://</a:t>
            </a:r>
            <a:r>
              <a:rPr lang="en-US" sz="6000" dirty="0" smtClean="0">
                <a:hlinkClick r:id="rId4"/>
              </a:rPr>
              <a:t>accelconf.web.cern.ch/accelconf/SRF97/papers/srf97a14.pdf</a:t>
            </a:r>
            <a:endParaRPr lang="en-US" sz="6000" dirty="0" smtClean="0"/>
          </a:p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6000" dirty="0" smtClean="0"/>
              <a:t>C.E</a:t>
            </a:r>
            <a:r>
              <a:rPr lang="en-US" sz="6000" dirty="0"/>
              <a:t>. Reece, M. Drury, M.G. Rao, V. </a:t>
            </a:r>
            <a:r>
              <a:rPr lang="en-US" sz="6000" dirty="0" smtClean="0"/>
              <a:t>Nguyen-</a:t>
            </a:r>
            <a:r>
              <a:rPr lang="en-US" sz="6000" dirty="0" err="1" smtClean="0"/>
              <a:t>Tuong</a:t>
            </a:r>
            <a:r>
              <a:rPr lang="en-US" sz="6000" dirty="0" smtClean="0"/>
              <a:t>: </a:t>
            </a:r>
            <a:r>
              <a:rPr lang="en-US" sz="6000" b="1" dirty="0" smtClean="0"/>
              <a:t>Improvements of the operational performance of SRF cavities via in situ Helium processing and waveguide vacuum processing</a:t>
            </a:r>
            <a:r>
              <a:rPr lang="en-US" sz="6000" dirty="0" smtClean="0"/>
              <a:t>,, PAC1997 Vancouver</a:t>
            </a:r>
            <a:r>
              <a:rPr lang="en-US" sz="6000" dirty="0"/>
              <a:t>, BC, </a:t>
            </a:r>
            <a:r>
              <a:rPr lang="en-US" sz="6000" dirty="0" smtClean="0"/>
              <a:t>Canada, </a:t>
            </a:r>
            <a:r>
              <a:rPr lang="en-US" sz="6000" dirty="0">
                <a:hlinkClick r:id="rId5"/>
              </a:rPr>
              <a:t>http://</a:t>
            </a:r>
            <a:r>
              <a:rPr lang="en-US" sz="6000" dirty="0" smtClean="0">
                <a:hlinkClick r:id="rId5"/>
              </a:rPr>
              <a:t>epaper.kek.jp/pac97/papers/pdf/3P034.PDF</a:t>
            </a:r>
            <a:endParaRPr lang="en-US" sz="6000" dirty="0" smtClean="0"/>
          </a:p>
          <a:p>
            <a:pPr marL="0" indent="0">
              <a:buNone/>
            </a:pPr>
            <a:endParaRPr lang="en-US" sz="6000" b="1" dirty="0" smtClean="0"/>
          </a:p>
          <a:p>
            <a:pPr marL="0" indent="0">
              <a:buNone/>
            </a:pPr>
            <a:r>
              <a:rPr lang="en-US" sz="6000" dirty="0" smtClean="0"/>
              <a:t>J</a:t>
            </a:r>
            <a:r>
              <a:rPr lang="en-US" sz="6000" dirty="0"/>
              <a:t>. </a:t>
            </a:r>
            <a:r>
              <a:rPr lang="en-US" sz="6000" dirty="0" err="1"/>
              <a:t>Mammosser</a:t>
            </a:r>
            <a:r>
              <a:rPr lang="en-US" sz="6000" dirty="0"/>
              <a:t>, S. Ahmed, K. Macha, J. </a:t>
            </a:r>
            <a:r>
              <a:rPr lang="en-US" sz="6000" dirty="0" err="1"/>
              <a:t>Upadhyay</a:t>
            </a:r>
            <a:r>
              <a:rPr lang="en-US" sz="6000" dirty="0"/>
              <a:t>, M. </a:t>
            </a:r>
            <a:r>
              <a:rPr lang="en-US" sz="6000" dirty="0" err="1"/>
              <a:t>Nikolic</a:t>
            </a:r>
            <a:r>
              <a:rPr lang="en-US" sz="6000" dirty="0"/>
              <a:t>, S. </a:t>
            </a:r>
            <a:r>
              <a:rPr lang="en-US" sz="6000" dirty="0" err="1"/>
              <a:t>Popovic</a:t>
            </a:r>
            <a:r>
              <a:rPr lang="en-US" sz="6000" dirty="0"/>
              <a:t>, L. </a:t>
            </a:r>
            <a:r>
              <a:rPr lang="en-US" sz="6000" dirty="0" err="1" smtClean="0"/>
              <a:t>Vuskovic</a:t>
            </a:r>
            <a:r>
              <a:rPr lang="en-US" sz="6000" dirty="0" smtClean="0"/>
              <a:t>: </a:t>
            </a:r>
            <a:r>
              <a:rPr lang="en-US" sz="6000" b="1" dirty="0" smtClean="0"/>
              <a:t>Large-Volume resonant microwave discharge for plasma cleaning of a CEBAF 5-cell SRF cavity</a:t>
            </a:r>
            <a:r>
              <a:rPr lang="en-US" sz="6000" dirty="0" smtClean="0"/>
              <a:t>, IPAC2012, </a:t>
            </a:r>
            <a:r>
              <a:rPr lang="en-US" sz="6000" dirty="0"/>
              <a:t>New Orleans, USA, </a:t>
            </a:r>
            <a:r>
              <a:rPr lang="en-US" sz="6000" dirty="0">
                <a:hlinkClick r:id="rId6"/>
              </a:rPr>
              <a:t>http://</a:t>
            </a:r>
            <a:r>
              <a:rPr lang="en-US" sz="6000" dirty="0" smtClean="0">
                <a:hlinkClick r:id="rId6"/>
              </a:rPr>
              <a:t>accelconf.web.cern.ch/accelconf/ipac2012/papers/weppr094.pdf</a:t>
            </a:r>
            <a:endParaRPr lang="en-US" sz="6000" dirty="0" smtClean="0"/>
          </a:p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6000" dirty="0" smtClean="0"/>
              <a:t>J. </a:t>
            </a:r>
            <a:r>
              <a:rPr lang="en-US" sz="6000" dirty="0" err="1" smtClean="0"/>
              <a:t>Mammosser</a:t>
            </a:r>
            <a:r>
              <a:rPr lang="en-US" sz="6000" dirty="0" smtClean="0"/>
              <a:t>:  </a:t>
            </a:r>
            <a:r>
              <a:rPr lang="en-US" sz="6000" b="1" dirty="0" smtClean="0"/>
              <a:t>Spallation Neutron Source Status and upgrade plans</a:t>
            </a:r>
            <a:r>
              <a:rPr lang="en-US" sz="6000" dirty="0" smtClean="0"/>
              <a:t>, SRF 2009, Berlin</a:t>
            </a:r>
            <a:r>
              <a:rPr lang="en-US" sz="6000" dirty="0"/>
              <a:t>, Germany, </a:t>
            </a:r>
            <a:r>
              <a:rPr lang="en-US" sz="6000" dirty="0">
                <a:hlinkClick r:id="rId7"/>
              </a:rPr>
              <a:t>http://</a:t>
            </a:r>
            <a:r>
              <a:rPr lang="en-US" sz="6000" dirty="0" smtClean="0">
                <a:hlinkClick r:id="rId7"/>
              </a:rPr>
              <a:t>accelconf.web.cern.ch/AccelConf/srf2009/papers/moodau01.pdf</a:t>
            </a:r>
            <a:r>
              <a:rPr lang="en-US" sz="6000" dirty="0" smtClean="0"/>
              <a:t> (reporting on plasma cleaning)</a:t>
            </a:r>
          </a:p>
          <a:p>
            <a:pPr marL="0" indent="0">
              <a:buNone/>
            </a:pPr>
            <a:r>
              <a:rPr lang="en-US" sz="6000" dirty="0" smtClean="0"/>
              <a:t> </a:t>
            </a:r>
          </a:p>
          <a:p>
            <a:pPr marL="0" indent="0">
              <a:buNone/>
            </a:pPr>
            <a:r>
              <a:rPr lang="en-US" sz="6000" dirty="0" smtClean="0"/>
              <a:t>M. </a:t>
            </a:r>
            <a:r>
              <a:rPr lang="en-US" sz="6000" dirty="0" err="1" smtClean="0"/>
              <a:t>Doleans</a:t>
            </a:r>
            <a:r>
              <a:rPr lang="en-US" sz="6000" dirty="0" smtClean="0"/>
              <a:t> et al: </a:t>
            </a:r>
            <a:r>
              <a:rPr lang="en-US" sz="6000" b="1" dirty="0" smtClean="0"/>
              <a:t>Plasma processing R&amp;D for the SNS superconducting LINAC RF cavities</a:t>
            </a:r>
            <a:r>
              <a:rPr lang="en-US" sz="6000" dirty="0"/>
              <a:t>, SRF2013, Paris, France, </a:t>
            </a:r>
            <a:r>
              <a:rPr lang="en-US" sz="6000" dirty="0">
                <a:hlinkClick r:id="rId8"/>
              </a:rPr>
              <a:t>http</a:t>
            </a:r>
            <a:r>
              <a:rPr lang="en-US" sz="6000" dirty="0" smtClean="0">
                <a:hlinkClick r:id="rId8"/>
              </a:rPr>
              <a:t>://ipnwww.in2p3.fr/srf2013/papers/tup057.pdf</a:t>
            </a:r>
            <a:endParaRPr lang="en-US" sz="6000" dirty="0" smtClean="0"/>
          </a:p>
          <a:p>
            <a:pPr marL="0" indent="0">
              <a:buNone/>
            </a:pPr>
            <a:endParaRPr lang="en-US" sz="43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Some references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Outline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495" y="2121409"/>
            <a:ext cx="7260336" cy="2395727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Routine VTA RF qualification tests done at JLAB (Cavity LL02 used as example)</a:t>
            </a:r>
          </a:p>
          <a:p>
            <a:pPr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RF processing of LG650 MHz cavity</a:t>
            </a:r>
          </a:p>
          <a:p>
            <a:pPr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Conclusions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52651" y="6431607"/>
            <a:ext cx="4772024" cy="461665"/>
            <a:chOff x="2152651" y="6431607"/>
            <a:chExt cx="4772024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2152651" y="6431607"/>
              <a:ext cx="4772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TTC Topical Workshop on SRF Cryomodule Cleanroom Assembly 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12-14 Nov 2014 CEA Saclay, France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48350" y="6642556"/>
              <a:ext cx="7715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M. Stirbet 1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6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38250" y="5585252"/>
            <a:ext cx="548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Open Collaboration Meeting on Superconducting </a:t>
            </a:r>
            <a:r>
              <a:rPr lang="en-US" sz="1050" b="1" dirty="0" err="1" smtClean="0">
                <a:solidFill>
                  <a:schemeClr val="bg1"/>
                </a:solidFill>
              </a:rPr>
              <a:t>Linacs</a:t>
            </a:r>
            <a:r>
              <a:rPr lang="en-US" sz="1050" b="1" dirty="0" smtClean="0">
                <a:solidFill>
                  <a:schemeClr val="bg1"/>
                </a:solidFill>
              </a:rPr>
              <a:t> for High Power Proton Beams (SLHiPP-1)</a:t>
            </a:r>
            <a:r>
              <a:rPr lang="en-US" sz="1050" dirty="0" smtClean="0">
                <a:solidFill>
                  <a:schemeClr val="bg1"/>
                </a:solidFill>
              </a:rPr>
              <a:t>  8/9 December 2011 CERN – Geneva Switzerland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7" name="Picture 16" descr="DSCN7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14400"/>
            <a:ext cx="8305800" cy="53126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373600" y="27660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Vertical test Area (VTA): Dewars and control room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itle 20"/>
          <p:cNvSpPr txBox="1">
            <a:spLocks noGrp="1"/>
          </p:cNvSpPr>
          <p:nvPr>
            <p:ph type="title"/>
          </p:nvPr>
        </p:nvSpPr>
        <p:spPr>
          <a:xfrm>
            <a:off x="1524000" y="1524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Vertical test Area (VTA): Dewars area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52651" y="6431607"/>
            <a:ext cx="4772024" cy="461665"/>
            <a:chOff x="2152651" y="6431607"/>
            <a:chExt cx="4772024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2152651" y="6431607"/>
              <a:ext cx="4772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TTC Topical Workshop on SRF Cryomodule Cleanroom Assembly 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12-14 Nov 2014 CEA Saclay, France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48350" y="6642556"/>
              <a:ext cx="7715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M. Stirbet 2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5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8361" y="847726"/>
            <a:ext cx="9125639" cy="5546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400" y="531144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Quench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At 42 MV/m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itle 20"/>
          <p:cNvSpPr txBox="1">
            <a:spLocks noGrp="1"/>
          </p:cNvSpPr>
          <p:nvPr>
            <p:ph type="title"/>
          </p:nvPr>
        </p:nvSpPr>
        <p:spPr>
          <a:xfrm>
            <a:off x="0" y="17417"/>
            <a:ext cx="90678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VTA Operator interface and</a:t>
            </a:r>
            <a:b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low loss cavity LL002 at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 MV/m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52651" y="6431607"/>
            <a:ext cx="4772024" cy="461665"/>
            <a:chOff x="2152651" y="6431607"/>
            <a:chExt cx="477202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152651" y="6431607"/>
              <a:ext cx="4772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TTC Topical Workshop on SRF Cryomodule Cleanroom Assembly 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12-14 Nov 2014 CEA Saclay, France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8350" y="6642556"/>
              <a:ext cx="7715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M. Stirbet  3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8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243507"/>
              </p:ext>
            </p:extLst>
          </p:nvPr>
        </p:nvGraphicFramePr>
        <p:xfrm>
          <a:off x="525946" y="923925"/>
          <a:ext cx="8160854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Qo and radiation vs Eacc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52651" y="6431607"/>
            <a:ext cx="4772024" cy="461665"/>
            <a:chOff x="2152651" y="6431607"/>
            <a:chExt cx="477202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152651" y="6431607"/>
              <a:ext cx="4772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TTC Topical Workshop on SRF Cryomodule Cleanroom Assembly 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12-14 Nov 2014 CEA Saclay, France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8350" y="6642556"/>
              <a:ext cx="7715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M. Stirbet 4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0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491714"/>
              </p:ext>
            </p:extLst>
          </p:nvPr>
        </p:nvGraphicFramePr>
        <p:xfrm>
          <a:off x="781049" y="828674"/>
          <a:ext cx="7610475" cy="549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Field emission onset 26.83 MV/m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3999" cy="563150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1" y="1219199"/>
            <a:ext cx="2419348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3863" y="225913"/>
            <a:ext cx="8229600" cy="36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70C0"/>
                </a:solidFill>
              </a:rPr>
              <a:t>VTA tests done on LL02 in 2004 and 2010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7985" y="1681161"/>
            <a:ext cx="247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ILC design requirements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667500" y="2050493"/>
            <a:ext cx="457200" cy="50220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38680" y="5076825"/>
            <a:ext cx="301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51884"/>
                </a:solidFill>
              </a:rPr>
              <a:t>12.5 MV/m C50 requirements</a:t>
            </a:r>
            <a:endParaRPr lang="en-US" b="1" dirty="0">
              <a:solidFill>
                <a:srgbClr val="251884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629275" y="4705350"/>
            <a:ext cx="690405" cy="438151"/>
          </a:xfrm>
          <a:prstGeom prst="straightConnector1">
            <a:avLst/>
          </a:prstGeom>
          <a:ln>
            <a:solidFill>
              <a:srgbClr val="3119C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36912" y="3615853"/>
            <a:ext cx="275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29632"/>
                </a:solidFill>
              </a:rPr>
              <a:t>27 MV/m C100 admin limit</a:t>
            </a:r>
            <a:endParaRPr lang="en-US" b="1" dirty="0">
              <a:solidFill>
                <a:srgbClr val="329632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445439" y="3362325"/>
            <a:ext cx="1050861" cy="333375"/>
          </a:xfrm>
          <a:prstGeom prst="straightConnector1">
            <a:avLst/>
          </a:prstGeom>
          <a:ln>
            <a:solidFill>
              <a:srgbClr val="3296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46" y="813817"/>
            <a:ext cx="8573833" cy="528860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have fabricated </a:t>
            </a:r>
            <a:r>
              <a:rPr lang="en-US" sz="2000" dirty="0" smtClean="0"/>
              <a:t>several cavities </a:t>
            </a:r>
            <a:r>
              <a:rPr lang="en-US" sz="2000" dirty="0"/>
              <a:t>from different types of niobium in an investigation to learn more about performance differences based on material </a:t>
            </a:r>
            <a:r>
              <a:rPr lang="en-US" sz="2000" dirty="0" smtClean="0"/>
              <a:t>choices: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lvl="0"/>
            <a:r>
              <a:rPr lang="en-US" sz="2000" dirty="0" smtClean="0"/>
              <a:t>The </a:t>
            </a:r>
            <a:r>
              <a:rPr lang="en-US" sz="2000" dirty="0"/>
              <a:t>first of the three was made from reactor grade niobium with RRR – value of ~ 50 (named “RG”)</a:t>
            </a:r>
          </a:p>
          <a:p>
            <a:pPr lvl="0"/>
            <a:r>
              <a:rPr lang="en-US" sz="2000" dirty="0"/>
              <a:t>The second cavity was made from the same material, but the sheets for deep drawing of the half cells were welded together by EBW from smaller pieces (“stitched”) – the motivation for this approach was to explore, if lower frequency cavities (&lt; 400 MHz,) for which large enough sheets possible were not available by a manufacturer, could achieve reasonable performances, e.g. Eacc ~ 8 MV/m, which at the time was the specification for the BES/ICS proposed </a:t>
            </a:r>
            <a:r>
              <a:rPr lang="en-US" sz="2000" dirty="0" smtClean="0"/>
              <a:t>cavities(cavity </a:t>
            </a:r>
            <a:r>
              <a:rPr lang="en-US" sz="2000" dirty="0"/>
              <a:t>is named “Stitched” )</a:t>
            </a:r>
          </a:p>
          <a:p>
            <a:pPr lvl="0"/>
            <a:r>
              <a:rPr lang="en-US" sz="2000" dirty="0"/>
              <a:t>The third cavity was made from high RRR, ingot material, which had to be enlarged to a larger diameter ( ~ 510 mm diameter) </a:t>
            </a:r>
            <a:r>
              <a:rPr lang="en-US" sz="2000" dirty="0" smtClean="0"/>
              <a:t>in </a:t>
            </a:r>
            <a:r>
              <a:rPr lang="en-US" sz="2000" dirty="0"/>
              <a:t>order to be useable for deep drawing of a half </a:t>
            </a:r>
            <a:r>
              <a:rPr lang="en-US" sz="2000" dirty="0" smtClean="0"/>
              <a:t>cell (</a:t>
            </a:r>
            <a:r>
              <a:rPr lang="en-US" sz="2000" dirty="0"/>
              <a:t>named “Ingot</a:t>
            </a:r>
            <a:r>
              <a:rPr lang="en-US" sz="2000" dirty="0" smtClean="0"/>
              <a:t>”).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8350" y="6642556"/>
            <a:ext cx="771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M. Stirbet 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R&amp;D on 650 MHz cavities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4714875"/>
            <a:ext cx="8485632" cy="1694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Minion Pro"/>
              </a:rPr>
              <a:t>The large grains cavity will be used to demonstrate the efficacy of RF processing during VTA RF power testing.</a:t>
            </a:r>
            <a:endParaRPr lang="en-US" b="1" dirty="0">
              <a:solidFill>
                <a:srgbClr val="0070C0"/>
              </a:solidFill>
              <a:latin typeface="Minio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2651" y="6431607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TTC Topical Workshop on SRF Cryomodule Cleanroom Assembly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12-14 Nov 2014 CEA Saclay, France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600" b="1" dirty="0" smtClean="0">
                <a:solidFill>
                  <a:srgbClr val="0070C0"/>
                </a:solidFill>
              </a:rPr>
              <a:t>LG 650 MHz Cavity manufacturing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E:\Kneisel Working files\650_MHz\Pictures\650MHz_Single_Cells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9049"/>
            <a:ext cx="7010400" cy="33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562600" y="1289050"/>
            <a:ext cx="2362200" cy="3425826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1669</TotalTime>
  <Words>1327</Words>
  <Application>Microsoft Office PowerPoint</Application>
  <PresentationFormat>Affichage à l'écran (4:3)</PresentationFormat>
  <Paragraphs>132</Paragraphs>
  <Slides>16</Slides>
  <Notes>4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JLabPowerPointMain</vt:lpstr>
      <vt:lpstr>RF as cleaning tool </vt:lpstr>
      <vt:lpstr>Outline</vt:lpstr>
      <vt:lpstr>Vertical test Area (VTA): Dewars area</vt:lpstr>
      <vt:lpstr>VTA Operator interface and low loss cavity LL002 at 42 MV/m</vt:lpstr>
      <vt:lpstr>Qo and radiation vs Eacc</vt:lpstr>
      <vt:lpstr>Field emission onset 26.83 MV/m</vt:lpstr>
      <vt:lpstr>Présentation PowerPoint</vt:lpstr>
      <vt:lpstr>R&amp;D on 650 MHz cavities</vt:lpstr>
      <vt:lpstr>LG 650 MHz Cavity manufacturing</vt:lpstr>
      <vt:lpstr>Cavity fixturing</vt:lpstr>
      <vt:lpstr>RF processing</vt:lpstr>
      <vt:lpstr>All data on the same graph for VTA tests done  LG650D </vt:lpstr>
      <vt:lpstr>Final run on LG650D after RF processing </vt:lpstr>
      <vt:lpstr>Radiation onset LG650D after RF processing </vt:lpstr>
      <vt:lpstr>Conclusions for RF processing</vt:lpstr>
      <vt:lpstr>Some references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stirbet</dc:creator>
  <cp:lastModifiedBy>MADEC Catherine</cp:lastModifiedBy>
  <cp:revision>62</cp:revision>
  <dcterms:created xsi:type="dcterms:W3CDTF">2014-10-07T13:59:34Z</dcterms:created>
  <dcterms:modified xsi:type="dcterms:W3CDTF">2014-11-14T07:32:07Z</dcterms:modified>
</cp:coreProperties>
</file>