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66F98-FA78-4A40-9BD0-10A62C49960B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08639-70CB-4D54-8B68-702F045E982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6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6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6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0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1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9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7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1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8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8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2199D-E5A0-4A08-8549-1FF45F5784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5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Réunion</a:t>
            </a:r>
            <a:r>
              <a:rPr lang="en-US" dirty="0" smtClean="0">
                <a:solidFill>
                  <a:schemeClr val="tx2"/>
                </a:solidFill>
              </a:rPr>
              <a:t> de service électronique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23 </a:t>
            </a:r>
            <a:r>
              <a:rPr lang="en-US" dirty="0" err="1" smtClean="0">
                <a:solidFill>
                  <a:schemeClr val="tx2"/>
                </a:solidFill>
              </a:rPr>
              <a:t>juin</a:t>
            </a:r>
            <a:r>
              <a:rPr lang="en-US" dirty="0" smtClean="0">
                <a:solidFill>
                  <a:schemeClr val="tx2"/>
                </a:solidFill>
              </a:rPr>
              <a:t> 2014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https:électroniquep3.fr/</a:t>
            </a:r>
            <a:r>
              <a:rPr lang="en-US" sz="2000" dirty="0" err="1" smtClean="0">
                <a:solidFill>
                  <a:schemeClr val="tx2"/>
                </a:solidFill>
              </a:rPr>
              <a:t>conferenceDisplay.py?confId</a:t>
            </a:r>
            <a:r>
              <a:rPr lang="en-US" sz="2000" dirty="0" smtClean="0">
                <a:solidFill>
                  <a:schemeClr val="tx2"/>
                </a:solidFill>
              </a:rPr>
              <a:t>=10244</a:t>
            </a:r>
          </a:p>
          <a:p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E:\SERVICE ELEC\logo\Logo_LAPP_RVB_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332657"/>
            <a:ext cx="206565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2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>
                <a:solidFill>
                  <a:schemeClr val="tx2"/>
                </a:solidFill>
              </a:rPr>
              <a:t>Nouvelles</a:t>
            </a:r>
            <a:endParaRPr lang="en-US" u="sng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Nouveau stagiaire de PY et Nico M : </a:t>
            </a:r>
            <a:r>
              <a:rPr lang="fr-FR" dirty="0" smtClean="0">
                <a:solidFill>
                  <a:schemeClr val="tx2"/>
                </a:solidFill>
              </a:rPr>
              <a:t>Nicolas Chevalier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Dossiers de carrière terminés dans les temps. Merci à tous !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Concours internes :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Jean-Marc et Sébastien Cap n’iront pas à l’oral.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Rappel : nouvelle règle pour proposition changement de corps au choix : seules les personnes faisant l’effort d’aller au concours pourront être proposées. Dossier sérieux à faire et faire relire !!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Echec recrutement NOEMIE IR numéricien.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Retour alim HT ISEG. Réparée. Merci Renaud !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Fête de la science : portes ouvertes au LAPP les 11 et 12 Octobre. CR détaillé dernière réunion sur </a:t>
            </a:r>
            <a:r>
              <a:rPr lang="fr-FR" dirty="0" err="1" smtClean="0">
                <a:solidFill>
                  <a:schemeClr val="tx2"/>
                </a:solidFill>
              </a:rPr>
              <a:t>indico</a:t>
            </a:r>
            <a:r>
              <a:rPr lang="fr-FR" dirty="0" smtClean="0">
                <a:solidFill>
                  <a:schemeClr val="tx2"/>
                </a:solidFill>
              </a:rPr>
              <a:t>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Budget CNRS 2015 en berne : “année noire” (-2% soit -10 à -15% pour les projets).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Autofit/>
          </a:bodyPr>
          <a:lstStyle/>
          <a:p>
            <a:r>
              <a:rPr lang="en-US" sz="3600" u="sng" dirty="0" smtClean="0">
                <a:solidFill>
                  <a:schemeClr val="tx2"/>
                </a:solidFill>
              </a:rPr>
              <a:t>Point </a:t>
            </a:r>
            <a:r>
              <a:rPr lang="en-US" sz="3600" u="sng" dirty="0" err="1" smtClean="0">
                <a:solidFill>
                  <a:schemeClr val="tx2"/>
                </a:solidFill>
              </a:rPr>
              <a:t>sur</a:t>
            </a:r>
            <a:r>
              <a:rPr lang="en-US" sz="3600" u="sng" dirty="0" smtClean="0">
                <a:solidFill>
                  <a:schemeClr val="tx2"/>
                </a:solidFill>
              </a:rPr>
              <a:t> les derrieres formations/</a:t>
            </a:r>
            <a:r>
              <a:rPr lang="en-US" sz="3600" u="sng" dirty="0" err="1" smtClean="0">
                <a:solidFill>
                  <a:schemeClr val="tx2"/>
                </a:solidFill>
              </a:rPr>
              <a:t>rencontres</a:t>
            </a:r>
            <a:endParaRPr lang="en-US" sz="3600" u="sng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2"/>
                </a:solidFill>
              </a:rPr>
              <a:t>Ecole électronique analogique IN2P3 (5j)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Organisateur/ Intervenants : Richard, Cyril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Elèves : 2 Alex + Sylvain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Programmation orientée objet (2j) : Eric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CEM  : Jean-Marc + Sébastien Cap (1)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Journées ATCA, VLSI-PCB-FPGA  IN2P3 (1+2j)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Nico DD; Nico L, Sébastien </a:t>
            </a:r>
            <a:r>
              <a:rPr lang="fr-FR" sz="2400" dirty="0" smtClean="0">
                <a:solidFill>
                  <a:schemeClr val="tx2"/>
                </a:solidFill>
              </a:rPr>
              <a:t>Cap</a:t>
            </a:r>
            <a:endParaRPr lang="fr-FR" sz="2400" dirty="0">
              <a:solidFill>
                <a:schemeClr val="tx2"/>
              </a:solidFill>
            </a:endParaRPr>
          </a:p>
          <a:p>
            <a:pPr lvl="1"/>
            <a:r>
              <a:rPr lang="fr-FR" sz="2400" dirty="0" err="1" smtClean="0">
                <a:solidFill>
                  <a:schemeClr val="tx2"/>
                </a:solidFill>
              </a:rPr>
              <a:t>Nelle</a:t>
            </a:r>
            <a:r>
              <a:rPr lang="fr-FR" sz="2400" dirty="0" smtClean="0">
                <a:solidFill>
                  <a:schemeClr val="tx2"/>
                </a:solidFill>
              </a:rPr>
              <a:t> bibliothèque de composants au CC Lyon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Accord protocole de communication ATCA IN2P3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Départ</a:t>
            </a:r>
            <a:r>
              <a:rPr lang="en-US" dirty="0" smtClean="0">
                <a:solidFill>
                  <a:schemeClr val="tx2"/>
                </a:solidFill>
              </a:rPr>
              <a:t> à la </a:t>
            </a:r>
            <a:r>
              <a:rPr lang="en-US" dirty="0" err="1" smtClean="0">
                <a:solidFill>
                  <a:schemeClr val="tx2"/>
                </a:solidFill>
              </a:rPr>
              <a:t>retraite</a:t>
            </a:r>
            <a:r>
              <a:rPr lang="en-US" dirty="0" smtClean="0">
                <a:solidFill>
                  <a:schemeClr val="tx2"/>
                </a:solidFill>
              </a:rPr>
              <a:t> de François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fontScale="85000" lnSpcReduction="10000"/>
          </a:bodyPr>
          <a:lstStyle/>
          <a:p>
            <a:r>
              <a:rPr lang="fr-FR" sz="2800" dirty="0" smtClean="0">
                <a:solidFill>
                  <a:schemeClr val="tx2"/>
                </a:solidFill>
              </a:rPr>
              <a:t>Très probablement au 1/10/2014 +50j de conges ou CET</a:t>
            </a:r>
            <a:r>
              <a:rPr lang="fr-FR" sz="2800" dirty="0" smtClean="0">
                <a:solidFill>
                  <a:schemeClr val="tx2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=&gt; Départ le 18/7</a:t>
            </a:r>
            <a:endParaRPr lang="fr-FR" sz="2400" dirty="0" smtClean="0">
              <a:solidFill>
                <a:schemeClr val="tx2"/>
              </a:solidFill>
            </a:endParaRPr>
          </a:p>
          <a:p>
            <a:r>
              <a:rPr lang="fr-FR" sz="2800" dirty="0" smtClean="0">
                <a:solidFill>
                  <a:schemeClr val="tx2"/>
                </a:solidFill>
              </a:rPr>
              <a:t>Reprise du groupe de travail Francois + Renaud + Nadia + service info (Fred+ Muriel) + Jean-Marc.</a:t>
            </a:r>
          </a:p>
          <a:p>
            <a:r>
              <a:rPr lang="fr-FR" sz="2800" u="sng" dirty="0" smtClean="0">
                <a:solidFill>
                  <a:schemeClr val="tx2"/>
                </a:solidFill>
              </a:rPr>
              <a:t>Conclusions : 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Support serveur, OS, support installation  : service info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Téléchargement, installation, support technique pour </a:t>
            </a:r>
            <a:r>
              <a:rPr lang="fr-FR" sz="2400" dirty="0" smtClean="0">
                <a:solidFill>
                  <a:srgbClr val="C00000"/>
                </a:solidFill>
              </a:rPr>
              <a:t>outils Linux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smtClean="0">
                <a:solidFill>
                  <a:srgbClr val="C00000"/>
                </a:solidFill>
              </a:rPr>
              <a:t>: Renaud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Téléchargement, support technique </a:t>
            </a:r>
            <a:r>
              <a:rPr lang="fr-FR" sz="2400" dirty="0" smtClean="0">
                <a:solidFill>
                  <a:srgbClr val="C00000"/>
                </a:solidFill>
              </a:rPr>
              <a:t>outils </a:t>
            </a:r>
            <a:r>
              <a:rPr lang="fr-FR" sz="2400" dirty="0">
                <a:solidFill>
                  <a:srgbClr val="C00000"/>
                </a:solidFill>
              </a:rPr>
              <a:t>W</a:t>
            </a:r>
            <a:r>
              <a:rPr lang="fr-FR" sz="2400" dirty="0" smtClean="0">
                <a:solidFill>
                  <a:srgbClr val="C00000"/>
                </a:solidFill>
              </a:rPr>
              <a:t>indows : Jean-Marc</a:t>
            </a:r>
            <a:r>
              <a:rPr lang="fr-FR" sz="2400" dirty="0" smtClean="0">
                <a:solidFill>
                  <a:schemeClr val="tx2"/>
                </a:solidFill>
              </a:rPr>
              <a:t> (installation à la charge des utilisateurs sur leur PC)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Réflexion en cours sur utilisation de machines virtuelles 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Réflexion en cours sur utilisation terminal serveur Windows afin d’effectuer les installations des outils Windows 1 seule fois plutôt que N fois sur N </a:t>
            </a:r>
            <a:r>
              <a:rPr lang="fr-FR" sz="2400" dirty="0" err="1" smtClean="0">
                <a:solidFill>
                  <a:schemeClr val="tx2"/>
                </a:solidFill>
              </a:rPr>
              <a:t>PCs</a:t>
            </a:r>
            <a:r>
              <a:rPr lang="fr-FR" sz="2400" dirty="0" smtClean="0">
                <a:solidFill>
                  <a:schemeClr val="tx2"/>
                </a:solidFill>
              </a:rPr>
              <a:t>.</a:t>
            </a:r>
          </a:p>
          <a:p>
            <a:pPr lvl="1"/>
            <a:endParaRPr lang="en-US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8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Statut</a:t>
            </a:r>
            <a:r>
              <a:rPr lang="en-US" dirty="0" smtClean="0">
                <a:solidFill>
                  <a:schemeClr val="tx2"/>
                </a:solidFill>
              </a:rPr>
              <a:t> budget 2014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Crédit : 30000 € fonctionnement +1500 € missions (+2000€ IN2P3 pour OPCUA).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Dépenses à ce jour  :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Fonctionnement : 2500€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Missions : 1200€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Incompressibles à venir : 21 000€ (licences)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=&gt; Dispo : ~6500€ + 300€ missions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0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Besoins</a:t>
            </a:r>
            <a:r>
              <a:rPr lang="en-US" dirty="0" smtClean="0">
                <a:solidFill>
                  <a:schemeClr val="tx2"/>
                </a:solidFill>
              </a:rPr>
              <a:t> pour 2015 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9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Presentation technique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Renaud </a:t>
            </a:r>
            <a:r>
              <a:rPr lang="en-US" dirty="0" err="1" smtClean="0">
                <a:solidFill>
                  <a:schemeClr val="tx2"/>
                </a:solidFill>
              </a:rPr>
              <a:t>Gaglione</a:t>
            </a:r>
            <a:r>
              <a:rPr lang="en-US" dirty="0" smtClean="0">
                <a:solidFill>
                  <a:schemeClr val="tx2"/>
                </a:solidFill>
              </a:rPr>
              <a:t> “</a:t>
            </a:r>
            <a:r>
              <a:rPr lang="fr-FR" dirty="0" smtClean="0">
                <a:solidFill>
                  <a:schemeClr val="tx2"/>
                </a:solidFill>
              </a:rPr>
              <a:t>Conception d'un DAC 12 bits en technologie TSMC CMOS 65nm «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14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AOB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US" dirty="0" err="1" smtClean="0"/>
              <a:t>Prochaine</a:t>
            </a:r>
            <a:r>
              <a:rPr lang="en-US" dirty="0" smtClean="0"/>
              <a:t> reunion de service : presentation technique OPCUA (Eric).</a:t>
            </a:r>
          </a:p>
          <a:p>
            <a:r>
              <a:rPr lang="en-US" dirty="0" err="1" smtClean="0"/>
              <a:t>Outils</a:t>
            </a:r>
            <a:r>
              <a:rPr lang="en-US" dirty="0" smtClean="0"/>
              <a:t> Boundary Scan : </a:t>
            </a:r>
            <a:r>
              <a:rPr lang="en-US" dirty="0" err="1" smtClean="0"/>
              <a:t>fn</a:t>
            </a:r>
            <a:r>
              <a:rPr lang="en-US" dirty="0" smtClean="0"/>
              <a:t> sous windows XP only</a:t>
            </a:r>
          </a:p>
          <a:p>
            <a:pPr lvl="1"/>
            <a:r>
              <a:rPr lang="en-US" dirty="0" smtClean="0"/>
              <a:t>PC </a:t>
            </a:r>
            <a:r>
              <a:rPr lang="en-US" dirty="0" err="1" smtClean="0"/>
              <a:t>dedié</a:t>
            </a:r>
            <a:endParaRPr lang="en-US" dirty="0" smtClean="0"/>
          </a:p>
          <a:p>
            <a:pPr lvl="1"/>
            <a:r>
              <a:rPr lang="en-US" dirty="0" smtClean="0"/>
              <a:t>“JTAG technology” </a:t>
            </a:r>
            <a:r>
              <a:rPr lang="en-US" dirty="0" err="1" smtClean="0"/>
              <a:t>dispo</a:t>
            </a:r>
            <a:r>
              <a:rPr lang="en-US" dirty="0" smtClean="0"/>
              <a:t> sous </a:t>
            </a:r>
            <a:r>
              <a:rPr lang="en-US" dirty="0" err="1" smtClean="0"/>
              <a:t>Europractise</a:t>
            </a:r>
            <a:r>
              <a:rPr lang="en-US" dirty="0" smtClean="0"/>
              <a:t> + </a:t>
            </a:r>
            <a:r>
              <a:rPr lang="en-US" dirty="0" err="1" smtClean="0"/>
              <a:t>cern</a:t>
            </a:r>
            <a:endParaRPr lang="en-US" dirty="0" smtClean="0"/>
          </a:p>
          <a:p>
            <a:pPr lvl="1"/>
            <a:r>
              <a:rPr lang="en-US" dirty="0" err="1" smtClean="0"/>
              <a:t>Outil</a:t>
            </a:r>
            <a:r>
              <a:rPr lang="en-US" dirty="0" smtClean="0"/>
              <a:t> JTAG </a:t>
            </a:r>
            <a:r>
              <a:rPr lang="en-US" dirty="0" err="1" smtClean="0"/>
              <a:t>dispo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smtClean="0"/>
              <a:t> sous Cadence Incisive </a:t>
            </a:r>
            <a:r>
              <a:rPr lang="en-US" dirty="0" smtClean="0"/>
              <a:t>(generation </a:t>
            </a:r>
            <a:r>
              <a:rPr lang="en-US" dirty="0" err="1" smtClean="0"/>
              <a:t>vecteurs</a:t>
            </a:r>
            <a:r>
              <a:rPr lang="en-US" dirty="0" smtClean="0"/>
              <a:t> + </a:t>
            </a:r>
            <a:r>
              <a:rPr lang="en-US" dirty="0" err="1" smtClean="0"/>
              <a:t>analyse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Prix sous-</a:t>
            </a:r>
            <a:r>
              <a:rPr lang="en-US" dirty="0" err="1" smtClean="0"/>
              <a:t>traitance</a:t>
            </a:r>
            <a:r>
              <a:rPr lang="en-US" dirty="0" smtClean="0"/>
              <a:t> ? </a:t>
            </a:r>
            <a:r>
              <a:rPr lang="en-US" dirty="0" err="1" smtClean="0"/>
              <a:t>Cf</a:t>
            </a:r>
            <a:r>
              <a:rPr lang="en-US" dirty="0" smtClean="0"/>
              <a:t> CPPM ?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6/23/2014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99D-E5A0-4A08-8549-1FF45F5784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515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481</Words>
  <Application>Microsoft Office PowerPoint</Application>
  <PresentationFormat>Affichage à l'écran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Réunion de service électronique</vt:lpstr>
      <vt:lpstr>Nouvelles</vt:lpstr>
      <vt:lpstr>Point sur les derrieres formations/rencontres</vt:lpstr>
      <vt:lpstr>Départ à la retraite de François</vt:lpstr>
      <vt:lpstr>Statut budget 2014</vt:lpstr>
      <vt:lpstr>Besoins pour 2015 ?</vt:lpstr>
      <vt:lpstr>Presentation technique </vt:lpstr>
      <vt:lpstr>AOB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de service electronique</dc:title>
  <dc:creator>Julie Prast</dc:creator>
  <cp:lastModifiedBy>Julie Prast</cp:lastModifiedBy>
  <cp:revision>17</cp:revision>
  <dcterms:created xsi:type="dcterms:W3CDTF">2014-06-20T07:42:33Z</dcterms:created>
  <dcterms:modified xsi:type="dcterms:W3CDTF">2014-06-23T08:26:59Z</dcterms:modified>
</cp:coreProperties>
</file>