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90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5768D-13CF-4DAC-B948-C54D77F2F927}" type="datetimeFigureOut">
              <a:rPr lang="sv-SE" smtClean="0"/>
              <a:t>2014-05-25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ED6F3-997D-4258-B61D-02ABDFF7C73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2378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ED6F3-997D-4258-B61D-02ABDFF7C736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4353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A9DD69-1FC6-4791-B02C-E40F6C950793}" type="slidenum">
              <a:rPr lang="en-GB" smtClean="0"/>
              <a:pPr/>
              <a:t>6</a:t>
            </a:fld>
            <a:endParaRPr lang="en-GB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087438" y="-995363"/>
            <a:ext cx="9051926" cy="6788151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9" y="4346070"/>
            <a:ext cx="5028986" cy="3853261"/>
          </a:xfrm>
          <a:noFill/>
          <a:ln/>
        </p:spPr>
        <p:txBody>
          <a:bodyPr lIns="88637" tIns="44319" rIns="88637" bIns="44319"/>
          <a:lstStyle/>
          <a:p>
            <a:pPr eaLnBrk="1" hangingPunct="1"/>
            <a:endParaRPr lang="sv-S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7CFE7-21A7-41D4-BE53-42E301AA8528}" type="datetimeFigureOut">
              <a:rPr lang="sv-SE" smtClean="0"/>
              <a:t>2014-05-25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CB3B1-37E2-4987-AE75-EA657FEF27D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1448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7CFE7-21A7-41D4-BE53-42E301AA8528}" type="datetimeFigureOut">
              <a:rPr lang="sv-SE" smtClean="0"/>
              <a:t>2014-05-25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CB3B1-37E2-4987-AE75-EA657FEF27D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8351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7CFE7-21A7-41D4-BE53-42E301AA8528}" type="datetimeFigureOut">
              <a:rPr lang="sv-SE" smtClean="0"/>
              <a:t>2014-05-25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CB3B1-37E2-4987-AE75-EA657FEF27D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5432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7CFE7-21A7-41D4-BE53-42E301AA8528}" type="datetimeFigureOut">
              <a:rPr lang="sv-SE" smtClean="0"/>
              <a:t>2014-05-25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CB3B1-37E2-4987-AE75-EA657FEF27D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3986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7CFE7-21A7-41D4-BE53-42E301AA8528}" type="datetimeFigureOut">
              <a:rPr lang="sv-SE" smtClean="0"/>
              <a:t>2014-05-25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CB3B1-37E2-4987-AE75-EA657FEF27D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1585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7CFE7-21A7-41D4-BE53-42E301AA8528}" type="datetimeFigureOut">
              <a:rPr lang="sv-SE" smtClean="0"/>
              <a:t>2014-05-25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CB3B1-37E2-4987-AE75-EA657FEF27D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1446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7CFE7-21A7-41D4-BE53-42E301AA8528}" type="datetimeFigureOut">
              <a:rPr lang="sv-SE" smtClean="0"/>
              <a:t>2014-05-25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CB3B1-37E2-4987-AE75-EA657FEF27D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1328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7CFE7-21A7-41D4-BE53-42E301AA8528}" type="datetimeFigureOut">
              <a:rPr lang="sv-SE" smtClean="0"/>
              <a:t>2014-05-25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CB3B1-37E2-4987-AE75-EA657FEF27D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9731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7CFE7-21A7-41D4-BE53-42E301AA8528}" type="datetimeFigureOut">
              <a:rPr lang="sv-SE" smtClean="0"/>
              <a:t>2014-05-25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CB3B1-37E2-4987-AE75-EA657FEF27D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4531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7CFE7-21A7-41D4-BE53-42E301AA8528}" type="datetimeFigureOut">
              <a:rPr lang="sv-SE" smtClean="0"/>
              <a:t>2014-05-25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CB3B1-37E2-4987-AE75-EA657FEF27D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4707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7CFE7-21A7-41D4-BE53-42E301AA8528}" type="datetimeFigureOut">
              <a:rPr lang="sv-SE" smtClean="0"/>
              <a:t>2014-05-25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CB3B1-37E2-4987-AE75-EA657FEF27D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2977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7CFE7-21A7-41D4-BE53-42E301AA8528}" type="datetimeFigureOut">
              <a:rPr lang="sv-SE" smtClean="0"/>
              <a:t>2014-05-25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CB3B1-37E2-4987-AE75-EA657FEF27D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839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470025"/>
          </a:xfrm>
        </p:spPr>
        <p:txBody>
          <a:bodyPr>
            <a:normAutofit/>
          </a:bodyPr>
          <a:lstStyle/>
          <a:p>
            <a:r>
              <a:rPr lang="sv-SE" sz="1600" b="1" dirty="0" smtClean="0">
                <a:latin typeface="Arial" pitchFamily="34" charset="0"/>
                <a:cs typeface="Arial" pitchFamily="34" charset="0"/>
              </a:rPr>
              <a:t>MINE RELATED ASPECTS REGARDING CONSTRUCTION OF A LARGE UNDERGROUND NEUTRINO DETECTOR CLOSE TO THE GARPENBERG MINE</a:t>
            </a:r>
            <a:endParaRPr lang="sv-SE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259632" y="3861048"/>
            <a:ext cx="6400800" cy="1752600"/>
          </a:xfrm>
        </p:spPr>
        <p:txBody>
          <a:bodyPr>
            <a:normAutofit/>
          </a:bodyPr>
          <a:lstStyle/>
          <a:p>
            <a:r>
              <a:rPr lang="sv-SE" sz="1600" b="1" dirty="0" smtClean="0">
                <a:latin typeface="Arial" pitchFamily="34" charset="0"/>
                <a:cs typeface="Arial" pitchFamily="34" charset="0"/>
              </a:rPr>
              <a:t>INITIAL STUDY BY LARS NORLING</a:t>
            </a:r>
          </a:p>
          <a:p>
            <a:r>
              <a:rPr lang="sv-SE" sz="1600" b="1" dirty="0" smtClean="0">
                <a:latin typeface="Arial" pitchFamily="34" charset="0"/>
                <a:cs typeface="Arial" pitchFamily="34" charset="0"/>
              </a:rPr>
              <a:t>INDEPENDENT MINE CONSULTANT</a:t>
            </a:r>
            <a:endParaRPr lang="sv-SE" sz="1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75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792087"/>
          </a:xfrm>
        </p:spPr>
        <p:txBody>
          <a:bodyPr>
            <a:normAutofit/>
          </a:bodyPr>
          <a:lstStyle/>
          <a:p>
            <a:r>
              <a:rPr lang="sv-SE" sz="2400" dirty="0" smtClean="0">
                <a:latin typeface="Arial" pitchFamily="34" charset="0"/>
                <a:cs typeface="Arial" pitchFamily="34" charset="0"/>
              </a:rPr>
              <a:t>FUTURE PROGRAM</a:t>
            </a:r>
            <a:endParaRPr lang="sv-SE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1340768"/>
            <a:ext cx="6400800" cy="4536504"/>
          </a:xfrm>
        </p:spPr>
        <p:txBody>
          <a:bodyPr>
            <a:normAutofit lnSpcReduction="10000"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Evaluation  of  results from core drilling, rock  strength, rock type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Calculation of maximal span and height, design of rock reinforcement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Measurement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s of rock stress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Risks for seismic  activities caused by the mining operation have to be investigated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Design of detector with regard of rock stress and stress direction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Environmental study and application for </a:t>
            </a:r>
            <a:r>
              <a:rPr lang="en-US" sz="1600" smtClean="0">
                <a:latin typeface="Arial" pitchFamily="34" charset="0"/>
                <a:cs typeface="Arial" pitchFamily="34" charset="0"/>
              </a:rPr>
              <a:t>environmental permits 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Design of the rock excavation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Ventilation, power distribution , supply  of process water  via the Boliden systems  at the start of access drifts but systems independent of Boliden have to be designed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For the excavation, construction and installations a system independent of Boliden may be necessary</a:t>
            </a: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Investigations and calculations indicated above have to be done by competent engineering consultants</a:t>
            </a:r>
          </a:p>
          <a:p>
            <a:endParaRPr lang="sv-SE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sv-SE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47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48"/>
          <p:cNvGrpSpPr>
            <a:grpSpLocks/>
          </p:cNvGrpSpPr>
          <p:nvPr/>
        </p:nvGrpSpPr>
        <p:grpSpPr bwMode="auto">
          <a:xfrm>
            <a:off x="25400" y="381000"/>
            <a:ext cx="9093200" cy="5719763"/>
            <a:chOff x="0" y="240"/>
            <a:chExt cx="5816" cy="3603"/>
          </a:xfrm>
        </p:grpSpPr>
        <p:pic>
          <p:nvPicPr>
            <p:cNvPr id="3" name="Picture 22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0"/>
              <a:ext cx="1014" cy="1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" name="Group 1147"/>
            <p:cNvGrpSpPr>
              <a:grpSpLocks/>
            </p:cNvGrpSpPr>
            <p:nvPr/>
          </p:nvGrpSpPr>
          <p:grpSpPr bwMode="auto">
            <a:xfrm>
              <a:off x="452" y="334"/>
              <a:ext cx="5364" cy="3509"/>
              <a:chOff x="452" y="334"/>
              <a:chExt cx="5364" cy="3509"/>
            </a:xfrm>
          </p:grpSpPr>
          <p:grpSp>
            <p:nvGrpSpPr>
              <p:cNvPr id="5" name="Group 498"/>
              <p:cNvGrpSpPr>
                <a:grpSpLocks/>
              </p:cNvGrpSpPr>
              <p:nvPr/>
            </p:nvGrpSpPr>
            <p:grpSpPr bwMode="auto">
              <a:xfrm>
                <a:off x="452" y="743"/>
                <a:ext cx="3429" cy="3100"/>
                <a:chOff x="452" y="743"/>
                <a:chExt cx="3429" cy="3100"/>
              </a:xfrm>
            </p:grpSpPr>
            <p:sp>
              <p:nvSpPr>
                <p:cNvPr id="689" name="Rectangle 298"/>
                <p:cNvSpPr>
                  <a:spLocks noChangeArrowheads="1"/>
                </p:cNvSpPr>
                <p:nvPr/>
              </p:nvSpPr>
              <p:spPr bwMode="auto">
                <a:xfrm>
                  <a:off x="452" y="743"/>
                  <a:ext cx="3429" cy="294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690" name="Rectangle 299"/>
                <p:cNvSpPr>
                  <a:spLocks noChangeArrowheads="1"/>
                </p:cNvSpPr>
                <p:nvPr/>
              </p:nvSpPr>
              <p:spPr bwMode="auto">
                <a:xfrm>
                  <a:off x="452" y="743"/>
                  <a:ext cx="3429" cy="2943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691" name="Line 300"/>
                <p:cNvSpPr>
                  <a:spLocks noChangeShapeType="1"/>
                </p:cNvSpPr>
                <p:nvPr/>
              </p:nvSpPr>
              <p:spPr bwMode="auto">
                <a:xfrm flipV="1">
                  <a:off x="2167" y="796"/>
                  <a:ext cx="1" cy="5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692" name="Line 301"/>
                <p:cNvSpPr>
                  <a:spLocks noChangeShapeType="1"/>
                </p:cNvSpPr>
                <p:nvPr/>
              </p:nvSpPr>
              <p:spPr bwMode="auto">
                <a:xfrm flipV="1">
                  <a:off x="2702" y="802"/>
                  <a:ext cx="1" cy="4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693" name="Line 302"/>
                <p:cNvSpPr>
                  <a:spLocks noChangeShapeType="1"/>
                </p:cNvSpPr>
                <p:nvPr/>
              </p:nvSpPr>
              <p:spPr bwMode="auto">
                <a:xfrm flipV="1">
                  <a:off x="1095" y="796"/>
                  <a:ext cx="1" cy="5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694" name="Line 303"/>
                <p:cNvSpPr>
                  <a:spLocks noChangeShapeType="1"/>
                </p:cNvSpPr>
                <p:nvPr/>
              </p:nvSpPr>
              <p:spPr bwMode="auto">
                <a:xfrm flipV="1">
                  <a:off x="1631" y="802"/>
                  <a:ext cx="1" cy="4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695" name="Line 304"/>
                <p:cNvSpPr>
                  <a:spLocks noChangeShapeType="1"/>
                </p:cNvSpPr>
                <p:nvPr/>
              </p:nvSpPr>
              <p:spPr bwMode="auto">
                <a:xfrm flipV="1">
                  <a:off x="3238" y="796"/>
                  <a:ext cx="1" cy="5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696" name="Line 305"/>
                <p:cNvSpPr>
                  <a:spLocks noChangeShapeType="1"/>
                </p:cNvSpPr>
                <p:nvPr/>
              </p:nvSpPr>
              <p:spPr bwMode="auto">
                <a:xfrm flipV="1">
                  <a:off x="558" y="802"/>
                  <a:ext cx="1" cy="28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697" name="Line 306"/>
                <p:cNvSpPr>
                  <a:spLocks noChangeShapeType="1"/>
                </p:cNvSpPr>
                <p:nvPr/>
              </p:nvSpPr>
              <p:spPr bwMode="auto">
                <a:xfrm>
                  <a:off x="499" y="3032"/>
                  <a:ext cx="59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698" name="Line 307"/>
                <p:cNvSpPr>
                  <a:spLocks noChangeShapeType="1"/>
                </p:cNvSpPr>
                <p:nvPr/>
              </p:nvSpPr>
              <p:spPr bwMode="auto">
                <a:xfrm>
                  <a:off x="509" y="2487"/>
                  <a:ext cx="49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699" name="Line 308"/>
                <p:cNvSpPr>
                  <a:spLocks noChangeShapeType="1"/>
                </p:cNvSpPr>
                <p:nvPr/>
              </p:nvSpPr>
              <p:spPr bwMode="auto">
                <a:xfrm>
                  <a:off x="504" y="1942"/>
                  <a:ext cx="54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00" name="Line 309"/>
                <p:cNvSpPr>
                  <a:spLocks noChangeShapeType="1"/>
                </p:cNvSpPr>
                <p:nvPr/>
              </p:nvSpPr>
              <p:spPr bwMode="auto">
                <a:xfrm>
                  <a:off x="504" y="1398"/>
                  <a:ext cx="54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01" name="Freeform 310"/>
                <p:cNvSpPr>
                  <a:spLocks/>
                </p:cNvSpPr>
                <p:nvPr/>
              </p:nvSpPr>
              <p:spPr bwMode="auto">
                <a:xfrm>
                  <a:off x="468" y="2562"/>
                  <a:ext cx="33" cy="20"/>
                </a:xfrm>
                <a:custGeom>
                  <a:avLst/>
                  <a:gdLst>
                    <a:gd name="T0" fmla="*/ 2 w 33"/>
                    <a:gd name="T1" fmla="*/ 4 h 20"/>
                    <a:gd name="T2" fmla="*/ 0 w 33"/>
                    <a:gd name="T3" fmla="*/ 6 h 20"/>
                    <a:gd name="T4" fmla="*/ 0 w 33"/>
                    <a:gd name="T5" fmla="*/ 7 h 20"/>
                    <a:gd name="T6" fmla="*/ 0 w 33"/>
                    <a:gd name="T7" fmla="*/ 11 h 20"/>
                    <a:gd name="T8" fmla="*/ 2 w 33"/>
                    <a:gd name="T9" fmla="*/ 15 h 20"/>
                    <a:gd name="T10" fmla="*/ 6 w 33"/>
                    <a:gd name="T11" fmla="*/ 20 h 20"/>
                    <a:gd name="T12" fmla="*/ 13 w 33"/>
                    <a:gd name="T13" fmla="*/ 20 h 20"/>
                    <a:gd name="T14" fmla="*/ 16 w 33"/>
                    <a:gd name="T15" fmla="*/ 20 h 20"/>
                    <a:gd name="T16" fmla="*/ 22 w 33"/>
                    <a:gd name="T17" fmla="*/ 20 h 20"/>
                    <a:gd name="T18" fmla="*/ 27 w 33"/>
                    <a:gd name="T19" fmla="*/ 18 h 20"/>
                    <a:gd name="T20" fmla="*/ 27 w 33"/>
                    <a:gd name="T21" fmla="*/ 18 h 20"/>
                    <a:gd name="T22" fmla="*/ 31 w 33"/>
                    <a:gd name="T23" fmla="*/ 15 h 20"/>
                    <a:gd name="T24" fmla="*/ 33 w 33"/>
                    <a:gd name="T25" fmla="*/ 11 h 20"/>
                    <a:gd name="T26" fmla="*/ 31 w 33"/>
                    <a:gd name="T27" fmla="*/ 4 h 20"/>
                    <a:gd name="T28" fmla="*/ 27 w 33"/>
                    <a:gd name="T29" fmla="*/ 2 h 20"/>
                    <a:gd name="T30" fmla="*/ 24 w 33"/>
                    <a:gd name="T31" fmla="*/ 0 h 20"/>
                    <a:gd name="T32" fmla="*/ 22 w 33"/>
                    <a:gd name="T33" fmla="*/ 0 h 20"/>
                    <a:gd name="T34" fmla="*/ 18 w 33"/>
                    <a:gd name="T35" fmla="*/ 2 h 20"/>
                    <a:gd name="T36" fmla="*/ 16 w 33"/>
                    <a:gd name="T37" fmla="*/ 4 h 20"/>
                    <a:gd name="T38" fmla="*/ 15 w 33"/>
                    <a:gd name="T39" fmla="*/ 9 h 20"/>
                    <a:gd name="T40" fmla="*/ 15 w 33"/>
                    <a:gd name="T41" fmla="*/ 11 h 20"/>
                    <a:gd name="T42" fmla="*/ 16 w 33"/>
                    <a:gd name="T43" fmla="*/ 15 h 20"/>
                    <a:gd name="T44" fmla="*/ 18 w 33"/>
                    <a:gd name="T45" fmla="*/ 18 h 20"/>
                    <a:gd name="T46" fmla="*/ 24 w 33"/>
                    <a:gd name="T47" fmla="*/ 20 h 20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33" h="20">
                      <a:moveTo>
                        <a:pt x="2" y="4"/>
                      </a:move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11"/>
                      </a:lnTo>
                      <a:lnTo>
                        <a:pt x="2" y="15"/>
                      </a:lnTo>
                      <a:lnTo>
                        <a:pt x="6" y="20"/>
                      </a:lnTo>
                      <a:lnTo>
                        <a:pt x="13" y="20"/>
                      </a:lnTo>
                      <a:lnTo>
                        <a:pt x="16" y="20"/>
                      </a:lnTo>
                      <a:lnTo>
                        <a:pt x="22" y="20"/>
                      </a:lnTo>
                      <a:lnTo>
                        <a:pt x="27" y="18"/>
                      </a:lnTo>
                      <a:lnTo>
                        <a:pt x="31" y="15"/>
                      </a:lnTo>
                      <a:lnTo>
                        <a:pt x="33" y="11"/>
                      </a:lnTo>
                      <a:lnTo>
                        <a:pt x="31" y="4"/>
                      </a:lnTo>
                      <a:lnTo>
                        <a:pt x="27" y="2"/>
                      </a:lnTo>
                      <a:lnTo>
                        <a:pt x="24" y="0"/>
                      </a:lnTo>
                      <a:lnTo>
                        <a:pt x="22" y="0"/>
                      </a:lnTo>
                      <a:lnTo>
                        <a:pt x="18" y="2"/>
                      </a:lnTo>
                      <a:lnTo>
                        <a:pt x="16" y="4"/>
                      </a:lnTo>
                      <a:lnTo>
                        <a:pt x="15" y="9"/>
                      </a:lnTo>
                      <a:lnTo>
                        <a:pt x="15" y="11"/>
                      </a:lnTo>
                      <a:lnTo>
                        <a:pt x="16" y="15"/>
                      </a:lnTo>
                      <a:lnTo>
                        <a:pt x="18" y="18"/>
                      </a:lnTo>
                      <a:lnTo>
                        <a:pt x="24" y="2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02" name="Freeform 311"/>
                <p:cNvSpPr>
                  <a:spLocks/>
                </p:cNvSpPr>
                <p:nvPr/>
              </p:nvSpPr>
              <p:spPr bwMode="auto">
                <a:xfrm>
                  <a:off x="468" y="2529"/>
                  <a:ext cx="33" cy="20"/>
                </a:xfrm>
                <a:custGeom>
                  <a:avLst/>
                  <a:gdLst>
                    <a:gd name="T0" fmla="*/ 2 w 33"/>
                    <a:gd name="T1" fmla="*/ 4 h 20"/>
                    <a:gd name="T2" fmla="*/ 0 w 33"/>
                    <a:gd name="T3" fmla="*/ 6 h 20"/>
                    <a:gd name="T4" fmla="*/ 0 w 33"/>
                    <a:gd name="T5" fmla="*/ 8 h 20"/>
                    <a:gd name="T6" fmla="*/ 0 w 33"/>
                    <a:gd name="T7" fmla="*/ 11 h 20"/>
                    <a:gd name="T8" fmla="*/ 2 w 33"/>
                    <a:gd name="T9" fmla="*/ 15 h 20"/>
                    <a:gd name="T10" fmla="*/ 6 w 33"/>
                    <a:gd name="T11" fmla="*/ 20 h 20"/>
                    <a:gd name="T12" fmla="*/ 13 w 33"/>
                    <a:gd name="T13" fmla="*/ 20 h 20"/>
                    <a:gd name="T14" fmla="*/ 16 w 33"/>
                    <a:gd name="T15" fmla="*/ 20 h 20"/>
                    <a:gd name="T16" fmla="*/ 22 w 33"/>
                    <a:gd name="T17" fmla="*/ 20 h 20"/>
                    <a:gd name="T18" fmla="*/ 27 w 33"/>
                    <a:gd name="T19" fmla="*/ 19 h 20"/>
                    <a:gd name="T20" fmla="*/ 27 w 33"/>
                    <a:gd name="T21" fmla="*/ 19 h 20"/>
                    <a:gd name="T22" fmla="*/ 31 w 33"/>
                    <a:gd name="T23" fmla="*/ 15 h 20"/>
                    <a:gd name="T24" fmla="*/ 33 w 33"/>
                    <a:gd name="T25" fmla="*/ 11 h 20"/>
                    <a:gd name="T26" fmla="*/ 31 w 33"/>
                    <a:gd name="T27" fmla="*/ 6 h 20"/>
                    <a:gd name="T28" fmla="*/ 27 w 33"/>
                    <a:gd name="T29" fmla="*/ 2 h 20"/>
                    <a:gd name="T30" fmla="*/ 24 w 33"/>
                    <a:gd name="T31" fmla="*/ 0 h 20"/>
                    <a:gd name="T32" fmla="*/ 22 w 33"/>
                    <a:gd name="T33" fmla="*/ 0 h 20"/>
                    <a:gd name="T34" fmla="*/ 18 w 33"/>
                    <a:gd name="T35" fmla="*/ 2 h 20"/>
                    <a:gd name="T36" fmla="*/ 16 w 33"/>
                    <a:gd name="T37" fmla="*/ 6 h 20"/>
                    <a:gd name="T38" fmla="*/ 15 w 33"/>
                    <a:gd name="T39" fmla="*/ 9 h 20"/>
                    <a:gd name="T40" fmla="*/ 15 w 33"/>
                    <a:gd name="T41" fmla="*/ 11 h 20"/>
                    <a:gd name="T42" fmla="*/ 16 w 33"/>
                    <a:gd name="T43" fmla="*/ 15 h 20"/>
                    <a:gd name="T44" fmla="*/ 18 w 33"/>
                    <a:gd name="T45" fmla="*/ 19 h 20"/>
                    <a:gd name="T46" fmla="*/ 24 w 33"/>
                    <a:gd name="T47" fmla="*/ 20 h 20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33" h="20">
                      <a:moveTo>
                        <a:pt x="2" y="4"/>
                      </a:move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2" y="15"/>
                      </a:lnTo>
                      <a:lnTo>
                        <a:pt x="6" y="20"/>
                      </a:lnTo>
                      <a:lnTo>
                        <a:pt x="13" y="20"/>
                      </a:lnTo>
                      <a:lnTo>
                        <a:pt x="16" y="20"/>
                      </a:lnTo>
                      <a:lnTo>
                        <a:pt x="22" y="20"/>
                      </a:lnTo>
                      <a:lnTo>
                        <a:pt x="27" y="19"/>
                      </a:lnTo>
                      <a:lnTo>
                        <a:pt x="31" y="15"/>
                      </a:lnTo>
                      <a:lnTo>
                        <a:pt x="33" y="11"/>
                      </a:lnTo>
                      <a:lnTo>
                        <a:pt x="31" y="6"/>
                      </a:lnTo>
                      <a:lnTo>
                        <a:pt x="27" y="2"/>
                      </a:lnTo>
                      <a:lnTo>
                        <a:pt x="24" y="0"/>
                      </a:lnTo>
                      <a:lnTo>
                        <a:pt x="22" y="0"/>
                      </a:lnTo>
                      <a:lnTo>
                        <a:pt x="18" y="2"/>
                      </a:lnTo>
                      <a:lnTo>
                        <a:pt x="16" y="6"/>
                      </a:lnTo>
                      <a:lnTo>
                        <a:pt x="15" y="9"/>
                      </a:lnTo>
                      <a:lnTo>
                        <a:pt x="15" y="11"/>
                      </a:lnTo>
                      <a:lnTo>
                        <a:pt x="16" y="15"/>
                      </a:lnTo>
                      <a:lnTo>
                        <a:pt x="18" y="19"/>
                      </a:lnTo>
                      <a:lnTo>
                        <a:pt x="24" y="2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03" name="Freeform 312"/>
                <p:cNvSpPr>
                  <a:spLocks/>
                </p:cNvSpPr>
                <p:nvPr/>
              </p:nvSpPr>
              <p:spPr bwMode="auto">
                <a:xfrm>
                  <a:off x="468" y="2496"/>
                  <a:ext cx="33" cy="22"/>
                </a:xfrm>
                <a:custGeom>
                  <a:avLst/>
                  <a:gdLst>
                    <a:gd name="T0" fmla="*/ 7 w 33"/>
                    <a:gd name="T1" fmla="*/ 20 h 22"/>
                    <a:gd name="T2" fmla="*/ 2 w 33"/>
                    <a:gd name="T3" fmla="*/ 17 h 22"/>
                    <a:gd name="T4" fmla="*/ 0 w 33"/>
                    <a:gd name="T5" fmla="*/ 11 h 22"/>
                    <a:gd name="T6" fmla="*/ 0 w 33"/>
                    <a:gd name="T7" fmla="*/ 9 h 22"/>
                    <a:gd name="T8" fmla="*/ 2 w 33"/>
                    <a:gd name="T9" fmla="*/ 6 h 22"/>
                    <a:gd name="T10" fmla="*/ 7 w 33"/>
                    <a:gd name="T11" fmla="*/ 0 h 22"/>
                    <a:gd name="T12" fmla="*/ 13 w 33"/>
                    <a:gd name="T13" fmla="*/ 0 h 22"/>
                    <a:gd name="T14" fmla="*/ 18 w 33"/>
                    <a:gd name="T15" fmla="*/ 0 h 22"/>
                    <a:gd name="T16" fmla="*/ 25 w 33"/>
                    <a:gd name="T17" fmla="*/ 0 h 22"/>
                    <a:gd name="T18" fmla="*/ 31 w 33"/>
                    <a:gd name="T19" fmla="*/ 6 h 22"/>
                    <a:gd name="T20" fmla="*/ 33 w 33"/>
                    <a:gd name="T21" fmla="*/ 9 h 22"/>
                    <a:gd name="T22" fmla="*/ 33 w 33"/>
                    <a:gd name="T23" fmla="*/ 11 h 22"/>
                    <a:gd name="T24" fmla="*/ 31 w 33"/>
                    <a:gd name="T25" fmla="*/ 17 h 22"/>
                    <a:gd name="T26" fmla="*/ 25 w 33"/>
                    <a:gd name="T27" fmla="*/ 20 h 22"/>
                    <a:gd name="T28" fmla="*/ 18 w 33"/>
                    <a:gd name="T29" fmla="*/ 22 h 22"/>
                    <a:gd name="T30" fmla="*/ 13 w 33"/>
                    <a:gd name="T31" fmla="*/ 22 h 22"/>
                    <a:gd name="T32" fmla="*/ 7 w 33"/>
                    <a:gd name="T33" fmla="*/ 20 h 2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3" h="22">
                      <a:moveTo>
                        <a:pt x="7" y="20"/>
                      </a:moveTo>
                      <a:lnTo>
                        <a:pt x="2" y="17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2" y="6"/>
                      </a:lnTo>
                      <a:lnTo>
                        <a:pt x="7" y="0"/>
                      </a:lnTo>
                      <a:lnTo>
                        <a:pt x="13" y="0"/>
                      </a:lnTo>
                      <a:lnTo>
                        <a:pt x="18" y="0"/>
                      </a:lnTo>
                      <a:lnTo>
                        <a:pt x="25" y="0"/>
                      </a:lnTo>
                      <a:lnTo>
                        <a:pt x="31" y="6"/>
                      </a:lnTo>
                      <a:lnTo>
                        <a:pt x="33" y="9"/>
                      </a:lnTo>
                      <a:lnTo>
                        <a:pt x="33" y="11"/>
                      </a:lnTo>
                      <a:lnTo>
                        <a:pt x="31" y="17"/>
                      </a:lnTo>
                      <a:lnTo>
                        <a:pt x="25" y="20"/>
                      </a:lnTo>
                      <a:lnTo>
                        <a:pt x="18" y="22"/>
                      </a:lnTo>
                      <a:lnTo>
                        <a:pt x="13" y="22"/>
                      </a:lnTo>
                      <a:lnTo>
                        <a:pt x="7" y="2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04" name="Freeform 313"/>
                <p:cNvSpPr>
                  <a:spLocks/>
                </p:cNvSpPr>
                <p:nvPr/>
              </p:nvSpPr>
              <p:spPr bwMode="auto">
                <a:xfrm>
                  <a:off x="468" y="2463"/>
                  <a:ext cx="33" cy="22"/>
                </a:xfrm>
                <a:custGeom>
                  <a:avLst/>
                  <a:gdLst>
                    <a:gd name="T0" fmla="*/ 7 w 33"/>
                    <a:gd name="T1" fmla="*/ 21 h 22"/>
                    <a:gd name="T2" fmla="*/ 2 w 33"/>
                    <a:gd name="T3" fmla="*/ 17 h 22"/>
                    <a:gd name="T4" fmla="*/ 0 w 33"/>
                    <a:gd name="T5" fmla="*/ 13 h 22"/>
                    <a:gd name="T6" fmla="*/ 0 w 33"/>
                    <a:gd name="T7" fmla="*/ 10 h 22"/>
                    <a:gd name="T8" fmla="*/ 2 w 33"/>
                    <a:gd name="T9" fmla="*/ 6 h 22"/>
                    <a:gd name="T10" fmla="*/ 7 w 33"/>
                    <a:gd name="T11" fmla="*/ 0 h 22"/>
                    <a:gd name="T12" fmla="*/ 13 w 33"/>
                    <a:gd name="T13" fmla="*/ 0 h 22"/>
                    <a:gd name="T14" fmla="*/ 18 w 33"/>
                    <a:gd name="T15" fmla="*/ 0 h 22"/>
                    <a:gd name="T16" fmla="*/ 25 w 33"/>
                    <a:gd name="T17" fmla="*/ 0 h 22"/>
                    <a:gd name="T18" fmla="*/ 31 w 33"/>
                    <a:gd name="T19" fmla="*/ 6 h 22"/>
                    <a:gd name="T20" fmla="*/ 33 w 33"/>
                    <a:gd name="T21" fmla="*/ 10 h 22"/>
                    <a:gd name="T22" fmla="*/ 33 w 33"/>
                    <a:gd name="T23" fmla="*/ 13 h 22"/>
                    <a:gd name="T24" fmla="*/ 31 w 33"/>
                    <a:gd name="T25" fmla="*/ 17 h 22"/>
                    <a:gd name="T26" fmla="*/ 25 w 33"/>
                    <a:gd name="T27" fmla="*/ 21 h 22"/>
                    <a:gd name="T28" fmla="*/ 18 w 33"/>
                    <a:gd name="T29" fmla="*/ 22 h 22"/>
                    <a:gd name="T30" fmla="*/ 13 w 33"/>
                    <a:gd name="T31" fmla="*/ 22 h 22"/>
                    <a:gd name="T32" fmla="*/ 7 w 33"/>
                    <a:gd name="T33" fmla="*/ 21 h 2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3" h="22">
                      <a:moveTo>
                        <a:pt x="7" y="21"/>
                      </a:moveTo>
                      <a:lnTo>
                        <a:pt x="2" y="17"/>
                      </a:lnTo>
                      <a:lnTo>
                        <a:pt x="0" y="13"/>
                      </a:lnTo>
                      <a:lnTo>
                        <a:pt x="0" y="10"/>
                      </a:lnTo>
                      <a:lnTo>
                        <a:pt x="2" y="6"/>
                      </a:lnTo>
                      <a:lnTo>
                        <a:pt x="7" y="0"/>
                      </a:lnTo>
                      <a:lnTo>
                        <a:pt x="13" y="0"/>
                      </a:lnTo>
                      <a:lnTo>
                        <a:pt x="18" y="0"/>
                      </a:lnTo>
                      <a:lnTo>
                        <a:pt x="25" y="0"/>
                      </a:lnTo>
                      <a:lnTo>
                        <a:pt x="31" y="6"/>
                      </a:lnTo>
                      <a:lnTo>
                        <a:pt x="33" y="10"/>
                      </a:lnTo>
                      <a:lnTo>
                        <a:pt x="33" y="13"/>
                      </a:lnTo>
                      <a:lnTo>
                        <a:pt x="31" y="17"/>
                      </a:lnTo>
                      <a:lnTo>
                        <a:pt x="25" y="21"/>
                      </a:lnTo>
                      <a:lnTo>
                        <a:pt x="18" y="22"/>
                      </a:lnTo>
                      <a:lnTo>
                        <a:pt x="13" y="22"/>
                      </a:lnTo>
                      <a:lnTo>
                        <a:pt x="7" y="2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05" name="Freeform 314"/>
                <p:cNvSpPr>
                  <a:spLocks/>
                </p:cNvSpPr>
                <p:nvPr/>
              </p:nvSpPr>
              <p:spPr bwMode="auto">
                <a:xfrm>
                  <a:off x="468" y="2431"/>
                  <a:ext cx="33" cy="21"/>
                </a:xfrm>
                <a:custGeom>
                  <a:avLst/>
                  <a:gdLst>
                    <a:gd name="T0" fmla="*/ 7 w 33"/>
                    <a:gd name="T1" fmla="*/ 20 h 21"/>
                    <a:gd name="T2" fmla="*/ 2 w 33"/>
                    <a:gd name="T3" fmla="*/ 16 h 21"/>
                    <a:gd name="T4" fmla="*/ 0 w 33"/>
                    <a:gd name="T5" fmla="*/ 12 h 21"/>
                    <a:gd name="T6" fmla="*/ 0 w 33"/>
                    <a:gd name="T7" fmla="*/ 9 h 21"/>
                    <a:gd name="T8" fmla="*/ 2 w 33"/>
                    <a:gd name="T9" fmla="*/ 5 h 21"/>
                    <a:gd name="T10" fmla="*/ 7 w 33"/>
                    <a:gd name="T11" fmla="*/ 1 h 21"/>
                    <a:gd name="T12" fmla="*/ 13 w 33"/>
                    <a:gd name="T13" fmla="*/ 0 h 21"/>
                    <a:gd name="T14" fmla="*/ 18 w 33"/>
                    <a:gd name="T15" fmla="*/ 0 h 21"/>
                    <a:gd name="T16" fmla="*/ 25 w 33"/>
                    <a:gd name="T17" fmla="*/ 1 h 21"/>
                    <a:gd name="T18" fmla="*/ 31 w 33"/>
                    <a:gd name="T19" fmla="*/ 5 h 21"/>
                    <a:gd name="T20" fmla="*/ 33 w 33"/>
                    <a:gd name="T21" fmla="*/ 9 h 21"/>
                    <a:gd name="T22" fmla="*/ 33 w 33"/>
                    <a:gd name="T23" fmla="*/ 12 h 21"/>
                    <a:gd name="T24" fmla="*/ 31 w 33"/>
                    <a:gd name="T25" fmla="*/ 16 h 21"/>
                    <a:gd name="T26" fmla="*/ 25 w 33"/>
                    <a:gd name="T27" fmla="*/ 20 h 21"/>
                    <a:gd name="T28" fmla="*/ 18 w 33"/>
                    <a:gd name="T29" fmla="*/ 21 h 21"/>
                    <a:gd name="T30" fmla="*/ 13 w 33"/>
                    <a:gd name="T31" fmla="*/ 21 h 21"/>
                    <a:gd name="T32" fmla="*/ 7 w 33"/>
                    <a:gd name="T33" fmla="*/ 20 h 2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3" h="21">
                      <a:moveTo>
                        <a:pt x="7" y="20"/>
                      </a:moveTo>
                      <a:lnTo>
                        <a:pt x="2" y="16"/>
                      </a:lnTo>
                      <a:lnTo>
                        <a:pt x="0" y="12"/>
                      </a:lnTo>
                      <a:lnTo>
                        <a:pt x="0" y="9"/>
                      </a:lnTo>
                      <a:lnTo>
                        <a:pt x="2" y="5"/>
                      </a:lnTo>
                      <a:lnTo>
                        <a:pt x="7" y="1"/>
                      </a:lnTo>
                      <a:lnTo>
                        <a:pt x="13" y="0"/>
                      </a:lnTo>
                      <a:lnTo>
                        <a:pt x="18" y="0"/>
                      </a:lnTo>
                      <a:lnTo>
                        <a:pt x="25" y="1"/>
                      </a:lnTo>
                      <a:lnTo>
                        <a:pt x="31" y="5"/>
                      </a:lnTo>
                      <a:lnTo>
                        <a:pt x="33" y="9"/>
                      </a:lnTo>
                      <a:lnTo>
                        <a:pt x="33" y="12"/>
                      </a:lnTo>
                      <a:lnTo>
                        <a:pt x="31" y="16"/>
                      </a:lnTo>
                      <a:lnTo>
                        <a:pt x="25" y="20"/>
                      </a:lnTo>
                      <a:lnTo>
                        <a:pt x="18" y="21"/>
                      </a:lnTo>
                      <a:lnTo>
                        <a:pt x="13" y="21"/>
                      </a:lnTo>
                      <a:lnTo>
                        <a:pt x="7" y="2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06" name="Freeform 315"/>
                <p:cNvSpPr>
                  <a:spLocks/>
                </p:cNvSpPr>
                <p:nvPr/>
              </p:nvSpPr>
              <p:spPr bwMode="auto">
                <a:xfrm>
                  <a:off x="468" y="2398"/>
                  <a:ext cx="33" cy="22"/>
                </a:xfrm>
                <a:custGeom>
                  <a:avLst/>
                  <a:gdLst>
                    <a:gd name="T0" fmla="*/ 7 w 33"/>
                    <a:gd name="T1" fmla="*/ 20 h 22"/>
                    <a:gd name="T2" fmla="*/ 2 w 33"/>
                    <a:gd name="T3" fmla="*/ 16 h 22"/>
                    <a:gd name="T4" fmla="*/ 0 w 33"/>
                    <a:gd name="T5" fmla="*/ 12 h 22"/>
                    <a:gd name="T6" fmla="*/ 0 w 33"/>
                    <a:gd name="T7" fmla="*/ 9 h 22"/>
                    <a:gd name="T8" fmla="*/ 2 w 33"/>
                    <a:gd name="T9" fmla="*/ 5 h 22"/>
                    <a:gd name="T10" fmla="*/ 7 w 33"/>
                    <a:gd name="T11" fmla="*/ 1 h 22"/>
                    <a:gd name="T12" fmla="*/ 13 w 33"/>
                    <a:gd name="T13" fmla="*/ 0 h 22"/>
                    <a:gd name="T14" fmla="*/ 18 w 33"/>
                    <a:gd name="T15" fmla="*/ 0 h 22"/>
                    <a:gd name="T16" fmla="*/ 25 w 33"/>
                    <a:gd name="T17" fmla="*/ 1 h 22"/>
                    <a:gd name="T18" fmla="*/ 31 w 33"/>
                    <a:gd name="T19" fmla="*/ 5 h 22"/>
                    <a:gd name="T20" fmla="*/ 33 w 33"/>
                    <a:gd name="T21" fmla="*/ 9 h 22"/>
                    <a:gd name="T22" fmla="*/ 33 w 33"/>
                    <a:gd name="T23" fmla="*/ 12 h 22"/>
                    <a:gd name="T24" fmla="*/ 31 w 33"/>
                    <a:gd name="T25" fmla="*/ 16 h 22"/>
                    <a:gd name="T26" fmla="*/ 25 w 33"/>
                    <a:gd name="T27" fmla="*/ 20 h 22"/>
                    <a:gd name="T28" fmla="*/ 18 w 33"/>
                    <a:gd name="T29" fmla="*/ 22 h 22"/>
                    <a:gd name="T30" fmla="*/ 13 w 33"/>
                    <a:gd name="T31" fmla="*/ 22 h 22"/>
                    <a:gd name="T32" fmla="*/ 7 w 33"/>
                    <a:gd name="T33" fmla="*/ 20 h 2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3" h="22">
                      <a:moveTo>
                        <a:pt x="7" y="20"/>
                      </a:moveTo>
                      <a:lnTo>
                        <a:pt x="2" y="16"/>
                      </a:lnTo>
                      <a:lnTo>
                        <a:pt x="0" y="12"/>
                      </a:lnTo>
                      <a:lnTo>
                        <a:pt x="0" y="9"/>
                      </a:lnTo>
                      <a:lnTo>
                        <a:pt x="2" y="5"/>
                      </a:lnTo>
                      <a:lnTo>
                        <a:pt x="7" y="1"/>
                      </a:lnTo>
                      <a:lnTo>
                        <a:pt x="13" y="0"/>
                      </a:lnTo>
                      <a:lnTo>
                        <a:pt x="18" y="0"/>
                      </a:lnTo>
                      <a:lnTo>
                        <a:pt x="25" y="1"/>
                      </a:lnTo>
                      <a:lnTo>
                        <a:pt x="31" y="5"/>
                      </a:lnTo>
                      <a:lnTo>
                        <a:pt x="33" y="9"/>
                      </a:lnTo>
                      <a:lnTo>
                        <a:pt x="33" y="12"/>
                      </a:lnTo>
                      <a:lnTo>
                        <a:pt x="31" y="16"/>
                      </a:lnTo>
                      <a:lnTo>
                        <a:pt x="25" y="20"/>
                      </a:lnTo>
                      <a:lnTo>
                        <a:pt x="18" y="22"/>
                      </a:lnTo>
                      <a:lnTo>
                        <a:pt x="13" y="22"/>
                      </a:lnTo>
                      <a:lnTo>
                        <a:pt x="7" y="2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07" name="Freeform 316"/>
                <p:cNvSpPr>
                  <a:spLocks/>
                </p:cNvSpPr>
                <p:nvPr/>
              </p:nvSpPr>
              <p:spPr bwMode="auto">
                <a:xfrm>
                  <a:off x="468" y="2365"/>
                  <a:ext cx="33" cy="22"/>
                </a:xfrm>
                <a:custGeom>
                  <a:avLst/>
                  <a:gdLst>
                    <a:gd name="T0" fmla="*/ 7 w 33"/>
                    <a:gd name="T1" fmla="*/ 20 h 22"/>
                    <a:gd name="T2" fmla="*/ 2 w 33"/>
                    <a:gd name="T3" fmla="*/ 16 h 22"/>
                    <a:gd name="T4" fmla="*/ 0 w 33"/>
                    <a:gd name="T5" fmla="*/ 12 h 22"/>
                    <a:gd name="T6" fmla="*/ 0 w 33"/>
                    <a:gd name="T7" fmla="*/ 9 h 22"/>
                    <a:gd name="T8" fmla="*/ 2 w 33"/>
                    <a:gd name="T9" fmla="*/ 5 h 22"/>
                    <a:gd name="T10" fmla="*/ 7 w 33"/>
                    <a:gd name="T11" fmla="*/ 2 h 22"/>
                    <a:gd name="T12" fmla="*/ 13 w 33"/>
                    <a:gd name="T13" fmla="*/ 0 h 22"/>
                    <a:gd name="T14" fmla="*/ 18 w 33"/>
                    <a:gd name="T15" fmla="*/ 0 h 22"/>
                    <a:gd name="T16" fmla="*/ 25 w 33"/>
                    <a:gd name="T17" fmla="*/ 2 h 22"/>
                    <a:gd name="T18" fmla="*/ 31 w 33"/>
                    <a:gd name="T19" fmla="*/ 5 h 22"/>
                    <a:gd name="T20" fmla="*/ 33 w 33"/>
                    <a:gd name="T21" fmla="*/ 9 h 22"/>
                    <a:gd name="T22" fmla="*/ 33 w 33"/>
                    <a:gd name="T23" fmla="*/ 12 h 22"/>
                    <a:gd name="T24" fmla="*/ 31 w 33"/>
                    <a:gd name="T25" fmla="*/ 16 h 22"/>
                    <a:gd name="T26" fmla="*/ 25 w 33"/>
                    <a:gd name="T27" fmla="*/ 20 h 22"/>
                    <a:gd name="T28" fmla="*/ 18 w 33"/>
                    <a:gd name="T29" fmla="*/ 22 h 22"/>
                    <a:gd name="T30" fmla="*/ 13 w 33"/>
                    <a:gd name="T31" fmla="*/ 22 h 22"/>
                    <a:gd name="T32" fmla="*/ 7 w 33"/>
                    <a:gd name="T33" fmla="*/ 20 h 2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3" h="22">
                      <a:moveTo>
                        <a:pt x="7" y="20"/>
                      </a:moveTo>
                      <a:lnTo>
                        <a:pt x="2" y="16"/>
                      </a:lnTo>
                      <a:lnTo>
                        <a:pt x="0" y="12"/>
                      </a:lnTo>
                      <a:lnTo>
                        <a:pt x="0" y="9"/>
                      </a:lnTo>
                      <a:lnTo>
                        <a:pt x="2" y="5"/>
                      </a:lnTo>
                      <a:lnTo>
                        <a:pt x="7" y="2"/>
                      </a:lnTo>
                      <a:lnTo>
                        <a:pt x="13" y="0"/>
                      </a:lnTo>
                      <a:lnTo>
                        <a:pt x="18" y="0"/>
                      </a:lnTo>
                      <a:lnTo>
                        <a:pt x="25" y="2"/>
                      </a:lnTo>
                      <a:lnTo>
                        <a:pt x="31" y="5"/>
                      </a:lnTo>
                      <a:lnTo>
                        <a:pt x="33" y="9"/>
                      </a:lnTo>
                      <a:lnTo>
                        <a:pt x="33" y="12"/>
                      </a:lnTo>
                      <a:lnTo>
                        <a:pt x="31" y="16"/>
                      </a:lnTo>
                      <a:lnTo>
                        <a:pt x="25" y="20"/>
                      </a:lnTo>
                      <a:lnTo>
                        <a:pt x="18" y="22"/>
                      </a:lnTo>
                      <a:lnTo>
                        <a:pt x="13" y="22"/>
                      </a:lnTo>
                      <a:lnTo>
                        <a:pt x="7" y="2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08" name="Freeform 317"/>
                <p:cNvSpPr>
                  <a:spLocks/>
                </p:cNvSpPr>
                <p:nvPr/>
              </p:nvSpPr>
              <p:spPr bwMode="auto">
                <a:xfrm>
                  <a:off x="468" y="1482"/>
                  <a:ext cx="33" cy="22"/>
                </a:xfrm>
                <a:custGeom>
                  <a:avLst/>
                  <a:gdLst>
                    <a:gd name="T0" fmla="*/ 2 w 33"/>
                    <a:gd name="T1" fmla="*/ 3 h 22"/>
                    <a:gd name="T2" fmla="*/ 0 w 33"/>
                    <a:gd name="T3" fmla="*/ 5 h 22"/>
                    <a:gd name="T4" fmla="*/ 0 w 33"/>
                    <a:gd name="T5" fmla="*/ 9 h 22"/>
                    <a:gd name="T6" fmla="*/ 0 w 33"/>
                    <a:gd name="T7" fmla="*/ 13 h 22"/>
                    <a:gd name="T8" fmla="*/ 2 w 33"/>
                    <a:gd name="T9" fmla="*/ 16 h 22"/>
                    <a:gd name="T10" fmla="*/ 6 w 33"/>
                    <a:gd name="T11" fmla="*/ 20 h 22"/>
                    <a:gd name="T12" fmla="*/ 13 w 33"/>
                    <a:gd name="T13" fmla="*/ 22 h 22"/>
                    <a:gd name="T14" fmla="*/ 16 w 33"/>
                    <a:gd name="T15" fmla="*/ 22 h 22"/>
                    <a:gd name="T16" fmla="*/ 22 w 33"/>
                    <a:gd name="T17" fmla="*/ 20 h 22"/>
                    <a:gd name="T18" fmla="*/ 27 w 33"/>
                    <a:gd name="T19" fmla="*/ 18 h 22"/>
                    <a:gd name="T20" fmla="*/ 27 w 33"/>
                    <a:gd name="T21" fmla="*/ 18 h 22"/>
                    <a:gd name="T22" fmla="*/ 31 w 33"/>
                    <a:gd name="T23" fmla="*/ 16 h 22"/>
                    <a:gd name="T24" fmla="*/ 33 w 33"/>
                    <a:gd name="T25" fmla="*/ 13 h 22"/>
                    <a:gd name="T26" fmla="*/ 31 w 33"/>
                    <a:gd name="T27" fmla="*/ 5 h 22"/>
                    <a:gd name="T28" fmla="*/ 27 w 33"/>
                    <a:gd name="T29" fmla="*/ 2 h 22"/>
                    <a:gd name="T30" fmla="*/ 24 w 33"/>
                    <a:gd name="T31" fmla="*/ 0 h 22"/>
                    <a:gd name="T32" fmla="*/ 22 w 33"/>
                    <a:gd name="T33" fmla="*/ 0 h 22"/>
                    <a:gd name="T34" fmla="*/ 18 w 33"/>
                    <a:gd name="T35" fmla="*/ 2 h 22"/>
                    <a:gd name="T36" fmla="*/ 16 w 33"/>
                    <a:gd name="T37" fmla="*/ 5 h 22"/>
                    <a:gd name="T38" fmla="*/ 15 w 33"/>
                    <a:gd name="T39" fmla="*/ 9 h 22"/>
                    <a:gd name="T40" fmla="*/ 15 w 33"/>
                    <a:gd name="T41" fmla="*/ 13 h 22"/>
                    <a:gd name="T42" fmla="*/ 16 w 33"/>
                    <a:gd name="T43" fmla="*/ 16 h 22"/>
                    <a:gd name="T44" fmla="*/ 18 w 33"/>
                    <a:gd name="T45" fmla="*/ 18 h 22"/>
                    <a:gd name="T46" fmla="*/ 24 w 33"/>
                    <a:gd name="T47" fmla="*/ 20 h 22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33" h="22">
                      <a:moveTo>
                        <a:pt x="2" y="3"/>
                      </a:moveTo>
                      <a:lnTo>
                        <a:pt x="0" y="5"/>
                      </a:lnTo>
                      <a:lnTo>
                        <a:pt x="0" y="9"/>
                      </a:lnTo>
                      <a:lnTo>
                        <a:pt x="0" y="13"/>
                      </a:lnTo>
                      <a:lnTo>
                        <a:pt x="2" y="16"/>
                      </a:lnTo>
                      <a:lnTo>
                        <a:pt x="6" y="20"/>
                      </a:lnTo>
                      <a:lnTo>
                        <a:pt x="13" y="22"/>
                      </a:lnTo>
                      <a:lnTo>
                        <a:pt x="16" y="22"/>
                      </a:lnTo>
                      <a:lnTo>
                        <a:pt x="22" y="20"/>
                      </a:lnTo>
                      <a:lnTo>
                        <a:pt x="27" y="18"/>
                      </a:lnTo>
                      <a:lnTo>
                        <a:pt x="31" y="16"/>
                      </a:lnTo>
                      <a:lnTo>
                        <a:pt x="33" y="13"/>
                      </a:lnTo>
                      <a:lnTo>
                        <a:pt x="31" y="5"/>
                      </a:lnTo>
                      <a:lnTo>
                        <a:pt x="27" y="2"/>
                      </a:lnTo>
                      <a:lnTo>
                        <a:pt x="24" y="0"/>
                      </a:lnTo>
                      <a:lnTo>
                        <a:pt x="22" y="0"/>
                      </a:lnTo>
                      <a:lnTo>
                        <a:pt x="18" y="2"/>
                      </a:lnTo>
                      <a:lnTo>
                        <a:pt x="16" y="5"/>
                      </a:lnTo>
                      <a:lnTo>
                        <a:pt x="15" y="9"/>
                      </a:lnTo>
                      <a:lnTo>
                        <a:pt x="15" y="13"/>
                      </a:lnTo>
                      <a:lnTo>
                        <a:pt x="16" y="16"/>
                      </a:lnTo>
                      <a:lnTo>
                        <a:pt x="18" y="18"/>
                      </a:lnTo>
                      <a:lnTo>
                        <a:pt x="24" y="2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09" name="Freeform 318"/>
                <p:cNvSpPr>
                  <a:spLocks/>
                </p:cNvSpPr>
                <p:nvPr/>
              </p:nvSpPr>
              <p:spPr bwMode="auto">
                <a:xfrm>
                  <a:off x="468" y="1451"/>
                  <a:ext cx="33" cy="20"/>
                </a:xfrm>
                <a:custGeom>
                  <a:avLst/>
                  <a:gdLst>
                    <a:gd name="T0" fmla="*/ 0 w 33"/>
                    <a:gd name="T1" fmla="*/ 20 h 20"/>
                    <a:gd name="T2" fmla="*/ 0 w 33"/>
                    <a:gd name="T3" fmla="*/ 0 h 20"/>
                    <a:gd name="T4" fmla="*/ 2 w 33"/>
                    <a:gd name="T5" fmla="*/ 0 h 20"/>
                    <a:gd name="T6" fmla="*/ 9 w 33"/>
                    <a:gd name="T7" fmla="*/ 5 h 20"/>
                    <a:gd name="T8" fmla="*/ 16 w 33"/>
                    <a:gd name="T9" fmla="*/ 9 h 20"/>
                    <a:gd name="T10" fmla="*/ 24 w 33"/>
                    <a:gd name="T11" fmla="*/ 11 h 20"/>
                    <a:gd name="T12" fmla="*/ 33 w 33"/>
                    <a:gd name="T13" fmla="*/ 11 h 2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3" h="20">
                      <a:moveTo>
                        <a:pt x="0" y="2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9" y="5"/>
                      </a:lnTo>
                      <a:lnTo>
                        <a:pt x="16" y="9"/>
                      </a:lnTo>
                      <a:lnTo>
                        <a:pt x="24" y="11"/>
                      </a:lnTo>
                      <a:lnTo>
                        <a:pt x="33" y="1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10" name="Freeform 319"/>
                <p:cNvSpPr>
                  <a:spLocks/>
                </p:cNvSpPr>
                <p:nvPr/>
              </p:nvSpPr>
              <p:spPr bwMode="auto">
                <a:xfrm>
                  <a:off x="468" y="1416"/>
                  <a:ext cx="33" cy="22"/>
                </a:xfrm>
                <a:custGeom>
                  <a:avLst/>
                  <a:gdLst>
                    <a:gd name="T0" fmla="*/ 7 w 33"/>
                    <a:gd name="T1" fmla="*/ 20 h 22"/>
                    <a:gd name="T2" fmla="*/ 2 w 33"/>
                    <a:gd name="T3" fmla="*/ 16 h 22"/>
                    <a:gd name="T4" fmla="*/ 0 w 33"/>
                    <a:gd name="T5" fmla="*/ 13 h 22"/>
                    <a:gd name="T6" fmla="*/ 0 w 33"/>
                    <a:gd name="T7" fmla="*/ 9 h 22"/>
                    <a:gd name="T8" fmla="*/ 2 w 33"/>
                    <a:gd name="T9" fmla="*/ 5 h 22"/>
                    <a:gd name="T10" fmla="*/ 7 w 33"/>
                    <a:gd name="T11" fmla="*/ 2 h 22"/>
                    <a:gd name="T12" fmla="*/ 13 w 33"/>
                    <a:gd name="T13" fmla="*/ 0 h 22"/>
                    <a:gd name="T14" fmla="*/ 18 w 33"/>
                    <a:gd name="T15" fmla="*/ 0 h 22"/>
                    <a:gd name="T16" fmla="*/ 25 w 33"/>
                    <a:gd name="T17" fmla="*/ 2 h 22"/>
                    <a:gd name="T18" fmla="*/ 31 w 33"/>
                    <a:gd name="T19" fmla="*/ 5 h 22"/>
                    <a:gd name="T20" fmla="*/ 33 w 33"/>
                    <a:gd name="T21" fmla="*/ 9 h 22"/>
                    <a:gd name="T22" fmla="*/ 33 w 33"/>
                    <a:gd name="T23" fmla="*/ 13 h 22"/>
                    <a:gd name="T24" fmla="*/ 31 w 33"/>
                    <a:gd name="T25" fmla="*/ 16 h 22"/>
                    <a:gd name="T26" fmla="*/ 25 w 33"/>
                    <a:gd name="T27" fmla="*/ 20 h 22"/>
                    <a:gd name="T28" fmla="*/ 18 w 33"/>
                    <a:gd name="T29" fmla="*/ 22 h 22"/>
                    <a:gd name="T30" fmla="*/ 13 w 33"/>
                    <a:gd name="T31" fmla="*/ 22 h 22"/>
                    <a:gd name="T32" fmla="*/ 7 w 33"/>
                    <a:gd name="T33" fmla="*/ 20 h 2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3" h="22">
                      <a:moveTo>
                        <a:pt x="7" y="20"/>
                      </a:moveTo>
                      <a:lnTo>
                        <a:pt x="2" y="16"/>
                      </a:ln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2" y="5"/>
                      </a:lnTo>
                      <a:lnTo>
                        <a:pt x="7" y="2"/>
                      </a:lnTo>
                      <a:lnTo>
                        <a:pt x="13" y="0"/>
                      </a:lnTo>
                      <a:lnTo>
                        <a:pt x="18" y="0"/>
                      </a:lnTo>
                      <a:lnTo>
                        <a:pt x="25" y="2"/>
                      </a:lnTo>
                      <a:lnTo>
                        <a:pt x="31" y="5"/>
                      </a:lnTo>
                      <a:lnTo>
                        <a:pt x="33" y="9"/>
                      </a:lnTo>
                      <a:lnTo>
                        <a:pt x="33" y="13"/>
                      </a:lnTo>
                      <a:lnTo>
                        <a:pt x="31" y="16"/>
                      </a:lnTo>
                      <a:lnTo>
                        <a:pt x="25" y="20"/>
                      </a:lnTo>
                      <a:lnTo>
                        <a:pt x="18" y="22"/>
                      </a:lnTo>
                      <a:lnTo>
                        <a:pt x="13" y="22"/>
                      </a:lnTo>
                      <a:lnTo>
                        <a:pt x="7" y="2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11" name="Freeform 320"/>
                <p:cNvSpPr>
                  <a:spLocks/>
                </p:cNvSpPr>
                <p:nvPr/>
              </p:nvSpPr>
              <p:spPr bwMode="auto">
                <a:xfrm>
                  <a:off x="468" y="1383"/>
                  <a:ext cx="33" cy="22"/>
                </a:xfrm>
                <a:custGeom>
                  <a:avLst/>
                  <a:gdLst>
                    <a:gd name="T0" fmla="*/ 7 w 33"/>
                    <a:gd name="T1" fmla="*/ 20 h 22"/>
                    <a:gd name="T2" fmla="*/ 2 w 33"/>
                    <a:gd name="T3" fmla="*/ 16 h 22"/>
                    <a:gd name="T4" fmla="*/ 0 w 33"/>
                    <a:gd name="T5" fmla="*/ 13 h 22"/>
                    <a:gd name="T6" fmla="*/ 0 w 33"/>
                    <a:gd name="T7" fmla="*/ 9 h 22"/>
                    <a:gd name="T8" fmla="*/ 2 w 33"/>
                    <a:gd name="T9" fmla="*/ 5 h 22"/>
                    <a:gd name="T10" fmla="*/ 7 w 33"/>
                    <a:gd name="T11" fmla="*/ 2 h 22"/>
                    <a:gd name="T12" fmla="*/ 13 w 33"/>
                    <a:gd name="T13" fmla="*/ 0 h 22"/>
                    <a:gd name="T14" fmla="*/ 18 w 33"/>
                    <a:gd name="T15" fmla="*/ 0 h 22"/>
                    <a:gd name="T16" fmla="*/ 25 w 33"/>
                    <a:gd name="T17" fmla="*/ 2 h 22"/>
                    <a:gd name="T18" fmla="*/ 31 w 33"/>
                    <a:gd name="T19" fmla="*/ 5 h 22"/>
                    <a:gd name="T20" fmla="*/ 33 w 33"/>
                    <a:gd name="T21" fmla="*/ 9 h 22"/>
                    <a:gd name="T22" fmla="*/ 33 w 33"/>
                    <a:gd name="T23" fmla="*/ 13 h 22"/>
                    <a:gd name="T24" fmla="*/ 31 w 33"/>
                    <a:gd name="T25" fmla="*/ 16 h 22"/>
                    <a:gd name="T26" fmla="*/ 25 w 33"/>
                    <a:gd name="T27" fmla="*/ 20 h 22"/>
                    <a:gd name="T28" fmla="*/ 18 w 33"/>
                    <a:gd name="T29" fmla="*/ 22 h 22"/>
                    <a:gd name="T30" fmla="*/ 13 w 33"/>
                    <a:gd name="T31" fmla="*/ 22 h 22"/>
                    <a:gd name="T32" fmla="*/ 7 w 33"/>
                    <a:gd name="T33" fmla="*/ 20 h 2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3" h="22">
                      <a:moveTo>
                        <a:pt x="7" y="20"/>
                      </a:moveTo>
                      <a:lnTo>
                        <a:pt x="2" y="16"/>
                      </a:ln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2" y="5"/>
                      </a:lnTo>
                      <a:lnTo>
                        <a:pt x="7" y="2"/>
                      </a:lnTo>
                      <a:lnTo>
                        <a:pt x="13" y="0"/>
                      </a:lnTo>
                      <a:lnTo>
                        <a:pt x="18" y="0"/>
                      </a:lnTo>
                      <a:lnTo>
                        <a:pt x="25" y="2"/>
                      </a:lnTo>
                      <a:lnTo>
                        <a:pt x="31" y="5"/>
                      </a:lnTo>
                      <a:lnTo>
                        <a:pt x="33" y="9"/>
                      </a:lnTo>
                      <a:lnTo>
                        <a:pt x="33" y="13"/>
                      </a:lnTo>
                      <a:lnTo>
                        <a:pt x="31" y="16"/>
                      </a:lnTo>
                      <a:lnTo>
                        <a:pt x="25" y="20"/>
                      </a:lnTo>
                      <a:lnTo>
                        <a:pt x="18" y="22"/>
                      </a:lnTo>
                      <a:lnTo>
                        <a:pt x="13" y="22"/>
                      </a:lnTo>
                      <a:lnTo>
                        <a:pt x="7" y="2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12" name="Freeform 321"/>
                <p:cNvSpPr>
                  <a:spLocks/>
                </p:cNvSpPr>
                <p:nvPr/>
              </p:nvSpPr>
              <p:spPr bwMode="auto">
                <a:xfrm>
                  <a:off x="468" y="1350"/>
                  <a:ext cx="33" cy="22"/>
                </a:xfrm>
                <a:custGeom>
                  <a:avLst/>
                  <a:gdLst>
                    <a:gd name="T0" fmla="*/ 7 w 33"/>
                    <a:gd name="T1" fmla="*/ 22 h 22"/>
                    <a:gd name="T2" fmla="*/ 2 w 33"/>
                    <a:gd name="T3" fmla="*/ 17 h 22"/>
                    <a:gd name="T4" fmla="*/ 0 w 33"/>
                    <a:gd name="T5" fmla="*/ 13 h 22"/>
                    <a:gd name="T6" fmla="*/ 0 w 33"/>
                    <a:gd name="T7" fmla="*/ 11 h 22"/>
                    <a:gd name="T8" fmla="*/ 2 w 33"/>
                    <a:gd name="T9" fmla="*/ 6 h 22"/>
                    <a:gd name="T10" fmla="*/ 7 w 33"/>
                    <a:gd name="T11" fmla="*/ 2 h 22"/>
                    <a:gd name="T12" fmla="*/ 13 w 33"/>
                    <a:gd name="T13" fmla="*/ 0 h 22"/>
                    <a:gd name="T14" fmla="*/ 18 w 33"/>
                    <a:gd name="T15" fmla="*/ 0 h 22"/>
                    <a:gd name="T16" fmla="*/ 25 w 33"/>
                    <a:gd name="T17" fmla="*/ 2 h 22"/>
                    <a:gd name="T18" fmla="*/ 31 w 33"/>
                    <a:gd name="T19" fmla="*/ 6 h 22"/>
                    <a:gd name="T20" fmla="*/ 33 w 33"/>
                    <a:gd name="T21" fmla="*/ 11 h 22"/>
                    <a:gd name="T22" fmla="*/ 33 w 33"/>
                    <a:gd name="T23" fmla="*/ 13 h 22"/>
                    <a:gd name="T24" fmla="*/ 31 w 33"/>
                    <a:gd name="T25" fmla="*/ 17 h 22"/>
                    <a:gd name="T26" fmla="*/ 25 w 33"/>
                    <a:gd name="T27" fmla="*/ 22 h 22"/>
                    <a:gd name="T28" fmla="*/ 18 w 33"/>
                    <a:gd name="T29" fmla="*/ 22 h 22"/>
                    <a:gd name="T30" fmla="*/ 13 w 33"/>
                    <a:gd name="T31" fmla="*/ 22 h 22"/>
                    <a:gd name="T32" fmla="*/ 7 w 33"/>
                    <a:gd name="T33" fmla="*/ 22 h 2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3" h="22">
                      <a:moveTo>
                        <a:pt x="7" y="22"/>
                      </a:moveTo>
                      <a:lnTo>
                        <a:pt x="2" y="17"/>
                      </a:ln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2" y="6"/>
                      </a:lnTo>
                      <a:lnTo>
                        <a:pt x="7" y="2"/>
                      </a:lnTo>
                      <a:lnTo>
                        <a:pt x="13" y="0"/>
                      </a:lnTo>
                      <a:lnTo>
                        <a:pt x="18" y="0"/>
                      </a:lnTo>
                      <a:lnTo>
                        <a:pt x="25" y="2"/>
                      </a:lnTo>
                      <a:lnTo>
                        <a:pt x="31" y="6"/>
                      </a:lnTo>
                      <a:lnTo>
                        <a:pt x="33" y="11"/>
                      </a:lnTo>
                      <a:lnTo>
                        <a:pt x="33" y="13"/>
                      </a:lnTo>
                      <a:lnTo>
                        <a:pt x="31" y="17"/>
                      </a:lnTo>
                      <a:lnTo>
                        <a:pt x="25" y="22"/>
                      </a:lnTo>
                      <a:lnTo>
                        <a:pt x="18" y="22"/>
                      </a:lnTo>
                      <a:lnTo>
                        <a:pt x="13" y="22"/>
                      </a:lnTo>
                      <a:lnTo>
                        <a:pt x="7" y="2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13" name="Freeform 322"/>
                <p:cNvSpPr>
                  <a:spLocks/>
                </p:cNvSpPr>
                <p:nvPr/>
              </p:nvSpPr>
              <p:spPr bwMode="auto">
                <a:xfrm>
                  <a:off x="468" y="1317"/>
                  <a:ext cx="33" cy="22"/>
                </a:xfrm>
                <a:custGeom>
                  <a:avLst/>
                  <a:gdLst>
                    <a:gd name="T0" fmla="*/ 7 w 33"/>
                    <a:gd name="T1" fmla="*/ 22 h 22"/>
                    <a:gd name="T2" fmla="*/ 2 w 33"/>
                    <a:gd name="T3" fmla="*/ 17 h 22"/>
                    <a:gd name="T4" fmla="*/ 0 w 33"/>
                    <a:gd name="T5" fmla="*/ 13 h 22"/>
                    <a:gd name="T6" fmla="*/ 0 w 33"/>
                    <a:gd name="T7" fmla="*/ 11 h 22"/>
                    <a:gd name="T8" fmla="*/ 2 w 33"/>
                    <a:gd name="T9" fmla="*/ 6 h 22"/>
                    <a:gd name="T10" fmla="*/ 7 w 33"/>
                    <a:gd name="T11" fmla="*/ 2 h 22"/>
                    <a:gd name="T12" fmla="*/ 13 w 33"/>
                    <a:gd name="T13" fmla="*/ 0 h 22"/>
                    <a:gd name="T14" fmla="*/ 18 w 33"/>
                    <a:gd name="T15" fmla="*/ 0 h 22"/>
                    <a:gd name="T16" fmla="*/ 25 w 33"/>
                    <a:gd name="T17" fmla="*/ 2 h 22"/>
                    <a:gd name="T18" fmla="*/ 31 w 33"/>
                    <a:gd name="T19" fmla="*/ 6 h 22"/>
                    <a:gd name="T20" fmla="*/ 33 w 33"/>
                    <a:gd name="T21" fmla="*/ 11 h 22"/>
                    <a:gd name="T22" fmla="*/ 33 w 33"/>
                    <a:gd name="T23" fmla="*/ 13 h 22"/>
                    <a:gd name="T24" fmla="*/ 31 w 33"/>
                    <a:gd name="T25" fmla="*/ 17 h 22"/>
                    <a:gd name="T26" fmla="*/ 25 w 33"/>
                    <a:gd name="T27" fmla="*/ 22 h 22"/>
                    <a:gd name="T28" fmla="*/ 18 w 33"/>
                    <a:gd name="T29" fmla="*/ 22 h 22"/>
                    <a:gd name="T30" fmla="*/ 13 w 33"/>
                    <a:gd name="T31" fmla="*/ 22 h 22"/>
                    <a:gd name="T32" fmla="*/ 7 w 33"/>
                    <a:gd name="T33" fmla="*/ 22 h 2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3" h="22">
                      <a:moveTo>
                        <a:pt x="7" y="22"/>
                      </a:moveTo>
                      <a:lnTo>
                        <a:pt x="2" y="17"/>
                      </a:ln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2" y="6"/>
                      </a:lnTo>
                      <a:lnTo>
                        <a:pt x="7" y="2"/>
                      </a:lnTo>
                      <a:lnTo>
                        <a:pt x="13" y="0"/>
                      </a:lnTo>
                      <a:lnTo>
                        <a:pt x="18" y="0"/>
                      </a:lnTo>
                      <a:lnTo>
                        <a:pt x="25" y="2"/>
                      </a:lnTo>
                      <a:lnTo>
                        <a:pt x="31" y="6"/>
                      </a:lnTo>
                      <a:lnTo>
                        <a:pt x="33" y="11"/>
                      </a:lnTo>
                      <a:lnTo>
                        <a:pt x="33" y="13"/>
                      </a:lnTo>
                      <a:lnTo>
                        <a:pt x="31" y="17"/>
                      </a:lnTo>
                      <a:lnTo>
                        <a:pt x="25" y="22"/>
                      </a:lnTo>
                      <a:lnTo>
                        <a:pt x="18" y="22"/>
                      </a:lnTo>
                      <a:lnTo>
                        <a:pt x="13" y="22"/>
                      </a:lnTo>
                      <a:lnTo>
                        <a:pt x="7" y="2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14" name="Freeform 323"/>
                <p:cNvSpPr>
                  <a:spLocks/>
                </p:cNvSpPr>
                <p:nvPr/>
              </p:nvSpPr>
              <p:spPr bwMode="auto">
                <a:xfrm>
                  <a:off x="468" y="1284"/>
                  <a:ext cx="33" cy="22"/>
                </a:xfrm>
                <a:custGeom>
                  <a:avLst/>
                  <a:gdLst>
                    <a:gd name="T0" fmla="*/ 7 w 33"/>
                    <a:gd name="T1" fmla="*/ 22 h 22"/>
                    <a:gd name="T2" fmla="*/ 2 w 33"/>
                    <a:gd name="T3" fmla="*/ 17 h 22"/>
                    <a:gd name="T4" fmla="*/ 0 w 33"/>
                    <a:gd name="T5" fmla="*/ 13 h 22"/>
                    <a:gd name="T6" fmla="*/ 0 w 33"/>
                    <a:gd name="T7" fmla="*/ 11 h 22"/>
                    <a:gd name="T8" fmla="*/ 2 w 33"/>
                    <a:gd name="T9" fmla="*/ 6 h 22"/>
                    <a:gd name="T10" fmla="*/ 7 w 33"/>
                    <a:gd name="T11" fmla="*/ 2 h 22"/>
                    <a:gd name="T12" fmla="*/ 13 w 33"/>
                    <a:gd name="T13" fmla="*/ 0 h 22"/>
                    <a:gd name="T14" fmla="*/ 18 w 33"/>
                    <a:gd name="T15" fmla="*/ 0 h 22"/>
                    <a:gd name="T16" fmla="*/ 25 w 33"/>
                    <a:gd name="T17" fmla="*/ 2 h 22"/>
                    <a:gd name="T18" fmla="*/ 31 w 33"/>
                    <a:gd name="T19" fmla="*/ 6 h 22"/>
                    <a:gd name="T20" fmla="*/ 33 w 33"/>
                    <a:gd name="T21" fmla="*/ 11 h 22"/>
                    <a:gd name="T22" fmla="*/ 33 w 33"/>
                    <a:gd name="T23" fmla="*/ 13 h 22"/>
                    <a:gd name="T24" fmla="*/ 31 w 33"/>
                    <a:gd name="T25" fmla="*/ 17 h 22"/>
                    <a:gd name="T26" fmla="*/ 25 w 33"/>
                    <a:gd name="T27" fmla="*/ 22 h 22"/>
                    <a:gd name="T28" fmla="*/ 18 w 33"/>
                    <a:gd name="T29" fmla="*/ 22 h 22"/>
                    <a:gd name="T30" fmla="*/ 13 w 33"/>
                    <a:gd name="T31" fmla="*/ 22 h 22"/>
                    <a:gd name="T32" fmla="*/ 7 w 33"/>
                    <a:gd name="T33" fmla="*/ 22 h 2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3" h="22">
                      <a:moveTo>
                        <a:pt x="7" y="22"/>
                      </a:moveTo>
                      <a:lnTo>
                        <a:pt x="2" y="17"/>
                      </a:ln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2" y="6"/>
                      </a:lnTo>
                      <a:lnTo>
                        <a:pt x="7" y="2"/>
                      </a:lnTo>
                      <a:lnTo>
                        <a:pt x="13" y="0"/>
                      </a:lnTo>
                      <a:lnTo>
                        <a:pt x="18" y="0"/>
                      </a:lnTo>
                      <a:lnTo>
                        <a:pt x="25" y="2"/>
                      </a:lnTo>
                      <a:lnTo>
                        <a:pt x="31" y="6"/>
                      </a:lnTo>
                      <a:lnTo>
                        <a:pt x="33" y="11"/>
                      </a:lnTo>
                      <a:lnTo>
                        <a:pt x="33" y="13"/>
                      </a:lnTo>
                      <a:lnTo>
                        <a:pt x="31" y="17"/>
                      </a:lnTo>
                      <a:lnTo>
                        <a:pt x="25" y="22"/>
                      </a:lnTo>
                      <a:lnTo>
                        <a:pt x="18" y="22"/>
                      </a:lnTo>
                      <a:lnTo>
                        <a:pt x="13" y="22"/>
                      </a:lnTo>
                      <a:lnTo>
                        <a:pt x="7" y="2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15" name="Freeform 324"/>
                <p:cNvSpPr>
                  <a:spLocks/>
                </p:cNvSpPr>
                <p:nvPr/>
              </p:nvSpPr>
              <p:spPr bwMode="auto">
                <a:xfrm>
                  <a:off x="463" y="3531"/>
                  <a:ext cx="32" cy="22"/>
                </a:xfrm>
                <a:custGeom>
                  <a:avLst/>
                  <a:gdLst>
                    <a:gd name="T0" fmla="*/ 7 w 32"/>
                    <a:gd name="T1" fmla="*/ 22 h 22"/>
                    <a:gd name="T2" fmla="*/ 2 w 32"/>
                    <a:gd name="T3" fmla="*/ 16 h 22"/>
                    <a:gd name="T4" fmla="*/ 0 w 32"/>
                    <a:gd name="T5" fmla="*/ 13 h 22"/>
                    <a:gd name="T6" fmla="*/ 0 w 32"/>
                    <a:gd name="T7" fmla="*/ 11 h 22"/>
                    <a:gd name="T8" fmla="*/ 2 w 32"/>
                    <a:gd name="T9" fmla="*/ 6 h 22"/>
                    <a:gd name="T10" fmla="*/ 7 w 32"/>
                    <a:gd name="T11" fmla="*/ 2 h 22"/>
                    <a:gd name="T12" fmla="*/ 12 w 32"/>
                    <a:gd name="T13" fmla="*/ 0 h 22"/>
                    <a:gd name="T14" fmla="*/ 18 w 32"/>
                    <a:gd name="T15" fmla="*/ 0 h 22"/>
                    <a:gd name="T16" fmla="*/ 25 w 32"/>
                    <a:gd name="T17" fmla="*/ 2 h 22"/>
                    <a:gd name="T18" fmla="*/ 30 w 32"/>
                    <a:gd name="T19" fmla="*/ 6 h 22"/>
                    <a:gd name="T20" fmla="*/ 32 w 32"/>
                    <a:gd name="T21" fmla="*/ 11 h 22"/>
                    <a:gd name="T22" fmla="*/ 32 w 32"/>
                    <a:gd name="T23" fmla="*/ 13 h 22"/>
                    <a:gd name="T24" fmla="*/ 30 w 32"/>
                    <a:gd name="T25" fmla="*/ 16 h 22"/>
                    <a:gd name="T26" fmla="*/ 25 w 32"/>
                    <a:gd name="T27" fmla="*/ 22 h 22"/>
                    <a:gd name="T28" fmla="*/ 18 w 32"/>
                    <a:gd name="T29" fmla="*/ 22 h 22"/>
                    <a:gd name="T30" fmla="*/ 12 w 32"/>
                    <a:gd name="T31" fmla="*/ 22 h 22"/>
                    <a:gd name="T32" fmla="*/ 7 w 32"/>
                    <a:gd name="T33" fmla="*/ 22 h 2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2" h="22">
                      <a:moveTo>
                        <a:pt x="7" y="22"/>
                      </a:moveTo>
                      <a:lnTo>
                        <a:pt x="2" y="16"/>
                      </a:ln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2" y="6"/>
                      </a:lnTo>
                      <a:lnTo>
                        <a:pt x="7" y="2"/>
                      </a:lnTo>
                      <a:lnTo>
                        <a:pt x="12" y="0"/>
                      </a:lnTo>
                      <a:lnTo>
                        <a:pt x="18" y="0"/>
                      </a:lnTo>
                      <a:lnTo>
                        <a:pt x="25" y="2"/>
                      </a:lnTo>
                      <a:lnTo>
                        <a:pt x="30" y="6"/>
                      </a:lnTo>
                      <a:lnTo>
                        <a:pt x="32" y="11"/>
                      </a:lnTo>
                      <a:lnTo>
                        <a:pt x="32" y="13"/>
                      </a:lnTo>
                      <a:lnTo>
                        <a:pt x="30" y="16"/>
                      </a:lnTo>
                      <a:lnTo>
                        <a:pt x="25" y="22"/>
                      </a:lnTo>
                      <a:lnTo>
                        <a:pt x="18" y="22"/>
                      </a:lnTo>
                      <a:lnTo>
                        <a:pt x="12" y="22"/>
                      </a:lnTo>
                      <a:lnTo>
                        <a:pt x="7" y="2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16" name="Freeform 325"/>
                <p:cNvSpPr>
                  <a:spLocks/>
                </p:cNvSpPr>
                <p:nvPr/>
              </p:nvSpPr>
              <p:spPr bwMode="auto">
                <a:xfrm>
                  <a:off x="463" y="3498"/>
                  <a:ext cx="32" cy="22"/>
                </a:xfrm>
                <a:custGeom>
                  <a:avLst/>
                  <a:gdLst>
                    <a:gd name="T0" fmla="*/ 7 w 32"/>
                    <a:gd name="T1" fmla="*/ 22 h 22"/>
                    <a:gd name="T2" fmla="*/ 2 w 32"/>
                    <a:gd name="T3" fmla="*/ 17 h 22"/>
                    <a:gd name="T4" fmla="*/ 0 w 32"/>
                    <a:gd name="T5" fmla="*/ 13 h 22"/>
                    <a:gd name="T6" fmla="*/ 0 w 32"/>
                    <a:gd name="T7" fmla="*/ 11 h 22"/>
                    <a:gd name="T8" fmla="*/ 2 w 32"/>
                    <a:gd name="T9" fmla="*/ 6 h 22"/>
                    <a:gd name="T10" fmla="*/ 7 w 32"/>
                    <a:gd name="T11" fmla="*/ 2 h 22"/>
                    <a:gd name="T12" fmla="*/ 12 w 32"/>
                    <a:gd name="T13" fmla="*/ 0 h 22"/>
                    <a:gd name="T14" fmla="*/ 18 w 32"/>
                    <a:gd name="T15" fmla="*/ 0 h 22"/>
                    <a:gd name="T16" fmla="*/ 25 w 32"/>
                    <a:gd name="T17" fmla="*/ 2 h 22"/>
                    <a:gd name="T18" fmla="*/ 30 w 32"/>
                    <a:gd name="T19" fmla="*/ 6 h 22"/>
                    <a:gd name="T20" fmla="*/ 32 w 32"/>
                    <a:gd name="T21" fmla="*/ 11 h 22"/>
                    <a:gd name="T22" fmla="*/ 32 w 32"/>
                    <a:gd name="T23" fmla="*/ 13 h 22"/>
                    <a:gd name="T24" fmla="*/ 30 w 32"/>
                    <a:gd name="T25" fmla="*/ 17 h 22"/>
                    <a:gd name="T26" fmla="*/ 25 w 32"/>
                    <a:gd name="T27" fmla="*/ 22 h 22"/>
                    <a:gd name="T28" fmla="*/ 18 w 32"/>
                    <a:gd name="T29" fmla="*/ 22 h 22"/>
                    <a:gd name="T30" fmla="*/ 12 w 32"/>
                    <a:gd name="T31" fmla="*/ 22 h 22"/>
                    <a:gd name="T32" fmla="*/ 7 w 32"/>
                    <a:gd name="T33" fmla="*/ 22 h 2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2" h="22">
                      <a:moveTo>
                        <a:pt x="7" y="22"/>
                      </a:moveTo>
                      <a:lnTo>
                        <a:pt x="2" y="17"/>
                      </a:ln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2" y="6"/>
                      </a:lnTo>
                      <a:lnTo>
                        <a:pt x="7" y="2"/>
                      </a:lnTo>
                      <a:lnTo>
                        <a:pt x="12" y="0"/>
                      </a:lnTo>
                      <a:lnTo>
                        <a:pt x="18" y="0"/>
                      </a:lnTo>
                      <a:lnTo>
                        <a:pt x="25" y="2"/>
                      </a:lnTo>
                      <a:lnTo>
                        <a:pt x="30" y="6"/>
                      </a:lnTo>
                      <a:lnTo>
                        <a:pt x="32" y="11"/>
                      </a:lnTo>
                      <a:lnTo>
                        <a:pt x="32" y="13"/>
                      </a:lnTo>
                      <a:lnTo>
                        <a:pt x="30" y="17"/>
                      </a:lnTo>
                      <a:lnTo>
                        <a:pt x="25" y="22"/>
                      </a:lnTo>
                      <a:lnTo>
                        <a:pt x="18" y="22"/>
                      </a:lnTo>
                      <a:lnTo>
                        <a:pt x="12" y="22"/>
                      </a:lnTo>
                      <a:lnTo>
                        <a:pt x="7" y="2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17" name="Freeform 326"/>
                <p:cNvSpPr>
                  <a:spLocks/>
                </p:cNvSpPr>
                <p:nvPr/>
              </p:nvSpPr>
              <p:spPr bwMode="auto">
                <a:xfrm>
                  <a:off x="463" y="3467"/>
                  <a:ext cx="32" cy="20"/>
                </a:xfrm>
                <a:custGeom>
                  <a:avLst/>
                  <a:gdLst>
                    <a:gd name="T0" fmla="*/ 7 w 32"/>
                    <a:gd name="T1" fmla="*/ 20 h 20"/>
                    <a:gd name="T2" fmla="*/ 2 w 32"/>
                    <a:gd name="T3" fmla="*/ 15 h 20"/>
                    <a:gd name="T4" fmla="*/ 0 w 32"/>
                    <a:gd name="T5" fmla="*/ 13 h 20"/>
                    <a:gd name="T6" fmla="*/ 0 w 32"/>
                    <a:gd name="T7" fmla="*/ 9 h 20"/>
                    <a:gd name="T8" fmla="*/ 2 w 32"/>
                    <a:gd name="T9" fmla="*/ 6 h 20"/>
                    <a:gd name="T10" fmla="*/ 7 w 32"/>
                    <a:gd name="T11" fmla="*/ 0 h 20"/>
                    <a:gd name="T12" fmla="*/ 12 w 32"/>
                    <a:gd name="T13" fmla="*/ 0 h 20"/>
                    <a:gd name="T14" fmla="*/ 18 w 32"/>
                    <a:gd name="T15" fmla="*/ 0 h 20"/>
                    <a:gd name="T16" fmla="*/ 25 w 32"/>
                    <a:gd name="T17" fmla="*/ 0 h 20"/>
                    <a:gd name="T18" fmla="*/ 30 w 32"/>
                    <a:gd name="T19" fmla="*/ 6 h 20"/>
                    <a:gd name="T20" fmla="*/ 32 w 32"/>
                    <a:gd name="T21" fmla="*/ 9 h 20"/>
                    <a:gd name="T22" fmla="*/ 32 w 32"/>
                    <a:gd name="T23" fmla="*/ 13 h 20"/>
                    <a:gd name="T24" fmla="*/ 30 w 32"/>
                    <a:gd name="T25" fmla="*/ 15 h 20"/>
                    <a:gd name="T26" fmla="*/ 25 w 32"/>
                    <a:gd name="T27" fmla="*/ 20 h 20"/>
                    <a:gd name="T28" fmla="*/ 18 w 32"/>
                    <a:gd name="T29" fmla="*/ 20 h 20"/>
                    <a:gd name="T30" fmla="*/ 12 w 32"/>
                    <a:gd name="T31" fmla="*/ 20 h 20"/>
                    <a:gd name="T32" fmla="*/ 7 w 32"/>
                    <a:gd name="T33" fmla="*/ 20 h 2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2" h="20">
                      <a:moveTo>
                        <a:pt x="7" y="20"/>
                      </a:moveTo>
                      <a:lnTo>
                        <a:pt x="2" y="15"/>
                      </a:ln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2" y="6"/>
                      </a:lnTo>
                      <a:lnTo>
                        <a:pt x="7" y="0"/>
                      </a:lnTo>
                      <a:lnTo>
                        <a:pt x="12" y="0"/>
                      </a:lnTo>
                      <a:lnTo>
                        <a:pt x="18" y="0"/>
                      </a:lnTo>
                      <a:lnTo>
                        <a:pt x="25" y="0"/>
                      </a:lnTo>
                      <a:lnTo>
                        <a:pt x="30" y="6"/>
                      </a:lnTo>
                      <a:lnTo>
                        <a:pt x="32" y="9"/>
                      </a:lnTo>
                      <a:lnTo>
                        <a:pt x="32" y="13"/>
                      </a:lnTo>
                      <a:lnTo>
                        <a:pt x="30" y="15"/>
                      </a:lnTo>
                      <a:lnTo>
                        <a:pt x="25" y="20"/>
                      </a:lnTo>
                      <a:lnTo>
                        <a:pt x="18" y="20"/>
                      </a:lnTo>
                      <a:lnTo>
                        <a:pt x="12" y="20"/>
                      </a:lnTo>
                      <a:lnTo>
                        <a:pt x="7" y="2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18" name="Freeform 327"/>
                <p:cNvSpPr>
                  <a:spLocks/>
                </p:cNvSpPr>
                <p:nvPr/>
              </p:nvSpPr>
              <p:spPr bwMode="auto">
                <a:xfrm>
                  <a:off x="463" y="3434"/>
                  <a:ext cx="32" cy="22"/>
                </a:xfrm>
                <a:custGeom>
                  <a:avLst/>
                  <a:gdLst>
                    <a:gd name="T0" fmla="*/ 7 w 32"/>
                    <a:gd name="T1" fmla="*/ 20 h 22"/>
                    <a:gd name="T2" fmla="*/ 2 w 32"/>
                    <a:gd name="T3" fmla="*/ 17 h 22"/>
                    <a:gd name="T4" fmla="*/ 0 w 32"/>
                    <a:gd name="T5" fmla="*/ 13 h 22"/>
                    <a:gd name="T6" fmla="*/ 0 w 32"/>
                    <a:gd name="T7" fmla="*/ 9 h 22"/>
                    <a:gd name="T8" fmla="*/ 2 w 32"/>
                    <a:gd name="T9" fmla="*/ 6 h 22"/>
                    <a:gd name="T10" fmla="*/ 7 w 32"/>
                    <a:gd name="T11" fmla="*/ 2 h 22"/>
                    <a:gd name="T12" fmla="*/ 12 w 32"/>
                    <a:gd name="T13" fmla="*/ 0 h 22"/>
                    <a:gd name="T14" fmla="*/ 18 w 32"/>
                    <a:gd name="T15" fmla="*/ 0 h 22"/>
                    <a:gd name="T16" fmla="*/ 25 w 32"/>
                    <a:gd name="T17" fmla="*/ 2 h 22"/>
                    <a:gd name="T18" fmla="*/ 30 w 32"/>
                    <a:gd name="T19" fmla="*/ 6 h 22"/>
                    <a:gd name="T20" fmla="*/ 32 w 32"/>
                    <a:gd name="T21" fmla="*/ 9 h 22"/>
                    <a:gd name="T22" fmla="*/ 32 w 32"/>
                    <a:gd name="T23" fmla="*/ 13 h 22"/>
                    <a:gd name="T24" fmla="*/ 30 w 32"/>
                    <a:gd name="T25" fmla="*/ 17 h 22"/>
                    <a:gd name="T26" fmla="*/ 25 w 32"/>
                    <a:gd name="T27" fmla="*/ 20 h 22"/>
                    <a:gd name="T28" fmla="*/ 18 w 32"/>
                    <a:gd name="T29" fmla="*/ 22 h 22"/>
                    <a:gd name="T30" fmla="*/ 12 w 32"/>
                    <a:gd name="T31" fmla="*/ 22 h 22"/>
                    <a:gd name="T32" fmla="*/ 7 w 32"/>
                    <a:gd name="T33" fmla="*/ 20 h 2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2" h="22">
                      <a:moveTo>
                        <a:pt x="7" y="20"/>
                      </a:moveTo>
                      <a:lnTo>
                        <a:pt x="2" y="17"/>
                      </a:ln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2" y="6"/>
                      </a:lnTo>
                      <a:lnTo>
                        <a:pt x="7" y="2"/>
                      </a:lnTo>
                      <a:lnTo>
                        <a:pt x="12" y="0"/>
                      </a:lnTo>
                      <a:lnTo>
                        <a:pt x="18" y="0"/>
                      </a:lnTo>
                      <a:lnTo>
                        <a:pt x="25" y="2"/>
                      </a:lnTo>
                      <a:lnTo>
                        <a:pt x="30" y="6"/>
                      </a:lnTo>
                      <a:lnTo>
                        <a:pt x="32" y="9"/>
                      </a:lnTo>
                      <a:lnTo>
                        <a:pt x="32" y="13"/>
                      </a:lnTo>
                      <a:lnTo>
                        <a:pt x="30" y="17"/>
                      </a:lnTo>
                      <a:lnTo>
                        <a:pt x="25" y="20"/>
                      </a:lnTo>
                      <a:lnTo>
                        <a:pt x="18" y="22"/>
                      </a:lnTo>
                      <a:lnTo>
                        <a:pt x="12" y="22"/>
                      </a:lnTo>
                      <a:lnTo>
                        <a:pt x="7" y="2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19" name="Freeform 328"/>
                <p:cNvSpPr>
                  <a:spLocks/>
                </p:cNvSpPr>
                <p:nvPr/>
              </p:nvSpPr>
              <p:spPr bwMode="auto">
                <a:xfrm>
                  <a:off x="463" y="3401"/>
                  <a:ext cx="32" cy="22"/>
                </a:xfrm>
                <a:custGeom>
                  <a:avLst/>
                  <a:gdLst>
                    <a:gd name="T0" fmla="*/ 7 w 32"/>
                    <a:gd name="T1" fmla="*/ 20 h 22"/>
                    <a:gd name="T2" fmla="*/ 2 w 32"/>
                    <a:gd name="T3" fmla="*/ 17 h 22"/>
                    <a:gd name="T4" fmla="*/ 0 w 32"/>
                    <a:gd name="T5" fmla="*/ 13 h 22"/>
                    <a:gd name="T6" fmla="*/ 0 w 32"/>
                    <a:gd name="T7" fmla="*/ 9 h 22"/>
                    <a:gd name="T8" fmla="*/ 2 w 32"/>
                    <a:gd name="T9" fmla="*/ 6 h 22"/>
                    <a:gd name="T10" fmla="*/ 7 w 32"/>
                    <a:gd name="T11" fmla="*/ 2 h 22"/>
                    <a:gd name="T12" fmla="*/ 12 w 32"/>
                    <a:gd name="T13" fmla="*/ 0 h 22"/>
                    <a:gd name="T14" fmla="*/ 18 w 32"/>
                    <a:gd name="T15" fmla="*/ 0 h 22"/>
                    <a:gd name="T16" fmla="*/ 25 w 32"/>
                    <a:gd name="T17" fmla="*/ 2 h 22"/>
                    <a:gd name="T18" fmla="*/ 30 w 32"/>
                    <a:gd name="T19" fmla="*/ 6 h 22"/>
                    <a:gd name="T20" fmla="*/ 32 w 32"/>
                    <a:gd name="T21" fmla="*/ 9 h 22"/>
                    <a:gd name="T22" fmla="*/ 32 w 32"/>
                    <a:gd name="T23" fmla="*/ 13 h 22"/>
                    <a:gd name="T24" fmla="*/ 30 w 32"/>
                    <a:gd name="T25" fmla="*/ 17 h 22"/>
                    <a:gd name="T26" fmla="*/ 25 w 32"/>
                    <a:gd name="T27" fmla="*/ 20 h 22"/>
                    <a:gd name="T28" fmla="*/ 18 w 32"/>
                    <a:gd name="T29" fmla="*/ 22 h 22"/>
                    <a:gd name="T30" fmla="*/ 12 w 32"/>
                    <a:gd name="T31" fmla="*/ 22 h 22"/>
                    <a:gd name="T32" fmla="*/ 7 w 32"/>
                    <a:gd name="T33" fmla="*/ 20 h 2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2" h="22">
                      <a:moveTo>
                        <a:pt x="7" y="20"/>
                      </a:moveTo>
                      <a:lnTo>
                        <a:pt x="2" y="17"/>
                      </a:ln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2" y="6"/>
                      </a:lnTo>
                      <a:lnTo>
                        <a:pt x="7" y="2"/>
                      </a:lnTo>
                      <a:lnTo>
                        <a:pt x="12" y="0"/>
                      </a:lnTo>
                      <a:lnTo>
                        <a:pt x="18" y="0"/>
                      </a:lnTo>
                      <a:lnTo>
                        <a:pt x="25" y="2"/>
                      </a:lnTo>
                      <a:lnTo>
                        <a:pt x="30" y="6"/>
                      </a:lnTo>
                      <a:lnTo>
                        <a:pt x="32" y="9"/>
                      </a:lnTo>
                      <a:lnTo>
                        <a:pt x="32" y="13"/>
                      </a:lnTo>
                      <a:lnTo>
                        <a:pt x="30" y="17"/>
                      </a:lnTo>
                      <a:lnTo>
                        <a:pt x="25" y="20"/>
                      </a:lnTo>
                      <a:lnTo>
                        <a:pt x="18" y="22"/>
                      </a:lnTo>
                      <a:lnTo>
                        <a:pt x="12" y="22"/>
                      </a:lnTo>
                      <a:lnTo>
                        <a:pt x="7" y="2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20" name="Line 329"/>
                <p:cNvSpPr>
                  <a:spLocks noChangeShapeType="1"/>
                </p:cNvSpPr>
                <p:nvPr/>
              </p:nvSpPr>
              <p:spPr bwMode="auto">
                <a:xfrm>
                  <a:off x="558" y="851"/>
                  <a:ext cx="1" cy="272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21" name="Line 330"/>
                <p:cNvSpPr>
                  <a:spLocks noChangeShapeType="1"/>
                </p:cNvSpPr>
                <p:nvPr/>
              </p:nvSpPr>
              <p:spPr bwMode="auto">
                <a:xfrm>
                  <a:off x="558" y="851"/>
                  <a:ext cx="1" cy="272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22" name="Line 331"/>
                <p:cNvSpPr>
                  <a:spLocks noChangeShapeType="1"/>
                </p:cNvSpPr>
                <p:nvPr/>
              </p:nvSpPr>
              <p:spPr bwMode="auto">
                <a:xfrm flipH="1">
                  <a:off x="1525" y="758"/>
                  <a:ext cx="7" cy="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23" name="Line 332"/>
                <p:cNvSpPr>
                  <a:spLocks noChangeShapeType="1"/>
                </p:cNvSpPr>
                <p:nvPr/>
              </p:nvSpPr>
              <p:spPr bwMode="auto">
                <a:xfrm>
                  <a:off x="1532" y="758"/>
                  <a:ext cx="1" cy="3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24" name="Freeform 333"/>
                <p:cNvSpPr>
                  <a:spLocks/>
                </p:cNvSpPr>
                <p:nvPr/>
              </p:nvSpPr>
              <p:spPr bwMode="auto">
                <a:xfrm>
                  <a:off x="1554" y="758"/>
                  <a:ext cx="19" cy="33"/>
                </a:xfrm>
                <a:custGeom>
                  <a:avLst/>
                  <a:gdLst>
                    <a:gd name="T0" fmla="*/ 18 w 19"/>
                    <a:gd name="T1" fmla="*/ 0 h 33"/>
                    <a:gd name="T2" fmla="*/ 1 w 19"/>
                    <a:gd name="T3" fmla="*/ 0 h 33"/>
                    <a:gd name="T4" fmla="*/ 0 w 19"/>
                    <a:gd name="T5" fmla="*/ 16 h 33"/>
                    <a:gd name="T6" fmla="*/ 7 w 19"/>
                    <a:gd name="T7" fmla="*/ 13 h 33"/>
                    <a:gd name="T8" fmla="*/ 10 w 19"/>
                    <a:gd name="T9" fmla="*/ 13 h 33"/>
                    <a:gd name="T10" fmla="*/ 14 w 19"/>
                    <a:gd name="T11" fmla="*/ 14 h 33"/>
                    <a:gd name="T12" fmla="*/ 18 w 19"/>
                    <a:gd name="T13" fmla="*/ 16 h 33"/>
                    <a:gd name="T14" fmla="*/ 19 w 19"/>
                    <a:gd name="T15" fmla="*/ 22 h 33"/>
                    <a:gd name="T16" fmla="*/ 19 w 19"/>
                    <a:gd name="T17" fmla="*/ 24 h 33"/>
                    <a:gd name="T18" fmla="*/ 19 w 19"/>
                    <a:gd name="T19" fmla="*/ 25 h 33"/>
                    <a:gd name="T20" fmla="*/ 18 w 19"/>
                    <a:gd name="T21" fmla="*/ 29 h 33"/>
                    <a:gd name="T22" fmla="*/ 14 w 19"/>
                    <a:gd name="T23" fmla="*/ 33 h 33"/>
                    <a:gd name="T24" fmla="*/ 9 w 19"/>
                    <a:gd name="T25" fmla="*/ 33 h 33"/>
                    <a:gd name="T26" fmla="*/ 5 w 19"/>
                    <a:gd name="T27" fmla="*/ 33 h 33"/>
                    <a:gd name="T28" fmla="*/ 1 w 19"/>
                    <a:gd name="T29" fmla="*/ 33 h 33"/>
                    <a:gd name="T30" fmla="*/ 0 w 19"/>
                    <a:gd name="T31" fmla="*/ 29 h 3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19" h="33">
                      <a:moveTo>
                        <a:pt x="18" y="0"/>
                      </a:moveTo>
                      <a:lnTo>
                        <a:pt x="1" y="0"/>
                      </a:lnTo>
                      <a:lnTo>
                        <a:pt x="0" y="16"/>
                      </a:lnTo>
                      <a:lnTo>
                        <a:pt x="7" y="13"/>
                      </a:lnTo>
                      <a:lnTo>
                        <a:pt x="10" y="13"/>
                      </a:lnTo>
                      <a:lnTo>
                        <a:pt x="14" y="14"/>
                      </a:lnTo>
                      <a:lnTo>
                        <a:pt x="18" y="16"/>
                      </a:lnTo>
                      <a:lnTo>
                        <a:pt x="19" y="22"/>
                      </a:lnTo>
                      <a:lnTo>
                        <a:pt x="19" y="24"/>
                      </a:lnTo>
                      <a:lnTo>
                        <a:pt x="19" y="25"/>
                      </a:lnTo>
                      <a:lnTo>
                        <a:pt x="18" y="29"/>
                      </a:lnTo>
                      <a:lnTo>
                        <a:pt x="14" y="33"/>
                      </a:lnTo>
                      <a:lnTo>
                        <a:pt x="9" y="33"/>
                      </a:lnTo>
                      <a:lnTo>
                        <a:pt x="5" y="33"/>
                      </a:lnTo>
                      <a:lnTo>
                        <a:pt x="1" y="33"/>
                      </a:lnTo>
                      <a:lnTo>
                        <a:pt x="0" y="2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25" name="Freeform 334"/>
                <p:cNvSpPr>
                  <a:spLocks/>
                </p:cNvSpPr>
                <p:nvPr/>
              </p:nvSpPr>
              <p:spPr bwMode="auto">
                <a:xfrm>
                  <a:off x="1586" y="758"/>
                  <a:ext cx="22" cy="33"/>
                </a:xfrm>
                <a:custGeom>
                  <a:avLst/>
                  <a:gdLst>
                    <a:gd name="T0" fmla="*/ 0 w 22"/>
                    <a:gd name="T1" fmla="*/ 7 h 33"/>
                    <a:gd name="T2" fmla="*/ 5 w 22"/>
                    <a:gd name="T3" fmla="*/ 2 h 33"/>
                    <a:gd name="T4" fmla="*/ 9 w 22"/>
                    <a:gd name="T5" fmla="*/ 0 h 33"/>
                    <a:gd name="T6" fmla="*/ 13 w 22"/>
                    <a:gd name="T7" fmla="*/ 0 h 33"/>
                    <a:gd name="T8" fmla="*/ 16 w 22"/>
                    <a:gd name="T9" fmla="*/ 2 h 33"/>
                    <a:gd name="T10" fmla="*/ 20 w 22"/>
                    <a:gd name="T11" fmla="*/ 7 h 33"/>
                    <a:gd name="T12" fmla="*/ 22 w 22"/>
                    <a:gd name="T13" fmla="*/ 14 h 33"/>
                    <a:gd name="T14" fmla="*/ 22 w 22"/>
                    <a:gd name="T15" fmla="*/ 20 h 33"/>
                    <a:gd name="T16" fmla="*/ 20 w 22"/>
                    <a:gd name="T17" fmla="*/ 27 h 33"/>
                    <a:gd name="T18" fmla="*/ 16 w 22"/>
                    <a:gd name="T19" fmla="*/ 33 h 33"/>
                    <a:gd name="T20" fmla="*/ 13 w 22"/>
                    <a:gd name="T21" fmla="*/ 33 h 33"/>
                    <a:gd name="T22" fmla="*/ 9 w 22"/>
                    <a:gd name="T23" fmla="*/ 33 h 33"/>
                    <a:gd name="T24" fmla="*/ 5 w 22"/>
                    <a:gd name="T25" fmla="*/ 33 h 33"/>
                    <a:gd name="T26" fmla="*/ 0 w 22"/>
                    <a:gd name="T27" fmla="*/ 27 h 33"/>
                    <a:gd name="T28" fmla="*/ 0 w 22"/>
                    <a:gd name="T29" fmla="*/ 20 h 33"/>
                    <a:gd name="T30" fmla="*/ 0 w 22"/>
                    <a:gd name="T31" fmla="*/ 14 h 33"/>
                    <a:gd name="T32" fmla="*/ 0 w 22"/>
                    <a:gd name="T33" fmla="*/ 7 h 3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2" h="33">
                      <a:moveTo>
                        <a:pt x="0" y="7"/>
                      </a:moveTo>
                      <a:lnTo>
                        <a:pt x="5" y="2"/>
                      </a:lnTo>
                      <a:lnTo>
                        <a:pt x="9" y="0"/>
                      </a:lnTo>
                      <a:lnTo>
                        <a:pt x="13" y="0"/>
                      </a:lnTo>
                      <a:lnTo>
                        <a:pt x="16" y="2"/>
                      </a:lnTo>
                      <a:lnTo>
                        <a:pt x="20" y="7"/>
                      </a:lnTo>
                      <a:lnTo>
                        <a:pt x="22" y="14"/>
                      </a:lnTo>
                      <a:lnTo>
                        <a:pt x="22" y="20"/>
                      </a:lnTo>
                      <a:lnTo>
                        <a:pt x="20" y="27"/>
                      </a:lnTo>
                      <a:lnTo>
                        <a:pt x="16" y="33"/>
                      </a:lnTo>
                      <a:lnTo>
                        <a:pt x="13" y="33"/>
                      </a:lnTo>
                      <a:lnTo>
                        <a:pt x="9" y="33"/>
                      </a:lnTo>
                      <a:lnTo>
                        <a:pt x="5" y="33"/>
                      </a:lnTo>
                      <a:lnTo>
                        <a:pt x="0" y="27"/>
                      </a:lnTo>
                      <a:lnTo>
                        <a:pt x="0" y="20"/>
                      </a:lnTo>
                      <a:lnTo>
                        <a:pt x="0" y="14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26" name="Freeform 335"/>
                <p:cNvSpPr>
                  <a:spLocks/>
                </p:cNvSpPr>
                <p:nvPr/>
              </p:nvSpPr>
              <p:spPr bwMode="auto">
                <a:xfrm>
                  <a:off x="1618" y="758"/>
                  <a:ext cx="22" cy="33"/>
                </a:xfrm>
                <a:custGeom>
                  <a:avLst/>
                  <a:gdLst>
                    <a:gd name="T0" fmla="*/ 0 w 22"/>
                    <a:gd name="T1" fmla="*/ 7 h 33"/>
                    <a:gd name="T2" fmla="*/ 6 w 22"/>
                    <a:gd name="T3" fmla="*/ 2 h 33"/>
                    <a:gd name="T4" fmla="*/ 9 w 22"/>
                    <a:gd name="T5" fmla="*/ 0 h 33"/>
                    <a:gd name="T6" fmla="*/ 11 w 22"/>
                    <a:gd name="T7" fmla="*/ 0 h 33"/>
                    <a:gd name="T8" fmla="*/ 17 w 22"/>
                    <a:gd name="T9" fmla="*/ 2 h 33"/>
                    <a:gd name="T10" fmla="*/ 20 w 22"/>
                    <a:gd name="T11" fmla="*/ 7 h 33"/>
                    <a:gd name="T12" fmla="*/ 22 w 22"/>
                    <a:gd name="T13" fmla="*/ 14 h 33"/>
                    <a:gd name="T14" fmla="*/ 22 w 22"/>
                    <a:gd name="T15" fmla="*/ 20 h 33"/>
                    <a:gd name="T16" fmla="*/ 20 w 22"/>
                    <a:gd name="T17" fmla="*/ 27 h 33"/>
                    <a:gd name="T18" fmla="*/ 17 w 22"/>
                    <a:gd name="T19" fmla="*/ 33 h 33"/>
                    <a:gd name="T20" fmla="*/ 11 w 22"/>
                    <a:gd name="T21" fmla="*/ 33 h 33"/>
                    <a:gd name="T22" fmla="*/ 9 w 22"/>
                    <a:gd name="T23" fmla="*/ 33 h 33"/>
                    <a:gd name="T24" fmla="*/ 6 w 22"/>
                    <a:gd name="T25" fmla="*/ 33 h 33"/>
                    <a:gd name="T26" fmla="*/ 0 w 22"/>
                    <a:gd name="T27" fmla="*/ 27 h 33"/>
                    <a:gd name="T28" fmla="*/ 0 w 22"/>
                    <a:gd name="T29" fmla="*/ 20 h 33"/>
                    <a:gd name="T30" fmla="*/ 0 w 22"/>
                    <a:gd name="T31" fmla="*/ 14 h 33"/>
                    <a:gd name="T32" fmla="*/ 0 w 22"/>
                    <a:gd name="T33" fmla="*/ 7 h 3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2" h="33">
                      <a:moveTo>
                        <a:pt x="0" y="7"/>
                      </a:moveTo>
                      <a:lnTo>
                        <a:pt x="6" y="2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7" y="2"/>
                      </a:lnTo>
                      <a:lnTo>
                        <a:pt x="20" y="7"/>
                      </a:lnTo>
                      <a:lnTo>
                        <a:pt x="22" y="14"/>
                      </a:lnTo>
                      <a:lnTo>
                        <a:pt x="22" y="20"/>
                      </a:lnTo>
                      <a:lnTo>
                        <a:pt x="20" y="27"/>
                      </a:lnTo>
                      <a:lnTo>
                        <a:pt x="17" y="33"/>
                      </a:lnTo>
                      <a:lnTo>
                        <a:pt x="11" y="33"/>
                      </a:lnTo>
                      <a:lnTo>
                        <a:pt x="9" y="33"/>
                      </a:lnTo>
                      <a:lnTo>
                        <a:pt x="6" y="33"/>
                      </a:lnTo>
                      <a:lnTo>
                        <a:pt x="0" y="27"/>
                      </a:lnTo>
                      <a:lnTo>
                        <a:pt x="0" y="20"/>
                      </a:lnTo>
                      <a:lnTo>
                        <a:pt x="0" y="14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27" name="Freeform 336"/>
                <p:cNvSpPr>
                  <a:spLocks/>
                </p:cNvSpPr>
                <p:nvPr/>
              </p:nvSpPr>
              <p:spPr bwMode="auto">
                <a:xfrm>
                  <a:off x="1651" y="758"/>
                  <a:ext cx="21" cy="33"/>
                </a:xfrm>
                <a:custGeom>
                  <a:avLst/>
                  <a:gdLst>
                    <a:gd name="T0" fmla="*/ 0 w 21"/>
                    <a:gd name="T1" fmla="*/ 7 h 33"/>
                    <a:gd name="T2" fmla="*/ 5 w 21"/>
                    <a:gd name="T3" fmla="*/ 2 h 33"/>
                    <a:gd name="T4" fmla="*/ 9 w 21"/>
                    <a:gd name="T5" fmla="*/ 0 h 33"/>
                    <a:gd name="T6" fmla="*/ 10 w 21"/>
                    <a:gd name="T7" fmla="*/ 0 h 33"/>
                    <a:gd name="T8" fmla="*/ 16 w 21"/>
                    <a:gd name="T9" fmla="*/ 2 h 33"/>
                    <a:gd name="T10" fmla="*/ 19 w 21"/>
                    <a:gd name="T11" fmla="*/ 7 h 33"/>
                    <a:gd name="T12" fmla="*/ 21 w 21"/>
                    <a:gd name="T13" fmla="*/ 14 h 33"/>
                    <a:gd name="T14" fmla="*/ 21 w 21"/>
                    <a:gd name="T15" fmla="*/ 20 h 33"/>
                    <a:gd name="T16" fmla="*/ 19 w 21"/>
                    <a:gd name="T17" fmla="*/ 27 h 33"/>
                    <a:gd name="T18" fmla="*/ 14 w 21"/>
                    <a:gd name="T19" fmla="*/ 33 h 33"/>
                    <a:gd name="T20" fmla="*/ 10 w 21"/>
                    <a:gd name="T21" fmla="*/ 33 h 33"/>
                    <a:gd name="T22" fmla="*/ 9 w 21"/>
                    <a:gd name="T23" fmla="*/ 33 h 33"/>
                    <a:gd name="T24" fmla="*/ 5 w 21"/>
                    <a:gd name="T25" fmla="*/ 33 h 33"/>
                    <a:gd name="T26" fmla="*/ 0 w 21"/>
                    <a:gd name="T27" fmla="*/ 27 h 33"/>
                    <a:gd name="T28" fmla="*/ 0 w 21"/>
                    <a:gd name="T29" fmla="*/ 20 h 33"/>
                    <a:gd name="T30" fmla="*/ 0 w 21"/>
                    <a:gd name="T31" fmla="*/ 14 h 33"/>
                    <a:gd name="T32" fmla="*/ 0 w 21"/>
                    <a:gd name="T33" fmla="*/ 7 h 3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1" h="33">
                      <a:moveTo>
                        <a:pt x="0" y="7"/>
                      </a:moveTo>
                      <a:lnTo>
                        <a:pt x="5" y="2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16" y="2"/>
                      </a:lnTo>
                      <a:lnTo>
                        <a:pt x="19" y="7"/>
                      </a:lnTo>
                      <a:lnTo>
                        <a:pt x="21" y="14"/>
                      </a:lnTo>
                      <a:lnTo>
                        <a:pt x="21" y="20"/>
                      </a:lnTo>
                      <a:lnTo>
                        <a:pt x="19" y="27"/>
                      </a:lnTo>
                      <a:lnTo>
                        <a:pt x="14" y="33"/>
                      </a:lnTo>
                      <a:lnTo>
                        <a:pt x="10" y="33"/>
                      </a:lnTo>
                      <a:lnTo>
                        <a:pt x="9" y="33"/>
                      </a:lnTo>
                      <a:lnTo>
                        <a:pt x="5" y="33"/>
                      </a:lnTo>
                      <a:lnTo>
                        <a:pt x="0" y="27"/>
                      </a:lnTo>
                      <a:lnTo>
                        <a:pt x="0" y="20"/>
                      </a:lnTo>
                      <a:lnTo>
                        <a:pt x="0" y="14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28" name="Freeform 337"/>
                <p:cNvSpPr>
                  <a:spLocks/>
                </p:cNvSpPr>
                <p:nvPr/>
              </p:nvSpPr>
              <p:spPr bwMode="auto">
                <a:xfrm>
                  <a:off x="1683" y="758"/>
                  <a:ext cx="22" cy="33"/>
                </a:xfrm>
                <a:custGeom>
                  <a:avLst/>
                  <a:gdLst>
                    <a:gd name="T0" fmla="*/ 0 w 22"/>
                    <a:gd name="T1" fmla="*/ 7 h 33"/>
                    <a:gd name="T2" fmla="*/ 4 w 22"/>
                    <a:gd name="T3" fmla="*/ 2 h 33"/>
                    <a:gd name="T4" fmla="*/ 9 w 22"/>
                    <a:gd name="T5" fmla="*/ 0 h 33"/>
                    <a:gd name="T6" fmla="*/ 11 w 22"/>
                    <a:gd name="T7" fmla="*/ 0 h 33"/>
                    <a:gd name="T8" fmla="*/ 16 w 22"/>
                    <a:gd name="T9" fmla="*/ 2 h 33"/>
                    <a:gd name="T10" fmla="*/ 20 w 22"/>
                    <a:gd name="T11" fmla="*/ 7 h 33"/>
                    <a:gd name="T12" fmla="*/ 22 w 22"/>
                    <a:gd name="T13" fmla="*/ 14 h 33"/>
                    <a:gd name="T14" fmla="*/ 20 w 22"/>
                    <a:gd name="T15" fmla="*/ 20 h 33"/>
                    <a:gd name="T16" fmla="*/ 20 w 22"/>
                    <a:gd name="T17" fmla="*/ 27 h 33"/>
                    <a:gd name="T18" fmla="*/ 14 w 22"/>
                    <a:gd name="T19" fmla="*/ 33 h 33"/>
                    <a:gd name="T20" fmla="*/ 11 w 22"/>
                    <a:gd name="T21" fmla="*/ 33 h 33"/>
                    <a:gd name="T22" fmla="*/ 9 w 22"/>
                    <a:gd name="T23" fmla="*/ 33 h 33"/>
                    <a:gd name="T24" fmla="*/ 4 w 22"/>
                    <a:gd name="T25" fmla="*/ 33 h 33"/>
                    <a:gd name="T26" fmla="*/ 0 w 22"/>
                    <a:gd name="T27" fmla="*/ 27 h 33"/>
                    <a:gd name="T28" fmla="*/ 0 w 22"/>
                    <a:gd name="T29" fmla="*/ 20 h 33"/>
                    <a:gd name="T30" fmla="*/ 0 w 22"/>
                    <a:gd name="T31" fmla="*/ 14 h 33"/>
                    <a:gd name="T32" fmla="*/ 0 w 22"/>
                    <a:gd name="T33" fmla="*/ 7 h 3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2" h="33">
                      <a:moveTo>
                        <a:pt x="0" y="7"/>
                      </a:moveTo>
                      <a:lnTo>
                        <a:pt x="4" y="2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6" y="2"/>
                      </a:lnTo>
                      <a:lnTo>
                        <a:pt x="20" y="7"/>
                      </a:lnTo>
                      <a:lnTo>
                        <a:pt x="22" y="14"/>
                      </a:lnTo>
                      <a:lnTo>
                        <a:pt x="20" y="20"/>
                      </a:lnTo>
                      <a:lnTo>
                        <a:pt x="20" y="27"/>
                      </a:lnTo>
                      <a:lnTo>
                        <a:pt x="14" y="33"/>
                      </a:lnTo>
                      <a:lnTo>
                        <a:pt x="11" y="33"/>
                      </a:lnTo>
                      <a:lnTo>
                        <a:pt x="9" y="33"/>
                      </a:lnTo>
                      <a:lnTo>
                        <a:pt x="4" y="33"/>
                      </a:lnTo>
                      <a:lnTo>
                        <a:pt x="0" y="27"/>
                      </a:lnTo>
                      <a:lnTo>
                        <a:pt x="0" y="20"/>
                      </a:lnTo>
                      <a:lnTo>
                        <a:pt x="0" y="14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29" name="Freeform 338"/>
                <p:cNvSpPr>
                  <a:spLocks/>
                </p:cNvSpPr>
                <p:nvPr/>
              </p:nvSpPr>
              <p:spPr bwMode="auto">
                <a:xfrm>
                  <a:off x="1715" y="758"/>
                  <a:ext cx="20" cy="33"/>
                </a:xfrm>
                <a:custGeom>
                  <a:avLst/>
                  <a:gdLst>
                    <a:gd name="T0" fmla="*/ 0 w 20"/>
                    <a:gd name="T1" fmla="*/ 7 h 33"/>
                    <a:gd name="T2" fmla="*/ 4 w 20"/>
                    <a:gd name="T3" fmla="*/ 2 h 33"/>
                    <a:gd name="T4" fmla="*/ 9 w 20"/>
                    <a:gd name="T5" fmla="*/ 0 h 33"/>
                    <a:gd name="T6" fmla="*/ 11 w 20"/>
                    <a:gd name="T7" fmla="*/ 0 h 33"/>
                    <a:gd name="T8" fmla="*/ 15 w 20"/>
                    <a:gd name="T9" fmla="*/ 2 h 33"/>
                    <a:gd name="T10" fmla="*/ 20 w 20"/>
                    <a:gd name="T11" fmla="*/ 7 h 33"/>
                    <a:gd name="T12" fmla="*/ 20 w 20"/>
                    <a:gd name="T13" fmla="*/ 14 h 33"/>
                    <a:gd name="T14" fmla="*/ 20 w 20"/>
                    <a:gd name="T15" fmla="*/ 20 h 33"/>
                    <a:gd name="T16" fmla="*/ 20 w 20"/>
                    <a:gd name="T17" fmla="*/ 27 h 33"/>
                    <a:gd name="T18" fmla="*/ 15 w 20"/>
                    <a:gd name="T19" fmla="*/ 33 h 33"/>
                    <a:gd name="T20" fmla="*/ 11 w 20"/>
                    <a:gd name="T21" fmla="*/ 33 h 33"/>
                    <a:gd name="T22" fmla="*/ 9 w 20"/>
                    <a:gd name="T23" fmla="*/ 33 h 33"/>
                    <a:gd name="T24" fmla="*/ 4 w 20"/>
                    <a:gd name="T25" fmla="*/ 33 h 33"/>
                    <a:gd name="T26" fmla="*/ 0 w 20"/>
                    <a:gd name="T27" fmla="*/ 27 h 33"/>
                    <a:gd name="T28" fmla="*/ 0 w 20"/>
                    <a:gd name="T29" fmla="*/ 20 h 33"/>
                    <a:gd name="T30" fmla="*/ 0 w 20"/>
                    <a:gd name="T31" fmla="*/ 14 h 33"/>
                    <a:gd name="T32" fmla="*/ 0 w 20"/>
                    <a:gd name="T33" fmla="*/ 7 h 3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0" h="33">
                      <a:moveTo>
                        <a:pt x="0" y="7"/>
                      </a:moveTo>
                      <a:lnTo>
                        <a:pt x="4" y="2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5" y="2"/>
                      </a:lnTo>
                      <a:lnTo>
                        <a:pt x="20" y="7"/>
                      </a:lnTo>
                      <a:lnTo>
                        <a:pt x="20" y="14"/>
                      </a:lnTo>
                      <a:lnTo>
                        <a:pt x="20" y="20"/>
                      </a:lnTo>
                      <a:lnTo>
                        <a:pt x="20" y="27"/>
                      </a:lnTo>
                      <a:lnTo>
                        <a:pt x="15" y="33"/>
                      </a:lnTo>
                      <a:lnTo>
                        <a:pt x="11" y="33"/>
                      </a:lnTo>
                      <a:lnTo>
                        <a:pt x="9" y="33"/>
                      </a:lnTo>
                      <a:lnTo>
                        <a:pt x="4" y="33"/>
                      </a:lnTo>
                      <a:lnTo>
                        <a:pt x="0" y="27"/>
                      </a:lnTo>
                      <a:lnTo>
                        <a:pt x="0" y="20"/>
                      </a:lnTo>
                      <a:lnTo>
                        <a:pt x="0" y="14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30" name="Line 339"/>
                <p:cNvSpPr>
                  <a:spLocks noChangeShapeType="1"/>
                </p:cNvSpPr>
                <p:nvPr/>
              </p:nvSpPr>
              <p:spPr bwMode="auto">
                <a:xfrm flipH="1">
                  <a:off x="2596" y="758"/>
                  <a:ext cx="7" cy="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31" name="Line 340"/>
                <p:cNvSpPr>
                  <a:spLocks noChangeShapeType="1"/>
                </p:cNvSpPr>
                <p:nvPr/>
              </p:nvSpPr>
              <p:spPr bwMode="auto">
                <a:xfrm>
                  <a:off x="2603" y="758"/>
                  <a:ext cx="1" cy="3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32" name="Freeform 341"/>
                <p:cNvSpPr>
                  <a:spLocks/>
                </p:cNvSpPr>
                <p:nvPr/>
              </p:nvSpPr>
              <p:spPr bwMode="auto">
                <a:xfrm>
                  <a:off x="2625" y="758"/>
                  <a:ext cx="21" cy="33"/>
                </a:xfrm>
                <a:custGeom>
                  <a:avLst/>
                  <a:gdLst>
                    <a:gd name="T0" fmla="*/ 18 w 21"/>
                    <a:gd name="T1" fmla="*/ 3 h 33"/>
                    <a:gd name="T2" fmla="*/ 16 w 21"/>
                    <a:gd name="T3" fmla="*/ 2 h 33"/>
                    <a:gd name="T4" fmla="*/ 12 w 21"/>
                    <a:gd name="T5" fmla="*/ 0 h 33"/>
                    <a:gd name="T6" fmla="*/ 11 w 21"/>
                    <a:gd name="T7" fmla="*/ 0 h 33"/>
                    <a:gd name="T8" fmla="*/ 7 w 21"/>
                    <a:gd name="T9" fmla="*/ 2 h 33"/>
                    <a:gd name="T10" fmla="*/ 2 w 21"/>
                    <a:gd name="T11" fmla="*/ 7 h 33"/>
                    <a:gd name="T12" fmla="*/ 2 w 21"/>
                    <a:gd name="T13" fmla="*/ 13 h 33"/>
                    <a:gd name="T14" fmla="*/ 0 w 21"/>
                    <a:gd name="T15" fmla="*/ 16 h 33"/>
                    <a:gd name="T16" fmla="*/ 2 w 21"/>
                    <a:gd name="T17" fmla="*/ 22 h 33"/>
                    <a:gd name="T18" fmla="*/ 3 w 21"/>
                    <a:gd name="T19" fmla="*/ 29 h 33"/>
                    <a:gd name="T20" fmla="*/ 3 w 21"/>
                    <a:gd name="T21" fmla="*/ 29 h 33"/>
                    <a:gd name="T22" fmla="*/ 5 w 21"/>
                    <a:gd name="T23" fmla="*/ 33 h 33"/>
                    <a:gd name="T24" fmla="*/ 11 w 21"/>
                    <a:gd name="T25" fmla="*/ 33 h 33"/>
                    <a:gd name="T26" fmla="*/ 16 w 21"/>
                    <a:gd name="T27" fmla="*/ 33 h 33"/>
                    <a:gd name="T28" fmla="*/ 20 w 21"/>
                    <a:gd name="T29" fmla="*/ 29 h 33"/>
                    <a:gd name="T30" fmla="*/ 21 w 21"/>
                    <a:gd name="T31" fmla="*/ 25 h 33"/>
                    <a:gd name="T32" fmla="*/ 21 w 21"/>
                    <a:gd name="T33" fmla="*/ 24 h 33"/>
                    <a:gd name="T34" fmla="*/ 20 w 21"/>
                    <a:gd name="T35" fmla="*/ 20 h 33"/>
                    <a:gd name="T36" fmla="*/ 18 w 21"/>
                    <a:gd name="T37" fmla="*/ 16 h 33"/>
                    <a:gd name="T38" fmla="*/ 12 w 21"/>
                    <a:gd name="T39" fmla="*/ 16 h 33"/>
                    <a:gd name="T40" fmla="*/ 11 w 21"/>
                    <a:gd name="T41" fmla="*/ 16 h 33"/>
                    <a:gd name="T42" fmla="*/ 5 w 21"/>
                    <a:gd name="T43" fmla="*/ 16 h 33"/>
                    <a:gd name="T44" fmla="*/ 3 w 21"/>
                    <a:gd name="T45" fmla="*/ 20 h 33"/>
                    <a:gd name="T46" fmla="*/ 2 w 21"/>
                    <a:gd name="T47" fmla="*/ 25 h 33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21" h="33">
                      <a:moveTo>
                        <a:pt x="18" y="3"/>
                      </a:moveTo>
                      <a:lnTo>
                        <a:pt x="16" y="2"/>
                      </a:lnTo>
                      <a:lnTo>
                        <a:pt x="12" y="0"/>
                      </a:lnTo>
                      <a:lnTo>
                        <a:pt x="11" y="0"/>
                      </a:lnTo>
                      <a:lnTo>
                        <a:pt x="7" y="2"/>
                      </a:lnTo>
                      <a:lnTo>
                        <a:pt x="2" y="7"/>
                      </a:lnTo>
                      <a:lnTo>
                        <a:pt x="2" y="13"/>
                      </a:lnTo>
                      <a:lnTo>
                        <a:pt x="0" y="16"/>
                      </a:lnTo>
                      <a:lnTo>
                        <a:pt x="2" y="22"/>
                      </a:lnTo>
                      <a:lnTo>
                        <a:pt x="3" y="29"/>
                      </a:lnTo>
                      <a:lnTo>
                        <a:pt x="5" y="33"/>
                      </a:lnTo>
                      <a:lnTo>
                        <a:pt x="11" y="33"/>
                      </a:lnTo>
                      <a:lnTo>
                        <a:pt x="16" y="33"/>
                      </a:lnTo>
                      <a:lnTo>
                        <a:pt x="20" y="29"/>
                      </a:lnTo>
                      <a:lnTo>
                        <a:pt x="21" y="25"/>
                      </a:lnTo>
                      <a:lnTo>
                        <a:pt x="21" y="24"/>
                      </a:lnTo>
                      <a:lnTo>
                        <a:pt x="20" y="20"/>
                      </a:lnTo>
                      <a:lnTo>
                        <a:pt x="18" y="16"/>
                      </a:lnTo>
                      <a:lnTo>
                        <a:pt x="12" y="16"/>
                      </a:lnTo>
                      <a:lnTo>
                        <a:pt x="11" y="16"/>
                      </a:lnTo>
                      <a:lnTo>
                        <a:pt x="5" y="16"/>
                      </a:lnTo>
                      <a:lnTo>
                        <a:pt x="3" y="20"/>
                      </a:lnTo>
                      <a:lnTo>
                        <a:pt x="2" y="2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33" name="Freeform 342"/>
                <p:cNvSpPr>
                  <a:spLocks/>
                </p:cNvSpPr>
                <p:nvPr/>
              </p:nvSpPr>
              <p:spPr bwMode="auto">
                <a:xfrm>
                  <a:off x="2657" y="758"/>
                  <a:ext cx="22" cy="33"/>
                </a:xfrm>
                <a:custGeom>
                  <a:avLst/>
                  <a:gdLst>
                    <a:gd name="T0" fmla="*/ 2 w 22"/>
                    <a:gd name="T1" fmla="*/ 7 h 33"/>
                    <a:gd name="T2" fmla="*/ 6 w 22"/>
                    <a:gd name="T3" fmla="*/ 2 h 33"/>
                    <a:gd name="T4" fmla="*/ 11 w 22"/>
                    <a:gd name="T5" fmla="*/ 0 h 33"/>
                    <a:gd name="T6" fmla="*/ 13 w 22"/>
                    <a:gd name="T7" fmla="*/ 0 h 33"/>
                    <a:gd name="T8" fmla="*/ 16 w 22"/>
                    <a:gd name="T9" fmla="*/ 2 h 33"/>
                    <a:gd name="T10" fmla="*/ 22 w 22"/>
                    <a:gd name="T11" fmla="*/ 7 h 33"/>
                    <a:gd name="T12" fmla="*/ 22 w 22"/>
                    <a:gd name="T13" fmla="*/ 14 h 33"/>
                    <a:gd name="T14" fmla="*/ 22 w 22"/>
                    <a:gd name="T15" fmla="*/ 20 h 33"/>
                    <a:gd name="T16" fmla="*/ 22 w 22"/>
                    <a:gd name="T17" fmla="*/ 27 h 33"/>
                    <a:gd name="T18" fmla="*/ 16 w 22"/>
                    <a:gd name="T19" fmla="*/ 33 h 33"/>
                    <a:gd name="T20" fmla="*/ 13 w 22"/>
                    <a:gd name="T21" fmla="*/ 33 h 33"/>
                    <a:gd name="T22" fmla="*/ 11 w 22"/>
                    <a:gd name="T23" fmla="*/ 33 h 33"/>
                    <a:gd name="T24" fmla="*/ 6 w 22"/>
                    <a:gd name="T25" fmla="*/ 33 h 33"/>
                    <a:gd name="T26" fmla="*/ 2 w 22"/>
                    <a:gd name="T27" fmla="*/ 27 h 33"/>
                    <a:gd name="T28" fmla="*/ 0 w 22"/>
                    <a:gd name="T29" fmla="*/ 20 h 33"/>
                    <a:gd name="T30" fmla="*/ 0 w 22"/>
                    <a:gd name="T31" fmla="*/ 14 h 33"/>
                    <a:gd name="T32" fmla="*/ 2 w 22"/>
                    <a:gd name="T33" fmla="*/ 7 h 3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2" h="33">
                      <a:moveTo>
                        <a:pt x="2" y="7"/>
                      </a:moveTo>
                      <a:lnTo>
                        <a:pt x="6" y="2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6" y="2"/>
                      </a:lnTo>
                      <a:lnTo>
                        <a:pt x="22" y="7"/>
                      </a:lnTo>
                      <a:lnTo>
                        <a:pt x="22" y="14"/>
                      </a:lnTo>
                      <a:lnTo>
                        <a:pt x="22" y="20"/>
                      </a:lnTo>
                      <a:lnTo>
                        <a:pt x="22" y="27"/>
                      </a:lnTo>
                      <a:lnTo>
                        <a:pt x="16" y="33"/>
                      </a:lnTo>
                      <a:lnTo>
                        <a:pt x="13" y="33"/>
                      </a:lnTo>
                      <a:lnTo>
                        <a:pt x="11" y="33"/>
                      </a:lnTo>
                      <a:lnTo>
                        <a:pt x="6" y="33"/>
                      </a:lnTo>
                      <a:lnTo>
                        <a:pt x="2" y="27"/>
                      </a:lnTo>
                      <a:lnTo>
                        <a:pt x="0" y="20"/>
                      </a:lnTo>
                      <a:lnTo>
                        <a:pt x="0" y="14"/>
                      </a:lnTo>
                      <a:lnTo>
                        <a:pt x="2" y="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34" name="Freeform 343"/>
                <p:cNvSpPr>
                  <a:spLocks/>
                </p:cNvSpPr>
                <p:nvPr/>
              </p:nvSpPr>
              <p:spPr bwMode="auto">
                <a:xfrm>
                  <a:off x="2689" y="758"/>
                  <a:ext cx="22" cy="33"/>
                </a:xfrm>
                <a:custGeom>
                  <a:avLst/>
                  <a:gdLst>
                    <a:gd name="T0" fmla="*/ 2 w 22"/>
                    <a:gd name="T1" fmla="*/ 7 h 33"/>
                    <a:gd name="T2" fmla="*/ 6 w 22"/>
                    <a:gd name="T3" fmla="*/ 2 h 33"/>
                    <a:gd name="T4" fmla="*/ 9 w 22"/>
                    <a:gd name="T5" fmla="*/ 0 h 33"/>
                    <a:gd name="T6" fmla="*/ 13 w 22"/>
                    <a:gd name="T7" fmla="*/ 0 h 33"/>
                    <a:gd name="T8" fmla="*/ 17 w 22"/>
                    <a:gd name="T9" fmla="*/ 2 h 33"/>
                    <a:gd name="T10" fmla="*/ 20 w 22"/>
                    <a:gd name="T11" fmla="*/ 7 h 33"/>
                    <a:gd name="T12" fmla="*/ 22 w 22"/>
                    <a:gd name="T13" fmla="*/ 14 h 33"/>
                    <a:gd name="T14" fmla="*/ 22 w 22"/>
                    <a:gd name="T15" fmla="*/ 20 h 33"/>
                    <a:gd name="T16" fmla="*/ 20 w 22"/>
                    <a:gd name="T17" fmla="*/ 27 h 33"/>
                    <a:gd name="T18" fmla="*/ 17 w 22"/>
                    <a:gd name="T19" fmla="*/ 33 h 33"/>
                    <a:gd name="T20" fmla="*/ 13 w 22"/>
                    <a:gd name="T21" fmla="*/ 33 h 33"/>
                    <a:gd name="T22" fmla="*/ 9 w 22"/>
                    <a:gd name="T23" fmla="*/ 33 h 33"/>
                    <a:gd name="T24" fmla="*/ 6 w 22"/>
                    <a:gd name="T25" fmla="*/ 33 h 33"/>
                    <a:gd name="T26" fmla="*/ 2 w 22"/>
                    <a:gd name="T27" fmla="*/ 27 h 33"/>
                    <a:gd name="T28" fmla="*/ 0 w 22"/>
                    <a:gd name="T29" fmla="*/ 20 h 33"/>
                    <a:gd name="T30" fmla="*/ 0 w 22"/>
                    <a:gd name="T31" fmla="*/ 14 h 33"/>
                    <a:gd name="T32" fmla="*/ 2 w 22"/>
                    <a:gd name="T33" fmla="*/ 7 h 3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2" h="33">
                      <a:moveTo>
                        <a:pt x="2" y="7"/>
                      </a:moveTo>
                      <a:lnTo>
                        <a:pt x="6" y="2"/>
                      </a:lnTo>
                      <a:lnTo>
                        <a:pt x="9" y="0"/>
                      </a:lnTo>
                      <a:lnTo>
                        <a:pt x="13" y="0"/>
                      </a:lnTo>
                      <a:lnTo>
                        <a:pt x="17" y="2"/>
                      </a:lnTo>
                      <a:lnTo>
                        <a:pt x="20" y="7"/>
                      </a:lnTo>
                      <a:lnTo>
                        <a:pt x="22" y="14"/>
                      </a:lnTo>
                      <a:lnTo>
                        <a:pt x="22" y="20"/>
                      </a:lnTo>
                      <a:lnTo>
                        <a:pt x="20" y="27"/>
                      </a:lnTo>
                      <a:lnTo>
                        <a:pt x="17" y="33"/>
                      </a:lnTo>
                      <a:lnTo>
                        <a:pt x="13" y="33"/>
                      </a:lnTo>
                      <a:lnTo>
                        <a:pt x="9" y="33"/>
                      </a:lnTo>
                      <a:lnTo>
                        <a:pt x="6" y="33"/>
                      </a:lnTo>
                      <a:lnTo>
                        <a:pt x="2" y="27"/>
                      </a:lnTo>
                      <a:lnTo>
                        <a:pt x="0" y="20"/>
                      </a:lnTo>
                      <a:lnTo>
                        <a:pt x="0" y="14"/>
                      </a:lnTo>
                      <a:lnTo>
                        <a:pt x="2" y="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35" name="Freeform 344"/>
                <p:cNvSpPr>
                  <a:spLocks/>
                </p:cNvSpPr>
                <p:nvPr/>
              </p:nvSpPr>
              <p:spPr bwMode="auto">
                <a:xfrm>
                  <a:off x="2722" y="758"/>
                  <a:ext cx="21" cy="33"/>
                </a:xfrm>
                <a:custGeom>
                  <a:avLst/>
                  <a:gdLst>
                    <a:gd name="T0" fmla="*/ 2 w 21"/>
                    <a:gd name="T1" fmla="*/ 7 h 33"/>
                    <a:gd name="T2" fmla="*/ 5 w 21"/>
                    <a:gd name="T3" fmla="*/ 2 h 33"/>
                    <a:gd name="T4" fmla="*/ 9 w 21"/>
                    <a:gd name="T5" fmla="*/ 0 h 33"/>
                    <a:gd name="T6" fmla="*/ 12 w 21"/>
                    <a:gd name="T7" fmla="*/ 0 h 33"/>
                    <a:gd name="T8" fmla="*/ 16 w 21"/>
                    <a:gd name="T9" fmla="*/ 2 h 33"/>
                    <a:gd name="T10" fmla="*/ 20 w 21"/>
                    <a:gd name="T11" fmla="*/ 7 h 33"/>
                    <a:gd name="T12" fmla="*/ 21 w 21"/>
                    <a:gd name="T13" fmla="*/ 14 h 33"/>
                    <a:gd name="T14" fmla="*/ 21 w 21"/>
                    <a:gd name="T15" fmla="*/ 20 h 33"/>
                    <a:gd name="T16" fmla="*/ 20 w 21"/>
                    <a:gd name="T17" fmla="*/ 27 h 33"/>
                    <a:gd name="T18" fmla="*/ 16 w 21"/>
                    <a:gd name="T19" fmla="*/ 33 h 33"/>
                    <a:gd name="T20" fmla="*/ 12 w 21"/>
                    <a:gd name="T21" fmla="*/ 33 h 33"/>
                    <a:gd name="T22" fmla="*/ 9 w 21"/>
                    <a:gd name="T23" fmla="*/ 33 h 33"/>
                    <a:gd name="T24" fmla="*/ 5 w 21"/>
                    <a:gd name="T25" fmla="*/ 33 h 33"/>
                    <a:gd name="T26" fmla="*/ 2 w 21"/>
                    <a:gd name="T27" fmla="*/ 27 h 33"/>
                    <a:gd name="T28" fmla="*/ 0 w 21"/>
                    <a:gd name="T29" fmla="*/ 20 h 33"/>
                    <a:gd name="T30" fmla="*/ 0 w 21"/>
                    <a:gd name="T31" fmla="*/ 14 h 33"/>
                    <a:gd name="T32" fmla="*/ 2 w 21"/>
                    <a:gd name="T33" fmla="*/ 7 h 3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1" h="33">
                      <a:moveTo>
                        <a:pt x="2" y="7"/>
                      </a:moveTo>
                      <a:lnTo>
                        <a:pt x="5" y="2"/>
                      </a:ln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16" y="2"/>
                      </a:lnTo>
                      <a:lnTo>
                        <a:pt x="20" y="7"/>
                      </a:lnTo>
                      <a:lnTo>
                        <a:pt x="21" y="14"/>
                      </a:lnTo>
                      <a:lnTo>
                        <a:pt x="21" y="20"/>
                      </a:lnTo>
                      <a:lnTo>
                        <a:pt x="20" y="27"/>
                      </a:lnTo>
                      <a:lnTo>
                        <a:pt x="16" y="33"/>
                      </a:lnTo>
                      <a:lnTo>
                        <a:pt x="12" y="33"/>
                      </a:lnTo>
                      <a:lnTo>
                        <a:pt x="9" y="33"/>
                      </a:lnTo>
                      <a:lnTo>
                        <a:pt x="5" y="33"/>
                      </a:lnTo>
                      <a:lnTo>
                        <a:pt x="2" y="27"/>
                      </a:lnTo>
                      <a:lnTo>
                        <a:pt x="0" y="20"/>
                      </a:lnTo>
                      <a:lnTo>
                        <a:pt x="0" y="14"/>
                      </a:lnTo>
                      <a:lnTo>
                        <a:pt x="2" y="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36" name="Freeform 345"/>
                <p:cNvSpPr>
                  <a:spLocks/>
                </p:cNvSpPr>
                <p:nvPr/>
              </p:nvSpPr>
              <p:spPr bwMode="auto">
                <a:xfrm>
                  <a:off x="2754" y="758"/>
                  <a:ext cx="22" cy="33"/>
                </a:xfrm>
                <a:custGeom>
                  <a:avLst/>
                  <a:gdLst>
                    <a:gd name="T0" fmla="*/ 2 w 22"/>
                    <a:gd name="T1" fmla="*/ 7 h 33"/>
                    <a:gd name="T2" fmla="*/ 6 w 22"/>
                    <a:gd name="T3" fmla="*/ 2 h 33"/>
                    <a:gd name="T4" fmla="*/ 9 w 22"/>
                    <a:gd name="T5" fmla="*/ 0 h 33"/>
                    <a:gd name="T6" fmla="*/ 13 w 22"/>
                    <a:gd name="T7" fmla="*/ 0 h 33"/>
                    <a:gd name="T8" fmla="*/ 16 w 22"/>
                    <a:gd name="T9" fmla="*/ 2 h 33"/>
                    <a:gd name="T10" fmla="*/ 20 w 22"/>
                    <a:gd name="T11" fmla="*/ 7 h 33"/>
                    <a:gd name="T12" fmla="*/ 22 w 22"/>
                    <a:gd name="T13" fmla="*/ 14 h 33"/>
                    <a:gd name="T14" fmla="*/ 22 w 22"/>
                    <a:gd name="T15" fmla="*/ 20 h 33"/>
                    <a:gd name="T16" fmla="*/ 20 w 22"/>
                    <a:gd name="T17" fmla="*/ 27 h 33"/>
                    <a:gd name="T18" fmla="*/ 16 w 22"/>
                    <a:gd name="T19" fmla="*/ 33 h 33"/>
                    <a:gd name="T20" fmla="*/ 13 w 22"/>
                    <a:gd name="T21" fmla="*/ 33 h 33"/>
                    <a:gd name="T22" fmla="*/ 9 w 22"/>
                    <a:gd name="T23" fmla="*/ 33 h 33"/>
                    <a:gd name="T24" fmla="*/ 6 w 22"/>
                    <a:gd name="T25" fmla="*/ 33 h 33"/>
                    <a:gd name="T26" fmla="*/ 2 w 22"/>
                    <a:gd name="T27" fmla="*/ 27 h 33"/>
                    <a:gd name="T28" fmla="*/ 0 w 22"/>
                    <a:gd name="T29" fmla="*/ 20 h 33"/>
                    <a:gd name="T30" fmla="*/ 0 w 22"/>
                    <a:gd name="T31" fmla="*/ 14 h 33"/>
                    <a:gd name="T32" fmla="*/ 2 w 22"/>
                    <a:gd name="T33" fmla="*/ 7 h 3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2" h="33">
                      <a:moveTo>
                        <a:pt x="2" y="7"/>
                      </a:moveTo>
                      <a:lnTo>
                        <a:pt x="6" y="2"/>
                      </a:lnTo>
                      <a:lnTo>
                        <a:pt x="9" y="0"/>
                      </a:lnTo>
                      <a:lnTo>
                        <a:pt x="13" y="0"/>
                      </a:lnTo>
                      <a:lnTo>
                        <a:pt x="16" y="2"/>
                      </a:lnTo>
                      <a:lnTo>
                        <a:pt x="20" y="7"/>
                      </a:lnTo>
                      <a:lnTo>
                        <a:pt x="22" y="14"/>
                      </a:lnTo>
                      <a:lnTo>
                        <a:pt x="22" y="20"/>
                      </a:lnTo>
                      <a:lnTo>
                        <a:pt x="20" y="27"/>
                      </a:lnTo>
                      <a:lnTo>
                        <a:pt x="16" y="33"/>
                      </a:lnTo>
                      <a:lnTo>
                        <a:pt x="13" y="33"/>
                      </a:lnTo>
                      <a:lnTo>
                        <a:pt x="9" y="33"/>
                      </a:lnTo>
                      <a:lnTo>
                        <a:pt x="6" y="33"/>
                      </a:lnTo>
                      <a:lnTo>
                        <a:pt x="2" y="27"/>
                      </a:lnTo>
                      <a:lnTo>
                        <a:pt x="0" y="20"/>
                      </a:lnTo>
                      <a:lnTo>
                        <a:pt x="0" y="14"/>
                      </a:lnTo>
                      <a:lnTo>
                        <a:pt x="2" y="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37" name="Freeform 346"/>
                <p:cNvSpPr>
                  <a:spLocks/>
                </p:cNvSpPr>
                <p:nvPr/>
              </p:nvSpPr>
              <p:spPr bwMode="auto">
                <a:xfrm>
                  <a:off x="2787" y="758"/>
                  <a:ext cx="21" cy="33"/>
                </a:xfrm>
                <a:custGeom>
                  <a:avLst/>
                  <a:gdLst>
                    <a:gd name="T0" fmla="*/ 0 w 21"/>
                    <a:gd name="T1" fmla="*/ 7 h 33"/>
                    <a:gd name="T2" fmla="*/ 5 w 21"/>
                    <a:gd name="T3" fmla="*/ 2 h 33"/>
                    <a:gd name="T4" fmla="*/ 9 w 21"/>
                    <a:gd name="T5" fmla="*/ 0 h 33"/>
                    <a:gd name="T6" fmla="*/ 12 w 21"/>
                    <a:gd name="T7" fmla="*/ 0 h 33"/>
                    <a:gd name="T8" fmla="*/ 16 w 21"/>
                    <a:gd name="T9" fmla="*/ 2 h 33"/>
                    <a:gd name="T10" fmla="*/ 19 w 21"/>
                    <a:gd name="T11" fmla="*/ 7 h 33"/>
                    <a:gd name="T12" fmla="*/ 21 w 21"/>
                    <a:gd name="T13" fmla="*/ 14 h 33"/>
                    <a:gd name="T14" fmla="*/ 21 w 21"/>
                    <a:gd name="T15" fmla="*/ 20 h 33"/>
                    <a:gd name="T16" fmla="*/ 19 w 21"/>
                    <a:gd name="T17" fmla="*/ 27 h 33"/>
                    <a:gd name="T18" fmla="*/ 16 w 21"/>
                    <a:gd name="T19" fmla="*/ 33 h 33"/>
                    <a:gd name="T20" fmla="*/ 12 w 21"/>
                    <a:gd name="T21" fmla="*/ 33 h 33"/>
                    <a:gd name="T22" fmla="*/ 9 w 21"/>
                    <a:gd name="T23" fmla="*/ 33 h 33"/>
                    <a:gd name="T24" fmla="*/ 5 w 21"/>
                    <a:gd name="T25" fmla="*/ 33 h 33"/>
                    <a:gd name="T26" fmla="*/ 0 w 21"/>
                    <a:gd name="T27" fmla="*/ 27 h 33"/>
                    <a:gd name="T28" fmla="*/ 0 w 21"/>
                    <a:gd name="T29" fmla="*/ 20 h 33"/>
                    <a:gd name="T30" fmla="*/ 0 w 21"/>
                    <a:gd name="T31" fmla="*/ 14 h 33"/>
                    <a:gd name="T32" fmla="*/ 0 w 21"/>
                    <a:gd name="T33" fmla="*/ 7 h 3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1" h="33">
                      <a:moveTo>
                        <a:pt x="0" y="7"/>
                      </a:moveTo>
                      <a:lnTo>
                        <a:pt x="5" y="2"/>
                      </a:ln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16" y="2"/>
                      </a:lnTo>
                      <a:lnTo>
                        <a:pt x="19" y="7"/>
                      </a:lnTo>
                      <a:lnTo>
                        <a:pt x="21" y="14"/>
                      </a:lnTo>
                      <a:lnTo>
                        <a:pt x="21" y="20"/>
                      </a:lnTo>
                      <a:lnTo>
                        <a:pt x="19" y="27"/>
                      </a:lnTo>
                      <a:lnTo>
                        <a:pt x="16" y="33"/>
                      </a:lnTo>
                      <a:lnTo>
                        <a:pt x="12" y="33"/>
                      </a:lnTo>
                      <a:lnTo>
                        <a:pt x="9" y="33"/>
                      </a:lnTo>
                      <a:lnTo>
                        <a:pt x="5" y="33"/>
                      </a:lnTo>
                      <a:lnTo>
                        <a:pt x="0" y="27"/>
                      </a:lnTo>
                      <a:lnTo>
                        <a:pt x="0" y="20"/>
                      </a:lnTo>
                      <a:lnTo>
                        <a:pt x="0" y="14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38" name="Line 347"/>
                <p:cNvSpPr>
                  <a:spLocks noChangeShapeType="1"/>
                </p:cNvSpPr>
                <p:nvPr/>
              </p:nvSpPr>
              <p:spPr bwMode="auto">
                <a:xfrm flipH="1">
                  <a:off x="3651" y="758"/>
                  <a:ext cx="9" cy="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39" name="Line 348"/>
                <p:cNvSpPr>
                  <a:spLocks noChangeShapeType="1"/>
                </p:cNvSpPr>
                <p:nvPr/>
              </p:nvSpPr>
              <p:spPr bwMode="auto">
                <a:xfrm>
                  <a:off x="3660" y="758"/>
                  <a:ext cx="1" cy="3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40" name="Freeform 349"/>
                <p:cNvSpPr>
                  <a:spLocks/>
                </p:cNvSpPr>
                <p:nvPr/>
              </p:nvSpPr>
              <p:spPr bwMode="auto">
                <a:xfrm>
                  <a:off x="3682" y="758"/>
                  <a:ext cx="17" cy="33"/>
                </a:xfrm>
                <a:custGeom>
                  <a:avLst/>
                  <a:gdLst>
                    <a:gd name="T0" fmla="*/ 0 w 17"/>
                    <a:gd name="T1" fmla="*/ 0 h 33"/>
                    <a:gd name="T2" fmla="*/ 17 w 17"/>
                    <a:gd name="T3" fmla="*/ 0 h 33"/>
                    <a:gd name="T4" fmla="*/ 17 w 17"/>
                    <a:gd name="T5" fmla="*/ 2 h 33"/>
                    <a:gd name="T6" fmla="*/ 12 w 17"/>
                    <a:gd name="T7" fmla="*/ 11 h 33"/>
                    <a:gd name="T8" fmla="*/ 9 w 17"/>
                    <a:gd name="T9" fmla="*/ 16 h 33"/>
                    <a:gd name="T10" fmla="*/ 9 w 17"/>
                    <a:gd name="T11" fmla="*/ 25 h 33"/>
                    <a:gd name="T12" fmla="*/ 9 w 17"/>
                    <a:gd name="T13" fmla="*/ 33 h 3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7" h="33">
                      <a:moveTo>
                        <a:pt x="0" y="0"/>
                      </a:moveTo>
                      <a:lnTo>
                        <a:pt x="17" y="0"/>
                      </a:lnTo>
                      <a:lnTo>
                        <a:pt x="17" y="2"/>
                      </a:lnTo>
                      <a:lnTo>
                        <a:pt x="12" y="11"/>
                      </a:lnTo>
                      <a:lnTo>
                        <a:pt x="9" y="16"/>
                      </a:lnTo>
                      <a:lnTo>
                        <a:pt x="9" y="25"/>
                      </a:lnTo>
                      <a:lnTo>
                        <a:pt x="9" y="3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41" name="Line 350"/>
                <p:cNvSpPr>
                  <a:spLocks noChangeShapeType="1"/>
                </p:cNvSpPr>
                <p:nvPr/>
              </p:nvSpPr>
              <p:spPr bwMode="auto">
                <a:xfrm flipV="1">
                  <a:off x="3775" y="802"/>
                  <a:ext cx="1" cy="283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42" name="Line 351"/>
                <p:cNvSpPr>
                  <a:spLocks noChangeShapeType="1"/>
                </p:cNvSpPr>
                <p:nvPr/>
              </p:nvSpPr>
              <p:spPr bwMode="auto">
                <a:xfrm>
                  <a:off x="3775" y="3032"/>
                  <a:ext cx="54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43" name="Line 352"/>
                <p:cNvSpPr>
                  <a:spLocks noChangeShapeType="1"/>
                </p:cNvSpPr>
                <p:nvPr/>
              </p:nvSpPr>
              <p:spPr bwMode="auto">
                <a:xfrm>
                  <a:off x="3775" y="2487"/>
                  <a:ext cx="49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44" name="Line 353"/>
                <p:cNvSpPr>
                  <a:spLocks noChangeShapeType="1"/>
                </p:cNvSpPr>
                <p:nvPr/>
              </p:nvSpPr>
              <p:spPr bwMode="auto">
                <a:xfrm>
                  <a:off x="3775" y="1942"/>
                  <a:ext cx="54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45" name="Line 354"/>
                <p:cNvSpPr>
                  <a:spLocks noChangeShapeType="1"/>
                </p:cNvSpPr>
                <p:nvPr/>
              </p:nvSpPr>
              <p:spPr bwMode="auto">
                <a:xfrm>
                  <a:off x="3775" y="1398"/>
                  <a:ext cx="49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46" name="Freeform 355"/>
                <p:cNvSpPr>
                  <a:spLocks/>
                </p:cNvSpPr>
                <p:nvPr/>
              </p:nvSpPr>
              <p:spPr bwMode="auto">
                <a:xfrm>
                  <a:off x="3840" y="3515"/>
                  <a:ext cx="32" cy="22"/>
                </a:xfrm>
                <a:custGeom>
                  <a:avLst/>
                  <a:gdLst>
                    <a:gd name="T0" fmla="*/ 7 w 32"/>
                    <a:gd name="T1" fmla="*/ 22 h 22"/>
                    <a:gd name="T2" fmla="*/ 1 w 32"/>
                    <a:gd name="T3" fmla="*/ 18 h 22"/>
                    <a:gd name="T4" fmla="*/ 0 w 32"/>
                    <a:gd name="T5" fmla="*/ 12 h 22"/>
                    <a:gd name="T6" fmla="*/ 0 w 32"/>
                    <a:gd name="T7" fmla="*/ 11 h 22"/>
                    <a:gd name="T8" fmla="*/ 1 w 32"/>
                    <a:gd name="T9" fmla="*/ 5 h 22"/>
                    <a:gd name="T10" fmla="*/ 7 w 32"/>
                    <a:gd name="T11" fmla="*/ 1 h 22"/>
                    <a:gd name="T12" fmla="*/ 12 w 32"/>
                    <a:gd name="T13" fmla="*/ 0 h 22"/>
                    <a:gd name="T14" fmla="*/ 18 w 32"/>
                    <a:gd name="T15" fmla="*/ 0 h 22"/>
                    <a:gd name="T16" fmla="*/ 25 w 32"/>
                    <a:gd name="T17" fmla="*/ 1 h 22"/>
                    <a:gd name="T18" fmla="*/ 30 w 32"/>
                    <a:gd name="T19" fmla="*/ 7 h 22"/>
                    <a:gd name="T20" fmla="*/ 32 w 32"/>
                    <a:gd name="T21" fmla="*/ 11 h 22"/>
                    <a:gd name="T22" fmla="*/ 32 w 32"/>
                    <a:gd name="T23" fmla="*/ 12 h 22"/>
                    <a:gd name="T24" fmla="*/ 30 w 32"/>
                    <a:gd name="T25" fmla="*/ 18 h 22"/>
                    <a:gd name="T26" fmla="*/ 25 w 32"/>
                    <a:gd name="T27" fmla="*/ 22 h 22"/>
                    <a:gd name="T28" fmla="*/ 18 w 32"/>
                    <a:gd name="T29" fmla="*/ 22 h 22"/>
                    <a:gd name="T30" fmla="*/ 12 w 32"/>
                    <a:gd name="T31" fmla="*/ 22 h 22"/>
                    <a:gd name="T32" fmla="*/ 7 w 32"/>
                    <a:gd name="T33" fmla="*/ 22 h 2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2" h="22">
                      <a:moveTo>
                        <a:pt x="7" y="22"/>
                      </a:moveTo>
                      <a:lnTo>
                        <a:pt x="1" y="18"/>
                      </a:lnTo>
                      <a:lnTo>
                        <a:pt x="0" y="12"/>
                      </a:lnTo>
                      <a:lnTo>
                        <a:pt x="0" y="11"/>
                      </a:lnTo>
                      <a:lnTo>
                        <a:pt x="1" y="5"/>
                      </a:lnTo>
                      <a:lnTo>
                        <a:pt x="7" y="1"/>
                      </a:lnTo>
                      <a:lnTo>
                        <a:pt x="12" y="0"/>
                      </a:lnTo>
                      <a:lnTo>
                        <a:pt x="18" y="0"/>
                      </a:lnTo>
                      <a:lnTo>
                        <a:pt x="25" y="1"/>
                      </a:lnTo>
                      <a:lnTo>
                        <a:pt x="30" y="7"/>
                      </a:lnTo>
                      <a:lnTo>
                        <a:pt x="32" y="11"/>
                      </a:lnTo>
                      <a:lnTo>
                        <a:pt x="32" y="12"/>
                      </a:lnTo>
                      <a:lnTo>
                        <a:pt x="30" y="18"/>
                      </a:lnTo>
                      <a:lnTo>
                        <a:pt x="25" y="22"/>
                      </a:lnTo>
                      <a:lnTo>
                        <a:pt x="18" y="22"/>
                      </a:lnTo>
                      <a:lnTo>
                        <a:pt x="12" y="22"/>
                      </a:lnTo>
                      <a:lnTo>
                        <a:pt x="7" y="2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47" name="Freeform 356"/>
                <p:cNvSpPr>
                  <a:spLocks/>
                </p:cNvSpPr>
                <p:nvPr/>
              </p:nvSpPr>
              <p:spPr bwMode="auto">
                <a:xfrm>
                  <a:off x="3840" y="3482"/>
                  <a:ext cx="32" cy="22"/>
                </a:xfrm>
                <a:custGeom>
                  <a:avLst/>
                  <a:gdLst>
                    <a:gd name="T0" fmla="*/ 7 w 32"/>
                    <a:gd name="T1" fmla="*/ 22 h 22"/>
                    <a:gd name="T2" fmla="*/ 1 w 32"/>
                    <a:gd name="T3" fmla="*/ 18 h 22"/>
                    <a:gd name="T4" fmla="*/ 0 w 32"/>
                    <a:gd name="T5" fmla="*/ 12 h 22"/>
                    <a:gd name="T6" fmla="*/ 0 w 32"/>
                    <a:gd name="T7" fmla="*/ 11 h 22"/>
                    <a:gd name="T8" fmla="*/ 1 w 32"/>
                    <a:gd name="T9" fmla="*/ 5 h 22"/>
                    <a:gd name="T10" fmla="*/ 7 w 32"/>
                    <a:gd name="T11" fmla="*/ 2 h 22"/>
                    <a:gd name="T12" fmla="*/ 12 w 32"/>
                    <a:gd name="T13" fmla="*/ 0 h 22"/>
                    <a:gd name="T14" fmla="*/ 18 w 32"/>
                    <a:gd name="T15" fmla="*/ 0 h 22"/>
                    <a:gd name="T16" fmla="*/ 25 w 32"/>
                    <a:gd name="T17" fmla="*/ 2 h 22"/>
                    <a:gd name="T18" fmla="*/ 30 w 32"/>
                    <a:gd name="T19" fmla="*/ 7 h 22"/>
                    <a:gd name="T20" fmla="*/ 32 w 32"/>
                    <a:gd name="T21" fmla="*/ 11 h 22"/>
                    <a:gd name="T22" fmla="*/ 32 w 32"/>
                    <a:gd name="T23" fmla="*/ 12 h 22"/>
                    <a:gd name="T24" fmla="*/ 30 w 32"/>
                    <a:gd name="T25" fmla="*/ 18 h 22"/>
                    <a:gd name="T26" fmla="*/ 25 w 32"/>
                    <a:gd name="T27" fmla="*/ 22 h 22"/>
                    <a:gd name="T28" fmla="*/ 18 w 32"/>
                    <a:gd name="T29" fmla="*/ 22 h 22"/>
                    <a:gd name="T30" fmla="*/ 12 w 32"/>
                    <a:gd name="T31" fmla="*/ 22 h 22"/>
                    <a:gd name="T32" fmla="*/ 7 w 32"/>
                    <a:gd name="T33" fmla="*/ 22 h 2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2" h="22">
                      <a:moveTo>
                        <a:pt x="7" y="22"/>
                      </a:moveTo>
                      <a:lnTo>
                        <a:pt x="1" y="18"/>
                      </a:lnTo>
                      <a:lnTo>
                        <a:pt x="0" y="12"/>
                      </a:lnTo>
                      <a:lnTo>
                        <a:pt x="0" y="11"/>
                      </a:lnTo>
                      <a:lnTo>
                        <a:pt x="1" y="5"/>
                      </a:lnTo>
                      <a:lnTo>
                        <a:pt x="7" y="2"/>
                      </a:lnTo>
                      <a:lnTo>
                        <a:pt x="12" y="0"/>
                      </a:lnTo>
                      <a:lnTo>
                        <a:pt x="18" y="0"/>
                      </a:lnTo>
                      <a:lnTo>
                        <a:pt x="25" y="2"/>
                      </a:lnTo>
                      <a:lnTo>
                        <a:pt x="30" y="7"/>
                      </a:lnTo>
                      <a:lnTo>
                        <a:pt x="32" y="11"/>
                      </a:lnTo>
                      <a:lnTo>
                        <a:pt x="32" y="12"/>
                      </a:lnTo>
                      <a:lnTo>
                        <a:pt x="30" y="18"/>
                      </a:lnTo>
                      <a:lnTo>
                        <a:pt x="25" y="22"/>
                      </a:lnTo>
                      <a:lnTo>
                        <a:pt x="18" y="22"/>
                      </a:lnTo>
                      <a:lnTo>
                        <a:pt x="12" y="22"/>
                      </a:lnTo>
                      <a:lnTo>
                        <a:pt x="7" y="2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48" name="Freeform 357"/>
                <p:cNvSpPr>
                  <a:spLocks/>
                </p:cNvSpPr>
                <p:nvPr/>
              </p:nvSpPr>
              <p:spPr bwMode="auto">
                <a:xfrm>
                  <a:off x="3840" y="3451"/>
                  <a:ext cx="32" cy="22"/>
                </a:xfrm>
                <a:custGeom>
                  <a:avLst/>
                  <a:gdLst>
                    <a:gd name="T0" fmla="*/ 7 w 32"/>
                    <a:gd name="T1" fmla="*/ 20 h 22"/>
                    <a:gd name="T2" fmla="*/ 1 w 32"/>
                    <a:gd name="T3" fmla="*/ 16 h 22"/>
                    <a:gd name="T4" fmla="*/ 0 w 32"/>
                    <a:gd name="T5" fmla="*/ 11 h 22"/>
                    <a:gd name="T6" fmla="*/ 0 w 32"/>
                    <a:gd name="T7" fmla="*/ 9 h 22"/>
                    <a:gd name="T8" fmla="*/ 1 w 32"/>
                    <a:gd name="T9" fmla="*/ 5 h 22"/>
                    <a:gd name="T10" fmla="*/ 7 w 32"/>
                    <a:gd name="T11" fmla="*/ 0 h 22"/>
                    <a:gd name="T12" fmla="*/ 12 w 32"/>
                    <a:gd name="T13" fmla="*/ 0 h 22"/>
                    <a:gd name="T14" fmla="*/ 18 w 32"/>
                    <a:gd name="T15" fmla="*/ 0 h 22"/>
                    <a:gd name="T16" fmla="*/ 25 w 32"/>
                    <a:gd name="T17" fmla="*/ 0 h 22"/>
                    <a:gd name="T18" fmla="*/ 30 w 32"/>
                    <a:gd name="T19" fmla="*/ 5 h 22"/>
                    <a:gd name="T20" fmla="*/ 32 w 32"/>
                    <a:gd name="T21" fmla="*/ 9 h 22"/>
                    <a:gd name="T22" fmla="*/ 32 w 32"/>
                    <a:gd name="T23" fmla="*/ 12 h 22"/>
                    <a:gd name="T24" fmla="*/ 30 w 32"/>
                    <a:gd name="T25" fmla="*/ 16 h 22"/>
                    <a:gd name="T26" fmla="*/ 25 w 32"/>
                    <a:gd name="T27" fmla="*/ 20 h 22"/>
                    <a:gd name="T28" fmla="*/ 18 w 32"/>
                    <a:gd name="T29" fmla="*/ 22 h 22"/>
                    <a:gd name="T30" fmla="*/ 12 w 32"/>
                    <a:gd name="T31" fmla="*/ 22 h 22"/>
                    <a:gd name="T32" fmla="*/ 7 w 32"/>
                    <a:gd name="T33" fmla="*/ 20 h 2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2" h="22">
                      <a:moveTo>
                        <a:pt x="7" y="20"/>
                      </a:moveTo>
                      <a:lnTo>
                        <a:pt x="1" y="16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1" y="5"/>
                      </a:lnTo>
                      <a:lnTo>
                        <a:pt x="7" y="0"/>
                      </a:lnTo>
                      <a:lnTo>
                        <a:pt x="12" y="0"/>
                      </a:lnTo>
                      <a:lnTo>
                        <a:pt x="18" y="0"/>
                      </a:lnTo>
                      <a:lnTo>
                        <a:pt x="25" y="0"/>
                      </a:lnTo>
                      <a:lnTo>
                        <a:pt x="30" y="5"/>
                      </a:lnTo>
                      <a:lnTo>
                        <a:pt x="32" y="9"/>
                      </a:lnTo>
                      <a:lnTo>
                        <a:pt x="32" y="12"/>
                      </a:lnTo>
                      <a:lnTo>
                        <a:pt x="30" y="16"/>
                      </a:lnTo>
                      <a:lnTo>
                        <a:pt x="25" y="20"/>
                      </a:lnTo>
                      <a:lnTo>
                        <a:pt x="18" y="22"/>
                      </a:lnTo>
                      <a:lnTo>
                        <a:pt x="12" y="22"/>
                      </a:lnTo>
                      <a:lnTo>
                        <a:pt x="7" y="2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49" name="Freeform 358"/>
                <p:cNvSpPr>
                  <a:spLocks/>
                </p:cNvSpPr>
                <p:nvPr/>
              </p:nvSpPr>
              <p:spPr bwMode="auto">
                <a:xfrm>
                  <a:off x="3840" y="3418"/>
                  <a:ext cx="32" cy="22"/>
                </a:xfrm>
                <a:custGeom>
                  <a:avLst/>
                  <a:gdLst>
                    <a:gd name="T0" fmla="*/ 7 w 32"/>
                    <a:gd name="T1" fmla="*/ 20 h 22"/>
                    <a:gd name="T2" fmla="*/ 1 w 32"/>
                    <a:gd name="T3" fmla="*/ 16 h 22"/>
                    <a:gd name="T4" fmla="*/ 0 w 32"/>
                    <a:gd name="T5" fmla="*/ 12 h 22"/>
                    <a:gd name="T6" fmla="*/ 0 w 32"/>
                    <a:gd name="T7" fmla="*/ 9 h 22"/>
                    <a:gd name="T8" fmla="*/ 1 w 32"/>
                    <a:gd name="T9" fmla="*/ 5 h 22"/>
                    <a:gd name="T10" fmla="*/ 7 w 32"/>
                    <a:gd name="T11" fmla="*/ 0 h 22"/>
                    <a:gd name="T12" fmla="*/ 12 w 32"/>
                    <a:gd name="T13" fmla="*/ 0 h 22"/>
                    <a:gd name="T14" fmla="*/ 18 w 32"/>
                    <a:gd name="T15" fmla="*/ 0 h 22"/>
                    <a:gd name="T16" fmla="*/ 25 w 32"/>
                    <a:gd name="T17" fmla="*/ 0 h 22"/>
                    <a:gd name="T18" fmla="*/ 30 w 32"/>
                    <a:gd name="T19" fmla="*/ 5 h 22"/>
                    <a:gd name="T20" fmla="*/ 32 w 32"/>
                    <a:gd name="T21" fmla="*/ 9 h 22"/>
                    <a:gd name="T22" fmla="*/ 32 w 32"/>
                    <a:gd name="T23" fmla="*/ 12 h 22"/>
                    <a:gd name="T24" fmla="*/ 30 w 32"/>
                    <a:gd name="T25" fmla="*/ 16 h 22"/>
                    <a:gd name="T26" fmla="*/ 25 w 32"/>
                    <a:gd name="T27" fmla="*/ 20 h 22"/>
                    <a:gd name="T28" fmla="*/ 18 w 32"/>
                    <a:gd name="T29" fmla="*/ 22 h 22"/>
                    <a:gd name="T30" fmla="*/ 12 w 32"/>
                    <a:gd name="T31" fmla="*/ 22 h 22"/>
                    <a:gd name="T32" fmla="*/ 7 w 32"/>
                    <a:gd name="T33" fmla="*/ 20 h 2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2" h="22">
                      <a:moveTo>
                        <a:pt x="7" y="20"/>
                      </a:moveTo>
                      <a:lnTo>
                        <a:pt x="1" y="16"/>
                      </a:lnTo>
                      <a:lnTo>
                        <a:pt x="0" y="12"/>
                      </a:lnTo>
                      <a:lnTo>
                        <a:pt x="0" y="9"/>
                      </a:lnTo>
                      <a:lnTo>
                        <a:pt x="1" y="5"/>
                      </a:lnTo>
                      <a:lnTo>
                        <a:pt x="7" y="0"/>
                      </a:lnTo>
                      <a:lnTo>
                        <a:pt x="12" y="0"/>
                      </a:lnTo>
                      <a:lnTo>
                        <a:pt x="18" y="0"/>
                      </a:lnTo>
                      <a:lnTo>
                        <a:pt x="25" y="0"/>
                      </a:lnTo>
                      <a:lnTo>
                        <a:pt x="30" y="5"/>
                      </a:lnTo>
                      <a:lnTo>
                        <a:pt x="32" y="9"/>
                      </a:lnTo>
                      <a:lnTo>
                        <a:pt x="32" y="12"/>
                      </a:lnTo>
                      <a:lnTo>
                        <a:pt x="30" y="16"/>
                      </a:lnTo>
                      <a:lnTo>
                        <a:pt x="25" y="20"/>
                      </a:lnTo>
                      <a:lnTo>
                        <a:pt x="18" y="22"/>
                      </a:lnTo>
                      <a:lnTo>
                        <a:pt x="12" y="22"/>
                      </a:lnTo>
                      <a:lnTo>
                        <a:pt x="7" y="2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50" name="Freeform 359"/>
                <p:cNvSpPr>
                  <a:spLocks/>
                </p:cNvSpPr>
                <p:nvPr/>
              </p:nvSpPr>
              <p:spPr bwMode="auto">
                <a:xfrm>
                  <a:off x="3840" y="2579"/>
                  <a:ext cx="32" cy="20"/>
                </a:xfrm>
                <a:custGeom>
                  <a:avLst/>
                  <a:gdLst>
                    <a:gd name="T0" fmla="*/ 1 w 32"/>
                    <a:gd name="T1" fmla="*/ 3 h 20"/>
                    <a:gd name="T2" fmla="*/ 1 w 32"/>
                    <a:gd name="T3" fmla="*/ 5 h 20"/>
                    <a:gd name="T4" fmla="*/ 0 w 32"/>
                    <a:gd name="T5" fmla="*/ 7 h 20"/>
                    <a:gd name="T6" fmla="*/ 0 w 32"/>
                    <a:gd name="T7" fmla="*/ 11 h 20"/>
                    <a:gd name="T8" fmla="*/ 1 w 32"/>
                    <a:gd name="T9" fmla="*/ 14 h 20"/>
                    <a:gd name="T10" fmla="*/ 5 w 32"/>
                    <a:gd name="T11" fmla="*/ 20 h 20"/>
                    <a:gd name="T12" fmla="*/ 12 w 32"/>
                    <a:gd name="T13" fmla="*/ 20 h 20"/>
                    <a:gd name="T14" fmla="*/ 16 w 32"/>
                    <a:gd name="T15" fmla="*/ 20 h 20"/>
                    <a:gd name="T16" fmla="*/ 21 w 32"/>
                    <a:gd name="T17" fmla="*/ 20 h 20"/>
                    <a:gd name="T18" fmla="*/ 27 w 32"/>
                    <a:gd name="T19" fmla="*/ 18 h 20"/>
                    <a:gd name="T20" fmla="*/ 28 w 32"/>
                    <a:gd name="T21" fmla="*/ 18 h 20"/>
                    <a:gd name="T22" fmla="*/ 30 w 32"/>
                    <a:gd name="T23" fmla="*/ 14 h 20"/>
                    <a:gd name="T24" fmla="*/ 32 w 32"/>
                    <a:gd name="T25" fmla="*/ 11 h 20"/>
                    <a:gd name="T26" fmla="*/ 30 w 32"/>
                    <a:gd name="T27" fmla="*/ 3 h 20"/>
                    <a:gd name="T28" fmla="*/ 28 w 32"/>
                    <a:gd name="T29" fmla="*/ 1 h 20"/>
                    <a:gd name="T30" fmla="*/ 23 w 32"/>
                    <a:gd name="T31" fmla="*/ 0 h 20"/>
                    <a:gd name="T32" fmla="*/ 21 w 32"/>
                    <a:gd name="T33" fmla="*/ 0 h 20"/>
                    <a:gd name="T34" fmla="*/ 18 w 32"/>
                    <a:gd name="T35" fmla="*/ 1 h 20"/>
                    <a:gd name="T36" fmla="*/ 16 w 32"/>
                    <a:gd name="T37" fmla="*/ 3 h 20"/>
                    <a:gd name="T38" fmla="*/ 14 w 32"/>
                    <a:gd name="T39" fmla="*/ 9 h 20"/>
                    <a:gd name="T40" fmla="*/ 14 w 32"/>
                    <a:gd name="T41" fmla="*/ 11 h 20"/>
                    <a:gd name="T42" fmla="*/ 16 w 32"/>
                    <a:gd name="T43" fmla="*/ 14 h 20"/>
                    <a:gd name="T44" fmla="*/ 18 w 32"/>
                    <a:gd name="T45" fmla="*/ 18 h 20"/>
                    <a:gd name="T46" fmla="*/ 23 w 32"/>
                    <a:gd name="T47" fmla="*/ 20 h 20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32" h="20">
                      <a:moveTo>
                        <a:pt x="1" y="3"/>
                      </a:moveTo>
                      <a:lnTo>
                        <a:pt x="1" y="5"/>
                      </a:lnTo>
                      <a:lnTo>
                        <a:pt x="0" y="7"/>
                      </a:lnTo>
                      <a:lnTo>
                        <a:pt x="0" y="11"/>
                      </a:lnTo>
                      <a:lnTo>
                        <a:pt x="1" y="14"/>
                      </a:lnTo>
                      <a:lnTo>
                        <a:pt x="5" y="20"/>
                      </a:lnTo>
                      <a:lnTo>
                        <a:pt x="12" y="20"/>
                      </a:lnTo>
                      <a:lnTo>
                        <a:pt x="16" y="20"/>
                      </a:lnTo>
                      <a:lnTo>
                        <a:pt x="21" y="20"/>
                      </a:lnTo>
                      <a:lnTo>
                        <a:pt x="27" y="18"/>
                      </a:lnTo>
                      <a:lnTo>
                        <a:pt x="28" y="18"/>
                      </a:lnTo>
                      <a:lnTo>
                        <a:pt x="30" y="14"/>
                      </a:lnTo>
                      <a:lnTo>
                        <a:pt x="32" y="11"/>
                      </a:lnTo>
                      <a:lnTo>
                        <a:pt x="30" y="3"/>
                      </a:lnTo>
                      <a:lnTo>
                        <a:pt x="28" y="1"/>
                      </a:lnTo>
                      <a:lnTo>
                        <a:pt x="23" y="0"/>
                      </a:lnTo>
                      <a:lnTo>
                        <a:pt x="21" y="0"/>
                      </a:lnTo>
                      <a:lnTo>
                        <a:pt x="18" y="1"/>
                      </a:lnTo>
                      <a:lnTo>
                        <a:pt x="16" y="3"/>
                      </a:lnTo>
                      <a:lnTo>
                        <a:pt x="14" y="9"/>
                      </a:lnTo>
                      <a:lnTo>
                        <a:pt x="14" y="11"/>
                      </a:lnTo>
                      <a:lnTo>
                        <a:pt x="16" y="14"/>
                      </a:lnTo>
                      <a:lnTo>
                        <a:pt x="18" y="18"/>
                      </a:lnTo>
                      <a:lnTo>
                        <a:pt x="23" y="2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51" name="Freeform 360"/>
                <p:cNvSpPr>
                  <a:spLocks/>
                </p:cNvSpPr>
                <p:nvPr/>
              </p:nvSpPr>
              <p:spPr bwMode="auto">
                <a:xfrm>
                  <a:off x="3840" y="2546"/>
                  <a:ext cx="32" cy="20"/>
                </a:xfrm>
                <a:custGeom>
                  <a:avLst/>
                  <a:gdLst>
                    <a:gd name="T0" fmla="*/ 1 w 32"/>
                    <a:gd name="T1" fmla="*/ 3 h 20"/>
                    <a:gd name="T2" fmla="*/ 1 w 32"/>
                    <a:gd name="T3" fmla="*/ 5 h 20"/>
                    <a:gd name="T4" fmla="*/ 0 w 32"/>
                    <a:gd name="T5" fmla="*/ 7 h 20"/>
                    <a:gd name="T6" fmla="*/ 0 w 32"/>
                    <a:gd name="T7" fmla="*/ 11 h 20"/>
                    <a:gd name="T8" fmla="*/ 1 w 32"/>
                    <a:gd name="T9" fmla="*/ 14 h 20"/>
                    <a:gd name="T10" fmla="*/ 5 w 32"/>
                    <a:gd name="T11" fmla="*/ 20 h 20"/>
                    <a:gd name="T12" fmla="*/ 12 w 32"/>
                    <a:gd name="T13" fmla="*/ 20 h 20"/>
                    <a:gd name="T14" fmla="*/ 16 w 32"/>
                    <a:gd name="T15" fmla="*/ 20 h 20"/>
                    <a:gd name="T16" fmla="*/ 21 w 32"/>
                    <a:gd name="T17" fmla="*/ 20 h 20"/>
                    <a:gd name="T18" fmla="*/ 27 w 32"/>
                    <a:gd name="T19" fmla="*/ 18 h 20"/>
                    <a:gd name="T20" fmla="*/ 28 w 32"/>
                    <a:gd name="T21" fmla="*/ 18 h 20"/>
                    <a:gd name="T22" fmla="*/ 30 w 32"/>
                    <a:gd name="T23" fmla="*/ 14 h 20"/>
                    <a:gd name="T24" fmla="*/ 32 w 32"/>
                    <a:gd name="T25" fmla="*/ 11 h 20"/>
                    <a:gd name="T26" fmla="*/ 30 w 32"/>
                    <a:gd name="T27" fmla="*/ 3 h 20"/>
                    <a:gd name="T28" fmla="*/ 28 w 32"/>
                    <a:gd name="T29" fmla="*/ 2 h 20"/>
                    <a:gd name="T30" fmla="*/ 23 w 32"/>
                    <a:gd name="T31" fmla="*/ 0 h 20"/>
                    <a:gd name="T32" fmla="*/ 21 w 32"/>
                    <a:gd name="T33" fmla="*/ 0 h 20"/>
                    <a:gd name="T34" fmla="*/ 18 w 32"/>
                    <a:gd name="T35" fmla="*/ 2 h 20"/>
                    <a:gd name="T36" fmla="*/ 16 w 32"/>
                    <a:gd name="T37" fmla="*/ 3 h 20"/>
                    <a:gd name="T38" fmla="*/ 14 w 32"/>
                    <a:gd name="T39" fmla="*/ 9 h 20"/>
                    <a:gd name="T40" fmla="*/ 14 w 32"/>
                    <a:gd name="T41" fmla="*/ 11 h 20"/>
                    <a:gd name="T42" fmla="*/ 16 w 32"/>
                    <a:gd name="T43" fmla="*/ 14 h 20"/>
                    <a:gd name="T44" fmla="*/ 18 w 32"/>
                    <a:gd name="T45" fmla="*/ 18 h 20"/>
                    <a:gd name="T46" fmla="*/ 23 w 32"/>
                    <a:gd name="T47" fmla="*/ 20 h 20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32" h="20">
                      <a:moveTo>
                        <a:pt x="1" y="3"/>
                      </a:moveTo>
                      <a:lnTo>
                        <a:pt x="1" y="5"/>
                      </a:lnTo>
                      <a:lnTo>
                        <a:pt x="0" y="7"/>
                      </a:lnTo>
                      <a:lnTo>
                        <a:pt x="0" y="11"/>
                      </a:lnTo>
                      <a:lnTo>
                        <a:pt x="1" y="14"/>
                      </a:lnTo>
                      <a:lnTo>
                        <a:pt x="5" y="20"/>
                      </a:lnTo>
                      <a:lnTo>
                        <a:pt x="12" y="20"/>
                      </a:lnTo>
                      <a:lnTo>
                        <a:pt x="16" y="20"/>
                      </a:lnTo>
                      <a:lnTo>
                        <a:pt x="21" y="20"/>
                      </a:lnTo>
                      <a:lnTo>
                        <a:pt x="27" y="18"/>
                      </a:lnTo>
                      <a:lnTo>
                        <a:pt x="28" y="18"/>
                      </a:lnTo>
                      <a:lnTo>
                        <a:pt x="30" y="14"/>
                      </a:lnTo>
                      <a:lnTo>
                        <a:pt x="32" y="11"/>
                      </a:lnTo>
                      <a:lnTo>
                        <a:pt x="30" y="3"/>
                      </a:lnTo>
                      <a:lnTo>
                        <a:pt x="28" y="2"/>
                      </a:lnTo>
                      <a:lnTo>
                        <a:pt x="23" y="0"/>
                      </a:lnTo>
                      <a:lnTo>
                        <a:pt x="21" y="0"/>
                      </a:lnTo>
                      <a:lnTo>
                        <a:pt x="18" y="2"/>
                      </a:lnTo>
                      <a:lnTo>
                        <a:pt x="16" y="3"/>
                      </a:lnTo>
                      <a:lnTo>
                        <a:pt x="14" y="9"/>
                      </a:lnTo>
                      <a:lnTo>
                        <a:pt x="14" y="11"/>
                      </a:lnTo>
                      <a:lnTo>
                        <a:pt x="16" y="14"/>
                      </a:lnTo>
                      <a:lnTo>
                        <a:pt x="18" y="18"/>
                      </a:lnTo>
                      <a:lnTo>
                        <a:pt x="23" y="2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52" name="Freeform 361"/>
                <p:cNvSpPr>
                  <a:spLocks/>
                </p:cNvSpPr>
                <p:nvPr/>
              </p:nvSpPr>
              <p:spPr bwMode="auto">
                <a:xfrm>
                  <a:off x="3840" y="2513"/>
                  <a:ext cx="32" cy="22"/>
                </a:xfrm>
                <a:custGeom>
                  <a:avLst/>
                  <a:gdLst>
                    <a:gd name="T0" fmla="*/ 7 w 32"/>
                    <a:gd name="T1" fmla="*/ 20 h 22"/>
                    <a:gd name="T2" fmla="*/ 1 w 32"/>
                    <a:gd name="T3" fmla="*/ 16 h 22"/>
                    <a:gd name="T4" fmla="*/ 0 w 32"/>
                    <a:gd name="T5" fmla="*/ 11 h 22"/>
                    <a:gd name="T6" fmla="*/ 0 w 32"/>
                    <a:gd name="T7" fmla="*/ 9 h 22"/>
                    <a:gd name="T8" fmla="*/ 1 w 32"/>
                    <a:gd name="T9" fmla="*/ 3 h 22"/>
                    <a:gd name="T10" fmla="*/ 7 w 32"/>
                    <a:gd name="T11" fmla="*/ 0 h 22"/>
                    <a:gd name="T12" fmla="*/ 12 w 32"/>
                    <a:gd name="T13" fmla="*/ 0 h 22"/>
                    <a:gd name="T14" fmla="*/ 18 w 32"/>
                    <a:gd name="T15" fmla="*/ 0 h 22"/>
                    <a:gd name="T16" fmla="*/ 25 w 32"/>
                    <a:gd name="T17" fmla="*/ 0 h 22"/>
                    <a:gd name="T18" fmla="*/ 30 w 32"/>
                    <a:gd name="T19" fmla="*/ 5 h 22"/>
                    <a:gd name="T20" fmla="*/ 32 w 32"/>
                    <a:gd name="T21" fmla="*/ 9 h 22"/>
                    <a:gd name="T22" fmla="*/ 32 w 32"/>
                    <a:gd name="T23" fmla="*/ 11 h 22"/>
                    <a:gd name="T24" fmla="*/ 30 w 32"/>
                    <a:gd name="T25" fmla="*/ 16 h 22"/>
                    <a:gd name="T26" fmla="*/ 25 w 32"/>
                    <a:gd name="T27" fmla="*/ 20 h 22"/>
                    <a:gd name="T28" fmla="*/ 18 w 32"/>
                    <a:gd name="T29" fmla="*/ 22 h 22"/>
                    <a:gd name="T30" fmla="*/ 12 w 32"/>
                    <a:gd name="T31" fmla="*/ 22 h 22"/>
                    <a:gd name="T32" fmla="*/ 7 w 32"/>
                    <a:gd name="T33" fmla="*/ 20 h 2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2" h="22">
                      <a:moveTo>
                        <a:pt x="7" y="20"/>
                      </a:moveTo>
                      <a:lnTo>
                        <a:pt x="1" y="16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1" y="3"/>
                      </a:lnTo>
                      <a:lnTo>
                        <a:pt x="7" y="0"/>
                      </a:lnTo>
                      <a:lnTo>
                        <a:pt x="12" y="0"/>
                      </a:lnTo>
                      <a:lnTo>
                        <a:pt x="18" y="0"/>
                      </a:lnTo>
                      <a:lnTo>
                        <a:pt x="25" y="0"/>
                      </a:lnTo>
                      <a:lnTo>
                        <a:pt x="30" y="5"/>
                      </a:lnTo>
                      <a:lnTo>
                        <a:pt x="32" y="9"/>
                      </a:lnTo>
                      <a:lnTo>
                        <a:pt x="32" y="11"/>
                      </a:lnTo>
                      <a:lnTo>
                        <a:pt x="30" y="16"/>
                      </a:lnTo>
                      <a:lnTo>
                        <a:pt x="25" y="20"/>
                      </a:lnTo>
                      <a:lnTo>
                        <a:pt x="18" y="22"/>
                      </a:lnTo>
                      <a:lnTo>
                        <a:pt x="12" y="22"/>
                      </a:lnTo>
                      <a:lnTo>
                        <a:pt x="7" y="2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53" name="Freeform 362"/>
                <p:cNvSpPr>
                  <a:spLocks/>
                </p:cNvSpPr>
                <p:nvPr/>
              </p:nvSpPr>
              <p:spPr bwMode="auto">
                <a:xfrm>
                  <a:off x="3840" y="2480"/>
                  <a:ext cx="32" cy="22"/>
                </a:xfrm>
                <a:custGeom>
                  <a:avLst/>
                  <a:gdLst>
                    <a:gd name="T0" fmla="*/ 7 w 32"/>
                    <a:gd name="T1" fmla="*/ 20 h 22"/>
                    <a:gd name="T2" fmla="*/ 1 w 32"/>
                    <a:gd name="T3" fmla="*/ 16 h 22"/>
                    <a:gd name="T4" fmla="*/ 0 w 32"/>
                    <a:gd name="T5" fmla="*/ 11 h 22"/>
                    <a:gd name="T6" fmla="*/ 0 w 32"/>
                    <a:gd name="T7" fmla="*/ 9 h 22"/>
                    <a:gd name="T8" fmla="*/ 1 w 32"/>
                    <a:gd name="T9" fmla="*/ 5 h 22"/>
                    <a:gd name="T10" fmla="*/ 7 w 32"/>
                    <a:gd name="T11" fmla="*/ 0 h 22"/>
                    <a:gd name="T12" fmla="*/ 12 w 32"/>
                    <a:gd name="T13" fmla="*/ 0 h 22"/>
                    <a:gd name="T14" fmla="*/ 18 w 32"/>
                    <a:gd name="T15" fmla="*/ 0 h 22"/>
                    <a:gd name="T16" fmla="*/ 25 w 32"/>
                    <a:gd name="T17" fmla="*/ 0 h 22"/>
                    <a:gd name="T18" fmla="*/ 30 w 32"/>
                    <a:gd name="T19" fmla="*/ 5 h 22"/>
                    <a:gd name="T20" fmla="*/ 32 w 32"/>
                    <a:gd name="T21" fmla="*/ 9 h 22"/>
                    <a:gd name="T22" fmla="*/ 32 w 32"/>
                    <a:gd name="T23" fmla="*/ 11 h 22"/>
                    <a:gd name="T24" fmla="*/ 30 w 32"/>
                    <a:gd name="T25" fmla="*/ 16 h 22"/>
                    <a:gd name="T26" fmla="*/ 25 w 32"/>
                    <a:gd name="T27" fmla="*/ 20 h 22"/>
                    <a:gd name="T28" fmla="*/ 18 w 32"/>
                    <a:gd name="T29" fmla="*/ 22 h 22"/>
                    <a:gd name="T30" fmla="*/ 12 w 32"/>
                    <a:gd name="T31" fmla="*/ 22 h 22"/>
                    <a:gd name="T32" fmla="*/ 7 w 32"/>
                    <a:gd name="T33" fmla="*/ 20 h 2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2" h="22">
                      <a:moveTo>
                        <a:pt x="7" y="20"/>
                      </a:moveTo>
                      <a:lnTo>
                        <a:pt x="1" y="16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1" y="5"/>
                      </a:lnTo>
                      <a:lnTo>
                        <a:pt x="7" y="0"/>
                      </a:lnTo>
                      <a:lnTo>
                        <a:pt x="12" y="0"/>
                      </a:lnTo>
                      <a:lnTo>
                        <a:pt x="18" y="0"/>
                      </a:lnTo>
                      <a:lnTo>
                        <a:pt x="25" y="0"/>
                      </a:lnTo>
                      <a:lnTo>
                        <a:pt x="30" y="5"/>
                      </a:lnTo>
                      <a:lnTo>
                        <a:pt x="32" y="9"/>
                      </a:lnTo>
                      <a:lnTo>
                        <a:pt x="32" y="11"/>
                      </a:lnTo>
                      <a:lnTo>
                        <a:pt x="30" y="16"/>
                      </a:lnTo>
                      <a:lnTo>
                        <a:pt x="25" y="20"/>
                      </a:lnTo>
                      <a:lnTo>
                        <a:pt x="18" y="22"/>
                      </a:lnTo>
                      <a:lnTo>
                        <a:pt x="12" y="22"/>
                      </a:lnTo>
                      <a:lnTo>
                        <a:pt x="7" y="2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54" name="Freeform 363"/>
                <p:cNvSpPr>
                  <a:spLocks/>
                </p:cNvSpPr>
                <p:nvPr/>
              </p:nvSpPr>
              <p:spPr bwMode="auto">
                <a:xfrm>
                  <a:off x="3840" y="2447"/>
                  <a:ext cx="32" cy="22"/>
                </a:xfrm>
                <a:custGeom>
                  <a:avLst/>
                  <a:gdLst>
                    <a:gd name="T0" fmla="*/ 7 w 32"/>
                    <a:gd name="T1" fmla="*/ 20 h 22"/>
                    <a:gd name="T2" fmla="*/ 1 w 32"/>
                    <a:gd name="T3" fmla="*/ 16 h 22"/>
                    <a:gd name="T4" fmla="*/ 0 w 32"/>
                    <a:gd name="T5" fmla="*/ 13 h 22"/>
                    <a:gd name="T6" fmla="*/ 0 w 32"/>
                    <a:gd name="T7" fmla="*/ 9 h 22"/>
                    <a:gd name="T8" fmla="*/ 1 w 32"/>
                    <a:gd name="T9" fmla="*/ 5 h 22"/>
                    <a:gd name="T10" fmla="*/ 7 w 32"/>
                    <a:gd name="T11" fmla="*/ 0 h 22"/>
                    <a:gd name="T12" fmla="*/ 12 w 32"/>
                    <a:gd name="T13" fmla="*/ 0 h 22"/>
                    <a:gd name="T14" fmla="*/ 18 w 32"/>
                    <a:gd name="T15" fmla="*/ 0 h 22"/>
                    <a:gd name="T16" fmla="*/ 25 w 32"/>
                    <a:gd name="T17" fmla="*/ 0 h 22"/>
                    <a:gd name="T18" fmla="*/ 30 w 32"/>
                    <a:gd name="T19" fmla="*/ 5 h 22"/>
                    <a:gd name="T20" fmla="*/ 32 w 32"/>
                    <a:gd name="T21" fmla="*/ 9 h 22"/>
                    <a:gd name="T22" fmla="*/ 32 w 32"/>
                    <a:gd name="T23" fmla="*/ 13 h 22"/>
                    <a:gd name="T24" fmla="*/ 30 w 32"/>
                    <a:gd name="T25" fmla="*/ 16 h 22"/>
                    <a:gd name="T26" fmla="*/ 25 w 32"/>
                    <a:gd name="T27" fmla="*/ 20 h 22"/>
                    <a:gd name="T28" fmla="*/ 18 w 32"/>
                    <a:gd name="T29" fmla="*/ 22 h 22"/>
                    <a:gd name="T30" fmla="*/ 12 w 32"/>
                    <a:gd name="T31" fmla="*/ 22 h 22"/>
                    <a:gd name="T32" fmla="*/ 7 w 32"/>
                    <a:gd name="T33" fmla="*/ 20 h 2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2" h="22">
                      <a:moveTo>
                        <a:pt x="7" y="20"/>
                      </a:moveTo>
                      <a:lnTo>
                        <a:pt x="1" y="16"/>
                      </a:ln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1" y="5"/>
                      </a:lnTo>
                      <a:lnTo>
                        <a:pt x="7" y="0"/>
                      </a:lnTo>
                      <a:lnTo>
                        <a:pt x="12" y="0"/>
                      </a:lnTo>
                      <a:lnTo>
                        <a:pt x="18" y="0"/>
                      </a:lnTo>
                      <a:lnTo>
                        <a:pt x="25" y="0"/>
                      </a:lnTo>
                      <a:lnTo>
                        <a:pt x="30" y="5"/>
                      </a:lnTo>
                      <a:lnTo>
                        <a:pt x="32" y="9"/>
                      </a:lnTo>
                      <a:lnTo>
                        <a:pt x="32" y="13"/>
                      </a:lnTo>
                      <a:lnTo>
                        <a:pt x="30" y="16"/>
                      </a:lnTo>
                      <a:lnTo>
                        <a:pt x="25" y="20"/>
                      </a:lnTo>
                      <a:lnTo>
                        <a:pt x="18" y="22"/>
                      </a:lnTo>
                      <a:lnTo>
                        <a:pt x="12" y="22"/>
                      </a:lnTo>
                      <a:lnTo>
                        <a:pt x="7" y="2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55" name="Freeform 364"/>
                <p:cNvSpPr>
                  <a:spLocks/>
                </p:cNvSpPr>
                <p:nvPr/>
              </p:nvSpPr>
              <p:spPr bwMode="auto">
                <a:xfrm>
                  <a:off x="3840" y="2414"/>
                  <a:ext cx="32" cy="22"/>
                </a:xfrm>
                <a:custGeom>
                  <a:avLst/>
                  <a:gdLst>
                    <a:gd name="T0" fmla="*/ 7 w 32"/>
                    <a:gd name="T1" fmla="*/ 20 h 22"/>
                    <a:gd name="T2" fmla="*/ 1 w 32"/>
                    <a:gd name="T3" fmla="*/ 17 h 22"/>
                    <a:gd name="T4" fmla="*/ 0 w 32"/>
                    <a:gd name="T5" fmla="*/ 13 h 22"/>
                    <a:gd name="T6" fmla="*/ 0 w 32"/>
                    <a:gd name="T7" fmla="*/ 9 h 22"/>
                    <a:gd name="T8" fmla="*/ 1 w 32"/>
                    <a:gd name="T9" fmla="*/ 6 h 22"/>
                    <a:gd name="T10" fmla="*/ 7 w 32"/>
                    <a:gd name="T11" fmla="*/ 2 h 22"/>
                    <a:gd name="T12" fmla="*/ 12 w 32"/>
                    <a:gd name="T13" fmla="*/ 0 h 22"/>
                    <a:gd name="T14" fmla="*/ 18 w 32"/>
                    <a:gd name="T15" fmla="*/ 0 h 22"/>
                    <a:gd name="T16" fmla="*/ 25 w 32"/>
                    <a:gd name="T17" fmla="*/ 2 h 22"/>
                    <a:gd name="T18" fmla="*/ 30 w 32"/>
                    <a:gd name="T19" fmla="*/ 6 h 22"/>
                    <a:gd name="T20" fmla="*/ 32 w 32"/>
                    <a:gd name="T21" fmla="*/ 9 h 22"/>
                    <a:gd name="T22" fmla="*/ 32 w 32"/>
                    <a:gd name="T23" fmla="*/ 13 h 22"/>
                    <a:gd name="T24" fmla="*/ 30 w 32"/>
                    <a:gd name="T25" fmla="*/ 17 h 22"/>
                    <a:gd name="T26" fmla="*/ 25 w 32"/>
                    <a:gd name="T27" fmla="*/ 20 h 22"/>
                    <a:gd name="T28" fmla="*/ 18 w 32"/>
                    <a:gd name="T29" fmla="*/ 22 h 22"/>
                    <a:gd name="T30" fmla="*/ 12 w 32"/>
                    <a:gd name="T31" fmla="*/ 22 h 22"/>
                    <a:gd name="T32" fmla="*/ 7 w 32"/>
                    <a:gd name="T33" fmla="*/ 20 h 2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2" h="22">
                      <a:moveTo>
                        <a:pt x="7" y="20"/>
                      </a:moveTo>
                      <a:lnTo>
                        <a:pt x="1" y="17"/>
                      </a:ln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1" y="6"/>
                      </a:lnTo>
                      <a:lnTo>
                        <a:pt x="7" y="2"/>
                      </a:lnTo>
                      <a:lnTo>
                        <a:pt x="12" y="0"/>
                      </a:lnTo>
                      <a:lnTo>
                        <a:pt x="18" y="0"/>
                      </a:lnTo>
                      <a:lnTo>
                        <a:pt x="25" y="2"/>
                      </a:lnTo>
                      <a:lnTo>
                        <a:pt x="30" y="6"/>
                      </a:lnTo>
                      <a:lnTo>
                        <a:pt x="32" y="9"/>
                      </a:lnTo>
                      <a:lnTo>
                        <a:pt x="32" y="13"/>
                      </a:lnTo>
                      <a:lnTo>
                        <a:pt x="30" y="17"/>
                      </a:lnTo>
                      <a:lnTo>
                        <a:pt x="25" y="20"/>
                      </a:lnTo>
                      <a:lnTo>
                        <a:pt x="18" y="22"/>
                      </a:lnTo>
                      <a:lnTo>
                        <a:pt x="12" y="22"/>
                      </a:lnTo>
                      <a:lnTo>
                        <a:pt x="7" y="2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56" name="Freeform 365"/>
                <p:cNvSpPr>
                  <a:spLocks/>
                </p:cNvSpPr>
                <p:nvPr/>
              </p:nvSpPr>
              <p:spPr bwMode="auto">
                <a:xfrm>
                  <a:off x="3840" y="2381"/>
                  <a:ext cx="32" cy="22"/>
                </a:xfrm>
                <a:custGeom>
                  <a:avLst/>
                  <a:gdLst>
                    <a:gd name="T0" fmla="*/ 7 w 32"/>
                    <a:gd name="T1" fmla="*/ 20 h 22"/>
                    <a:gd name="T2" fmla="*/ 1 w 32"/>
                    <a:gd name="T3" fmla="*/ 17 h 22"/>
                    <a:gd name="T4" fmla="*/ 0 w 32"/>
                    <a:gd name="T5" fmla="*/ 13 h 22"/>
                    <a:gd name="T6" fmla="*/ 0 w 32"/>
                    <a:gd name="T7" fmla="*/ 9 h 22"/>
                    <a:gd name="T8" fmla="*/ 1 w 32"/>
                    <a:gd name="T9" fmla="*/ 6 h 22"/>
                    <a:gd name="T10" fmla="*/ 7 w 32"/>
                    <a:gd name="T11" fmla="*/ 2 h 22"/>
                    <a:gd name="T12" fmla="*/ 12 w 32"/>
                    <a:gd name="T13" fmla="*/ 0 h 22"/>
                    <a:gd name="T14" fmla="*/ 18 w 32"/>
                    <a:gd name="T15" fmla="*/ 0 h 22"/>
                    <a:gd name="T16" fmla="*/ 25 w 32"/>
                    <a:gd name="T17" fmla="*/ 2 h 22"/>
                    <a:gd name="T18" fmla="*/ 30 w 32"/>
                    <a:gd name="T19" fmla="*/ 6 h 22"/>
                    <a:gd name="T20" fmla="*/ 32 w 32"/>
                    <a:gd name="T21" fmla="*/ 9 h 22"/>
                    <a:gd name="T22" fmla="*/ 32 w 32"/>
                    <a:gd name="T23" fmla="*/ 13 h 22"/>
                    <a:gd name="T24" fmla="*/ 30 w 32"/>
                    <a:gd name="T25" fmla="*/ 17 h 22"/>
                    <a:gd name="T26" fmla="*/ 25 w 32"/>
                    <a:gd name="T27" fmla="*/ 20 h 22"/>
                    <a:gd name="T28" fmla="*/ 18 w 32"/>
                    <a:gd name="T29" fmla="*/ 22 h 22"/>
                    <a:gd name="T30" fmla="*/ 12 w 32"/>
                    <a:gd name="T31" fmla="*/ 22 h 22"/>
                    <a:gd name="T32" fmla="*/ 7 w 32"/>
                    <a:gd name="T33" fmla="*/ 20 h 2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2" h="22">
                      <a:moveTo>
                        <a:pt x="7" y="20"/>
                      </a:moveTo>
                      <a:lnTo>
                        <a:pt x="1" y="17"/>
                      </a:ln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1" y="6"/>
                      </a:lnTo>
                      <a:lnTo>
                        <a:pt x="7" y="2"/>
                      </a:lnTo>
                      <a:lnTo>
                        <a:pt x="12" y="0"/>
                      </a:lnTo>
                      <a:lnTo>
                        <a:pt x="18" y="0"/>
                      </a:lnTo>
                      <a:lnTo>
                        <a:pt x="25" y="2"/>
                      </a:lnTo>
                      <a:lnTo>
                        <a:pt x="30" y="6"/>
                      </a:lnTo>
                      <a:lnTo>
                        <a:pt x="32" y="9"/>
                      </a:lnTo>
                      <a:lnTo>
                        <a:pt x="32" y="13"/>
                      </a:lnTo>
                      <a:lnTo>
                        <a:pt x="30" y="17"/>
                      </a:lnTo>
                      <a:lnTo>
                        <a:pt x="25" y="20"/>
                      </a:lnTo>
                      <a:lnTo>
                        <a:pt x="18" y="22"/>
                      </a:lnTo>
                      <a:lnTo>
                        <a:pt x="12" y="22"/>
                      </a:lnTo>
                      <a:lnTo>
                        <a:pt x="7" y="2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57" name="Freeform 366"/>
                <p:cNvSpPr>
                  <a:spLocks/>
                </p:cNvSpPr>
                <p:nvPr/>
              </p:nvSpPr>
              <p:spPr bwMode="auto">
                <a:xfrm>
                  <a:off x="3840" y="1487"/>
                  <a:ext cx="32" cy="22"/>
                </a:xfrm>
                <a:custGeom>
                  <a:avLst/>
                  <a:gdLst>
                    <a:gd name="T0" fmla="*/ 1 w 32"/>
                    <a:gd name="T1" fmla="*/ 4 h 22"/>
                    <a:gd name="T2" fmla="*/ 1 w 32"/>
                    <a:gd name="T3" fmla="*/ 6 h 22"/>
                    <a:gd name="T4" fmla="*/ 0 w 32"/>
                    <a:gd name="T5" fmla="*/ 9 h 22"/>
                    <a:gd name="T6" fmla="*/ 0 w 32"/>
                    <a:gd name="T7" fmla="*/ 11 h 22"/>
                    <a:gd name="T8" fmla="*/ 1 w 32"/>
                    <a:gd name="T9" fmla="*/ 17 h 22"/>
                    <a:gd name="T10" fmla="*/ 5 w 32"/>
                    <a:gd name="T11" fmla="*/ 20 h 22"/>
                    <a:gd name="T12" fmla="*/ 12 w 32"/>
                    <a:gd name="T13" fmla="*/ 22 h 22"/>
                    <a:gd name="T14" fmla="*/ 16 w 32"/>
                    <a:gd name="T15" fmla="*/ 22 h 22"/>
                    <a:gd name="T16" fmla="*/ 21 w 32"/>
                    <a:gd name="T17" fmla="*/ 20 h 22"/>
                    <a:gd name="T18" fmla="*/ 27 w 32"/>
                    <a:gd name="T19" fmla="*/ 18 h 22"/>
                    <a:gd name="T20" fmla="*/ 28 w 32"/>
                    <a:gd name="T21" fmla="*/ 18 h 22"/>
                    <a:gd name="T22" fmla="*/ 30 w 32"/>
                    <a:gd name="T23" fmla="*/ 17 h 22"/>
                    <a:gd name="T24" fmla="*/ 32 w 32"/>
                    <a:gd name="T25" fmla="*/ 11 h 22"/>
                    <a:gd name="T26" fmla="*/ 30 w 32"/>
                    <a:gd name="T27" fmla="*/ 6 h 22"/>
                    <a:gd name="T28" fmla="*/ 28 w 32"/>
                    <a:gd name="T29" fmla="*/ 2 h 22"/>
                    <a:gd name="T30" fmla="*/ 23 w 32"/>
                    <a:gd name="T31" fmla="*/ 0 h 22"/>
                    <a:gd name="T32" fmla="*/ 21 w 32"/>
                    <a:gd name="T33" fmla="*/ 0 h 22"/>
                    <a:gd name="T34" fmla="*/ 18 w 32"/>
                    <a:gd name="T35" fmla="*/ 2 h 22"/>
                    <a:gd name="T36" fmla="*/ 16 w 32"/>
                    <a:gd name="T37" fmla="*/ 6 h 22"/>
                    <a:gd name="T38" fmla="*/ 14 w 32"/>
                    <a:gd name="T39" fmla="*/ 9 h 22"/>
                    <a:gd name="T40" fmla="*/ 14 w 32"/>
                    <a:gd name="T41" fmla="*/ 11 h 22"/>
                    <a:gd name="T42" fmla="*/ 16 w 32"/>
                    <a:gd name="T43" fmla="*/ 17 h 22"/>
                    <a:gd name="T44" fmla="*/ 18 w 32"/>
                    <a:gd name="T45" fmla="*/ 18 h 22"/>
                    <a:gd name="T46" fmla="*/ 23 w 32"/>
                    <a:gd name="T47" fmla="*/ 20 h 22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32" h="22">
                      <a:moveTo>
                        <a:pt x="1" y="4"/>
                      </a:moveTo>
                      <a:lnTo>
                        <a:pt x="1" y="6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1" y="17"/>
                      </a:lnTo>
                      <a:lnTo>
                        <a:pt x="5" y="20"/>
                      </a:lnTo>
                      <a:lnTo>
                        <a:pt x="12" y="22"/>
                      </a:lnTo>
                      <a:lnTo>
                        <a:pt x="16" y="22"/>
                      </a:lnTo>
                      <a:lnTo>
                        <a:pt x="21" y="20"/>
                      </a:lnTo>
                      <a:lnTo>
                        <a:pt x="27" y="18"/>
                      </a:lnTo>
                      <a:lnTo>
                        <a:pt x="28" y="18"/>
                      </a:lnTo>
                      <a:lnTo>
                        <a:pt x="30" y="17"/>
                      </a:lnTo>
                      <a:lnTo>
                        <a:pt x="32" y="11"/>
                      </a:lnTo>
                      <a:lnTo>
                        <a:pt x="30" y="6"/>
                      </a:lnTo>
                      <a:lnTo>
                        <a:pt x="28" y="2"/>
                      </a:lnTo>
                      <a:lnTo>
                        <a:pt x="23" y="0"/>
                      </a:lnTo>
                      <a:lnTo>
                        <a:pt x="21" y="0"/>
                      </a:lnTo>
                      <a:lnTo>
                        <a:pt x="18" y="2"/>
                      </a:lnTo>
                      <a:lnTo>
                        <a:pt x="16" y="6"/>
                      </a:lnTo>
                      <a:lnTo>
                        <a:pt x="14" y="9"/>
                      </a:lnTo>
                      <a:lnTo>
                        <a:pt x="14" y="11"/>
                      </a:lnTo>
                      <a:lnTo>
                        <a:pt x="16" y="17"/>
                      </a:lnTo>
                      <a:lnTo>
                        <a:pt x="18" y="18"/>
                      </a:lnTo>
                      <a:lnTo>
                        <a:pt x="23" y="2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58" name="Freeform 367"/>
                <p:cNvSpPr>
                  <a:spLocks/>
                </p:cNvSpPr>
                <p:nvPr/>
              </p:nvSpPr>
              <p:spPr bwMode="auto">
                <a:xfrm>
                  <a:off x="3840" y="1456"/>
                  <a:ext cx="32" cy="20"/>
                </a:xfrm>
                <a:custGeom>
                  <a:avLst/>
                  <a:gdLst>
                    <a:gd name="T0" fmla="*/ 0 w 32"/>
                    <a:gd name="T1" fmla="*/ 20 h 20"/>
                    <a:gd name="T2" fmla="*/ 0 w 32"/>
                    <a:gd name="T3" fmla="*/ 0 h 20"/>
                    <a:gd name="T4" fmla="*/ 1 w 32"/>
                    <a:gd name="T5" fmla="*/ 0 h 20"/>
                    <a:gd name="T6" fmla="*/ 9 w 32"/>
                    <a:gd name="T7" fmla="*/ 6 h 20"/>
                    <a:gd name="T8" fmla="*/ 16 w 32"/>
                    <a:gd name="T9" fmla="*/ 9 h 20"/>
                    <a:gd name="T10" fmla="*/ 23 w 32"/>
                    <a:gd name="T11" fmla="*/ 11 h 20"/>
                    <a:gd name="T12" fmla="*/ 32 w 32"/>
                    <a:gd name="T13" fmla="*/ 11 h 2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2" h="20">
                      <a:moveTo>
                        <a:pt x="0" y="2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9" y="6"/>
                      </a:lnTo>
                      <a:lnTo>
                        <a:pt x="16" y="9"/>
                      </a:lnTo>
                      <a:lnTo>
                        <a:pt x="23" y="11"/>
                      </a:lnTo>
                      <a:lnTo>
                        <a:pt x="32" y="1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59" name="Freeform 368"/>
                <p:cNvSpPr>
                  <a:spLocks/>
                </p:cNvSpPr>
                <p:nvPr/>
              </p:nvSpPr>
              <p:spPr bwMode="auto">
                <a:xfrm>
                  <a:off x="3840" y="1421"/>
                  <a:ext cx="32" cy="22"/>
                </a:xfrm>
                <a:custGeom>
                  <a:avLst/>
                  <a:gdLst>
                    <a:gd name="T0" fmla="*/ 7 w 32"/>
                    <a:gd name="T1" fmla="*/ 20 h 22"/>
                    <a:gd name="T2" fmla="*/ 1 w 32"/>
                    <a:gd name="T3" fmla="*/ 17 h 22"/>
                    <a:gd name="T4" fmla="*/ 0 w 32"/>
                    <a:gd name="T5" fmla="*/ 13 h 22"/>
                    <a:gd name="T6" fmla="*/ 0 w 32"/>
                    <a:gd name="T7" fmla="*/ 10 h 22"/>
                    <a:gd name="T8" fmla="*/ 1 w 32"/>
                    <a:gd name="T9" fmla="*/ 6 h 22"/>
                    <a:gd name="T10" fmla="*/ 7 w 32"/>
                    <a:gd name="T11" fmla="*/ 2 h 22"/>
                    <a:gd name="T12" fmla="*/ 12 w 32"/>
                    <a:gd name="T13" fmla="*/ 0 h 22"/>
                    <a:gd name="T14" fmla="*/ 18 w 32"/>
                    <a:gd name="T15" fmla="*/ 0 h 22"/>
                    <a:gd name="T16" fmla="*/ 25 w 32"/>
                    <a:gd name="T17" fmla="*/ 2 h 22"/>
                    <a:gd name="T18" fmla="*/ 30 w 32"/>
                    <a:gd name="T19" fmla="*/ 6 h 22"/>
                    <a:gd name="T20" fmla="*/ 32 w 32"/>
                    <a:gd name="T21" fmla="*/ 10 h 22"/>
                    <a:gd name="T22" fmla="*/ 32 w 32"/>
                    <a:gd name="T23" fmla="*/ 13 h 22"/>
                    <a:gd name="T24" fmla="*/ 30 w 32"/>
                    <a:gd name="T25" fmla="*/ 17 h 22"/>
                    <a:gd name="T26" fmla="*/ 25 w 32"/>
                    <a:gd name="T27" fmla="*/ 20 h 22"/>
                    <a:gd name="T28" fmla="*/ 18 w 32"/>
                    <a:gd name="T29" fmla="*/ 22 h 22"/>
                    <a:gd name="T30" fmla="*/ 12 w 32"/>
                    <a:gd name="T31" fmla="*/ 22 h 22"/>
                    <a:gd name="T32" fmla="*/ 7 w 32"/>
                    <a:gd name="T33" fmla="*/ 20 h 2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2" h="22">
                      <a:moveTo>
                        <a:pt x="7" y="20"/>
                      </a:moveTo>
                      <a:lnTo>
                        <a:pt x="1" y="17"/>
                      </a:lnTo>
                      <a:lnTo>
                        <a:pt x="0" y="13"/>
                      </a:lnTo>
                      <a:lnTo>
                        <a:pt x="0" y="10"/>
                      </a:lnTo>
                      <a:lnTo>
                        <a:pt x="1" y="6"/>
                      </a:lnTo>
                      <a:lnTo>
                        <a:pt x="7" y="2"/>
                      </a:lnTo>
                      <a:lnTo>
                        <a:pt x="12" y="0"/>
                      </a:lnTo>
                      <a:lnTo>
                        <a:pt x="18" y="0"/>
                      </a:lnTo>
                      <a:lnTo>
                        <a:pt x="25" y="2"/>
                      </a:lnTo>
                      <a:lnTo>
                        <a:pt x="30" y="6"/>
                      </a:lnTo>
                      <a:lnTo>
                        <a:pt x="32" y="10"/>
                      </a:lnTo>
                      <a:lnTo>
                        <a:pt x="32" y="13"/>
                      </a:lnTo>
                      <a:lnTo>
                        <a:pt x="30" y="17"/>
                      </a:lnTo>
                      <a:lnTo>
                        <a:pt x="25" y="20"/>
                      </a:lnTo>
                      <a:lnTo>
                        <a:pt x="18" y="22"/>
                      </a:lnTo>
                      <a:lnTo>
                        <a:pt x="12" y="22"/>
                      </a:lnTo>
                      <a:lnTo>
                        <a:pt x="7" y="2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60" name="Freeform 369"/>
                <p:cNvSpPr>
                  <a:spLocks/>
                </p:cNvSpPr>
                <p:nvPr/>
              </p:nvSpPr>
              <p:spPr bwMode="auto">
                <a:xfrm>
                  <a:off x="3840" y="1388"/>
                  <a:ext cx="32" cy="22"/>
                </a:xfrm>
                <a:custGeom>
                  <a:avLst/>
                  <a:gdLst>
                    <a:gd name="T0" fmla="*/ 7 w 32"/>
                    <a:gd name="T1" fmla="*/ 21 h 22"/>
                    <a:gd name="T2" fmla="*/ 1 w 32"/>
                    <a:gd name="T3" fmla="*/ 17 h 22"/>
                    <a:gd name="T4" fmla="*/ 0 w 32"/>
                    <a:gd name="T5" fmla="*/ 13 h 22"/>
                    <a:gd name="T6" fmla="*/ 0 w 32"/>
                    <a:gd name="T7" fmla="*/ 10 h 22"/>
                    <a:gd name="T8" fmla="*/ 1 w 32"/>
                    <a:gd name="T9" fmla="*/ 6 h 22"/>
                    <a:gd name="T10" fmla="*/ 7 w 32"/>
                    <a:gd name="T11" fmla="*/ 2 h 22"/>
                    <a:gd name="T12" fmla="*/ 12 w 32"/>
                    <a:gd name="T13" fmla="*/ 0 h 22"/>
                    <a:gd name="T14" fmla="*/ 18 w 32"/>
                    <a:gd name="T15" fmla="*/ 0 h 22"/>
                    <a:gd name="T16" fmla="*/ 25 w 32"/>
                    <a:gd name="T17" fmla="*/ 2 h 22"/>
                    <a:gd name="T18" fmla="*/ 30 w 32"/>
                    <a:gd name="T19" fmla="*/ 6 h 22"/>
                    <a:gd name="T20" fmla="*/ 32 w 32"/>
                    <a:gd name="T21" fmla="*/ 10 h 22"/>
                    <a:gd name="T22" fmla="*/ 32 w 32"/>
                    <a:gd name="T23" fmla="*/ 13 h 22"/>
                    <a:gd name="T24" fmla="*/ 30 w 32"/>
                    <a:gd name="T25" fmla="*/ 17 h 22"/>
                    <a:gd name="T26" fmla="*/ 25 w 32"/>
                    <a:gd name="T27" fmla="*/ 21 h 22"/>
                    <a:gd name="T28" fmla="*/ 18 w 32"/>
                    <a:gd name="T29" fmla="*/ 22 h 22"/>
                    <a:gd name="T30" fmla="*/ 12 w 32"/>
                    <a:gd name="T31" fmla="*/ 22 h 22"/>
                    <a:gd name="T32" fmla="*/ 7 w 32"/>
                    <a:gd name="T33" fmla="*/ 21 h 2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2" h="22">
                      <a:moveTo>
                        <a:pt x="7" y="21"/>
                      </a:moveTo>
                      <a:lnTo>
                        <a:pt x="1" y="17"/>
                      </a:lnTo>
                      <a:lnTo>
                        <a:pt x="0" y="13"/>
                      </a:lnTo>
                      <a:lnTo>
                        <a:pt x="0" y="10"/>
                      </a:lnTo>
                      <a:lnTo>
                        <a:pt x="1" y="6"/>
                      </a:lnTo>
                      <a:lnTo>
                        <a:pt x="7" y="2"/>
                      </a:lnTo>
                      <a:lnTo>
                        <a:pt x="12" y="0"/>
                      </a:lnTo>
                      <a:lnTo>
                        <a:pt x="18" y="0"/>
                      </a:lnTo>
                      <a:lnTo>
                        <a:pt x="25" y="2"/>
                      </a:lnTo>
                      <a:lnTo>
                        <a:pt x="30" y="6"/>
                      </a:lnTo>
                      <a:lnTo>
                        <a:pt x="32" y="10"/>
                      </a:lnTo>
                      <a:lnTo>
                        <a:pt x="32" y="13"/>
                      </a:lnTo>
                      <a:lnTo>
                        <a:pt x="30" y="17"/>
                      </a:lnTo>
                      <a:lnTo>
                        <a:pt x="25" y="21"/>
                      </a:lnTo>
                      <a:lnTo>
                        <a:pt x="18" y="22"/>
                      </a:lnTo>
                      <a:lnTo>
                        <a:pt x="12" y="22"/>
                      </a:lnTo>
                      <a:lnTo>
                        <a:pt x="7" y="2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61" name="Freeform 370"/>
                <p:cNvSpPr>
                  <a:spLocks/>
                </p:cNvSpPr>
                <p:nvPr/>
              </p:nvSpPr>
              <p:spPr bwMode="auto">
                <a:xfrm>
                  <a:off x="3840" y="1356"/>
                  <a:ext cx="32" cy="22"/>
                </a:xfrm>
                <a:custGeom>
                  <a:avLst/>
                  <a:gdLst>
                    <a:gd name="T0" fmla="*/ 7 w 32"/>
                    <a:gd name="T1" fmla="*/ 22 h 22"/>
                    <a:gd name="T2" fmla="*/ 1 w 32"/>
                    <a:gd name="T3" fmla="*/ 16 h 22"/>
                    <a:gd name="T4" fmla="*/ 0 w 32"/>
                    <a:gd name="T5" fmla="*/ 12 h 22"/>
                    <a:gd name="T6" fmla="*/ 0 w 32"/>
                    <a:gd name="T7" fmla="*/ 9 h 22"/>
                    <a:gd name="T8" fmla="*/ 1 w 32"/>
                    <a:gd name="T9" fmla="*/ 5 h 22"/>
                    <a:gd name="T10" fmla="*/ 7 w 32"/>
                    <a:gd name="T11" fmla="*/ 1 h 22"/>
                    <a:gd name="T12" fmla="*/ 12 w 32"/>
                    <a:gd name="T13" fmla="*/ 0 h 22"/>
                    <a:gd name="T14" fmla="*/ 18 w 32"/>
                    <a:gd name="T15" fmla="*/ 0 h 22"/>
                    <a:gd name="T16" fmla="*/ 25 w 32"/>
                    <a:gd name="T17" fmla="*/ 1 h 22"/>
                    <a:gd name="T18" fmla="*/ 30 w 32"/>
                    <a:gd name="T19" fmla="*/ 5 h 22"/>
                    <a:gd name="T20" fmla="*/ 32 w 32"/>
                    <a:gd name="T21" fmla="*/ 11 h 22"/>
                    <a:gd name="T22" fmla="*/ 32 w 32"/>
                    <a:gd name="T23" fmla="*/ 12 h 22"/>
                    <a:gd name="T24" fmla="*/ 30 w 32"/>
                    <a:gd name="T25" fmla="*/ 16 h 22"/>
                    <a:gd name="T26" fmla="*/ 25 w 32"/>
                    <a:gd name="T27" fmla="*/ 22 h 22"/>
                    <a:gd name="T28" fmla="*/ 18 w 32"/>
                    <a:gd name="T29" fmla="*/ 22 h 22"/>
                    <a:gd name="T30" fmla="*/ 12 w 32"/>
                    <a:gd name="T31" fmla="*/ 22 h 22"/>
                    <a:gd name="T32" fmla="*/ 7 w 32"/>
                    <a:gd name="T33" fmla="*/ 22 h 2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2" h="22">
                      <a:moveTo>
                        <a:pt x="7" y="22"/>
                      </a:moveTo>
                      <a:lnTo>
                        <a:pt x="1" y="16"/>
                      </a:lnTo>
                      <a:lnTo>
                        <a:pt x="0" y="12"/>
                      </a:lnTo>
                      <a:lnTo>
                        <a:pt x="0" y="9"/>
                      </a:lnTo>
                      <a:lnTo>
                        <a:pt x="1" y="5"/>
                      </a:lnTo>
                      <a:lnTo>
                        <a:pt x="7" y="1"/>
                      </a:lnTo>
                      <a:lnTo>
                        <a:pt x="12" y="0"/>
                      </a:lnTo>
                      <a:lnTo>
                        <a:pt x="18" y="0"/>
                      </a:lnTo>
                      <a:lnTo>
                        <a:pt x="25" y="1"/>
                      </a:lnTo>
                      <a:lnTo>
                        <a:pt x="30" y="5"/>
                      </a:lnTo>
                      <a:lnTo>
                        <a:pt x="32" y="11"/>
                      </a:lnTo>
                      <a:lnTo>
                        <a:pt x="32" y="12"/>
                      </a:lnTo>
                      <a:lnTo>
                        <a:pt x="30" y="16"/>
                      </a:lnTo>
                      <a:lnTo>
                        <a:pt x="25" y="22"/>
                      </a:lnTo>
                      <a:lnTo>
                        <a:pt x="18" y="22"/>
                      </a:lnTo>
                      <a:lnTo>
                        <a:pt x="12" y="22"/>
                      </a:lnTo>
                      <a:lnTo>
                        <a:pt x="7" y="2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62" name="Freeform 371"/>
                <p:cNvSpPr>
                  <a:spLocks/>
                </p:cNvSpPr>
                <p:nvPr/>
              </p:nvSpPr>
              <p:spPr bwMode="auto">
                <a:xfrm>
                  <a:off x="3840" y="1323"/>
                  <a:ext cx="32" cy="22"/>
                </a:xfrm>
                <a:custGeom>
                  <a:avLst/>
                  <a:gdLst>
                    <a:gd name="T0" fmla="*/ 7 w 32"/>
                    <a:gd name="T1" fmla="*/ 22 h 22"/>
                    <a:gd name="T2" fmla="*/ 1 w 32"/>
                    <a:gd name="T3" fmla="*/ 16 h 22"/>
                    <a:gd name="T4" fmla="*/ 0 w 32"/>
                    <a:gd name="T5" fmla="*/ 12 h 22"/>
                    <a:gd name="T6" fmla="*/ 0 w 32"/>
                    <a:gd name="T7" fmla="*/ 11 h 22"/>
                    <a:gd name="T8" fmla="*/ 1 w 32"/>
                    <a:gd name="T9" fmla="*/ 5 h 22"/>
                    <a:gd name="T10" fmla="*/ 7 w 32"/>
                    <a:gd name="T11" fmla="*/ 1 h 22"/>
                    <a:gd name="T12" fmla="*/ 12 w 32"/>
                    <a:gd name="T13" fmla="*/ 0 h 22"/>
                    <a:gd name="T14" fmla="*/ 18 w 32"/>
                    <a:gd name="T15" fmla="*/ 0 h 22"/>
                    <a:gd name="T16" fmla="*/ 25 w 32"/>
                    <a:gd name="T17" fmla="*/ 1 h 22"/>
                    <a:gd name="T18" fmla="*/ 30 w 32"/>
                    <a:gd name="T19" fmla="*/ 5 h 22"/>
                    <a:gd name="T20" fmla="*/ 32 w 32"/>
                    <a:gd name="T21" fmla="*/ 11 h 22"/>
                    <a:gd name="T22" fmla="*/ 32 w 32"/>
                    <a:gd name="T23" fmla="*/ 12 h 22"/>
                    <a:gd name="T24" fmla="*/ 30 w 32"/>
                    <a:gd name="T25" fmla="*/ 16 h 22"/>
                    <a:gd name="T26" fmla="*/ 25 w 32"/>
                    <a:gd name="T27" fmla="*/ 22 h 22"/>
                    <a:gd name="T28" fmla="*/ 18 w 32"/>
                    <a:gd name="T29" fmla="*/ 22 h 22"/>
                    <a:gd name="T30" fmla="*/ 12 w 32"/>
                    <a:gd name="T31" fmla="*/ 22 h 22"/>
                    <a:gd name="T32" fmla="*/ 7 w 32"/>
                    <a:gd name="T33" fmla="*/ 22 h 2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2" h="22">
                      <a:moveTo>
                        <a:pt x="7" y="22"/>
                      </a:moveTo>
                      <a:lnTo>
                        <a:pt x="1" y="16"/>
                      </a:lnTo>
                      <a:lnTo>
                        <a:pt x="0" y="12"/>
                      </a:lnTo>
                      <a:lnTo>
                        <a:pt x="0" y="11"/>
                      </a:lnTo>
                      <a:lnTo>
                        <a:pt x="1" y="5"/>
                      </a:lnTo>
                      <a:lnTo>
                        <a:pt x="7" y="1"/>
                      </a:lnTo>
                      <a:lnTo>
                        <a:pt x="12" y="0"/>
                      </a:lnTo>
                      <a:lnTo>
                        <a:pt x="18" y="0"/>
                      </a:lnTo>
                      <a:lnTo>
                        <a:pt x="25" y="1"/>
                      </a:lnTo>
                      <a:lnTo>
                        <a:pt x="30" y="5"/>
                      </a:lnTo>
                      <a:lnTo>
                        <a:pt x="32" y="11"/>
                      </a:lnTo>
                      <a:lnTo>
                        <a:pt x="32" y="12"/>
                      </a:lnTo>
                      <a:lnTo>
                        <a:pt x="30" y="16"/>
                      </a:lnTo>
                      <a:lnTo>
                        <a:pt x="25" y="22"/>
                      </a:lnTo>
                      <a:lnTo>
                        <a:pt x="18" y="22"/>
                      </a:lnTo>
                      <a:lnTo>
                        <a:pt x="12" y="22"/>
                      </a:lnTo>
                      <a:lnTo>
                        <a:pt x="7" y="2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63" name="Freeform 372"/>
                <p:cNvSpPr>
                  <a:spLocks/>
                </p:cNvSpPr>
                <p:nvPr/>
              </p:nvSpPr>
              <p:spPr bwMode="auto">
                <a:xfrm>
                  <a:off x="3840" y="1290"/>
                  <a:ext cx="32" cy="22"/>
                </a:xfrm>
                <a:custGeom>
                  <a:avLst/>
                  <a:gdLst>
                    <a:gd name="T0" fmla="*/ 7 w 32"/>
                    <a:gd name="T1" fmla="*/ 22 h 22"/>
                    <a:gd name="T2" fmla="*/ 1 w 32"/>
                    <a:gd name="T3" fmla="*/ 18 h 22"/>
                    <a:gd name="T4" fmla="*/ 0 w 32"/>
                    <a:gd name="T5" fmla="*/ 13 h 22"/>
                    <a:gd name="T6" fmla="*/ 0 w 32"/>
                    <a:gd name="T7" fmla="*/ 11 h 22"/>
                    <a:gd name="T8" fmla="*/ 1 w 32"/>
                    <a:gd name="T9" fmla="*/ 5 h 22"/>
                    <a:gd name="T10" fmla="*/ 7 w 32"/>
                    <a:gd name="T11" fmla="*/ 2 h 22"/>
                    <a:gd name="T12" fmla="*/ 12 w 32"/>
                    <a:gd name="T13" fmla="*/ 0 h 22"/>
                    <a:gd name="T14" fmla="*/ 18 w 32"/>
                    <a:gd name="T15" fmla="*/ 0 h 22"/>
                    <a:gd name="T16" fmla="*/ 25 w 32"/>
                    <a:gd name="T17" fmla="*/ 2 h 22"/>
                    <a:gd name="T18" fmla="*/ 30 w 32"/>
                    <a:gd name="T19" fmla="*/ 5 h 22"/>
                    <a:gd name="T20" fmla="*/ 32 w 32"/>
                    <a:gd name="T21" fmla="*/ 11 h 22"/>
                    <a:gd name="T22" fmla="*/ 32 w 32"/>
                    <a:gd name="T23" fmla="*/ 13 h 22"/>
                    <a:gd name="T24" fmla="*/ 30 w 32"/>
                    <a:gd name="T25" fmla="*/ 18 h 22"/>
                    <a:gd name="T26" fmla="*/ 25 w 32"/>
                    <a:gd name="T27" fmla="*/ 22 h 22"/>
                    <a:gd name="T28" fmla="*/ 18 w 32"/>
                    <a:gd name="T29" fmla="*/ 22 h 22"/>
                    <a:gd name="T30" fmla="*/ 12 w 32"/>
                    <a:gd name="T31" fmla="*/ 22 h 22"/>
                    <a:gd name="T32" fmla="*/ 7 w 32"/>
                    <a:gd name="T33" fmla="*/ 22 h 2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2" h="22">
                      <a:moveTo>
                        <a:pt x="7" y="22"/>
                      </a:moveTo>
                      <a:lnTo>
                        <a:pt x="1" y="18"/>
                      </a:ln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1" y="5"/>
                      </a:lnTo>
                      <a:lnTo>
                        <a:pt x="7" y="2"/>
                      </a:lnTo>
                      <a:lnTo>
                        <a:pt x="12" y="0"/>
                      </a:lnTo>
                      <a:lnTo>
                        <a:pt x="18" y="0"/>
                      </a:lnTo>
                      <a:lnTo>
                        <a:pt x="25" y="2"/>
                      </a:lnTo>
                      <a:lnTo>
                        <a:pt x="30" y="5"/>
                      </a:lnTo>
                      <a:lnTo>
                        <a:pt x="32" y="11"/>
                      </a:lnTo>
                      <a:lnTo>
                        <a:pt x="32" y="13"/>
                      </a:lnTo>
                      <a:lnTo>
                        <a:pt x="30" y="18"/>
                      </a:lnTo>
                      <a:lnTo>
                        <a:pt x="25" y="22"/>
                      </a:lnTo>
                      <a:lnTo>
                        <a:pt x="18" y="22"/>
                      </a:lnTo>
                      <a:lnTo>
                        <a:pt x="12" y="22"/>
                      </a:lnTo>
                      <a:lnTo>
                        <a:pt x="7" y="2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64" name="Freeform 373"/>
                <p:cNvSpPr>
                  <a:spLocks/>
                </p:cNvSpPr>
                <p:nvPr/>
              </p:nvSpPr>
              <p:spPr bwMode="auto">
                <a:xfrm>
                  <a:off x="3712" y="758"/>
                  <a:ext cx="22" cy="33"/>
                </a:xfrm>
                <a:custGeom>
                  <a:avLst/>
                  <a:gdLst>
                    <a:gd name="T0" fmla="*/ 2 w 22"/>
                    <a:gd name="T1" fmla="*/ 7 h 33"/>
                    <a:gd name="T2" fmla="*/ 5 w 22"/>
                    <a:gd name="T3" fmla="*/ 2 h 33"/>
                    <a:gd name="T4" fmla="*/ 11 w 22"/>
                    <a:gd name="T5" fmla="*/ 0 h 33"/>
                    <a:gd name="T6" fmla="*/ 13 w 22"/>
                    <a:gd name="T7" fmla="*/ 0 h 33"/>
                    <a:gd name="T8" fmla="*/ 16 w 22"/>
                    <a:gd name="T9" fmla="*/ 2 h 33"/>
                    <a:gd name="T10" fmla="*/ 22 w 22"/>
                    <a:gd name="T11" fmla="*/ 7 h 33"/>
                    <a:gd name="T12" fmla="*/ 22 w 22"/>
                    <a:gd name="T13" fmla="*/ 14 h 33"/>
                    <a:gd name="T14" fmla="*/ 22 w 22"/>
                    <a:gd name="T15" fmla="*/ 20 h 33"/>
                    <a:gd name="T16" fmla="*/ 22 w 22"/>
                    <a:gd name="T17" fmla="*/ 27 h 33"/>
                    <a:gd name="T18" fmla="*/ 16 w 22"/>
                    <a:gd name="T19" fmla="*/ 33 h 33"/>
                    <a:gd name="T20" fmla="*/ 13 w 22"/>
                    <a:gd name="T21" fmla="*/ 33 h 33"/>
                    <a:gd name="T22" fmla="*/ 9 w 22"/>
                    <a:gd name="T23" fmla="*/ 33 h 33"/>
                    <a:gd name="T24" fmla="*/ 5 w 22"/>
                    <a:gd name="T25" fmla="*/ 33 h 33"/>
                    <a:gd name="T26" fmla="*/ 2 w 22"/>
                    <a:gd name="T27" fmla="*/ 27 h 33"/>
                    <a:gd name="T28" fmla="*/ 0 w 22"/>
                    <a:gd name="T29" fmla="*/ 20 h 33"/>
                    <a:gd name="T30" fmla="*/ 0 w 22"/>
                    <a:gd name="T31" fmla="*/ 14 h 33"/>
                    <a:gd name="T32" fmla="*/ 2 w 22"/>
                    <a:gd name="T33" fmla="*/ 7 h 3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2" h="33">
                      <a:moveTo>
                        <a:pt x="2" y="7"/>
                      </a:moveTo>
                      <a:lnTo>
                        <a:pt x="5" y="2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6" y="2"/>
                      </a:lnTo>
                      <a:lnTo>
                        <a:pt x="22" y="7"/>
                      </a:lnTo>
                      <a:lnTo>
                        <a:pt x="22" y="14"/>
                      </a:lnTo>
                      <a:lnTo>
                        <a:pt x="22" y="20"/>
                      </a:lnTo>
                      <a:lnTo>
                        <a:pt x="22" y="27"/>
                      </a:lnTo>
                      <a:lnTo>
                        <a:pt x="16" y="33"/>
                      </a:lnTo>
                      <a:lnTo>
                        <a:pt x="13" y="33"/>
                      </a:lnTo>
                      <a:lnTo>
                        <a:pt x="9" y="33"/>
                      </a:lnTo>
                      <a:lnTo>
                        <a:pt x="5" y="33"/>
                      </a:lnTo>
                      <a:lnTo>
                        <a:pt x="2" y="27"/>
                      </a:lnTo>
                      <a:lnTo>
                        <a:pt x="0" y="20"/>
                      </a:lnTo>
                      <a:lnTo>
                        <a:pt x="0" y="14"/>
                      </a:lnTo>
                      <a:lnTo>
                        <a:pt x="2" y="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65" name="Freeform 374"/>
                <p:cNvSpPr>
                  <a:spLocks/>
                </p:cNvSpPr>
                <p:nvPr/>
              </p:nvSpPr>
              <p:spPr bwMode="auto">
                <a:xfrm>
                  <a:off x="3744" y="758"/>
                  <a:ext cx="22" cy="33"/>
                </a:xfrm>
                <a:custGeom>
                  <a:avLst/>
                  <a:gdLst>
                    <a:gd name="T0" fmla="*/ 2 w 22"/>
                    <a:gd name="T1" fmla="*/ 7 h 33"/>
                    <a:gd name="T2" fmla="*/ 6 w 22"/>
                    <a:gd name="T3" fmla="*/ 2 h 33"/>
                    <a:gd name="T4" fmla="*/ 9 w 22"/>
                    <a:gd name="T5" fmla="*/ 0 h 33"/>
                    <a:gd name="T6" fmla="*/ 13 w 22"/>
                    <a:gd name="T7" fmla="*/ 0 h 33"/>
                    <a:gd name="T8" fmla="*/ 17 w 22"/>
                    <a:gd name="T9" fmla="*/ 2 h 33"/>
                    <a:gd name="T10" fmla="*/ 20 w 22"/>
                    <a:gd name="T11" fmla="*/ 7 h 33"/>
                    <a:gd name="T12" fmla="*/ 22 w 22"/>
                    <a:gd name="T13" fmla="*/ 14 h 33"/>
                    <a:gd name="T14" fmla="*/ 22 w 22"/>
                    <a:gd name="T15" fmla="*/ 20 h 33"/>
                    <a:gd name="T16" fmla="*/ 20 w 22"/>
                    <a:gd name="T17" fmla="*/ 27 h 33"/>
                    <a:gd name="T18" fmla="*/ 17 w 22"/>
                    <a:gd name="T19" fmla="*/ 33 h 33"/>
                    <a:gd name="T20" fmla="*/ 13 w 22"/>
                    <a:gd name="T21" fmla="*/ 33 h 33"/>
                    <a:gd name="T22" fmla="*/ 9 w 22"/>
                    <a:gd name="T23" fmla="*/ 33 h 33"/>
                    <a:gd name="T24" fmla="*/ 6 w 22"/>
                    <a:gd name="T25" fmla="*/ 33 h 33"/>
                    <a:gd name="T26" fmla="*/ 2 w 22"/>
                    <a:gd name="T27" fmla="*/ 27 h 33"/>
                    <a:gd name="T28" fmla="*/ 0 w 22"/>
                    <a:gd name="T29" fmla="*/ 20 h 33"/>
                    <a:gd name="T30" fmla="*/ 0 w 22"/>
                    <a:gd name="T31" fmla="*/ 14 h 33"/>
                    <a:gd name="T32" fmla="*/ 2 w 22"/>
                    <a:gd name="T33" fmla="*/ 7 h 3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2" h="33">
                      <a:moveTo>
                        <a:pt x="2" y="7"/>
                      </a:moveTo>
                      <a:lnTo>
                        <a:pt x="6" y="2"/>
                      </a:lnTo>
                      <a:lnTo>
                        <a:pt x="9" y="0"/>
                      </a:lnTo>
                      <a:lnTo>
                        <a:pt x="13" y="0"/>
                      </a:lnTo>
                      <a:lnTo>
                        <a:pt x="17" y="2"/>
                      </a:lnTo>
                      <a:lnTo>
                        <a:pt x="20" y="7"/>
                      </a:lnTo>
                      <a:lnTo>
                        <a:pt x="22" y="14"/>
                      </a:lnTo>
                      <a:lnTo>
                        <a:pt x="22" y="20"/>
                      </a:lnTo>
                      <a:lnTo>
                        <a:pt x="20" y="27"/>
                      </a:lnTo>
                      <a:lnTo>
                        <a:pt x="17" y="33"/>
                      </a:lnTo>
                      <a:lnTo>
                        <a:pt x="13" y="33"/>
                      </a:lnTo>
                      <a:lnTo>
                        <a:pt x="9" y="33"/>
                      </a:lnTo>
                      <a:lnTo>
                        <a:pt x="6" y="33"/>
                      </a:lnTo>
                      <a:lnTo>
                        <a:pt x="2" y="27"/>
                      </a:lnTo>
                      <a:lnTo>
                        <a:pt x="0" y="20"/>
                      </a:lnTo>
                      <a:lnTo>
                        <a:pt x="0" y="14"/>
                      </a:lnTo>
                      <a:lnTo>
                        <a:pt x="2" y="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66" name="Freeform 375"/>
                <p:cNvSpPr>
                  <a:spLocks/>
                </p:cNvSpPr>
                <p:nvPr/>
              </p:nvSpPr>
              <p:spPr bwMode="auto">
                <a:xfrm>
                  <a:off x="3777" y="758"/>
                  <a:ext cx="21" cy="33"/>
                </a:xfrm>
                <a:custGeom>
                  <a:avLst/>
                  <a:gdLst>
                    <a:gd name="T0" fmla="*/ 2 w 21"/>
                    <a:gd name="T1" fmla="*/ 7 h 33"/>
                    <a:gd name="T2" fmla="*/ 5 w 21"/>
                    <a:gd name="T3" fmla="*/ 2 h 33"/>
                    <a:gd name="T4" fmla="*/ 9 w 21"/>
                    <a:gd name="T5" fmla="*/ 0 h 33"/>
                    <a:gd name="T6" fmla="*/ 12 w 21"/>
                    <a:gd name="T7" fmla="*/ 0 h 33"/>
                    <a:gd name="T8" fmla="*/ 16 w 21"/>
                    <a:gd name="T9" fmla="*/ 2 h 33"/>
                    <a:gd name="T10" fmla="*/ 20 w 21"/>
                    <a:gd name="T11" fmla="*/ 7 h 33"/>
                    <a:gd name="T12" fmla="*/ 21 w 21"/>
                    <a:gd name="T13" fmla="*/ 14 h 33"/>
                    <a:gd name="T14" fmla="*/ 21 w 21"/>
                    <a:gd name="T15" fmla="*/ 20 h 33"/>
                    <a:gd name="T16" fmla="*/ 20 w 21"/>
                    <a:gd name="T17" fmla="*/ 27 h 33"/>
                    <a:gd name="T18" fmla="*/ 16 w 21"/>
                    <a:gd name="T19" fmla="*/ 33 h 33"/>
                    <a:gd name="T20" fmla="*/ 12 w 21"/>
                    <a:gd name="T21" fmla="*/ 33 h 33"/>
                    <a:gd name="T22" fmla="*/ 9 w 21"/>
                    <a:gd name="T23" fmla="*/ 33 h 33"/>
                    <a:gd name="T24" fmla="*/ 5 w 21"/>
                    <a:gd name="T25" fmla="*/ 33 h 33"/>
                    <a:gd name="T26" fmla="*/ 2 w 21"/>
                    <a:gd name="T27" fmla="*/ 27 h 33"/>
                    <a:gd name="T28" fmla="*/ 0 w 21"/>
                    <a:gd name="T29" fmla="*/ 20 h 33"/>
                    <a:gd name="T30" fmla="*/ 0 w 21"/>
                    <a:gd name="T31" fmla="*/ 14 h 33"/>
                    <a:gd name="T32" fmla="*/ 2 w 21"/>
                    <a:gd name="T33" fmla="*/ 7 h 3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1" h="33">
                      <a:moveTo>
                        <a:pt x="2" y="7"/>
                      </a:moveTo>
                      <a:lnTo>
                        <a:pt x="5" y="2"/>
                      </a:ln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16" y="2"/>
                      </a:lnTo>
                      <a:lnTo>
                        <a:pt x="20" y="7"/>
                      </a:lnTo>
                      <a:lnTo>
                        <a:pt x="21" y="14"/>
                      </a:lnTo>
                      <a:lnTo>
                        <a:pt x="21" y="20"/>
                      </a:lnTo>
                      <a:lnTo>
                        <a:pt x="20" y="27"/>
                      </a:lnTo>
                      <a:lnTo>
                        <a:pt x="16" y="33"/>
                      </a:lnTo>
                      <a:lnTo>
                        <a:pt x="12" y="33"/>
                      </a:lnTo>
                      <a:lnTo>
                        <a:pt x="9" y="33"/>
                      </a:lnTo>
                      <a:lnTo>
                        <a:pt x="5" y="33"/>
                      </a:lnTo>
                      <a:lnTo>
                        <a:pt x="2" y="27"/>
                      </a:lnTo>
                      <a:lnTo>
                        <a:pt x="0" y="20"/>
                      </a:lnTo>
                      <a:lnTo>
                        <a:pt x="0" y="14"/>
                      </a:lnTo>
                      <a:lnTo>
                        <a:pt x="2" y="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67" name="Freeform 376"/>
                <p:cNvSpPr>
                  <a:spLocks/>
                </p:cNvSpPr>
                <p:nvPr/>
              </p:nvSpPr>
              <p:spPr bwMode="auto">
                <a:xfrm>
                  <a:off x="3809" y="758"/>
                  <a:ext cx="22" cy="33"/>
                </a:xfrm>
                <a:custGeom>
                  <a:avLst/>
                  <a:gdLst>
                    <a:gd name="T0" fmla="*/ 2 w 22"/>
                    <a:gd name="T1" fmla="*/ 7 h 33"/>
                    <a:gd name="T2" fmla="*/ 6 w 22"/>
                    <a:gd name="T3" fmla="*/ 2 h 33"/>
                    <a:gd name="T4" fmla="*/ 9 w 22"/>
                    <a:gd name="T5" fmla="*/ 0 h 33"/>
                    <a:gd name="T6" fmla="*/ 13 w 22"/>
                    <a:gd name="T7" fmla="*/ 0 h 33"/>
                    <a:gd name="T8" fmla="*/ 16 w 22"/>
                    <a:gd name="T9" fmla="*/ 2 h 33"/>
                    <a:gd name="T10" fmla="*/ 20 w 22"/>
                    <a:gd name="T11" fmla="*/ 7 h 33"/>
                    <a:gd name="T12" fmla="*/ 22 w 22"/>
                    <a:gd name="T13" fmla="*/ 14 h 33"/>
                    <a:gd name="T14" fmla="*/ 22 w 22"/>
                    <a:gd name="T15" fmla="*/ 20 h 33"/>
                    <a:gd name="T16" fmla="*/ 20 w 22"/>
                    <a:gd name="T17" fmla="*/ 27 h 33"/>
                    <a:gd name="T18" fmla="*/ 16 w 22"/>
                    <a:gd name="T19" fmla="*/ 33 h 33"/>
                    <a:gd name="T20" fmla="*/ 13 w 22"/>
                    <a:gd name="T21" fmla="*/ 33 h 33"/>
                    <a:gd name="T22" fmla="*/ 9 w 22"/>
                    <a:gd name="T23" fmla="*/ 33 h 33"/>
                    <a:gd name="T24" fmla="*/ 6 w 22"/>
                    <a:gd name="T25" fmla="*/ 33 h 33"/>
                    <a:gd name="T26" fmla="*/ 2 w 22"/>
                    <a:gd name="T27" fmla="*/ 27 h 33"/>
                    <a:gd name="T28" fmla="*/ 0 w 22"/>
                    <a:gd name="T29" fmla="*/ 20 h 33"/>
                    <a:gd name="T30" fmla="*/ 0 w 22"/>
                    <a:gd name="T31" fmla="*/ 14 h 33"/>
                    <a:gd name="T32" fmla="*/ 2 w 22"/>
                    <a:gd name="T33" fmla="*/ 7 h 3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2" h="33">
                      <a:moveTo>
                        <a:pt x="2" y="7"/>
                      </a:moveTo>
                      <a:lnTo>
                        <a:pt x="6" y="2"/>
                      </a:lnTo>
                      <a:lnTo>
                        <a:pt x="9" y="0"/>
                      </a:lnTo>
                      <a:lnTo>
                        <a:pt x="13" y="0"/>
                      </a:lnTo>
                      <a:lnTo>
                        <a:pt x="16" y="2"/>
                      </a:lnTo>
                      <a:lnTo>
                        <a:pt x="20" y="7"/>
                      </a:lnTo>
                      <a:lnTo>
                        <a:pt x="22" y="14"/>
                      </a:lnTo>
                      <a:lnTo>
                        <a:pt x="22" y="20"/>
                      </a:lnTo>
                      <a:lnTo>
                        <a:pt x="20" y="27"/>
                      </a:lnTo>
                      <a:lnTo>
                        <a:pt x="16" y="33"/>
                      </a:lnTo>
                      <a:lnTo>
                        <a:pt x="13" y="33"/>
                      </a:lnTo>
                      <a:lnTo>
                        <a:pt x="9" y="33"/>
                      </a:lnTo>
                      <a:lnTo>
                        <a:pt x="6" y="33"/>
                      </a:lnTo>
                      <a:lnTo>
                        <a:pt x="2" y="27"/>
                      </a:lnTo>
                      <a:lnTo>
                        <a:pt x="0" y="20"/>
                      </a:lnTo>
                      <a:lnTo>
                        <a:pt x="0" y="14"/>
                      </a:lnTo>
                      <a:lnTo>
                        <a:pt x="2" y="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68" name="Freeform 377"/>
                <p:cNvSpPr>
                  <a:spLocks/>
                </p:cNvSpPr>
                <p:nvPr/>
              </p:nvSpPr>
              <p:spPr bwMode="auto">
                <a:xfrm>
                  <a:off x="3841" y="758"/>
                  <a:ext cx="22" cy="33"/>
                </a:xfrm>
                <a:custGeom>
                  <a:avLst/>
                  <a:gdLst>
                    <a:gd name="T0" fmla="*/ 2 w 22"/>
                    <a:gd name="T1" fmla="*/ 7 h 33"/>
                    <a:gd name="T2" fmla="*/ 6 w 22"/>
                    <a:gd name="T3" fmla="*/ 2 h 33"/>
                    <a:gd name="T4" fmla="*/ 9 w 22"/>
                    <a:gd name="T5" fmla="*/ 0 h 33"/>
                    <a:gd name="T6" fmla="*/ 13 w 22"/>
                    <a:gd name="T7" fmla="*/ 0 h 33"/>
                    <a:gd name="T8" fmla="*/ 17 w 22"/>
                    <a:gd name="T9" fmla="*/ 2 h 33"/>
                    <a:gd name="T10" fmla="*/ 20 w 22"/>
                    <a:gd name="T11" fmla="*/ 7 h 33"/>
                    <a:gd name="T12" fmla="*/ 22 w 22"/>
                    <a:gd name="T13" fmla="*/ 14 h 33"/>
                    <a:gd name="T14" fmla="*/ 22 w 22"/>
                    <a:gd name="T15" fmla="*/ 20 h 33"/>
                    <a:gd name="T16" fmla="*/ 20 w 22"/>
                    <a:gd name="T17" fmla="*/ 27 h 33"/>
                    <a:gd name="T18" fmla="*/ 17 w 22"/>
                    <a:gd name="T19" fmla="*/ 33 h 33"/>
                    <a:gd name="T20" fmla="*/ 13 w 22"/>
                    <a:gd name="T21" fmla="*/ 33 h 33"/>
                    <a:gd name="T22" fmla="*/ 9 w 22"/>
                    <a:gd name="T23" fmla="*/ 33 h 33"/>
                    <a:gd name="T24" fmla="*/ 6 w 22"/>
                    <a:gd name="T25" fmla="*/ 33 h 33"/>
                    <a:gd name="T26" fmla="*/ 2 w 22"/>
                    <a:gd name="T27" fmla="*/ 27 h 33"/>
                    <a:gd name="T28" fmla="*/ 0 w 22"/>
                    <a:gd name="T29" fmla="*/ 20 h 33"/>
                    <a:gd name="T30" fmla="*/ 0 w 22"/>
                    <a:gd name="T31" fmla="*/ 14 h 33"/>
                    <a:gd name="T32" fmla="*/ 2 w 22"/>
                    <a:gd name="T33" fmla="*/ 7 h 3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2" h="33">
                      <a:moveTo>
                        <a:pt x="2" y="7"/>
                      </a:moveTo>
                      <a:lnTo>
                        <a:pt x="6" y="2"/>
                      </a:lnTo>
                      <a:lnTo>
                        <a:pt x="9" y="0"/>
                      </a:lnTo>
                      <a:lnTo>
                        <a:pt x="13" y="0"/>
                      </a:lnTo>
                      <a:lnTo>
                        <a:pt x="17" y="2"/>
                      </a:lnTo>
                      <a:lnTo>
                        <a:pt x="20" y="7"/>
                      </a:lnTo>
                      <a:lnTo>
                        <a:pt x="22" y="14"/>
                      </a:lnTo>
                      <a:lnTo>
                        <a:pt x="22" y="20"/>
                      </a:lnTo>
                      <a:lnTo>
                        <a:pt x="20" y="27"/>
                      </a:lnTo>
                      <a:lnTo>
                        <a:pt x="17" y="33"/>
                      </a:lnTo>
                      <a:lnTo>
                        <a:pt x="13" y="33"/>
                      </a:lnTo>
                      <a:lnTo>
                        <a:pt x="9" y="33"/>
                      </a:lnTo>
                      <a:lnTo>
                        <a:pt x="6" y="33"/>
                      </a:lnTo>
                      <a:lnTo>
                        <a:pt x="2" y="27"/>
                      </a:lnTo>
                      <a:lnTo>
                        <a:pt x="0" y="20"/>
                      </a:lnTo>
                      <a:lnTo>
                        <a:pt x="0" y="14"/>
                      </a:lnTo>
                      <a:lnTo>
                        <a:pt x="2" y="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69" name="Line 378"/>
                <p:cNvSpPr>
                  <a:spLocks noChangeShapeType="1"/>
                </p:cNvSpPr>
                <p:nvPr/>
              </p:nvSpPr>
              <p:spPr bwMode="auto">
                <a:xfrm>
                  <a:off x="504" y="3579"/>
                  <a:ext cx="3325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70" name="Line 379"/>
                <p:cNvSpPr>
                  <a:spLocks noChangeShapeType="1"/>
                </p:cNvSpPr>
                <p:nvPr/>
              </p:nvSpPr>
              <p:spPr bwMode="auto">
                <a:xfrm flipV="1">
                  <a:off x="2167" y="3579"/>
                  <a:ext cx="1" cy="5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71" name="Line 380"/>
                <p:cNvSpPr>
                  <a:spLocks noChangeShapeType="1"/>
                </p:cNvSpPr>
                <p:nvPr/>
              </p:nvSpPr>
              <p:spPr bwMode="auto">
                <a:xfrm flipV="1">
                  <a:off x="2702" y="3579"/>
                  <a:ext cx="1" cy="5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72" name="Line 381"/>
                <p:cNvSpPr>
                  <a:spLocks noChangeShapeType="1"/>
                </p:cNvSpPr>
                <p:nvPr/>
              </p:nvSpPr>
              <p:spPr bwMode="auto">
                <a:xfrm flipV="1">
                  <a:off x="1095" y="3579"/>
                  <a:ext cx="1" cy="5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73" name="Line 382"/>
                <p:cNvSpPr>
                  <a:spLocks noChangeShapeType="1"/>
                </p:cNvSpPr>
                <p:nvPr/>
              </p:nvSpPr>
              <p:spPr bwMode="auto">
                <a:xfrm flipV="1">
                  <a:off x="1631" y="3579"/>
                  <a:ext cx="1" cy="5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74" name="Line 383"/>
                <p:cNvSpPr>
                  <a:spLocks noChangeShapeType="1"/>
                </p:cNvSpPr>
                <p:nvPr/>
              </p:nvSpPr>
              <p:spPr bwMode="auto">
                <a:xfrm flipV="1">
                  <a:off x="3238" y="3579"/>
                  <a:ext cx="1" cy="5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75" name="Line 384"/>
                <p:cNvSpPr>
                  <a:spLocks noChangeShapeType="1"/>
                </p:cNvSpPr>
                <p:nvPr/>
              </p:nvSpPr>
              <p:spPr bwMode="auto">
                <a:xfrm flipH="1">
                  <a:off x="481" y="3643"/>
                  <a:ext cx="9" cy="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76" name="Line 385"/>
                <p:cNvSpPr>
                  <a:spLocks noChangeShapeType="1"/>
                </p:cNvSpPr>
                <p:nvPr/>
              </p:nvSpPr>
              <p:spPr bwMode="auto">
                <a:xfrm>
                  <a:off x="490" y="3643"/>
                  <a:ext cx="1" cy="3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77" name="Freeform 386"/>
                <p:cNvSpPr>
                  <a:spLocks/>
                </p:cNvSpPr>
                <p:nvPr/>
              </p:nvSpPr>
              <p:spPr bwMode="auto">
                <a:xfrm>
                  <a:off x="511" y="3643"/>
                  <a:ext cx="18" cy="31"/>
                </a:xfrm>
                <a:custGeom>
                  <a:avLst/>
                  <a:gdLst>
                    <a:gd name="T0" fmla="*/ 18 w 18"/>
                    <a:gd name="T1" fmla="*/ 20 h 31"/>
                    <a:gd name="T2" fmla="*/ 0 w 18"/>
                    <a:gd name="T3" fmla="*/ 20 h 31"/>
                    <a:gd name="T4" fmla="*/ 0 w 18"/>
                    <a:gd name="T5" fmla="*/ 20 h 31"/>
                    <a:gd name="T6" fmla="*/ 15 w 18"/>
                    <a:gd name="T7" fmla="*/ 0 h 31"/>
                    <a:gd name="T8" fmla="*/ 16 w 18"/>
                    <a:gd name="T9" fmla="*/ 0 h 31"/>
                    <a:gd name="T10" fmla="*/ 16 w 18"/>
                    <a:gd name="T11" fmla="*/ 31 h 3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8" h="31">
                      <a:moveTo>
                        <a:pt x="18" y="20"/>
                      </a:moveTo>
                      <a:lnTo>
                        <a:pt x="0" y="20"/>
                      </a:lnTo>
                      <a:lnTo>
                        <a:pt x="15" y="0"/>
                      </a:lnTo>
                      <a:lnTo>
                        <a:pt x="16" y="0"/>
                      </a:lnTo>
                      <a:lnTo>
                        <a:pt x="16" y="3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78" name="Freeform 387"/>
                <p:cNvSpPr>
                  <a:spLocks/>
                </p:cNvSpPr>
                <p:nvPr/>
              </p:nvSpPr>
              <p:spPr bwMode="auto">
                <a:xfrm>
                  <a:off x="544" y="3643"/>
                  <a:ext cx="19" cy="32"/>
                </a:xfrm>
                <a:custGeom>
                  <a:avLst/>
                  <a:gdLst>
                    <a:gd name="T0" fmla="*/ 0 w 19"/>
                    <a:gd name="T1" fmla="*/ 5 h 32"/>
                    <a:gd name="T2" fmla="*/ 3 w 19"/>
                    <a:gd name="T3" fmla="*/ 0 h 32"/>
                    <a:gd name="T4" fmla="*/ 9 w 19"/>
                    <a:gd name="T5" fmla="*/ 0 h 32"/>
                    <a:gd name="T6" fmla="*/ 10 w 19"/>
                    <a:gd name="T7" fmla="*/ 0 h 32"/>
                    <a:gd name="T8" fmla="*/ 14 w 19"/>
                    <a:gd name="T9" fmla="*/ 0 h 32"/>
                    <a:gd name="T10" fmla="*/ 19 w 19"/>
                    <a:gd name="T11" fmla="*/ 5 h 32"/>
                    <a:gd name="T12" fmla="*/ 19 w 19"/>
                    <a:gd name="T13" fmla="*/ 12 h 32"/>
                    <a:gd name="T14" fmla="*/ 19 w 19"/>
                    <a:gd name="T15" fmla="*/ 18 h 32"/>
                    <a:gd name="T16" fmla="*/ 19 w 19"/>
                    <a:gd name="T17" fmla="*/ 25 h 32"/>
                    <a:gd name="T18" fmla="*/ 14 w 19"/>
                    <a:gd name="T19" fmla="*/ 31 h 32"/>
                    <a:gd name="T20" fmla="*/ 10 w 19"/>
                    <a:gd name="T21" fmla="*/ 32 h 32"/>
                    <a:gd name="T22" fmla="*/ 9 w 19"/>
                    <a:gd name="T23" fmla="*/ 32 h 32"/>
                    <a:gd name="T24" fmla="*/ 3 w 19"/>
                    <a:gd name="T25" fmla="*/ 31 h 32"/>
                    <a:gd name="T26" fmla="*/ 0 w 19"/>
                    <a:gd name="T27" fmla="*/ 25 h 32"/>
                    <a:gd name="T28" fmla="*/ 0 w 19"/>
                    <a:gd name="T29" fmla="*/ 18 h 32"/>
                    <a:gd name="T30" fmla="*/ 0 w 19"/>
                    <a:gd name="T31" fmla="*/ 12 h 32"/>
                    <a:gd name="T32" fmla="*/ 0 w 19"/>
                    <a:gd name="T33" fmla="*/ 5 h 3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9" h="32">
                      <a:moveTo>
                        <a:pt x="0" y="5"/>
                      </a:moveTo>
                      <a:lnTo>
                        <a:pt x="3" y="0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14" y="0"/>
                      </a:lnTo>
                      <a:lnTo>
                        <a:pt x="19" y="5"/>
                      </a:lnTo>
                      <a:lnTo>
                        <a:pt x="19" y="12"/>
                      </a:lnTo>
                      <a:lnTo>
                        <a:pt x="19" y="18"/>
                      </a:lnTo>
                      <a:lnTo>
                        <a:pt x="19" y="25"/>
                      </a:lnTo>
                      <a:lnTo>
                        <a:pt x="14" y="31"/>
                      </a:lnTo>
                      <a:lnTo>
                        <a:pt x="10" y="32"/>
                      </a:lnTo>
                      <a:lnTo>
                        <a:pt x="9" y="32"/>
                      </a:lnTo>
                      <a:lnTo>
                        <a:pt x="3" y="31"/>
                      </a:lnTo>
                      <a:lnTo>
                        <a:pt x="0" y="25"/>
                      </a:lnTo>
                      <a:lnTo>
                        <a:pt x="0" y="18"/>
                      </a:lnTo>
                      <a:lnTo>
                        <a:pt x="0" y="12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79" name="Freeform 388"/>
                <p:cNvSpPr>
                  <a:spLocks/>
                </p:cNvSpPr>
                <p:nvPr/>
              </p:nvSpPr>
              <p:spPr bwMode="auto">
                <a:xfrm>
                  <a:off x="574" y="3643"/>
                  <a:ext cx="22" cy="32"/>
                </a:xfrm>
                <a:custGeom>
                  <a:avLst/>
                  <a:gdLst>
                    <a:gd name="T0" fmla="*/ 2 w 22"/>
                    <a:gd name="T1" fmla="*/ 5 h 32"/>
                    <a:gd name="T2" fmla="*/ 6 w 22"/>
                    <a:gd name="T3" fmla="*/ 0 h 32"/>
                    <a:gd name="T4" fmla="*/ 9 w 22"/>
                    <a:gd name="T5" fmla="*/ 0 h 32"/>
                    <a:gd name="T6" fmla="*/ 13 w 22"/>
                    <a:gd name="T7" fmla="*/ 0 h 32"/>
                    <a:gd name="T8" fmla="*/ 16 w 22"/>
                    <a:gd name="T9" fmla="*/ 0 h 32"/>
                    <a:gd name="T10" fmla="*/ 22 w 22"/>
                    <a:gd name="T11" fmla="*/ 5 h 32"/>
                    <a:gd name="T12" fmla="*/ 22 w 22"/>
                    <a:gd name="T13" fmla="*/ 12 h 32"/>
                    <a:gd name="T14" fmla="*/ 22 w 22"/>
                    <a:gd name="T15" fmla="*/ 18 h 32"/>
                    <a:gd name="T16" fmla="*/ 22 w 22"/>
                    <a:gd name="T17" fmla="*/ 25 h 32"/>
                    <a:gd name="T18" fmla="*/ 16 w 22"/>
                    <a:gd name="T19" fmla="*/ 31 h 32"/>
                    <a:gd name="T20" fmla="*/ 13 w 22"/>
                    <a:gd name="T21" fmla="*/ 32 h 32"/>
                    <a:gd name="T22" fmla="*/ 9 w 22"/>
                    <a:gd name="T23" fmla="*/ 32 h 32"/>
                    <a:gd name="T24" fmla="*/ 6 w 22"/>
                    <a:gd name="T25" fmla="*/ 31 h 32"/>
                    <a:gd name="T26" fmla="*/ 2 w 22"/>
                    <a:gd name="T27" fmla="*/ 25 h 32"/>
                    <a:gd name="T28" fmla="*/ 0 w 22"/>
                    <a:gd name="T29" fmla="*/ 18 h 32"/>
                    <a:gd name="T30" fmla="*/ 0 w 22"/>
                    <a:gd name="T31" fmla="*/ 12 h 32"/>
                    <a:gd name="T32" fmla="*/ 2 w 22"/>
                    <a:gd name="T33" fmla="*/ 5 h 3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2" h="32">
                      <a:moveTo>
                        <a:pt x="2" y="5"/>
                      </a:moveTo>
                      <a:lnTo>
                        <a:pt x="6" y="0"/>
                      </a:lnTo>
                      <a:lnTo>
                        <a:pt x="9" y="0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22" y="5"/>
                      </a:lnTo>
                      <a:lnTo>
                        <a:pt x="22" y="12"/>
                      </a:lnTo>
                      <a:lnTo>
                        <a:pt x="22" y="18"/>
                      </a:lnTo>
                      <a:lnTo>
                        <a:pt x="22" y="25"/>
                      </a:lnTo>
                      <a:lnTo>
                        <a:pt x="16" y="31"/>
                      </a:lnTo>
                      <a:lnTo>
                        <a:pt x="13" y="32"/>
                      </a:lnTo>
                      <a:lnTo>
                        <a:pt x="9" y="32"/>
                      </a:lnTo>
                      <a:lnTo>
                        <a:pt x="6" y="31"/>
                      </a:lnTo>
                      <a:lnTo>
                        <a:pt x="2" y="25"/>
                      </a:lnTo>
                      <a:lnTo>
                        <a:pt x="0" y="18"/>
                      </a:lnTo>
                      <a:lnTo>
                        <a:pt x="0" y="12"/>
                      </a:lnTo>
                      <a:lnTo>
                        <a:pt x="2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80" name="Freeform 389"/>
                <p:cNvSpPr>
                  <a:spLocks/>
                </p:cNvSpPr>
                <p:nvPr/>
              </p:nvSpPr>
              <p:spPr bwMode="auto">
                <a:xfrm>
                  <a:off x="607" y="3643"/>
                  <a:ext cx="21" cy="32"/>
                </a:xfrm>
                <a:custGeom>
                  <a:avLst/>
                  <a:gdLst>
                    <a:gd name="T0" fmla="*/ 1 w 21"/>
                    <a:gd name="T1" fmla="*/ 5 h 32"/>
                    <a:gd name="T2" fmla="*/ 5 w 21"/>
                    <a:gd name="T3" fmla="*/ 0 h 32"/>
                    <a:gd name="T4" fmla="*/ 9 w 21"/>
                    <a:gd name="T5" fmla="*/ 0 h 32"/>
                    <a:gd name="T6" fmla="*/ 12 w 21"/>
                    <a:gd name="T7" fmla="*/ 0 h 32"/>
                    <a:gd name="T8" fmla="*/ 16 w 21"/>
                    <a:gd name="T9" fmla="*/ 0 h 32"/>
                    <a:gd name="T10" fmla="*/ 19 w 21"/>
                    <a:gd name="T11" fmla="*/ 5 h 32"/>
                    <a:gd name="T12" fmla="*/ 21 w 21"/>
                    <a:gd name="T13" fmla="*/ 12 h 32"/>
                    <a:gd name="T14" fmla="*/ 21 w 21"/>
                    <a:gd name="T15" fmla="*/ 18 h 32"/>
                    <a:gd name="T16" fmla="*/ 19 w 21"/>
                    <a:gd name="T17" fmla="*/ 25 h 32"/>
                    <a:gd name="T18" fmla="*/ 16 w 21"/>
                    <a:gd name="T19" fmla="*/ 31 h 32"/>
                    <a:gd name="T20" fmla="*/ 12 w 21"/>
                    <a:gd name="T21" fmla="*/ 32 h 32"/>
                    <a:gd name="T22" fmla="*/ 9 w 21"/>
                    <a:gd name="T23" fmla="*/ 32 h 32"/>
                    <a:gd name="T24" fmla="*/ 5 w 21"/>
                    <a:gd name="T25" fmla="*/ 31 h 32"/>
                    <a:gd name="T26" fmla="*/ 1 w 21"/>
                    <a:gd name="T27" fmla="*/ 25 h 32"/>
                    <a:gd name="T28" fmla="*/ 0 w 21"/>
                    <a:gd name="T29" fmla="*/ 18 h 32"/>
                    <a:gd name="T30" fmla="*/ 0 w 21"/>
                    <a:gd name="T31" fmla="*/ 12 h 32"/>
                    <a:gd name="T32" fmla="*/ 1 w 21"/>
                    <a:gd name="T33" fmla="*/ 5 h 3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1" h="32">
                      <a:moveTo>
                        <a:pt x="1" y="5"/>
                      </a:moveTo>
                      <a:lnTo>
                        <a:pt x="5" y="0"/>
                      </a:ln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16" y="0"/>
                      </a:lnTo>
                      <a:lnTo>
                        <a:pt x="19" y="5"/>
                      </a:lnTo>
                      <a:lnTo>
                        <a:pt x="21" y="12"/>
                      </a:lnTo>
                      <a:lnTo>
                        <a:pt x="21" y="18"/>
                      </a:lnTo>
                      <a:lnTo>
                        <a:pt x="19" y="25"/>
                      </a:lnTo>
                      <a:lnTo>
                        <a:pt x="16" y="31"/>
                      </a:lnTo>
                      <a:lnTo>
                        <a:pt x="12" y="32"/>
                      </a:lnTo>
                      <a:lnTo>
                        <a:pt x="9" y="32"/>
                      </a:lnTo>
                      <a:lnTo>
                        <a:pt x="5" y="31"/>
                      </a:lnTo>
                      <a:lnTo>
                        <a:pt x="1" y="25"/>
                      </a:lnTo>
                      <a:lnTo>
                        <a:pt x="0" y="18"/>
                      </a:lnTo>
                      <a:lnTo>
                        <a:pt x="0" y="12"/>
                      </a:lnTo>
                      <a:lnTo>
                        <a:pt x="1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81" name="Freeform 390"/>
                <p:cNvSpPr>
                  <a:spLocks/>
                </p:cNvSpPr>
                <p:nvPr/>
              </p:nvSpPr>
              <p:spPr bwMode="auto">
                <a:xfrm>
                  <a:off x="639" y="3643"/>
                  <a:ext cx="21" cy="32"/>
                </a:xfrm>
                <a:custGeom>
                  <a:avLst/>
                  <a:gdLst>
                    <a:gd name="T0" fmla="*/ 2 w 21"/>
                    <a:gd name="T1" fmla="*/ 5 h 32"/>
                    <a:gd name="T2" fmla="*/ 5 w 21"/>
                    <a:gd name="T3" fmla="*/ 0 h 32"/>
                    <a:gd name="T4" fmla="*/ 9 w 21"/>
                    <a:gd name="T5" fmla="*/ 0 h 32"/>
                    <a:gd name="T6" fmla="*/ 12 w 21"/>
                    <a:gd name="T7" fmla="*/ 0 h 32"/>
                    <a:gd name="T8" fmla="*/ 16 w 21"/>
                    <a:gd name="T9" fmla="*/ 0 h 32"/>
                    <a:gd name="T10" fmla="*/ 20 w 21"/>
                    <a:gd name="T11" fmla="*/ 5 h 32"/>
                    <a:gd name="T12" fmla="*/ 21 w 21"/>
                    <a:gd name="T13" fmla="*/ 12 h 32"/>
                    <a:gd name="T14" fmla="*/ 21 w 21"/>
                    <a:gd name="T15" fmla="*/ 18 h 32"/>
                    <a:gd name="T16" fmla="*/ 20 w 21"/>
                    <a:gd name="T17" fmla="*/ 25 h 32"/>
                    <a:gd name="T18" fmla="*/ 16 w 21"/>
                    <a:gd name="T19" fmla="*/ 31 h 32"/>
                    <a:gd name="T20" fmla="*/ 12 w 21"/>
                    <a:gd name="T21" fmla="*/ 32 h 32"/>
                    <a:gd name="T22" fmla="*/ 9 w 21"/>
                    <a:gd name="T23" fmla="*/ 32 h 32"/>
                    <a:gd name="T24" fmla="*/ 5 w 21"/>
                    <a:gd name="T25" fmla="*/ 31 h 32"/>
                    <a:gd name="T26" fmla="*/ 2 w 21"/>
                    <a:gd name="T27" fmla="*/ 25 h 32"/>
                    <a:gd name="T28" fmla="*/ 0 w 21"/>
                    <a:gd name="T29" fmla="*/ 18 h 32"/>
                    <a:gd name="T30" fmla="*/ 0 w 21"/>
                    <a:gd name="T31" fmla="*/ 12 h 32"/>
                    <a:gd name="T32" fmla="*/ 2 w 21"/>
                    <a:gd name="T33" fmla="*/ 5 h 3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1" h="32">
                      <a:moveTo>
                        <a:pt x="2" y="5"/>
                      </a:moveTo>
                      <a:lnTo>
                        <a:pt x="5" y="0"/>
                      </a:ln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16" y="0"/>
                      </a:lnTo>
                      <a:lnTo>
                        <a:pt x="20" y="5"/>
                      </a:lnTo>
                      <a:lnTo>
                        <a:pt x="21" y="12"/>
                      </a:lnTo>
                      <a:lnTo>
                        <a:pt x="21" y="18"/>
                      </a:lnTo>
                      <a:lnTo>
                        <a:pt x="20" y="25"/>
                      </a:lnTo>
                      <a:lnTo>
                        <a:pt x="16" y="31"/>
                      </a:lnTo>
                      <a:lnTo>
                        <a:pt x="12" y="32"/>
                      </a:lnTo>
                      <a:lnTo>
                        <a:pt x="9" y="32"/>
                      </a:lnTo>
                      <a:lnTo>
                        <a:pt x="5" y="31"/>
                      </a:lnTo>
                      <a:lnTo>
                        <a:pt x="2" y="25"/>
                      </a:lnTo>
                      <a:lnTo>
                        <a:pt x="0" y="18"/>
                      </a:lnTo>
                      <a:lnTo>
                        <a:pt x="0" y="12"/>
                      </a:lnTo>
                      <a:lnTo>
                        <a:pt x="2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82" name="Freeform 391"/>
                <p:cNvSpPr>
                  <a:spLocks/>
                </p:cNvSpPr>
                <p:nvPr/>
              </p:nvSpPr>
              <p:spPr bwMode="auto">
                <a:xfrm>
                  <a:off x="671" y="3643"/>
                  <a:ext cx="22" cy="32"/>
                </a:xfrm>
                <a:custGeom>
                  <a:avLst/>
                  <a:gdLst>
                    <a:gd name="T0" fmla="*/ 2 w 22"/>
                    <a:gd name="T1" fmla="*/ 5 h 32"/>
                    <a:gd name="T2" fmla="*/ 6 w 22"/>
                    <a:gd name="T3" fmla="*/ 0 h 32"/>
                    <a:gd name="T4" fmla="*/ 9 w 22"/>
                    <a:gd name="T5" fmla="*/ 0 h 32"/>
                    <a:gd name="T6" fmla="*/ 13 w 22"/>
                    <a:gd name="T7" fmla="*/ 0 h 32"/>
                    <a:gd name="T8" fmla="*/ 16 w 22"/>
                    <a:gd name="T9" fmla="*/ 0 h 32"/>
                    <a:gd name="T10" fmla="*/ 20 w 22"/>
                    <a:gd name="T11" fmla="*/ 5 h 32"/>
                    <a:gd name="T12" fmla="*/ 22 w 22"/>
                    <a:gd name="T13" fmla="*/ 12 h 32"/>
                    <a:gd name="T14" fmla="*/ 22 w 22"/>
                    <a:gd name="T15" fmla="*/ 18 h 32"/>
                    <a:gd name="T16" fmla="*/ 20 w 22"/>
                    <a:gd name="T17" fmla="*/ 25 h 32"/>
                    <a:gd name="T18" fmla="*/ 16 w 22"/>
                    <a:gd name="T19" fmla="*/ 31 h 32"/>
                    <a:gd name="T20" fmla="*/ 13 w 22"/>
                    <a:gd name="T21" fmla="*/ 32 h 32"/>
                    <a:gd name="T22" fmla="*/ 9 w 22"/>
                    <a:gd name="T23" fmla="*/ 32 h 32"/>
                    <a:gd name="T24" fmla="*/ 6 w 22"/>
                    <a:gd name="T25" fmla="*/ 31 h 32"/>
                    <a:gd name="T26" fmla="*/ 2 w 22"/>
                    <a:gd name="T27" fmla="*/ 25 h 32"/>
                    <a:gd name="T28" fmla="*/ 0 w 22"/>
                    <a:gd name="T29" fmla="*/ 18 h 32"/>
                    <a:gd name="T30" fmla="*/ 0 w 22"/>
                    <a:gd name="T31" fmla="*/ 12 h 32"/>
                    <a:gd name="T32" fmla="*/ 2 w 22"/>
                    <a:gd name="T33" fmla="*/ 5 h 3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2" h="32">
                      <a:moveTo>
                        <a:pt x="2" y="5"/>
                      </a:moveTo>
                      <a:lnTo>
                        <a:pt x="6" y="0"/>
                      </a:lnTo>
                      <a:lnTo>
                        <a:pt x="9" y="0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20" y="5"/>
                      </a:lnTo>
                      <a:lnTo>
                        <a:pt x="22" y="12"/>
                      </a:lnTo>
                      <a:lnTo>
                        <a:pt x="22" y="18"/>
                      </a:lnTo>
                      <a:lnTo>
                        <a:pt x="20" y="25"/>
                      </a:lnTo>
                      <a:lnTo>
                        <a:pt x="16" y="31"/>
                      </a:lnTo>
                      <a:lnTo>
                        <a:pt x="13" y="32"/>
                      </a:lnTo>
                      <a:lnTo>
                        <a:pt x="9" y="32"/>
                      </a:lnTo>
                      <a:lnTo>
                        <a:pt x="6" y="31"/>
                      </a:lnTo>
                      <a:lnTo>
                        <a:pt x="2" y="25"/>
                      </a:lnTo>
                      <a:lnTo>
                        <a:pt x="0" y="18"/>
                      </a:lnTo>
                      <a:lnTo>
                        <a:pt x="0" y="12"/>
                      </a:lnTo>
                      <a:lnTo>
                        <a:pt x="2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83" name="Line 392"/>
                <p:cNvSpPr>
                  <a:spLocks noChangeShapeType="1"/>
                </p:cNvSpPr>
                <p:nvPr/>
              </p:nvSpPr>
              <p:spPr bwMode="auto">
                <a:xfrm flipH="1">
                  <a:off x="466" y="758"/>
                  <a:ext cx="9" cy="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84" name="Line 393"/>
                <p:cNvSpPr>
                  <a:spLocks noChangeShapeType="1"/>
                </p:cNvSpPr>
                <p:nvPr/>
              </p:nvSpPr>
              <p:spPr bwMode="auto">
                <a:xfrm>
                  <a:off x="475" y="758"/>
                  <a:ext cx="1" cy="3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85" name="Freeform 394"/>
                <p:cNvSpPr>
                  <a:spLocks/>
                </p:cNvSpPr>
                <p:nvPr/>
              </p:nvSpPr>
              <p:spPr bwMode="auto">
                <a:xfrm>
                  <a:off x="497" y="758"/>
                  <a:ext cx="18" cy="33"/>
                </a:xfrm>
                <a:custGeom>
                  <a:avLst/>
                  <a:gdLst>
                    <a:gd name="T0" fmla="*/ 18 w 18"/>
                    <a:gd name="T1" fmla="*/ 22 h 33"/>
                    <a:gd name="T2" fmla="*/ 0 w 18"/>
                    <a:gd name="T3" fmla="*/ 22 h 33"/>
                    <a:gd name="T4" fmla="*/ 0 w 18"/>
                    <a:gd name="T5" fmla="*/ 20 h 33"/>
                    <a:gd name="T6" fmla="*/ 14 w 18"/>
                    <a:gd name="T7" fmla="*/ 0 h 33"/>
                    <a:gd name="T8" fmla="*/ 16 w 18"/>
                    <a:gd name="T9" fmla="*/ 0 h 33"/>
                    <a:gd name="T10" fmla="*/ 16 w 18"/>
                    <a:gd name="T11" fmla="*/ 33 h 3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8" h="33">
                      <a:moveTo>
                        <a:pt x="18" y="22"/>
                      </a:moveTo>
                      <a:lnTo>
                        <a:pt x="0" y="22"/>
                      </a:lnTo>
                      <a:lnTo>
                        <a:pt x="0" y="20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6" y="3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86" name="Freeform 395"/>
                <p:cNvSpPr>
                  <a:spLocks/>
                </p:cNvSpPr>
                <p:nvPr/>
              </p:nvSpPr>
              <p:spPr bwMode="auto">
                <a:xfrm>
                  <a:off x="527" y="758"/>
                  <a:ext cx="22" cy="33"/>
                </a:xfrm>
                <a:custGeom>
                  <a:avLst/>
                  <a:gdLst>
                    <a:gd name="T0" fmla="*/ 2 w 22"/>
                    <a:gd name="T1" fmla="*/ 5 h 33"/>
                    <a:gd name="T2" fmla="*/ 6 w 22"/>
                    <a:gd name="T3" fmla="*/ 2 h 33"/>
                    <a:gd name="T4" fmla="*/ 11 w 22"/>
                    <a:gd name="T5" fmla="*/ 0 h 33"/>
                    <a:gd name="T6" fmla="*/ 13 w 22"/>
                    <a:gd name="T7" fmla="*/ 0 h 33"/>
                    <a:gd name="T8" fmla="*/ 17 w 22"/>
                    <a:gd name="T9" fmla="*/ 2 h 33"/>
                    <a:gd name="T10" fmla="*/ 22 w 22"/>
                    <a:gd name="T11" fmla="*/ 5 h 33"/>
                    <a:gd name="T12" fmla="*/ 22 w 22"/>
                    <a:gd name="T13" fmla="*/ 13 h 33"/>
                    <a:gd name="T14" fmla="*/ 22 w 22"/>
                    <a:gd name="T15" fmla="*/ 18 h 33"/>
                    <a:gd name="T16" fmla="*/ 22 w 22"/>
                    <a:gd name="T17" fmla="*/ 25 h 33"/>
                    <a:gd name="T18" fmla="*/ 17 w 22"/>
                    <a:gd name="T19" fmla="*/ 31 h 33"/>
                    <a:gd name="T20" fmla="*/ 13 w 22"/>
                    <a:gd name="T21" fmla="*/ 33 h 33"/>
                    <a:gd name="T22" fmla="*/ 11 w 22"/>
                    <a:gd name="T23" fmla="*/ 33 h 33"/>
                    <a:gd name="T24" fmla="*/ 6 w 22"/>
                    <a:gd name="T25" fmla="*/ 31 h 33"/>
                    <a:gd name="T26" fmla="*/ 2 w 22"/>
                    <a:gd name="T27" fmla="*/ 25 h 33"/>
                    <a:gd name="T28" fmla="*/ 0 w 22"/>
                    <a:gd name="T29" fmla="*/ 18 h 33"/>
                    <a:gd name="T30" fmla="*/ 0 w 22"/>
                    <a:gd name="T31" fmla="*/ 13 h 33"/>
                    <a:gd name="T32" fmla="*/ 2 w 22"/>
                    <a:gd name="T33" fmla="*/ 5 h 3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2" h="33">
                      <a:moveTo>
                        <a:pt x="2" y="5"/>
                      </a:moveTo>
                      <a:lnTo>
                        <a:pt x="6" y="2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7" y="2"/>
                      </a:lnTo>
                      <a:lnTo>
                        <a:pt x="22" y="5"/>
                      </a:lnTo>
                      <a:lnTo>
                        <a:pt x="22" y="13"/>
                      </a:lnTo>
                      <a:lnTo>
                        <a:pt x="22" y="18"/>
                      </a:lnTo>
                      <a:lnTo>
                        <a:pt x="22" y="25"/>
                      </a:lnTo>
                      <a:lnTo>
                        <a:pt x="17" y="31"/>
                      </a:lnTo>
                      <a:lnTo>
                        <a:pt x="13" y="33"/>
                      </a:lnTo>
                      <a:lnTo>
                        <a:pt x="11" y="33"/>
                      </a:lnTo>
                      <a:lnTo>
                        <a:pt x="6" y="31"/>
                      </a:lnTo>
                      <a:lnTo>
                        <a:pt x="2" y="25"/>
                      </a:lnTo>
                      <a:lnTo>
                        <a:pt x="0" y="18"/>
                      </a:lnTo>
                      <a:lnTo>
                        <a:pt x="0" y="13"/>
                      </a:lnTo>
                      <a:lnTo>
                        <a:pt x="2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87" name="Freeform 396"/>
                <p:cNvSpPr>
                  <a:spLocks/>
                </p:cNvSpPr>
                <p:nvPr/>
              </p:nvSpPr>
              <p:spPr bwMode="auto">
                <a:xfrm>
                  <a:off x="560" y="758"/>
                  <a:ext cx="21" cy="33"/>
                </a:xfrm>
                <a:custGeom>
                  <a:avLst/>
                  <a:gdLst>
                    <a:gd name="T0" fmla="*/ 2 w 21"/>
                    <a:gd name="T1" fmla="*/ 5 h 33"/>
                    <a:gd name="T2" fmla="*/ 5 w 21"/>
                    <a:gd name="T3" fmla="*/ 2 h 33"/>
                    <a:gd name="T4" fmla="*/ 9 w 21"/>
                    <a:gd name="T5" fmla="*/ 0 h 33"/>
                    <a:gd name="T6" fmla="*/ 12 w 21"/>
                    <a:gd name="T7" fmla="*/ 0 h 33"/>
                    <a:gd name="T8" fmla="*/ 16 w 21"/>
                    <a:gd name="T9" fmla="*/ 2 h 33"/>
                    <a:gd name="T10" fmla="*/ 21 w 21"/>
                    <a:gd name="T11" fmla="*/ 5 h 33"/>
                    <a:gd name="T12" fmla="*/ 21 w 21"/>
                    <a:gd name="T13" fmla="*/ 13 h 33"/>
                    <a:gd name="T14" fmla="*/ 21 w 21"/>
                    <a:gd name="T15" fmla="*/ 18 h 33"/>
                    <a:gd name="T16" fmla="*/ 21 w 21"/>
                    <a:gd name="T17" fmla="*/ 25 h 33"/>
                    <a:gd name="T18" fmla="*/ 16 w 21"/>
                    <a:gd name="T19" fmla="*/ 31 h 33"/>
                    <a:gd name="T20" fmla="*/ 12 w 21"/>
                    <a:gd name="T21" fmla="*/ 33 h 33"/>
                    <a:gd name="T22" fmla="*/ 9 w 21"/>
                    <a:gd name="T23" fmla="*/ 33 h 33"/>
                    <a:gd name="T24" fmla="*/ 5 w 21"/>
                    <a:gd name="T25" fmla="*/ 31 h 33"/>
                    <a:gd name="T26" fmla="*/ 2 w 21"/>
                    <a:gd name="T27" fmla="*/ 25 h 33"/>
                    <a:gd name="T28" fmla="*/ 0 w 21"/>
                    <a:gd name="T29" fmla="*/ 18 h 33"/>
                    <a:gd name="T30" fmla="*/ 0 w 21"/>
                    <a:gd name="T31" fmla="*/ 13 h 33"/>
                    <a:gd name="T32" fmla="*/ 2 w 21"/>
                    <a:gd name="T33" fmla="*/ 5 h 3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1" h="33">
                      <a:moveTo>
                        <a:pt x="2" y="5"/>
                      </a:moveTo>
                      <a:lnTo>
                        <a:pt x="5" y="2"/>
                      </a:ln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16" y="2"/>
                      </a:lnTo>
                      <a:lnTo>
                        <a:pt x="21" y="5"/>
                      </a:lnTo>
                      <a:lnTo>
                        <a:pt x="21" y="13"/>
                      </a:lnTo>
                      <a:lnTo>
                        <a:pt x="21" y="18"/>
                      </a:lnTo>
                      <a:lnTo>
                        <a:pt x="21" y="25"/>
                      </a:lnTo>
                      <a:lnTo>
                        <a:pt x="16" y="31"/>
                      </a:lnTo>
                      <a:lnTo>
                        <a:pt x="12" y="33"/>
                      </a:lnTo>
                      <a:lnTo>
                        <a:pt x="9" y="33"/>
                      </a:lnTo>
                      <a:lnTo>
                        <a:pt x="5" y="31"/>
                      </a:lnTo>
                      <a:lnTo>
                        <a:pt x="2" y="25"/>
                      </a:lnTo>
                      <a:lnTo>
                        <a:pt x="0" y="18"/>
                      </a:lnTo>
                      <a:lnTo>
                        <a:pt x="0" y="13"/>
                      </a:lnTo>
                      <a:lnTo>
                        <a:pt x="2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88" name="Freeform 397"/>
                <p:cNvSpPr>
                  <a:spLocks/>
                </p:cNvSpPr>
                <p:nvPr/>
              </p:nvSpPr>
              <p:spPr bwMode="auto">
                <a:xfrm>
                  <a:off x="592" y="758"/>
                  <a:ext cx="22" cy="33"/>
                </a:xfrm>
                <a:custGeom>
                  <a:avLst/>
                  <a:gdLst>
                    <a:gd name="T0" fmla="*/ 2 w 22"/>
                    <a:gd name="T1" fmla="*/ 5 h 33"/>
                    <a:gd name="T2" fmla="*/ 6 w 22"/>
                    <a:gd name="T3" fmla="*/ 2 h 33"/>
                    <a:gd name="T4" fmla="*/ 9 w 22"/>
                    <a:gd name="T5" fmla="*/ 0 h 33"/>
                    <a:gd name="T6" fmla="*/ 13 w 22"/>
                    <a:gd name="T7" fmla="*/ 0 h 33"/>
                    <a:gd name="T8" fmla="*/ 16 w 22"/>
                    <a:gd name="T9" fmla="*/ 2 h 33"/>
                    <a:gd name="T10" fmla="*/ 20 w 22"/>
                    <a:gd name="T11" fmla="*/ 5 h 33"/>
                    <a:gd name="T12" fmla="*/ 22 w 22"/>
                    <a:gd name="T13" fmla="*/ 13 h 33"/>
                    <a:gd name="T14" fmla="*/ 22 w 22"/>
                    <a:gd name="T15" fmla="*/ 18 h 33"/>
                    <a:gd name="T16" fmla="*/ 20 w 22"/>
                    <a:gd name="T17" fmla="*/ 25 h 33"/>
                    <a:gd name="T18" fmla="*/ 16 w 22"/>
                    <a:gd name="T19" fmla="*/ 31 h 33"/>
                    <a:gd name="T20" fmla="*/ 13 w 22"/>
                    <a:gd name="T21" fmla="*/ 33 h 33"/>
                    <a:gd name="T22" fmla="*/ 9 w 22"/>
                    <a:gd name="T23" fmla="*/ 33 h 33"/>
                    <a:gd name="T24" fmla="*/ 6 w 22"/>
                    <a:gd name="T25" fmla="*/ 31 h 33"/>
                    <a:gd name="T26" fmla="*/ 2 w 22"/>
                    <a:gd name="T27" fmla="*/ 25 h 33"/>
                    <a:gd name="T28" fmla="*/ 0 w 22"/>
                    <a:gd name="T29" fmla="*/ 18 h 33"/>
                    <a:gd name="T30" fmla="*/ 0 w 22"/>
                    <a:gd name="T31" fmla="*/ 13 h 33"/>
                    <a:gd name="T32" fmla="*/ 2 w 22"/>
                    <a:gd name="T33" fmla="*/ 5 h 3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2" h="33">
                      <a:moveTo>
                        <a:pt x="2" y="5"/>
                      </a:moveTo>
                      <a:lnTo>
                        <a:pt x="6" y="2"/>
                      </a:lnTo>
                      <a:lnTo>
                        <a:pt x="9" y="0"/>
                      </a:lnTo>
                      <a:lnTo>
                        <a:pt x="13" y="0"/>
                      </a:lnTo>
                      <a:lnTo>
                        <a:pt x="16" y="2"/>
                      </a:lnTo>
                      <a:lnTo>
                        <a:pt x="20" y="5"/>
                      </a:lnTo>
                      <a:lnTo>
                        <a:pt x="22" y="13"/>
                      </a:lnTo>
                      <a:lnTo>
                        <a:pt x="22" y="18"/>
                      </a:lnTo>
                      <a:lnTo>
                        <a:pt x="20" y="25"/>
                      </a:lnTo>
                      <a:lnTo>
                        <a:pt x="16" y="31"/>
                      </a:lnTo>
                      <a:lnTo>
                        <a:pt x="13" y="33"/>
                      </a:lnTo>
                      <a:lnTo>
                        <a:pt x="9" y="33"/>
                      </a:lnTo>
                      <a:lnTo>
                        <a:pt x="6" y="31"/>
                      </a:lnTo>
                      <a:lnTo>
                        <a:pt x="2" y="25"/>
                      </a:lnTo>
                      <a:lnTo>
                        <a:pt x="0" y="18"/>
                      </a:lnTo>
                      <a:lnTo>
                        <a:pt x="0" y="13"/>
                      </a:lnTo>
                      <a:lnTo>
                        <a:pt x="2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89" name="Freeform 398"/>
                <p:cNvSpPr>
                  <a:spLocks/>
                </p:cNvSpPr>
                <p:nvPr/>
              </p:nvSpPr>
              <p:spPr bwMode="auto">
                <a:xfrm>
                  <a:off x="625" y="758"/>
                  <a:ext cx="21" cy="33"/>
                </a:xfrm>
                <a:custGeom>
                  <a:avLst/>
                  <a:gdLst>
                    <a:gd name="T0" fmla="*/ 1 w 21"/>
                    <a:gd name="T1" fmla="*/ 5 h 33"/>
                    <a:gd name="T2" fmla="*/ 5 w 21"/>
                    <a:gd name="T3" fmla="*/ 2 h 33"/>
                    <a:gd name="T4" fmla="*/ 9 w 21"/>
                    <a:gd name="T5" fmla="*/ 0 h 33"/>
                    <a:gd name="T6" fmla="*/ 12 w 21"/>
                    <a:gd name="T7" fmla="*/ 0 h 33"/>
                    <a:gd name="T8" fmla="*/ 16 w 21"/>
                    <a:gd name="T9" fmla="*/ 2 h 33"/>
                    <a:gd name="T10" fmla="*/ 19 w 21"/>
                    <a:gd name="T11" fmla="*/ 5 h 33"/>
                    <a:gd name="T12" fmla="*/ 21 w 21"/>
                    <a:gd name="T13" fmla="*/ 13 h 33"/>
                    <a:gd name="T14" fmla="*/ 21 w 21"/>
                    <a:gd name="T15" fmla="*/ 18 h 33"/>
                    <a:gd name="T16" fmla="*/ 19 w 21"/>
                    <a:gd name="T17" fmla="*/ 25 h 33"/>
                    <a:gd name="T18" fmla="*/ 16 w 21"/>
                    <a:gd name="T19" fmla="*/ 31 h 33"/>
                    <a:gd name="T20" fmla="*/ 12 w 21"/>
                    <a:gd name="T21" fmla="*/ 33 h 33"/>
                    <a:gd name="T22" fmla="*/ 9 w 21"/>
                    <a:gd name="T23" fmla="*/ 33 h 33"/>
                    <a:gd name="T24" fmla="*/ 5 w 21"/>
                    <a:gd name="T25" fmla="*/ 31 h 33"/>
                    <a:gd name="T26" fmla="*/ 1 w 21"/>
                    <a:gd name="T27" fmla="*/ 25 h 33"/>
                    <a:gd name="T28" fmla="*/ 0 w 21"/>
                    <a:gd name="T29" fmla="*/ 18 h 33"/>
                    <a:gd name="T30" fmla="*/ 0 w 21"/>
                    <a:gd name="T31" fmla="*/ 13 h 33"/>
                    <a:gd name="T32" fmla="*/ 1 w 21"/>
                    <a:gd name="T33" fmla="*/ 5 h 3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1" h="33">
                      <a:moveTo>
                        <a:pt x="1" y="5"/>
                      </a:moveTo>
                      <a:lnTo>
                        <a:pt x="5" y="2"/>
                      </a:ln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16" y="2"/>
                      </a:lnTo>
                      <a:lnTo>
                        <a:pt x="19" y="5"/>
                      </a:lnTo>
                      <a:lnTo>
                        <a:pt x="21" y="13"/>
                      </a:lnTo>
                      <a:lnTo>
                        <a:pt x="21" y="18"/>
                      </a:lnTo>
                      <a:lnTo>
                        <a:pt x="19" y="25"/>
                      </a:lnTo>
                      <a:lnTo>
                        <a:pt x="16" y="31"/>
                      </a:lnTo>
                      <a:lnTo>
                        <a:pt x="12" y="33"/>
                      </a:lnTo>
                      <a:lnTo>
                        <a:pt x="9" y="33"/>
                      </a:lnTo>
                      <a:lnTo>
                        <a:pt x="5" y="31"/>
                      </a:lnTo>
                      <a:lnTo>
                        <a:pt x="1" y="25"/>
                      </a:lnTo>
                      <a:lnTo>
                        <a:pt x="0" y="18"/>
                      </a:lnTo>
                      <a:lnTo>
                        <a:pt x="0" y="13"/>
                      </a:lnTo>
                      <a:lnTo>
                        <a:pt x="1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90" name="Freeform 399"/>
                <p:cNvSpPr>
                  <a:spLocks/>
                </p:cNvSpPr>
                <p:nvPr/>
              </p:nvSpPr>
              <p:spPr bwMode="auto">
                <a:xfrm>
                  <a:off x="657" y="758"/>
                  <a:ext cx="21" cy="33"/>
                </a:xfrm>
                <a:custGeom>
                  <a:avLst/>
                  <a:gdLst>
                    <a:gd name="T0" fmla="*/ 2 w 21"/>
                    <a:gd name="T1" fmla="*/ 5 h 33"/>
                    <a:gd name="T2" fmla="*/ 5 w 21"/>
                    <a:gd name="T3" fmla="*/ 2 h 33"/>
                    <a:gd name="T4" fmla="*/ 9 w 21"/>
                    <a:gd name="T5" fmla="*/ 0 h 33"/>
                    <a:gd name="T6" fmla="*/ 12 w 21"/>
                    <a:gd name="T7" fmla="*/ 0 h 33"/>
                    <a:gd name="T8" fmla="*/ 16 w 21"/>
                    <a:gd name="T9" fmla="*/ 2 h 33"/>
                    <a:gd name="T10" fmla="*/ 20 w 21"/>
                    <a:gd name="T11" fmla="*/ 5 h 33"/>
                    <a:gd name="T12" fmla="*/ 21 w 21"/>
                    <a:gd name="T13" fmla="*/ 13 h 33"/>
                    <a:gd name="T14" fmla="*/ 21 w 21"/>
                    <a:gd name="T15" fmla="*/ 18 h 33"/>
                    <a:gd name="T16" fmla="*/ 20 w 21"/>
                    <a:gd name="T17" fmla="*/ 25 h 33"/>
                    <a:gd name="T18" fmla="*/ 16 w 21"/>
                    <a:gd name="T19" fmla="*/ 31 h 33"/>
                    <a:gd name="T20" fmla="*/ 12 w 21"/>
                    <a:gd name="T21" fmla="*/ 33 h 33"/>
                    <a:gd name="T22" fmla="*/ 9 w 21"/>
                    <a:gd name="T23" fmla="*/ 33 h 33"/>
                    <a:gd name="T24" fmla="*/ 5 w 21"/>
                    <a:gd name="T25" fmla="*/ 31 h 33"/>
                    <a:gd name="T26" fmla="*/ 2 w 21"/>
                    <a:gd name="T27" fmla="*/ 25 h 33"/>
                    <a:gd name="T28" fmla="*/ 0 w 21"/>
                    <a:gd name="T29" fmla="*/ 18 h 33"/>
                    <a:gd name="T30" fmla="*/ 0 w 21"/>
                    <a:gd name="T31" fmla="*/ 13 h 33"/>
                    <a:gd name="T32" fmla="*/ 2 w 21"/>
                    <a:gd name="T33" fmla="*/ 5 h 3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1" h="33">
                      <a:moveTo>
                        <a:pt x="2" y="5"/>
                      </a:moveTo>
                      <a:lnTo>
                        <a:pt x="5" y="2"/>
                      </a:ln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16" y="2"/>
                      </a:lnTo>
                      <a:lnTo>
                        <a:pt x="20" y="5"/>
                      </a:lnTo>
                      <a:lnTo>
                        <a:pt x="21" y="13"/>
                      </a:lnTo>
                      <a:lnTo>
                        <a:pt x="21" y="18"/>
                      </a:lnTo>
                      <a:lnTo>
                        <a:pt x="20" y="25"/>
                      </a:lnTo>
                      <a:lnTo>
                        <a:pt x="16" y="31"/>
                      </a:lnTo>
                      <a:lnTo>
                        <a:pt x="12" y="33"/>
                      </a:lnTo>
                      <a:lnTo>
                        <a:pt x="9" y="33"/>
                      </a:lnTo>
                      <a:lnTo>
                        <a:pt x="5" y="31"/>
                      </a:lnTo>
                      <a:lnTo>
                        <a:pt x="2" y="25"/>
                      </a:lnTo>
                      <a:lnTo>
                        <a:pt x="0" y="18"/>
                      </a:lnTo>
                      <a:lnTo>
                        <a:pt x="0" y="13"/>
                      </a:lnTo>
                      <a:lnTo>
                        <a:pt x="2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91" name="Line 400"/>
                <p:cNvSpPr>
                  <a:spLocks noChangeShapeType="1"/>
                </p:cNvSpPr>
                <p:nvPr/>
              </p:nvSpPr>
              <p:spPr bwMode="auto">
                <a:xfrm flipH="1">
                  <a:off x="1525" y="3643"/>
                  <a:ext cx="7" cy="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92" name="Line 401"/>
                <p:cNvSpPr>
                  <a:spLocks noChangeShapeType="1"/>
                </p:cNvSpPr>
                <p:nvPr/>
              </p:nvSpPr>
              <p:spPr bwMode="auto">
                <a:xfrm>
                  <a:off x="1532" y="3643"/>
                  <a:ext cx="1" cy="3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93" name="Freeform 402"/>
                <p:cNvSpPr>
                  <a:spLocks/>
                </p:cNvSpPr>
                <p:nvPr/>
              </p:nvSpPr>
              <p:spPr bwMode="auto">
                <a:xfrm>
                  <a:off x="1554" y="3643"/>
                  <a:ext cx="19" cy="31"/>
                </a:xfrm>
                <a:custGeom>
                  <a:avLst/>
                  <a:gdLst>
                    <a:gd name="T0" fmla="*/ 18 w 19"/>
                    <a:gd name="T1" fmla="*/ 0 h 31"/>
                    <a:gd name="T2" fmla="*/ 1 w 19"/>
                    <a:gd name="T3" fmla="*/ 0 h 31"/>
                    <a:gd name="T4" fmla="*/ 0 w 19"/>
                    <a:gd name="T5" fmla="*/ 14 h 31"/>
                    <a:gd name="T6" fmla="*/ 7 w 19"/>
                    <a:gd name="T7" fmla="*/ 11 h 31"/>
                    <a:gd name="T8" fmla="*/ 10 w 19"/>
                    <a:gd name="T9" fmla="*/ 11 h 31"/>
                    <a:gd name="T10" fmla="*/ 14 w 19"/>
                    <a:gd name="T11" fmla="*/ 12 h 31"/>
                    <a:gd name="T12" fmla="*/ 18 w 19"/>
                    <a:gd name="T13" fmla="*/ 14 h 31"/>
                    <a:gd name="T14" fmla="*/ 19 w 19"/>
                    <a:gd name="T15" fmla="*/ 20 h 31"/>
                    <a:gd name="T16" fmla="*/ 19 w 19"/>
                    <a:gd name="T17" fmla="*/ 21 h 31"/>
                    <a:gd name="T18" fmla="*/ 19 w 19"/>
                    <a:gd name="T19" fmla="*/ 23 h 31"/>
                    <a:gd name="T20" fmla="*/ 18 w 19"/>
                    <a:gd name="T21" fmla="*/ 27 h 31"/>
                    <a:gd name="T22" fmla="*/ 14 w 19"/>
                    <a:gd name="T23" fmla="*/ 31 h 31"/>
                    <a:gd name="T24" fmla="*/ 9 w 19"/>
                    <a:gd name="T25" fmla="*/ 31 h 31"/>
                    <a:gd name="T26" fmla="*/ 5 w 19"/>
                    <a:gd name="T27" fmla="*/ 31 h 31"/>
                    <a:gd name="T28" fmla="*/ 1 w 19"/>
                    <a:gd name="T29" fmla="*/ 31 h 31"/>
                    <a:gd name="T30" fmla="*/ 0 w 19"/>
                    <a:gd name="T31" fmla="*/ 27 h 31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19" h="31">
                      <a:moveTo>
                        <a:pt x="18" y="0"/>
                      </a:moveTo>
                      <a:lnTo>
                        <a:pt x="1" y="0"/>
                      </a:lnTo>
                      <a:lnTo>
                        <a:pt x="0" y="14"/>
                      </a:lnTo>
                      <a:lnTo>
                        <a:pt x="7" y="11"/>
                      </a:lnTo>
                      <a:lnTo>
                        <a:pt x="10" y="11"/>
                      </a:lnTo>
                      <a:lnTo>
                        <a:pt x="14" y="12"/>
                      </a:lnTo>
                      <a:lnTo>
                        <a:pt x="18" y="14"/>
                      </a:lnTo>
                      <a:lnTo>
                        <a:pt x="19" y="20"/>
                      </a:lnTo>
                      <a:lnTo>
                        <a:pt x="19" y="21"/>
                      </a:lnTo>
                      <a:lnTo>
                        <a:pt x="19" y="23"/>
                      </a:lnTo>
                      <a:lnTo>
                        <a:pt x="18" y="27"/>
                      </a:lnTo>
                      <a:lnTo>
                        <a:pt x="14" y="31"/>
                      </a:lnTo>
                      <a:lnTo>
                        <a:pt x="9" y="31"/>
                      </a:lnTo>
                      <a:lnTo>
                        <a:pt x="5" y="31"/>
                      </a:lnTo>
                      <a:lnTo>
                        <a:pt x="1" y="31"/>
                      </a:lnTo>
                      <a:lnTo>
                        <a:pt x="0" y="2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94" name="Freeform 403"/>
                <p:cNvSpPr>
                  <a:spLocks/>
                </p:cNvSpPr>
                <p:nvPr/>
              </p:nvSpPr>
              <p:spPr bwMode="auto">
                <a:xfrm>
                  <a:off x="1586" y="3643"/>
                  <a:ext cx="22" cy="32"/>
                </a:xfrm>
                <a:custGeom>
                  <a:avLst/>
                  <a:gdLst>
                    <a:gd name="T0" fmla="*/ 0 w 22"/>
                    <a:gd name="T1" fmla="*/ 5 h 32"/>
                    <a:gd name="T2" fmla="*/ 5 w 22"/>
                    <a:gd name="T3" fmla="*/ 0 h 32"/>
                    <a:gd name="T4" fmla="*/ 9 w 22"/>
                    <a:gd name="T5" fmla="*/ 0 h 32"/>
                    <a:gd name="T6" fmla="*/ 13 w 22"/>
                    <a:gd name="T7" fmla="*/ 0 h 32"/>
                    <a:gd name="T8" fmla="*/ 16 w 22"/>
                    <a:gd name="T9" fmla="*/ 0 h 32"/>
                    <a:gd name="T10" fmla="*/ 20 w 22"/>
                    <a:gd name="T11" fmla="*/ 5 h 32"/>
                    <a:gd name="T12" fmla="*/ 22 w 22"/>
                    <a:gd name="T13" fmla="*/ 12 h 32"/>
                    <a:gd name="T14" fmla="*/ 22 w 22"/>
                    <a:gd name="T15" fmla="*/ 18 h 32"/>
                    <a:gd name="T16" fmla="*/ 20 w 22"/>
                    <a:gd name="T17" fmla="*/ 25 h 32"/>
                    <a:gd name="T18" fmla="*/ 16 w 22"/>
                    <a:gd name="T19" fmla="*/ 31 h 32"/>
                    <a:gd name="T20" fmla="*/ 13 w 22"/>
                    <a:gd name="T21" fmla="*/ 32 h 32"/>
                    <a:gd name="T22" fmla="*/ 9 w 22"/>
                    <a:gd name="T23" fmla="*/ 32 h 32"/>
                    <a:gd name="T24" fmla="*/ 5 w 22"/>
                    <a:gd name="T25" fmla="*/ 31 h 32"/>
                    <a:gd name="T26" fmla="*/ 0 w 22"/>
                    <a:gd name="T27" fmla="*/ 25 h 32"/>
                    <a:gd name="T28" fmla="*/ 0 w 22"/>
                    <a:gd name="T29" fmla="*/ 18 h 32"/>
                    <a:gd name="T30" fmla="*/ 0 w 22"/>
                    <a:gd name="T31" fmla="*/ 12 h 32"/>
                    <a:gd name="T32" fmla="*/ 0 w 22"/>
                    <a:gd name="T33" fmla="*/ 5 h 3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2" h="32">
                      <a:moveTo>
                        <a:pt x="0" y="5"/>
                      </a:moveTo>
                      <a:lnTo>
                        <a:pt x="5" y="0"/>
                      </a:lnTo>
                      <a:lnTo>
                        <a:pt x="9" y="0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20" y="5"/>
                      </a:lnTo>
                      <a:lnTo>
                        <a:pt x="22" y="12"/>
                      </a:lnTo>
                      <a:lnTo>
                        <a:pt x="22" y="18"/>
                      </a:lnTo>
                      <a:lnTo>
                        <a:pt x="20" y="25"/>
                      </a:lnTo>
                      <a:lnTo>
                        <a:pt x="16" y="31"/>
                      </a:lnTo>
                      <a:lnTo>
                        <a:pt x="13" y="32"/>
                      </a:lnTo>
                      <a:lnTo>
                        <a:pt x="9" y="32"/>
                      </a:lnTo>
                      <a:lnTo>
                        <a:pt x="5" y="31"/>
                      </a:lnTo>
                      <a:lnTo>
                        <a:pt x="0" y="25"/>
                      </a:lnTo>
                      <a:lnTo>
                        <a:pt x="0" y="18"/>
                      </a:lnTo>
                      <a:lnTo>
                        <a:pt x="0" y="12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95" name="Freeform 404"/>
                <p:cNvSpPr>
                  <a:spLocks/>
                </p:cNvSpPr>
                <p:nvPr/>
              </p:nvSpPr>
              <p:spPr bwMode="auto">
                <a:xfrm>
                  <a:off x="1618" y="3643"/>
                  <a:ext cx="22" cy="32"/>
                </a:xfrm>
                <a:custGeom>
                  <a:avLst/>
                  <a:gdLst>
                    <a:gd name="T0" fmla="*/ 0 w 22"/>
                    <a:gd name="T1" fmla="*/ 5 h 32"/>
                    <a:gd name="T2" fmla="*/ 6 w 22"/>
                    <a:gd name="T3" fmla="*/ 0 h 32"/>
                    <a:gd name="T4" fmla="*/ 9 w 22"/>
                    <a:gd name="T5" fmla="*/ 0 h 32"/>
                    <a:gd name="T6" fmla="*/ 11 w 22"/>
                    <a:gd name="T7" fmla="*/ 0 h 32"/>
                    <a:gd name="T8" fmla="*/ 17 w 22"/>
                    <a:gd name="T9" fmla="*/ 0 h 32"/>
                    <a:gd name="T10" fmla="*/ 20 w 22"/>
                    <a:gd name="T11" fmla="*/ 5 h 32"/>
                    <a:gd name="T12" fmla="*/ 22 w 22"/>
                    <a:gd name="T13" fmla="*/ 12 h 32"/>
                    <a:gd name="T14" fmla="*/ 22 w 22"/>
                    <a:gd name="T15" fmla="*/ 18 h 32"/>
                    <a:gd name="T16" fmla="*/ 20 w 22"/>
                    <a:gd name="T17" fmla="*/ 25 h 32"/>
                    <a:gd name="T18" fmla="*/ 17 w 22"/>
                    <a:gd name="T19" fmla="*/ 31 h 32"/>
                    <a:gd name="T20" fmla="*/ 11 w 22"/>
                    <a:gd name="T21" fmla="*/ 32 h 32"/>
                    <a:gd name="T22" fmla="*/ 9 w 22"/>
                    <a:gd name="T23" fmla="*/ 32 h 32"/>
                    <a:gd name="T24" fmla="*/ 6 w 22"/>
                    <a:gd name="T25" fmla="*/ 31 h 32"/>
                    <a:gd name="T26" fmla="*/ 0 w 22"/>
                    <a:gd name="T27" fmla="*/ 25 h 32"/>
                    <a:gd name="T28" fmla="*/ 0 w 22"/>
                    <a:gd name="T29" fmla="*/ 18 h 32"/>
                    <a:gd name="T30" fmla="*/ 0 w 22"/>
                    <a:gd name="T31" fmla="*/ 12 h 32"/>
                    <a:gd name="T32" fmla="*/ 0 w 22"/>
                    <a:gd name="T33" fmla="*/ 5 h 3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2" h="32">
                      <a:moveTo>
                        <a:pt x="0" y="5"/>
                      </a:moveTo>
                      <a:lnTo>
                        <a:pt x="6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7" y="0"/>
                      </a:lnTo>
                      <a:lnTo>
                        <a:pt x="20" y="5"/>
                      </a:lnTo>
                      <a:lnTo>
                        <a:pt x="22" y="12"/>
                      </a:lnTo>
                      <a:lnTo>
                        <a:pt x="22" y="18"/>
                      </a:lnTo>
                      <a:lnTo>
                        <a:pt x="20" y="25"/>
                      </a:lnTo>
                      <a:lnTo>
                        <a:pt x="17" y="31"/>
                      </a:lnTo>
                      <a:lnTo>
                        <a:pt x="11" y="32"/>
                      </a:lnTo>
                      <a:lnTo>
                        <a:pt x="9" y="32"/>
                      </a:lnTo>
                      <a:lnTo>
                        <a:pt x="6" y="31"/>
                      </a:lnTo>
                      <a:lnTo>
                        <a:pt x="0" y="25"/>
                      </a:lnTo>
                      <a:lnTo>
                        <a:pt x="0" y="18"/>
                      </a:lnTo>
                      <a:lnTo>
                        <a:pt x="0" y="12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96" name="Freeform 405"/>
                <p:cNvSpPr>
                  <a:spLocks/>
                </p:cNvSpPr>
                <p:nvPr/>
              </p:nvSpPr>
              <p:spPr bwMode="auto">
                <a:xfrm>
                  <a:off x="1651" y="3643"/>
                  <a:ext cx="21" cy="32"/>
                </a:xfrm>
                <a:custGeom>
                  <a:avLst/>
                  <a:gdLst>
                    <a:gd name="T0" fmla="*/ 0 w 21"/>
                    <a:gd name="T1" fmla="*/ 5 h 32"/>
                    <a:gd name="T2" fmla="*/ 5 w 21"/>
                    <a:gd name="T3" fmla="*/ 0 h 32"/>
                    <a:gd name="T4" fmla="*/ 9 w 21"/>
                    <a:gd name="T5" fmla="*/ 0 h 32"/>
                    <a:gd name="T6" fmla="*/ 10 w 21"/>
                    <a:gd name="T7" fmla="*/ 0 h 32"/>
                    <a:gd name="T8" fmla="*/ 16 w 21"/>
                    <a:gd name="T9" fmla="*/ 0 h 32"/>
                    <a:gd name="T10" fmla="*/ 19 w 21"/>
                    <a:gd name="T11" fmla="*/ 5 h 32"/>
                    <a:gd name="T12" fmla="*/ 21 w 21"/>
                    <a:gd name="T13" fmla="*/ 12 h 32"/>
                    <a:gd name="T14" fmla="*/ 21 w 21"/>
                    <a:gd name="T15" fmla="*/ 18 h 32"/>
                    <a:gd name="T16" fmla="*/ 19 w 21"/>
                    <a:gd name="T17" fmla="*/ 25 h 32"/>
                    <a:gd name="T18" fmla="*/ 14 w 21"/>
                    <a:gd name="T19" fmla="*/ 31 h 32"/>
                    <a:gd name="T20" fmla="*/ 10 w 21"/>
                    <a:gd name="T21" fmla="*/ 32 h 32"/>
                    <a:gd name="T22" fmla="*/ 9 w 21"/>
                    <a:gd name="T23" fmla="*/ 32 h 32"/>
                    <a:gd name="T24" fmla="*/ 5 w 21"/>
                    <a:gd name="T25" fmla="*/ 31 h 32"/>
                    <a:gd name="T26" fmla="*/ 0 w 21"/>
                    <a:gd name="T27" fmla="*/ 25 h 32"/>
                    <a:gd name="T28" fmla="*/ 0 w 21"/>
                    <a:gd name="T29" fmla="*/ 18 h 32"/>
                    <a:gd name="T30" fmla="*/ 0 w 21"/>
                    <a:gd name="T31" fmla="*/ 12 h 32"/>
                    <a:gd name="T32" fmla="*/ 0 w 21"/>
                    <a:gd name="T33" fmla="*/ 5 h 3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1" h="32">
                      <a:moveTo>
                        <a:pt x="0" y="5"/>
                      </a:moveTo>
                      <a:lnTo>
                        <a:pt x="5" y="0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16" y="0"/>
                      </a:lnTo>
                      <a:lnTo>
                        <a:pt x="19" y="5"/>
                      </a:lnTo>
                      <a:lnTo>
                        <a:pt x="21" y="12"/>
                      </a:lnTo>
                      <a:lnTo>
                        <a:pt x="21" y="18"/>
                      </a:lnTo>
                      <a:lnTo>
                        <a:pt x="19" y="25"/>
                      </a:lnTo>
                      <a:lnTo>
                        <a:pt x="14" y="31"/>
                      </a:lnTo>
                      <a:lnTo>
                        <a:pt x="10" y="32"/>
                      </a:lnTo>
                      <a:lnTo>
                        <a:pt x="9" y="32"/>
                      </a:lnTo>
                      <a:lnTo>
                        <a:pt x="5" y="31"/>
                      </a:lnTo>
                      <a:lnTo>
                        <a:pt x="0" y="25"/>
                      </a:lnTo>
                      <a:lnTo>
                        <a:pt x="0" y="18"/>
                      </a:lnTo>
                      <a:lnTo>
                        <a:pt x="0" y="12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97" name="Freeform 406"/>
                <p:cNvSpPr>
                  <a:spLocks/>
                </p:cNvSpPr>
                <p:nvPr/>
              </p:nvSpPr>
              <p:spPr bwMode="auto">
                <a:xfrm>
                  <a:off x="1683" y="3643"/>
                  <a:ext cx="22" cy="32"/>
                </a:xfrm>
                <a:custGeom>
                  <a:avLst/>
                  <a:gdLst>
                    <a:gd name="T0" fmla="*/ 0 w 22"/>
                    <a:gd name="T1" fmla="*/ 5 h 32"/>
                    <a:gd name="T2" fmla="*/ 4 w 22"/>
                    <a:gd name="T3" fmla="*/ 0 h 32"/>
                    <a:gd name="T4" fmla="*/ 9 w 22"/>
                    <a:gd name="T5" fmla="*/ 0 h 32"/>
                    <a:gd name="T6" fmla="*/ 11 w 22"/>
                    <a:gd name="T7" fmla="*/ 0 h 32"/>
                    <a:gd name="T8" fmla="*/ 16 w 22"/>
                    <a:gd name="T9" fmla="*/ 0 h 32"/>
                    <a:gd name="T10" fmla="*/ 20 w 22"/>
                    <a:gd name="T11" fmla="*/ 5 h 32"/>
                    <a:gd name="T12" fmla="*/ 22 w 22"/>
                    <a:gd name="T13" fmla="*/ 12 h 32"/>
                    <a:gd name="T14" fmla="*/ 20 w 22"/>
                    <a:gd name="T15" fmla="*/ 18 h 32"/>
                    <a:gd name="T16" fmla="*/ 20 w 22"/>
                    <a:gd name="T17" fmla="*/ 25 h 32"/>
                    <a:gd name="T18" fmla="*/ 14 w 22"/>
                    <a:gd name="T19" fmla="*/ 31 h 32"/>
                    <a:gd name="T20" fmla="*/ 11 w 22"/>
                    <a:gd name="T21" fmla="*/ 32 h 32"/>
                    <a:gd name="T22" fmla="*/ 9 w 22"/>
                    <a:gd name="T23" fmla="*/ 32 h 32"/>
                    <a:gd name="T24" fmla="*/ 4 w 22"/>
                    <a:gd name="T25" fmla="*/ 31 h 32"/>
                    <a:gd name="T26" fmla="*/ 0 w 22"/>
                    <a:gd name="T27" fmla="*/ 25 h 32"/>
                    <a:gd name="T28" fmla="*/ 0 w 22"/>
                    <a:gd name="T29" fmla="*/ 18 h 32"/>
                    <a:gd name="T30" fmla="*/ 0 w 22"/>
                    <a:gd name="T31" fmla="*/ 12 h 32"/>
                    <a:gd name="T32" fmla="*/ 0 w 22"/>
                    <a:gd name="T33" fmla="*/ 5 h 3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2" h="32">
                      <a:moveTo>
                        <a:pt x="0" y="5"/>
                      </a:moveTo>
                      <a:lnTo>
                        <a:pt x="4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6" y="0"/>
                      </a:lnTo>
                      <a:lnTo>
                        <a:pt x="20" y="5"/>
                      </a:lnTo>
                      <a:lnTo>
                        <a:pt x="22" y="12"/>
                      </a:lnTo>
                      <a:lnTo>
                        <a:pt x="20" y="18"/>
                      </a:lnTo>
                      <a:lnTo>
                        <a:pt x="20" y="25"/>
                      </a:lnTo>
                      <a:lnTo>
                        <a:pt x="14" y="31"/>
                      </a:lnTo>
                      <a:lnTo>
                        <a:pt x="11" y="32"/>
                      </a:lnTo>
                      <a:lnTo>
                        <a:pt x="9" y="32"/>
                      </a:lnTo>
                      <a:lnTo>
                        <a:pt x="4" y="31"/>
                      </a:lnTo>
                      <a:lnTo>
                        <a:pt x="0" y="25"/>
                      </a:lnTo>
                      <a:lnTo>
                        <a:pt x="0" y="18"/>
                      </a:lnTo>
                      <a:lnTo>
                        <a:pt x="0" y="12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98" name="Freeform 407"/>
                <p:cNvSpPr>
                  <a:spLocks/>
                </p:cNvSpPr>
                <p:nvPr/>
              </p:nvSpPr>
              <p:spPr bwMode="auto">
                <a:xfrm>
                  <a:off x="1715" y="3643"/>
                  <a:ext cx="20" cy="32"/>
                </a:xfrm>
                <a:custGeom>
                  <a:avLst/>
                  <a:gdLst>
                    <a:gd name="T0" fmla="*/ 0 w 20"/>
                    <a:gd name="T1" fmla="*/ 5 h 32"/>
                    <a:gd name="T2" fmla="*/ 4 w 20"/>
                    <a:gd name="T3" fmla="*/ 0 h 32"/>
                    <a:gd name="T4" fmla="*/ 9 w 20"/>
                    <a:gd name="T5" fmla="*/ 0 h 32"/>
                    <a:gd name="T6" fmla="*/ 11 w 20"/>
                    <a:gd name="T7" fmla="*/ 0 h 32"/>
                    <a:gd name="T8" fmla="*/ 15 w 20"/>
                    <a:gd name="T9" fmla="*/ 0 h 32"/>
                    <a:gd name="T10" fmla="*/ 20 w 20"/>
                    <a:gd name="T11" fmla="*/ 5 h 32"/>
                    <a:gd name="T12" fmla="*/ 20 w 20"/>
                    <a:gd name="T13" fmla="*/ 12 h 32"/>
                    <a:gd name="T14" fmla="*/ 20 w 20"/>
                    <a:gd name="T15" fmla="*/ 18 h 32"/>
                    <a:gd name="T16" fmla="*/ 20 w 20"/>
                    <a:gd name="T17" fmla="*/ 25 h 32"/>
                    <a:gd name="T18" fmla="*/ 15 w 20"/>
                    <a:gd name="T19" fmla="*/ 31 h 32"/>
                    <a:gd name="T20" fmla="*/ 11 w 20"/>
                    <a:gd name="T21" fmla="*/ 32 h 32"/>
                    <a:gd name="T22" fmla="*/ 9 w 20"/>
                    <a:gd name="T23" fmla="*/ 32 h 32"/>
                    <a:gd name="T24" fmla="*/ 4 w 20"/>
                    <a:gd name="T25" fmla="*/ 31 h 32"/>
                    <a:gd name="T26" fmla="*/ 0 w 20"/>
                    <a:gd name="T27" fmla="*/ 25 h 32"/>
                    <a:gd name="T28" fmla="*/ 0 w 20"/>
                    <a:gd name="T29" fmla="*/ 18 h 32"/>
                    <a:gd name="T30" fmla="*/ 0 w 20"/>
                    <a:gd name="T31" fmla="*/ 12 h 32"/>
                    <a:gd name="T32" fmla="*/ 0 w 20"/>
                    <a:gd name="T33" fmla="*/ 5 h 3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0" h="32">
                      <a:moveTo>
                        <a:pt x="0" y="5"/>
                      </a:moveTo>
                      <a:lnTo>
                        <a:pt x="4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5" y="0"/>
                      </a:lnTo>
                      <a:lnTo>
                        <a:pt x="20" y="5"/>
                      </a:lnTo>
                      <a:lnTo>
                        <a:pt x="20" y="12"/>
                      </a:lnTo>
                      <a:lnTo>
                        <a:pt x="20" y="18"/>
                      </a:lnTo>
                      <a:lnTo>
                        <a:pt x="20" y="25"/>
                      </a:lnTo>
                      <a:lnTo>
                        <a:pt x="15" y="31"/>
                      </a:lnTo>
                      <a:lnTo>
                        <a:pt x="11" y="32"/>
                      </a:lnTo>
                      <a:lnTo>
                        <a:pt x="9" y="32"/>
                      </a:lnTo>
                      <a:lnTo>
                        <a:pt x="4" y="31"/>
                      </a:lnTo>
                      <a:lnTo>
                        <a:pt x="0" y="25"/>
                      </a:lnTo>
                      <a:lnTo>
                        <a:pt x="0" y="18"/>
                      </a:lnTo>
                      <a:lnTo>
                        <a:pt x="0" y="12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99" name="Line 408"/>
                <p:cNvSpPr>
                  <a:spLocks noChangeShapeType="1"/>
                </p:cNvSpPr>
                <p:nvPr/>
              </p:nvSpPr>
              <p:spPr bwMode="auto">
                <a:xfrm flipH="1">
                  <a:off x="2596" y="3643"/>
                  <a:ext cx="7" cy="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800" name="Line 409"/>
                <p:cNvSpPr>
                  <a:spLocks noChangeShapeType="1"/>
                </p:cNvSpPr>
                <p:nvPr/>
              </p:nvSpPr>
              <p:spPr bwMode="auto">
                <a:xfrm>
                  <a:off x="2603" y="3643"/>
                  <a:ext cx="1" cy="3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801" name="Freeform 410"/>
                <p:cNvSpPr>
                  <a:spLocks/>
                </p:cNvSpPr>
                <p:nvPr/>
              </p:nvSpPr>
              <p:spPr bwMode="auto">
                <a:xfrm>
                  <a:off x="2625" y="3643"/>
                  <a:ext cx="21" cy="31"/>
                </a:xfrm>
                <a:custGeom>
                  <a:avLst/>
                  <a:gdLst>
                    <a:gd name="T0" fmla="*/ 18 w 21"/>
                    <a:gd name="T1" fmla="*/ 1 h 31"/>
                    <a:gd name="T2" fmla="*/ 16 w 21"/>
                    <a:gd name="T3" fmla="*/ 0 h 31"/>
                    <a:gd name="T4" fmla="*/ 12 w 21"/>
                    <a:gd name="T5" fmla="*/ 0 h 31"/>
                    <a:gd name="T6" fmla="*/ 11 w 21"/>
                    <a:gd name="T7" fmla="*/ 0 h 31"/>
                    <a:gd name="T8" fmla="*/ 7 w 21"/>
                    <a:gd name="T9" fmla="*/ 0 h 31"/>
                    <a:gd name="T10" fmla="*/ 2 w 21"/>
                    <a:gd name="T11" fmla="*/ 5 h 31"/>
                    <a:gd name="T12" fmla="*/ 2 w 21"/>
                    <a:gd name="T13" fmla="*/ 12 h 31"/>
                    <a:gd name="T14" fmla="*/ 0 w 21"/>
                    <a:gd name="T15" fmla="*/ 14 h 31"/>
                    <a:gd name="T16" fmla="*/ 2 w 21"/>
                    <a:gd name="T17" fmla="*/ 21 h 31"/>
                    <a:gd name="T18" fmla="*/ 3 w 21"/>
                    <a:gd name="T19" fmla="*/ 27 h 31"/>
                    <a:gd name="T20" fmla="*/ 3 w 21"/>
                    <a:gd name="T21" fmla="*/ 27 h 31"/>
                    <a:gd name="T22" fmla="*/ 5 w 21"/>
                    <a:gd name="T23" fmla="*/ 31 h 31"/>
                    <a:gd name="T24" fmla="*/ 11 w 21"/>
                    <a:gd name="T25" fmla="*/ 31 h 31"/>
                    <a:gd name="T26" fmla="*/ 16 w 21"/>
                    <a:gd name="T27" fmla="*/ 31 h 31"/>
                    <a:gd name="T28" fmla="*/ 20 w 21"/>
                    <a:gd name="T29" fmla="*/ 27 h 31"/>
                    <a:gd name="T30" fmla="*/ 21 w 21"/>
                    <a:gd name="T31" fmla="*/ 23 h 31"/>
                    <a:gd name="T32" fmla="*/ 21 w 21"/>
                    <a:gd name="T33" fmla="*/ 21 h 31"/>
                    <a:gd name="T34" fmla="*/ 20 w 21"/>
                    <a:gd name="T35" fmla="*/ 18 h 31"/>
                    <a:gd name="T36" fmla="*/ 18 w 21"/>
                    <a:gd name="T37" fmla="*/ 14 h 31"/>
                    <a:gd name="T38" fmla="*/ 12 w 21"/>
                    <a:gd name="T39" fmla="*/ 14 h 31"/>
                    <a:gd name="T40" fmla="*/ 11 w 21"/>
                    <a:gd name="T41" fmla="*/ 14 h 31"/>
                    <a:gd name="T42" fmla="*/ 5 w 21"/>
                    <a:gd name="T43" fmla="*/ 14 h 31"/>
                    <a:gd name="T44" fmla="*/ 3 w 21"/>
                    <a:gd name="T45" fmla="*/ 18 h 31"/>
                    <a:gd name="T46" fmla="*/ 2 w 21"/>
                    <a:gd name="T47" fmla="*/ 23 h 31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21" h="31">
                      <a:moveTo>
                        <a:pt x="18" y="1"/>
                      </a:moveTo>
                      <a:lnTo>
                        <a:pt x="16" y="0"/>
                      </a:lnTo>
                      <a:lnTo>
                        <a:pt x="12" y="0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2" y="5"/>
                      </a:lnTo>
                      <a:lnTo>
                        <a:pt x="2" y="12"/>
                      </a:lnTo>
                      <a:lnTo>
                        <a:pt x="0" y="14"/>
                      </a:lnTo>
                      <a:lnTo>
                        <a:pt x="2" y="21"/>
                      </a:lnTo>
                      <a:lnTo>
                        <a:pt x="3" y="27"/>
                      </a:lnTo>
                      <a:lnTo>
                        <a:pt x="5" y="31"/>
                      </a:lnTo>
                      <a:lnTo>
                        <a:pt x="11" y="31"/>
                      </a:lnTo>
                      <a:lnTo>
                        <a:pt x="16" y="31"/>
                      </a:lnTo>
                      <a:lnTo>
                        <a:pt x="20" y="27"/>
                      </a:lnTo>
                      <a:lnTo>
                        <a:pt x="21" y="23"/>
                      </a:lnTo>
                      <a:lnTo>
                        <a:pt x="21" y="21"/>
                      </a:lnTo>
                      <a:lnTo>
                        <a:pt x="20" y="18"/>
                      </a:lnTo>
                      <a:lnTo>
                        <a:pt x="18" y="14"/>
                      </a:lnTo>
                      <a:lnTo>
                        <a:pt x="12" y="14"/>
                      </a:lnTo>
                      <a:lnTo>
                        <a:pt x="11" y="14"/>
                      </a:lnTo>
                      <a:lnTo>
                        <a:pt x="5" y="14"/>
                      </a:lnTo>
                      <a:lnTo>
                        <a:pt x="3" y="18"/>
                      </a:lnTo>
                      <a:lnTo>
                        <a:pt x="2" y="2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802" name="Freeform 411"/>
                <p:cNvSpPr>
                  <a:spLocks/>
                </p:cNvSpPr>
                <p:nvPr/>
              </p:nvSpPr>
              <p:spPr bwMode="auto">
                <a:xfrm>
                  <a:off x="2657" y="3643"/>
                  <a:ext cx="22" cy="32"/>
                </a:xfrm>
                <a:custGeom>
                  <a:avLst/>
                  <a:gdLst>
                    <a:gd name="T0" fmla="*/ 2 w 22"/>
                    <a:gd name="T1" fmla="*/ 5 h 32"/>
                    <a:gd name="T2" fmla="*/ 6 w 22"/>
                    <a:gd name="T3" fmla="*/ 0 h 32"/>
                    <a:gd name="T4" fmla="*/ 11 w 22"/>
                    <a:gd name="T5" fmla="*/ 0 h 32"/>
                    <a:gd name="T6" fmla="*/ 13 w 22"/>
                    <a:gd name="T7" fmla="*/ 0 h 32"/>
                    <a:gd name="T8" fmla="*/ 16 w 22"/>
                    <a:gd name="T9" fmla="*/ 0 h 32"/>
                    <a:gd name="T10" fmla="*/ 22 w 22"/>
                    <a:gd name="T11" fmla="*/ 5 h 32"/>
                    <a:gd name="T12" fmla="*/ 22 w 22"/>
                    <a:gd name="T13" fmla="*/ 12 h 32"/>
                    <a:gd name="T14" fmla="*/ 22 w 22"/>
                    <a:gd name="T15" fmla="*/ 18 h 32"/>
                    <a:gd name="T16" fmla="*/ 22 w 22"/>
                    <a:gd name="T17" fmla="*/ 25 h 32"/>
                    <a:gd name="T18" fmla="*/ 16 w 22"/>
                    <a:gd name="T19" fmla="*/ 31 h 32"/>
                    <a:gd name="T20" fmla="*/ 13 w 22"/>
                    <a:gd name="T21" fmla="*/ 32 h 32"/>
                    <a:gd name="T22" fmla="*/ 11 w 22"/>
                    <a:gd name="T23" fmla="*/ 32 h 32"/>
                    <a:gd name="T24" fmla="*/ 6 w 22"/>
                    <a:gd name="T25" fmla="*/ 31 h 32"/>
                    <a:gd name="T26" fmla="*/ 2 w 22"/>
                    <a:gd name="T27" fmla="*/ 25 h 32"/>
                    <a:gd name="T28" fmla="*/ 0 w 22"/>
                    <a:gd name="T29" fmla="*/ 18 h 32"/>
                    <a:gd name="T30" fmla="*/ 0 w 22"/>
                    <a:gd name="T31" fmla="*/ 12 h 32"/>
                    <a:gd name="T32" fmla="*/ 2 w 22"/>
                    <a:gd name="T33" fmla="*/ 5 h 3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2" h="32">
                      <a:moveTo>
                        <a:pt x="2" y="5"/>
                      </a:moveTo>
                      <a:lnTo>
                        <a:pt x="6" y="0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22" y="5"/>
                      </a:lnTo>
                      <a:lnTo>
                        <a:pt x="22" y="12"/>
                      </a:lnTo>
                      <a:lnTo>
                        <a:pt x="22" y="18"/>
                      </a:lnTo>
                      <a:lnTo>
                        <a:pt x="22" y="25"/>
                      </a:lnTo>
                      <a:lnTo>
                        <a:pt x="16" y="31"/>
                      </a:lnTo>
                      <a:lnTo>
                        <a:pt x="13" y="32"/>
                      </a:lnTo>
                      <a:lnTo>
                        <a:pt x="11" y="32"/>
                      </a:lnTo>
                      <a:lnTo>
                        <a:pt x="6" y="31"/>
                      </a:lnTo>
                      <a:lnTo>
                        <a:pt x="2" y="25"/>
                      </a:lnTo>
                      <a:lnTo>
                        <a:pt x="0" y="18"/>
                      </a:lnTo>
                      <a:lnTo>
                        <a:pt x="0" y="12"/>
                      </a:lnTo>
                      <a:lnTo>
                        <a:pt x="2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803" name="Freeform 412"/>
                <p:cNvSpPr>
                  <a:spLocks/>
                </p:cNvSpPr>
                <p:nvPr/>
              </p:nvSpPr>
              <p:spPr bwMode="auto">
                <a:xfrm>
                  <a:off x="2689" y="3643"/>
                  <a:ext cx="22" cy="32"/>
                </a:xfrm>
                <a:custGeom>
                  <a:avLst/>
                  <a:gdLst>
                    <a:gd name="T0" fmla="*/ 2 w 22"/>
                    <a:gd name="T1" fmla="*/ 5 h 32"/>
                    <a:gd name="T2" fmla="*/ 6 w 22"/>
                    <a:gd name="T3" fmla="*/ 0 h 32"/>
                    <a:gd name="T4" fmla="*/ 9 w 22"/>
                    <a:gd name="T5" fmla="*/ 0 h 32"/>
                    <a:gd name="T6" fmla="*/ 13 w 22"/>
                    <a:gd name="T7" fmla="*/ 0 h 32"/>
                    <a:gd name="T8" fmla="*/ 17 w 22"/>
                    <a:gd name="T9" fmla="*/ 0 h 32"/>
                    <a:gd name="T10" fmla="*/ 20 w 22"/>
                    <a:gd name="T11" fmla="*/ 5 h 32"/>
                    <a:gd name="T12" fmla="*/ 22 w 22"/>
                    <a:gd name="T13" fmla="*/ 12 h 32"/>
                    <a:gd name="T14" fmla="*/ 22 w 22"/>
                    <a:gd name="T15" fmla="*/ 18 h 32"/>
                    <a:gd name="T16" fmla="*/ 20 w 22"/>
                    <a:gd name="T17" fmla="*/ 25 h 32"/>
                    <a:gd name="T18" fmla="*/ 17 w 22"/>
                    <a:gd name="T19" fmla="*/ 31 h 32"/>
                    <a:gd name="T20" fmla="*/ 13 w 22"/>
                    <a:gd name="T21" fmla="*/ 32 h 32"/>
                    <a:gd name="T22" fmla="*/ 9 w 22"/>
                    <a:gd name="T23" fmla="*/ 32 h 32"/>
                    <a:gd name="T24" fmla="*/ 6 w 22"/>
                    <a:gd name="T25" fmla="*/ 31 h 32"/>
                    <a:gd name="T26" fmla="*/ 2 w 22"/>
                    <a:gd name="T27" fmla="*/ 25 h 32"/>
                    <a:gd name="T28" fmla="*/ 0 w 22"/>
                    <a:gd name="T29" fmla="*/ 18 h 32"/>
                    <a:gd name="T30" fmla="*/ 0 w 22"/>
                    <a:gd name="T31" fmla="*/ 12 h 32"/>
                    <a:gd name="T32" fmla="*/ 2 w 22"/>
                    <a:gd name="T33" fmla="*/ 5 h 3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2" h="32">
                      <a:moveTo>
                        <a:pt x="2" y="5"/>
                      </a:moveTo>
                      <a:lnTo>
                        <a:pt x="6" y="0"/>
                      </a:lnTo>
                      <a:lnTo>
                        <a:pt x="9" y="0"/>
                      </a:lnTo>
                      <a:lnTo>
                        <a:pt x="13" y="0"/>
                      </a:lnTo>
                      <a:lnTo>
                        <a:pt x="17" y="0"/>
                      </a:lnTo>
                      <a:lnTo>
                        <a:pt x="20" y="5"/>
                      </a:lnTo>
                      <a:lnTo>
                        <a:pt x="22" y="12"/>
                      </a:lnTo>
                      <a:lnTo>
                        <a:pt x="22" y="18"/>
                      </a:lnTo>
                      <a:lnTo>
                        <a:pt x="20" y="25"/>
                      </a:lnTo>
                      <a:lnTo>
                        <a:pt x="17" y="31"/>
                      </a:lnTo>
                      <a:lnTo>
                        <a:pt x="13" y="32"/>
                      </a:lnTo>
                      <a:lnTo>
                        <a:pt x="9" y="32"/>
                      </a:lnTo>
                      <a:lnTo>
                        <a:pt x="6" y="31"/>
                      </a:lnTo>
                      <a:lnTo>
                        <a:pt x="2" y="25"/>
                      </a:lnTo>
                      <a:lnTo>
                        <a:pt x="0" y="18"/>
                      </a:lnTo>
                      <a:lnTo>
                        <a:pt x="0" y="12"/>
                      </a:lnTo>
                      <a:lnTo>
                        <a:pt x="2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804" name="Freeform 413"/>
                <p:cNvSpPr>
                  <a:spLocks/>
                </p:cNvSpPr>
                <p:nvPr/>
              </p:nvSpPr>
              <p:spPr bwMode="auto">
                <a:xfrm>
                  <a:off x="2722" y="3643"/>
                  <a:ext cx="21" cy="32"/>
                </a:xfrm>
                <a:custGeom>
                  <a:avLst/>
                  <a:gdLst>
                    <a:gd name="T0" fmla="*/ 2 w 21"/>
                    <a:gd name="T1" fmla="*/ 5 h 32"/>
                    <a:gd name="T2" fmla="*/ 5 w 21"/>
                    <a:gd name="T3" fmla="*/ 0 h 32"/>
                    <a:gd name="T4" fmla="*/ 9 w 21"/>
                    <a:gd name="T5" fmla="*/ 0 h 32"/>
                    <a:gd name="T6" fmla="*/ 12 w 21"/>
                    <a:gd name="T7" fmla="*/ 0 h 32"/>
                    <a:gd name="T8" fmla="*/ 16 w 21"/>
                    <a:gd name="T9" fmla="*/ 0 h 32"/>
                    <a:gd name="T10" fmla="*/ 20 w 21"/>
                    <a:gd name="T11" fmla="*/ 5 h 32"/>
                    <a:gd name="T12" fmla="*/ 21 w 21"/>
                    <a:gd name="T13" fmla="*/ 12 h 32"/>
                    <a:gd name="T14" fmla="*/ 21 w 21"/>
                    <a:gd name="T15" fmla="*/ 18 h 32"/>
                    <a:gd name="T16" fmla="*/ 20 w 21"/>
                    <a:gd name="T17" fmla="*/ 25 h 32"/>
                    <a:gd name="T18" fmla="*/ 16 w 21"/>
                    <a:gd name="T19" fmla="*/ 31 h 32"/>
                    <a:gd name="T20" fmla="*/ 12 w 21"/>
                    <a:gd name="T21" fmla="*/ 32 h 32"/>
                    <a:gd name="T22" fmla="*/ 9 w 21"/>
                    <a:gd name="T23" fmla="*/ 32 h 32"/>
                    <a:gd name="T24" fmla="*/ 5 w 21"/>
                    <a:gd name="T25" fmla="*/ 31 h 32"/>
                    <a:gd name="T26" fmla="*/ 2 w 21"/>
                    <a:gd name="T27" fmla="*/ 25 h 32"/>
                    <a:gd name="T28" fmla="*/ 0 w 21"/>
                    <a:gd name="T29" fmla="*/ 18 h 32"/>
                    <a:gd name="T30" fmla="*/ 0 w 21"/>
                    <a:gd name="T31" fmla="*/ 12 h 32"/>
                    <a:gd name="T32" fmla="*/ 2 w 21"/>
                    <a:gd name="T33" fmla="*/ 5 h 3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1" h="32">
                      <a:moveTo>
                        <a:pt x="2" y="5"/>
                      </a:moveTo>
                      <a:lnTo>
                        <a:pt x="5" y="0"/>
                      </a:ln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16" y="0"/>
                      </a:lnTo>
                      <a:lnTo>
                        <a:pt x="20" y="5"/>
                      </a:lnTo>
                      <a:lnTo>
                        <a:pt x="21" y="12"/>
                      </a:lnTo>
                      <a:lnTo>
                        <a:pt x="21" y="18"/>
                      </a:lnTo>
                      <a:lnTo>
                        <a:pt x="20" y="25"/>
                      </a:lnTo>
                      <a:lnTo>
                        <a:pt x="16" y="31"/>
                      </a:lnTo>
                      <a:lnTo>
                        <a:pt x="12" y="32"/>
                      </a:lnTo>
                      <a:lnTo>
                        <a:pt x="9" y="32"/>
                      </a:lnTo>
                      <a:lnTo>
                        <a:pt x="5" y="31"/>
                      </a:lnTo>
                      <a:lnTo>
                        <a:pt x="2" y="25"/>
                      </a:lnTo>
                      <a:lnTo>
                        <a:pt x="0" y="18"/>
                      </a:lnTo>
                      <a:lnTo>
                        <a:pt x="0" y="12"/>
                      </a:lnTo>
                      <a:lnTo>
                        <a:pt x="2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805" name="Freeform 414"/>
                <p:cNvSpPr>
                  <a:spLocks/>
                </p:cNvSpPr>
                <p:nvPr/>
              </p:nvSpPr>
              <p:spPr bwMode="auto">
                <a:xfrm>
                  <a:off x="2754" y="3643"/>
                  <a:ext cx="22" cy="32"/>
                </a:xfrm>
                <a:custGeom>
                  <a:avLst/>
                  <a:gdLst>
                    <a:gd name="T0" fmla="*/ 2 w 22"/>
                    <a:gd name="T1" fmla="*/ 5 h 32"/>
                    <a:gd name="T2" fmla="*/ 6 w 22"/>
                    <a:gd name="T3" fmla="*/ 0 h 32"/>
                    <a:gd name="T4" fmla="*/ 9 w 22"/>
                    <a:gd name="T5" fmla="*/ 0 h 32"/>
                    <a:gd name="T6" fmla="*/ 13 w 22"/>
                    <a:gd name="T7" fmla="*/ 0 h 32"/>
                    <a:gd name="T8" fmla="*/ 16 w 22"/>
                    <a:gd name="T9" fmla="*/ 0 h 32"/>
                    <a:gd name="T10" fmla="*/ 20 w 22"/>
                    <a:gd name="T11" fmla="*/ 5 h 32"/>
                    <a:gd name="T12" fmla="*/ 22 w 22"/>
                    <a:gd name="T13" fmla="*/ 12 h 32"/>
                    <a:gd name="T14" fmla="*/ 22 w 22"/>
                    <a:gd name="T15" fmla="*/ 18 h 32"/>
                    <a:gd name="T16" fmla="*/ 20 w 22"/>
                    <a:gd name="T17" fmla="*/ 25 h 32"/>
                    <a:gd name="T18" fmla="*/ 16 w 22"/>
                    <a:gd name="T19" fmla="*/ 31 h 32"/>
                    <a:gd name="T20" fmla="*/ 13 w 22"/>
                    <a:gd name="T21" fmla="*/ 32 h 32"/>
                    <a:gd name="T22" fmla="*/ 9 w 22"/>
                    <a:gd name="T23" fmla="*/ 32 h 32"/>
                    <a:gd name="T24" fmla="*/ 6 w 22"/>
                    <a:gd name="T25" fmla="*/ 31 h 32"/>
                    <a:gd name="T26" fmla="*/ 2 w 22"/>
                    <a:gd name="T27" fmla="*/ 25 h 32"/>
                    <a:gd name="T28" fmla="*/ 0 w 22"/>
                    <a:gd name="T29" fmla="*/ 18 h 32"/>
                    <a:gd name="T30" fmla="*/ 0 w 22"/>
                    <a:gd name="T31" fmla="*/ 12 h 32"/>
                    <a:gd name="T32" fmla="*/ 2 w 22"/>
                    <a:gd name="T33" fmla="*/ 5 h 3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2" h="32">
                      <a:moveTo>
                        <a:pt x="2" y="5"/>
                      </a:moveTo>
                      <a:lnTo>
                        <a:pt x="6" y="0"/>
                      </a:lnTo>
                      <a:lnTo>
                        <a:pt x="9" y="0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20" y="5"/>
                      </a:lnTo>
                      <a:lnTo>
                        <a:pt x="22" y="12"/>
                      </a:lnTo>
                      <a:lnTo>
                        <a:pt x="22" y="18"/>
                      </a:lnTo>
                      <a:lnTo>
                        <a:pt x="20" y="25"/>
                      </a:lnTo>
                      <a:lnTo>
                        <a:pt x="16" y="31"/>
                      </a:lnTo>
                      <a:lnTo>
                        <a:pt x="13" y="32"/>
                      </a:lnTo>
                      <a:lnTo>
                        <a:pt x="9" y="32"/>
                      </a:lnTo>
                      <a:lnTo>
                        <a:pt x="6" y="31"/>
                      </a:lnTo>
                      <a:lnTo>
                        <a:pt x="2" y="25"/>
                      </a:lnTo>
                      <a:lnTo>
                        <a:pt x="0" y="18"/>
                      </a:lnTo>
                      <a:lnTo>
                        <a:pt x="0" y="12"/>
                      </a:lnTo>
                      <a:lnTo>
                        <a:pt x="2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806" name="Freeform 415"/>
                <p:cNvSpPr>
                  <a:spLocks/>
                </p:cNvSpPr>
                <p:nvPr/>
              </p:nvSpPr>
              <p:spPr bwMode="auto">
                <a:xfrm>
                  <a:off x="2787" y="3643"/>
                  <a:ext cx="21" cy="32"/>
                </a:xfrm>
                <a:custGeom>
                  <a:avLst/>
                  <a:gdLst>
                    <a:gd name="T0" fmla="*/ 0 w 21"/>
                    <a:gd name="T1" fmla="*/ 5 h 32"/>
                    <a:gd name="T2" fmla="*/ 5 w 21"/>
                    <a:gd name="T3" fmla="*/ 0 h 32"/>
                    <a:gd name="T4" fmla="*/ 9 w 21"/>
                    <a:gd name="T5" fmla="*/ 0 h 32"/>
                    <a:gd name="T6" fmla="*/ 12 w 21"/>
                    <a:gd name="T7" fmla="*/ 0 h 32"/>
                    <a:gd name="T8" fmla="*/ 16 w 21"/>
                    <a:gd name="T9" fmla="*/ 0 h 32"/>
                    <a:gd name="T10" fmla="*/ 19 w 21"/>
                    <a:gd name="T11" fmla="*/ 5 h 32"/>
                    <a:gd name="T12" fmla="*/ 21 w 21"/>
                    <a:gd name="T13" fmla="*/ 12 h 32"/>
                    <a:gd name="T14" fmla="*/ 21 w 21"/>
                    <a:gd name="T15" fmla="*/ 18 h 32"/>
                    <a:gd name="T16" fmla="*/ 19 w 21"/>
                    <a:gd name="T17" fmla="*/ 25 h 32"/>
                    <a:gd name="T18" fmla="*/ 16 w 21"/>
                    <a:gd name="T19" fmla="*/ 31 h 32"/>
                    <a:gd name="T20" fmla="*/ 12 w 21"/>
                    <a:gd name="T21" fmla="*/ 32 h 32"/>
                    <a:gd name="T22" fmla="*/ 9 w 21"/>
                    <a:gd name="T23" fmla="*/ 32 h 32"/>
                    <a:gd name="T24" fmla="*/ 5 w 21"/>
                    <a:gd name="T25" fmla="*/ 31 h 32"/>
                    <a:gd name="T26" fmla="*/ 0 w 21"/>
                    <a:gd name="T27" fmla="*/ 25 h 32"/>
                    <a:gd name="T28" fmla="*/ 0 w 21"/>
                    <a:gd name="T29" fmla="*/ 18 h 32"/>
                    <a:gd name="T30" fmla="*/ 0 w 21"/>
                    <a:gd name="T31" fmla="*/ 12 h 32"/>
                    <a:gd name="T32" fmla="*/ 0 w 21"/>
                    <a:gd name="T33" fmla="*/ 5 h 3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1" h="32">
                      <a:moveTo>
                        <a:pt x="0" y="5"/>
                      </a:moveTo>
                      <a:lnTo>
                        <a:pt x="5" y="0"/>
                      </a:ln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16" y="0"/>
                      </a:lnTo>
                      <a:lnTo>
                        <a:pt x="19" y="5"/>
                      </a:lnTo>
                      <a:lnTo>
                        <a:pt x="21" y="12"/>
                      </a:lnTo>
                      <a:lnTo>
                        <a:pt x="21" y="18"/>
                      </a:lnTo>
                      <a:lnTo>
                        <a:pt x="19" y="25"/>
                      </a:lnTo>
                      <a:lnTo>
                        <a:pt x="16" y="31"/>
                      </a:lnTo>
                      <a:lnTo>
                        <a:pt x="12" y="32"/>
                      </a:lnTo>
                      <a:lnTo>
                        <a:pt x="9" y="32"/>
                      </a:lnTo>
                      <a:lnTo>
                        <a:pt x="5" y="31"/>
                      </a:lnTo>
                      <a:lnTo>
                        <a:pt x="0" y="25"/>
                      </a:lnTo>
                      <a:lnTo>
                        <a:pt x="0" y="18"/>
                      </a:lnTo>
                      <a:lnTo>
                        <a:pt x="0" y="12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807" name="Line 416"/>
                <p:cNvSpPr>
                  <a:spLocks noChangeShapeType="1"/>
                </p:cNvSpPr>
                <p:nvPr/>
              </p:nvSpPr>
              <p:spPr bwMode="auto">
                <a:xfrm flipH="1">
                  <a:off x="3619" y="3643"/>
                  <a:ext cx="9" cy="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808" name="Line 417"/>
                <p:cNvSpPr>
                  <a:spLocks noChangeShapeType="1"/>
                </p:cNvSpPr>
                <p:nvPr/>
              </p:nvSpPr>
              <p:spPr bwMode="auto">
                <a:xfrm>
                  <a:off x="3628" y="3643"/>
                  <a:ext cx="1" cy="3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809" name="Freeform 418"/>
                <p:cNvSpPr>
                  <a:spLocks/>
                </p:cNvSpPr>
                <p:nvPr/>
              </p:nvSpPr>
              <p:spPr bwMode="auto">
                <a:xfrm>
                  <a:off x="3649" y="3643"/>
                  <a:ext cx="18" cy="31"/>
                </a:xfrm>
                <a:custGeom>
                  <a:avLst/>
                  <a:gdLst>
                    <a:gd name="T0" fmla="*/ 0 w 18"/>
                    <a:gd name="T1" fmla="*/ 0 h 31"/>
                    <a:gd name="T2" fmla="*/ 18 w 18"/>
                    <a:gd name="T3" fmla="*/ 0 h 31"/>
                    <a:gd name="T4" fmla="*/ 18 w 18"/>
                    <a:gd name="T5" fmla="*/ 0 h 31"/>
                    <a:gd name="T6" fmla="*/ 13 w 18"/>
                    <a:gd name="T7" fmla="*/ 9 h 31"/>
                    <a:gd name="T8" fmla="*/ 9 w 18"/>
                    <a:gd name="T9" fmla="*/ 14 h 31"/>
                    <a:gd name="T10" fmla="*/ 9 w 18"/>
                    <a:gd name="T11" fmla="*/ 23 h 31"/>
                    <a:gd name="T12" fmla="*/ 9 w 18"/>
                    <a:gd name="T13" fmla="*/ 31 h 3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8" h="31">
                      <a:moveTo>
                        <a:pt x="0" y="0"/>
                      </a:moveTo>
                      <a:lnTo>
                        <a:pt x="18" y="0"/>
                      </a:lnTo>
                      <a:lnTo>
                        <a:pt x="13" y="9"/>
                      </a:lnTo>
                      <a:lnTo>
                        <a:pt x="9" y="14"/>
                      </a:lnTo>
                      <a:lnTo>
                        <a:pt x="9" y="23"/>
                      </a:lnTo>
                      <a:lnTo>
                        <a:pt x="9" y="3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810" name="Freeform 419"/>
                <p:cNvSpPr>
                  <a:spLocks/>
                </p:cNvSpPr>
                <p:nvPr/>
              </p:nvSpPr>
              <p:spPr bwMode="auto">
                <a:xfrm>
                  <a:off x="3680" y="3643"/>
                  <a:ext cx="21" cy="32"/>
                </a:xfrm>
                <a:custGeom>
                  <a:avLst/>
                  <a:gdLst>
                    <a:gd name="T0" fmla="*/ 2 w 21"/>
                    <a:gd name="T1" fmla="*/ 5 h 32"/>
                    <a:gd name="T2" fmla="*/ 5 w 21"/>
                    <a:gd name="T3" fmla="*/ 0 h 32"/>
                    <a:gd name="T4" fmla="*/ 11 w 21"/>
                    <a:gd name="T5" fmla="*/ 0 h 32"/>
                    <a:gd name="T6" fmla="*/ 12 w 21"/>
                    <a:gd name="T7" fmla="*/ 0 h 32"/>
                    <a:gd name="T8" fmla="*/ 16 w 21"/>
                    <a:gd name="T9" fmla="*/ 0 h 32"/>
                    <a:gd name="T10" fmla="*/ 21 w 21"/>
                    <a:gd name="T11" fmla="*/ 5 h 32"/>
                    <a:gd name="T12" fmla="*/ 21 w 21"/>
                    <a:gd name="T13" fmla="*/ 12 h 32"/>
                    <a:gd name="T14" fmla="*/ 21 w 21"/>
                    <a:gd name="T15" fmla="*/ 18 h 32"/>
                    <a:gd name="T16" fmla="*/ 21 w 21"/>
                    <a:gd name="T17" fmla="*/ 25 h 32"/>
                    <a:gd name="T18" fmla="*/ 16 w 21"/>
                    <a:gd name="T19" fmla="*/ 31 h 32"/>
                    <a:gd name="T20" fmla="*/ 12 w 21"/>
                    <a:gd name="T21" fmla="*/ 32 h 32"/>
                    <a:gd name="T22" fmla="*/ 11 w 21"/>
                    <a:gd name="T23" fmla="*/ 32 h 32"/>
                    <a:gd name="T24" fmla="*/ 5 w 21"/>
                    <a:gd name="T25" fmla="*/ 31 h 32"/>
                    <a:gd name="T26" fmla="*/ 2 w 21"/>
                    <a:gd name="T27" fmla="*/ 25 h 32"/>
                    <a:gd name="T28" fmla="*/ 0 w 21"/>
                    <a:gd name="T29" fmla="*/ 18 h 32"/>
                    <a:gd name="T30" fmla="*/ 0 w 21"/>
                    <a:gd name="T31" fmla="*/ 12 h 32"/>
                    <a:gd name="T32" fmla="*/ 2 w 21"/>
                    <a:gd name="T33" fmla="*/ 5 h 3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1" h="32">
                      <a:moveTo>
                        <a:pt x="2" y="5"/>
                      </a:moveTo>
                      <a:lnTo>
                        <a:pt x="5" y="0"/>
                      </a:lnTo>
                      <a:lnTo>
                        <a:pt x="11" y="0"/>
                      </a:lnTo>
                      <a:lnTo>
                        <a:pt x="12" y="0"/>
                      </a:lnTo>
                      <a:lnTo>
                        <a:pt x="16" y="0"/>
                      </a:lnTo>
                      <a:lnTo>
                        <a:pt x="21" y="5"/>
                      </a:lnTo>
                      <a:lnTo>
                        <a:pt x="21" y="12"/>
                      </a:lnTo>
                      <a:lnTo>
                        <a:pt x="21" y="18"/>
                      </a:lnTo>
                      <a:lnTo>
                        <a:pt x="21" y="25"/>
                      </a:lnTo>
                      <a:lnTo>
                        <a:pt x="16" y="31"/>
                      </a:lnTo>
                      <a:lnTo>
                        <a:pt x="12" y="32"/>
                      </a:lnTo>
                      <a:lnTo>
                        <a:pt x="11" y="32"/>
                      </a:lnTo>
                      <a:lnTo>
                        <a:pt x="5" y="31"/>
                      </a:lnTo>
                      <a:lnTo>
                        <a:pt x="2" y="25"/>
                      </a:lnTo>
                      <a:lnTo>
                        <a:pt x="0" y="18"/>
                      </a:lnTo>
                      <a:lnTo>
                        <a:pt x="0" y="12"/>
                      </a:lnTo>
                      <a:lnTo>
                        <a:pt x="2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811" name="Freeform 420"/>
                <p:cNvSpPr>
                  <a:spLocks/>
                </p:cNvSpPr>
                <p:nvPr/>
              </p:nvSpPr>
              <p:spPr bwMode="auto">
                <a:xfrm>
                  <a:off x="3712" y="3643"/>
                  <a:ext cx="22" cy="32"/>
                </a:xfrm>
                <a:custGeom>
                  <a:avLst/>
                  <a:gdLst>
                    <a:gd name="T0" fmla="*/ 2 w 22"/>
                    <a:gd name="T1" fmla="*/ 5 h 32"/>
                    <a:gd name="T2" fmla="*/ 5 w 22"/>
                    <a:gd name="T3" fmla="*/ 0 h 32"/>
                    <a:gd name="T4" fmla="*/ 11 w 22"/>
                    <a:gd name="T5" fmla="*/ 0 h 32"/>
                    <a:gd name="T6" fmla="*/ 13 w 22"/>
                    <a:gd name="T7" fmla="*/ 0 h 32"/>
                    <a:gd name="T8" fmla="*/ 16 w 22"/>
                    <a:gd name="T9" fmla="*/ 0 h 32"/>
                    <a:gd name="T10" fmla="*/ 22 w 22"/>
                    <a:gd name="T11" fmla="*/ 5 h 32"/>
                    <a:gd name="T12" fmla="*/ 22 w 22"/>
                    <a:gd name="T13" fmla="*/ 12 h 32"/>
                    <a:gd name="T14" fmla="*/ 22 w 22"/>
                    <a:gd name="T15" fmla="*/ 18 h 32"/>
                    <a:gd name="T16" fmla="*/ 22 w 22"/>
                    <a:gd name="T17" fmla="*/ 25 h 32"/>
                    <a:gd name="T18" fmla="*/ 16 w 22"/>
                    <a:gd name="T19" fmla="*/ 31 h 32"/>
                    <a:gd name="T20" fmla="*/ 13 w 22"/>
                    <a:gd name="T21" fmla="*/ 32 h 32"/>
                    <a:gd name="T22" fmla="*/ 9 w 22"/>
                    <a:gd name="T23" fmla="*/ 32 h 32"/>
                    <a:gd name="T24" fmla="*/ 5 w 22"/>
                    <a:gd name="T25" fmla="*/ 31 h 32"/>
                    <a:gd name="T26" fmla="*/ 2 w 22"/>
                    <a:gd name="T27" fmla="*/ 25 h 32"/>
                    <a:gd name="T28" fmla="*/ 0 w 22"/>
                    <a:gd name="T29" fmla="*/ 18 h 32"/>
                    <a:gd name="T30" fmla="*/ 0 w 22"/>
                    <a:gd name="T31" fmla="*/ 12 h 32"/>
                    <a:gd name="T32" fmla="*/ 2 w 22"/>
                    <a:gd name="T33" fmla="*/ 5 h 3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2" h="32">
                      <a:moveTo>
                        <a:pt x="2" y="5"/>
                      </a:moveTo>
                      <a:lnTo>
                        <a:pt x="5" y="0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22" y="5"/>
                      </a:lnTo>
                      <a:lnTo>
                        <a:pt x="22" y="12"/>
                      </a:lnTo>
                      <a:lnTo>
                        <a:pt x="22" y="18"/>
                      </a:lnTo>
                      <a:lnTo>
                        <a:pt x="22" y="25"/>
                      </a:lnTo>
                      <a:lnTo>
                        <a:pt x="16" y="31"/>
                      </a:lnTo>
                      <a:lnTo>
                        <a:pt x="13" y="32"/>
                      </a:lnTo>
                      <a:lnTo>
                        <a:pt x="9" y="32"/>
                      </a:lnTo>
                      <a:lnTo>
                        <a:pt x="5" y="31"/>
                      </a:lnTo>
                      <a:lnTo>
                        <a:pt x="2" y="25"/>
                      </a:lnTo>
                      <a:lnTo>
                        <a:pt x="0" y="18"/>
                      </a:lnTo>
                      <a:lnTo>
                        <a:pt x="0" y="12"/>
                      </a:lnTo>
                      <a:lnTo>
                        <a:pt x="2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812" name="Freeform 421"/>
                <p:cNvSpPr>
                  <a:spLocks/>
                </p:cNvSpPr>
                <p:nvPr/>
              </p:nvSpPr>
              <p:spPr bwMode="auto">
                <a:xfrm>
                  <a:off x="3744" y="3643"/>
                  <a:ext cx="22" cy="32"/>
                </a:xfrm>
                <a:custGeom>
                  <a:avLst/>
                  <a:gdLst>
                    <a:gd name="T0" fmla="*/ 2 w 22"/>
                    <a:gd name="T1" fmla="*/ 5 h 32"/>
                    <a:gd name="T2" fmla="*/ 6 w 22"/>
                    <a:gd name="T3" fmla="*/ 0 h 32"/>
                    <a:gd name="T4" fmla="*/ 9 w 22"/>
                    <a:gd name="T5" fmla="*/ 0 h 32"/>
                    <a:gd name="T6" fmla="*/ 13 w 22"/>
                    <a:gd name="T7" fmla="*/ 0 h 32"/>
                    <a:gd name="T8" fmla="*/ 17 w 22"/>
                    <a:gd name="T9" fmla="*/ 0 h 32"/>
                    <a:gd name="T10" fmla="*/ 20 w 22"/>
                    <a:gd name="T11" fmla="*/ 5 h 32"/>
                    <a:gd name="T12" fmla="*/ 22 w 22"/>
                    <a:gd name="T13" fmla="*/ 12 h 32"/>
                    <a:gd name="T14" fmla="*/ 22 w 22"/>
                    <a:gd name="T15" fmla="*/ 18 h 32"/>
                    <a:gd name="T16" fmla="*/ 20 w 22"/>
                    <a:gd name="T17" fmla="*/ 25 h 32"/>
                    <a:gd name="T18" fmla="*/ 17 w 22"/>
                    <a:gd name="T19" fmla="*/ 31 h 32"/>
                    <a:gd name="T20" fmla="*/ 13 w 22"/>
                    <a:gd name="T21" fmla="*/ 32 h 32"/>
                    <a:gd name="T22" fmla="*/ 9 w 22"/>
                    <a:gd name="T23" fmla="*/ 32 h 32"/>
                    <a:gd name="T24" fmla="*/ 6 w 22"/>
                    <a:gd name="T25" fmla="*/ 31 h 32"/>
                    <a:gd name="T26" fmla="*/ 2 w 22"/>
                    <a:gd name="T27" fmla="*/ 25 h 32"/>
                    <a:gd name="T28" fmla="*/ 0 w 22"/>
                    <a:gd name="T29" fmla="*/ 18 h 32"/>
                    <a:gd name="T30" fmla="*/ 0 w 22"/>
                    <a:gd name="T31" fmla="*/ 12 h 32"/>
                    <a:gd name="T32" fmla="*/ 2 w 22"/>
                    <a:gd name="T33" fmla="*/ 5 h 3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2" h="32">
                      <a:moveTo>
                        <a:pt x="2" y="5"/>
                      </a:moveTo>
                      <a:lnTo>
                        <a:pt x="6" y="0"/>
                      </a:lnTo>
                      <a:lnTo>
                        <a:pt x="9" y="0"/>
                      </a:lnTo>
                      <a:lnTo>
                        <a:pt x="13" y="0"/>
                      </a:lnTo>
                      <a:lnTo>
                        <a:pt x="17" y="0"/>
                      </a:lnTo>
                      <a:lnTo>
                        <a:pt x="20" y="5"/>
                      </a:lnTo>
                      <a:lnTo>
                        <a:pt x="22" y="12"/>
                      </a:lnTo>
                      <a:lnTo>
                        <a:pt x="22" y="18"/>
                      </a:lnTo>
                      <a:lnTo>
                        <a:pt x="20" y="25"/>
                      </a:lnTo>
                      <a:lnTo>
                        <a:pt x="17" y="31"/>
                      </a:lnTo>
                      <a:lnTo>
                        <a:pt x="13" y="32"/>
                      </a:lnTo>
                      <a:lnTo>
                        <a:pt x="9" y="32"/>
                      </a:lnTo>
                      <a:lnTo>
                        <a:pt x="6" y="31"/>
                      </a:lnTo>
                      <a:lnTo>
                        <a:pt x="2" y="25"/>
                      </a:lnTo>
                      <a:lnTo>
                        <a:pt x="0" y="18"/>
                      </a:lnTo>
                      <a:lnTo>
                        <a:pt x="0" y="12"/>
                      </a:lnTo>
                      <a:lnTo>
                        <a:pt x="2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813" name="Freeform 422"/>
                <p:cNvSpPr>
                  <a:spLocks/>
                </p:cNvSpPr>
                <p:nvPr/>
              </p:nvSpPr>
              <p:spPr bwMode="auto">
                <a:xfrm>
                  <a:off x="3777" y="3643"/>
                  <a:ext cx="21" cy="32"/>
                </a:xfrm>
                <a:custGeom>
                  <a:avLst/>
                  <a:gdLst>
                    <a:gd name="T0" fmla="*/ 2 w 21"/>
                    <a:gd name="T1" fmla="*/ 5 h 32"/>
                    <a:gd name="T2" fmla="*/ 5 w 21"/>
                    <a:gd name="T3" fmla="*/ 0 h 32"/>
                    <a:gd name="T4" fmla="*/ 9 w 21"/>
                    <a:gd name="T5" fmla="*/ 0 h 32"/>
                    <a:gd name="T6" fmla="*/ 12 w 21"/>
                    <a:gd name="T7" fmla="*/ 0 h 32"/>
                    <a:gd name="T8" fmla="*/ 16 w 21"/>
                    <a:gd name="T9" fmla="*/ 0 h 32"/>
                    <a:gd name="T10" fmla="*/ 20 w 21"/>
                    <a:gd name="T11" fmla="*/ 5 h 32"/>
                    <a:gd name="T12" fmla="*/ 21 w 21"/>
                    <a:gd name="T13" fmla="*/ 12 h 32"/>
                    <a:gd name="T14" fmla="*/ 21 w 21"/>
                    <a:gd name="T15" fmla="*/ 18 h 32"/>
                    <a:gd name="T16" fmla="*/ 20 w 21"/>
                    <a:gd name="T17" fmla="*/ 25 h 32"/>
                    <a:gd name="T18" fmla="*/ 16 w 21"/>
                    <a:gd name="T19" fmla="*/ 31 h 32"/>
                    <a:gd name="T20" fmla="*/ 12 w 21"/>
                    <a:gd name="T21" fmla="*/ 32 h 32"/>
                    <a:gd name="T22" fmla="*/ 9 w 21"/>
                    <a:gd name="T23" fmla="*/ 32 h 32"/>
                    <a:gd name="T24" fmla="*/ 5 w 21"/>
                    <a:gd name="T25" fmla="*/ 31 h 32"/>
                    <a:gd name="T26" fmla="*/ 2 w 21"/>
                    <a:gd name="T27" fmla="*/ 25 h 32"/>
                    <a:gd name="T28" fmla="*/ 0 w 21"/>
                    <a:gd name="T29" fmla="*/ 18 h 32"/>
                    <a:gd name="T30" fmla="*/ 0 w 21"/>
                    <a:gd name="T31" fmla="*/ 12 h 32"/>
                    <a:gd name="T32" fmla="*/ 2 w 21"/>
                    <a:gd name="T33" fmla="*/ 5 h 3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1" h="32">
                      <a:moveTo>
                        <a:pt x="2" y="5"/>
                      </a:moveTo>
                      <a:lnTo>
                        <a:pt x="5" y="0"/>
                      </a:ln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16" y="0"/>
                      </a:lnTo>
                      <a:lnTo>
                        <a:pt x="20" y="5"/>
                      </a:lnTo>
                      <a:lnTo>
                        <a:pt x="21" y="12"/>
                      </a:lnTo>
                      <a:lnTo>
                        <a:pt x="21" y="18"/>
                      </a:lnTo>
                      <a:lnTo>
                        <a:pt x="20" y="25"/>
                      </a:lnTo>
                      <a:lnTo>
                        <a:pt x="16" y="31"/>
                      </a:lnTo>
                      <a:lnTo>
                        <a:pt x="12" y="32"/>
                      </a:lnTo>
                      <a:lnTo>
                        <a:pt x="9" y="32"/>
                      </a:lnTo>
                      <a:lnTo>
                        <a:pt x="5" y="31"/>
                      </a:lnTo>
                      <a:lnTo>
                        <a:pt x="2" y="25"/>
                      </a:lnTo>
                      <a:lnTo>
                        <a:pt x="0" y="18"/>
                      </a:lnTo>
                      <a:lnTo>
                        <a:pt x="0" y="12"/>
                      </a:lnTo>
                      <a:lnTo>
                        <a:pt x="2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814" name="Freeform 423"/>
                <p:cNvSpPr>
                  <a:spLocks/>
                </p:cNvSpPr>
                <p:nvPr/>
              </p:nvSpPr>
              <p:spPr bwMode="auto">
                <a:xfrm>
                  <a:off x="3809" y="3643"/>
                  <a:ext cx="22" cy="32"/>
                </a:xfrm>
                <a:custGeom>
                  <a:avLst/>
                  <a:gdLst>
                    <a:gd name="T0" fmla="*/ 2 w 22"/>
                    <a:gd name="T1" fmla="*/ 5 h 32"/>
                    <a:gd name="T2" fmla="*/ 6 w 22"/>
                    <a:gd name="T3" fmla="*/ 0 h 32"/>
                    <a:gd name="T4" fmla="*/ 9 w 22"/>
                    <a:gd name="T5" fmla="*/ 0 h 32"/>
                    <a:gd name="T6" fmla="*/ 13 w 22"/>
                    <a:gd name="T7" fmla="*/ 0 h 32"/>
                    <a:gd name="T8" fmla="*/ 16 w 22"/>
                    <a:gd name="T9" fmla="*/ 0 h 32"/>
                    <a:gd name="T10" fmla="*/ 20 w 22"/>
                    <a:gd name="T11" fmla="*/ 5 h 32"/>
                    <a:gd name="T12" fmla="*/ 22 w 22"/>
                    <a:gd name="T13" fmla="*/ 12 h 32"/>
                    <a:gd name="T14" fmla="*/ 22 w 22"/>
                    <a:gd name="T15" fmla="*/ 18 h 32"/>
                    <a:gd name="T16" fmla="*/ 20 w 22"/>
                    <a:gd name="T17" fmla="*/ 25 h 32"/>
                    <a:gd name="T18" fmla="*/ 16 w 22"/>
                    <a:gd name="T19" fmla="*/ 31 h 32"/>
                    <a:gd name="T20" fmla="*/ 13 w 22"/>
                    <a:gd name="T21" fmla="*/ 32 h 32"/>
                    <a:gd name="T22" fmla="*/ 9 w 22"/>
                    <a:gd name="T23" fmla="*/ 32 h 32"/>
                    <a:gd name="T24" fmla="*/ 6 w 22"/>
                    <a:gd name="T25" fmla="*/ 31 h 32"/>
                    <a:gd name="T26" fmla="*/ 2 w 22"/>
                    <a:gd name="T27" fmla="*/ 25 h 32"/>
                    <a:gd name="T28" fmla="*/ 0 w 22"/>
                    <a:gd name="T29" fmla="*/ 18 h 32"/>
                    <a:gd name="T30" fmla="*/ 0 w 22"/>
                    <a:gd name="T31" fmla="*/ 12 h 32"/>
                    <a:gd name="T32" fmla="*/ 2 w 22"/>
                    <a:gd name="T33" fmla="*/ 5 h 3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2" h="32">
                      <a:moveTo>
                        <a:pt x="2" y="5"/>
                      </a:moveTo>
                      <a:lnTo>
                        <a:pt x="6" y="0"/>
                      </a:lnTo>
                      <a:lnTo>
                        <a:pt x="9" y="0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20" y="5"/>
                      </a:lnTo>
                      <a:lnTo>
                        <a:pt x="22" y="12"/>
                      </a:lnTo>
                      <a:lnTo>
                        <a:pt x="22" y="18"/>
                      </a:lnTo>
                      <a:lnTo>
                        <a:pt x="20" y="25"/>
                      </a:lnTo>
                      <a:lnTo>
                        <a:pt x="16" y="31"/>
                      </a:lnTo>
                      <a:lnTo>
                        <a:pt x="13" y="32"/>
                      </a:lnTo>
                      <a:lnTo>
                        <a:pt x="9" y="32"/>
                      </a:lnTo>
                      <a:lnTo>
                        <a:pt x="6" y="31"/>
                      </a:lnTo>
                      <a:lnTo>
                        <a:pt x="2" y="25"/>
                      </a:lnTo>
                      <a:lnTo>
                        <a:pt x="0" y="18"/>
                      </a:lnTo>
                      <a:lnTo>
                        <a:pt x="0" y="12"/>
                      </a:lnTo>
                      <a:lnTo>
                        <a:pt x="2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815" name="Freeform 424"/>
                <p:cNvSpPr>
                  <a:spLocks/>
                </p:cNvSpPr>
                <p:nvPr/>
              </p:nvSpPr>
              <p:spPr bwMode="auto">
                <a:xfrm>
                  <a:off x="3840" y="3615"/>
                  <a:ext cx="32" cy="20"/>
                </a:xfrm>
                <a:custGeom>
                  <a:avLst/>
                  <a:gdLst>
                    <a:gd name="T0" fmla="*/ 1 w 32"/>
                    <a:gd name="T1" fmla="*/ 2 h 20"/>
                    <a:gd name="T2" fmla="*/ 1 w 32"/>
                    <a:gd name="T3" fmla="*/ 4 h 20"/>
                    <a:gd name="T4" fmla="*/ 0 w 32"/>
                    <a:gd name="T5" fmla="*/ 7 h 20"/>
                    <a:gd name="T6" fmla="*/ 0 w 32"/>
                    <a:gd name="T7" fmla="*/ 11 h 20"/>
                    <a:gd name="T8" fmla="*/ 1 w 32"/>
                    <a:gd name="T9" fmla="*/ 15 h 20"/>
                    <a:gd name="T10" fmla="*/ 5 w 32"/>
                    <a:gd name="T11" fmla="*/ 18 h 20"/>
                    <a:gd name="T12" fmla="*/ 12 w 32"/>
                    <a:gd name="T13" fmla="*/ 20 h 20"/>
                    <a:gd name="T14" fmla="*/ 16 w 32"/>
                    <a:gd name="T15" fmla="*/ 20 h 20"/>
                    <a:gd name="T16" fmla="*/ 21 w 32"/>
                    <a:gd name="T17" fmla="*/ 20 h 20"/>
                    <a:gd name="T18" fmla="*/ 27 w 32"/>
                    <a:gd name="T19" fmla="*/ 18 h 20"/>
                    <a:gd name="T20" fmla="*/ 28 w 32"/>
                    <a:gd name="T21" fmla="*/ 17 h 20"/>
                    <a:gd name="T22" fmla="*/ 30 w 32"/>
                    <a:gd name="T23" fmla="*/ 15 h 20"/>
                    <a:gd name="T24" fmla="*/ 32 w 32"/>
                    <a:gd name="T25" fmla="*/ 11 h 20"/>
                    <a:gd name="T26" fmla="*/ 30 w 32"/>
                    <a:gd name="T27" fmla="*/ 4 h 20"/>
                    <a:gd name="T28" fmla="*/ 28 w 32"/>
                    <a:gd name="T29" fmla="*/ 2 h 20"/>
                    <a:gd name="T30" fmla="*/ 23 w 32"/>
                    <a:gd name="T31" fmla="*/ 0 h 20"/>
                    <a:gd name="T32" fmla="*/ 21 w 32"/>
                    <a:gd name="T33" fmla="*/ 0 h 20"/>
                    <a:gd name="T34" fmla="*/ 18 w 32"/>
                    <a:gd name="T35" fmla="*/ 2 h 20"/>
                    <a:gd name="T36" fmla="*/ 16 w 32"/>
                    <a:gd name="T37" fmla="*/ 4 h 20"/>
                    <a:gd name="T38" fmla="*/ 14 w 32"/>
                    <a:gd name="T39" fmla="*/ 7 h 20"/>
                    <a:gd name="T40" fmla="*/ 14 w 32"/>
                    <a:gd name="T41" fmla="*/ 11 h 20"/>
                    <a:gd name="T42" fmla="*/ 16 w 32"/>
                    <a:gd name="T43" fmla="*/ 15 h 20"/>
                    <a:gd name="T44" fmla="*/ 18 w 32"/>
                    <a:gd name="T45" fmla="*/ 18 h 20"/>
                    <a:gd name="T46" fmla="*/ 23 w 32"/>
                    <a:gd name="T47" fmla="*/ 18 h 20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32" h="20">
                      <a:moveTo>
                        <a:pt x="1" y="2"/>
                      </a:moveTo>
                      <a:lnTo>
                        <a:pt x="1" y="4"/>
                      </a:lnTo>
                      <a:lnTo>
                        <a:pt x="0" y="7"/>
                      </a:lnTo>
                      <a:lnTo>
                        <a:pt x="0" y="11"/>
                      </a:lnTo>
                      <a:lnTo>
                        <a:pt x="1" y="15"/>
                      </a:lnTo>
                      <a:lnTo>
                        <a:pt x="5" y="18"/>
                      </a:lnTo>
                      <a:lnTo>
                        <a:pt x="12" y="20"/>
                      </a:lnTo>
                      <a:lnTo>
                        <a:pt x="16" y="20"/>
                      </a:lnTo>
                      <a:lnTo>
                        <a:pt x="21" y="20"/>
                      </a:lnTo>
                      <a:lnTo>
                        <a:pt x="27" y="18"/>
                      </a:lnTo>
                      <a:lnTo>
                        <a:pt x="28" y="17"/>
                      </a:lnTo>
                      <a:lnTo>
                        <a:pt x="30" y="15"/>
                      </a:lnTo>
                      <a:lnTo>
                        <a:pt x="32" y="11"/>
                      </a:lnTo>
                      <a:lnTo>
                        <a:pt x="30" y="4"/>
                      </a:lnTo>
                      <a:lnTo>
                        <a:pt x="28" y="2"/>
                      </a:lnTo>
                      <a:lnTo>
                        <a:pt x="23" y="0"/>
                      </a:lnTo>
                      <a:lnTo>
                        <a:pt x="21" y="0"/>
                      </a:lnTo>
                      <a:lnTo>
                        <a:pt x="18" y="2"/>
                      </a:lnTo>
                      <a:lnTo>
                        <a:pt x="16" y="4"/>
                      </a:lnTo>
                      <a:lnTo>
                        <a:pt x="14" y="7"/>
                      </a:lnTo>
                      <a:lnTo>
                        <a:pt x="14" y="11"/>
                      </a:lnTo>
                      <a:lnTo>
                        <a:pt x="16" y="15"/>
                      </a:lnTo>
                      <a:lnTo>
                        <a:pt x="18" y="18"/>
                      </a:lnTo>
                      <a:lnTo>
                        <a:pt x="23" y="1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816" name="Freeform 425"/>
                <p:cNvSpPr>
                  <a:spLocks/>
                </p:cNvSpPr>
                <p:nvPr/>
              </p:nvSpPr>
              <p:spPr bwMode="auto">
                <a:xfrm>
                  <a:off x="3840" y="3584"/>
                  <a:ext cx="32" cy="18"/>
                </a:xfrm>
                <a:custGeom>
                  <a:avLst/>
                  <a:gdLst>
                    <a:gd name="T0" fmla="*/ 0 w 32"/>
                    <a:gd name="T1" fmla="*/ 0 h 18"/>
                    <a:gd name="T2" fmla="*/ 0 w 32"/>
                    <a:gd name="T3" fmla="*/ 17 h 18"/>
                    <a:gd name="T4" fmla="*/ 14 w 32"/>
                    <a:gd name="T5" fmla="*/ 18 h 18"/>
                    <a:gd name="T6" fmla="*/ 12 w 32"/>
                    <a:gd name="T7" fmla="*/ 11 h 18"/>
                    <a:gd name="T8" fmla="*/ 10 w 32"/>
                    <a:gd name="T9" fmla="*/ 7 h 18"/>
                    <a:gd name="T10" fmla="*/ 12 w 32"/>
                    <a:gd name="T11" fmla="*/ 4 h 18"/>
                    <a:gd name="T12" fmla="*/ 16 w 32"/>
                    <a:gd name="T13" fmla="*/ 0 h 18"/>
                    <a:gd name="T14" fmla="*/ 19 w 32"/>
                    <a:gd name="T15" fmla="*/ 0 h 18"/>
                    <a:gd name="T16" fmla="*/ 21 w 32"/>
                    <a:gd name="T17" fmla="*/ 0 h 18"/>
                    <a:gd name="T18" fmla="*/ 23 w 32"/>
                    <a:gd name="T19" fmla="*/ 0 h 18"/>
                    <a:gd name="T20" fmla="*/ 28 w 32"/>
                    <a:gd name="T21" fmla="*/ 0 h 18"/>
                    <a:gd name="T22" fmla="*/ 30 w 32"/>
                    <a:gd name="T23" fmla="*/ 4 h 18"/>
                    <a:gd name="T24" fmla="*/ 32 w 32"/>
                    <a:gd name="T25" fmla="*/ 9 h 18"/>
                    <a:gd name="T26" fmla="*/ 32 w 32"/>
                    <a:gd name="T27" fmla="*/ 13 h 18"/>
                    <a:gd name="T28" fmla="*/ 30 w 32"/>
                    <a:gd name="T29" fmla="*/ 17 h 18"/>
                    <a:gd name="T30" fmla="*/ 28 w 32"/>
                    <a:gd name="T31" fmla="*/ 18 h 1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32" h="18">
                      <a:moveTo>
                        <a:pt x="0" y="0"/>
                      </a:moveTo>
                      <a:lnTo>
                        <a:pt x="0" y="17"/>
                      </a:lnTo>
                      <a:lnTo>
                        <a:pt x="14" y="18"/>
                      </a:lnTo>
                      <a:lnTo>
                        <a:pt x="12" y="11"/>
                      </a:lnTo>
                      <a:lnTo>
                        <a:pt x="10" y="7"/>
                      </a:lnTo>
                      <a:lnTo>
                        <a:pt x="12" y="4"/>
                      </a:lnTo>
                      <a:lnTo>
                        <a:pt x="16" y="0"/>
                      </a:lnTo>
                      <a:lnTo>
                        <a:pt x="19" y="0"/>
                      </a:lnTo>
                      <a:lnTo>
                        <a:pt x="21" y="0"/>
                      </a:lnTo>
                      <a:lnTo>
                        <a:pt x="23" y="0"/>
                      </a:lnTo>
                      <a:lnTo>
                        <a:pt x="28" y="0"/>
                      </a:lnTo>
                      <a:lnTo>
                        <a:pt x="30" y="4"/>
                      </a:lnTo>
                      <a:lnTo>
                        <a:pt x="32" y="9"/>
                      </a:lnTo>
                      <a:lnTo>
                        <a:pt x="32" y="13"/>
                      </a:lnTo>
                      <a:lnTo>
                        <a:pt x="30" y="17"/>
                      </a:lnTo>
                      <a:lnTo>
                        <a:pt x="28" y="1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817" name="Freeform 426"/>
                <p:cNvSpPr>
                  <a:spLocks/>
                </p:cNvSpPr>
                <p:nvPr/>
              </p:nvSpPr>
              <p:spPr bwMode="auto">
                <a:xfrm>
                  <a:off x="3840" y="3547"/>
                  <a:ext cx="32" cy="22"/>
                </a:xfrm>
                <a:custGeom>
                  <a:avLst/>
                  <a:gdLst>
                    <a:gd name="T0" fmla="*/ 7 w 32"/>
                    <a:gd name="T1" fmla="*/ 22 h 22"/>
                    <a:gd name="T2" fmla="*/ 1 w 32"/>
                    <a:gd name="T3" fmla="*/ 17 h 22"/>
                    <a:gd name="T4" fmla="*/ 0 w 32"/>
                    <a:gd name="T5" fmla="*/ 13 h 22"/>
                    <a:gd name="T6" fmla="*/ 0 w 32"/>
                    <a:gd name="T7" fmla="*/ 11 h 22"/>
                    <a:gd name="T8" fmla="*/ 1 w 32"/>
                    <a:gd name="T9" fmla="*/ 6 h 22"/>
                    <a:gd name="T10" fmla="*/ 7 w 32"/>
                    <a:gd name="T11" fmla="*/ 2 h 22"/>
                    <a:gd name="T12" fmla="*/ 12 w 32"/>
                    <a:gd name="T13" fmla="*/ 0 h 22"/>
                    <a:gd name="T14" fmla="*/ 18 w 32"/>
                    <a:gd name="T15" fmla="*/ 0 h 22"/>
                    <a:gd name="T16" fmla="*/ 25 w 32"/>
                    <a:gd name="T17" fmla="*/ 2 h 22"/>
                    <a:gd name="T18" fmla="*/ 30 w 32"/>
                    <a:gd name="T19" fmla="*/ 6 h 22"/>
                    <a:gd name="T20" fmla="*/ 32 w 32"/>
                    <a:gd name="T21" fmla="*/ 11 h 22"/>
                    <a:gd name="T22" fmla="*/ 32 w 32"/>
                    <a:gd name="T23" fmla="*/ 13 h 22"/>
                    <a:gd name="T24" fmla="*/ 30 w 32"/>
                    <a:gd name="T25" fmla="*/ 17 h 22"/>
                    <a:gd name="T26" fmla="*/ 25 w 32"/>
                    <a:gd name="T27" fmla="*/ 22 h 22"/>
                    <a:gd name="T28" fmla="*/ 18 w 32"/>
                    <a:gd name="T29" fmla="*/ 22 h 22"/>
                    <a:gd name="T30" fmla="*/ 12 w 32"/>
                    <a:gd name="T31" fmla="*/ 22 h 22"/>
                    <a:gd name="T32" fmla="*/ 7 w 32"/>
                    <a:gd name="T33" fmla="*/ 22 h 2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2" h="22">
                      <a:moveTo>
                        <a:pt x="7" y="22"/>
                      </a:moveTo>
                      <a:lnTo>
                        <a:pt x="1" y="17"/>
                      </a:ln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1" y="6"/>
                      </a:lnTo>
                      <a:lnTo>
                        <a:pt x="7" y="2"/>
                      </a:lnTo>
                      <a:lnTo>
                        <a:pt x="12" y="0"/>
                      </a:lnTo>
                      <a:lnTo>
                        <a:pt x="18" y="0"/>
                      </a:lnTo>
                      <a:lnTo>
                        <a:pt x="25" y="2"/>
                      </a:lnTo>
                      <a:lnTo>
                        <a:pt x="30" y="6"/>
                      </a:lnTo>
                      <a:lnTo>
                        <a:pt x="32" y="11"/>
                      </a:lnTo>
                      <a:lnTo>
                        <a:pt x="32" y="13"/>
                      </a:lnTo>
                      <a:lnTo>
                        <a:pt x="30" y="17"/>
                      </a:lnTo>
                      <a:lnTo>
                        <a:pt x="25" y="22"/>
                      </a:lnTo>
                      <a:lnTo>
                        <a:pt x="18" y="22"/>
                      </a:lnTo>
                      <a:lnTo>
                        <a:pt x="12" y="22"/>
                      </a:lnTo>
                      <a:lnTo>
                        <a:pt x="7" y="2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818" name="Freeform 427"/>
                <p:cNvSpPr>
                  <a:spLocks/>
                </p:cNvSpPr>
                <p:nvPr/>
              </p:nvSpPr>
              <p:spPr bwMode="auto">
                <a:xfrm>
                  <a:off x="463" y="3599"/>
                  <a:ext cx="32" cy="20"/>
                </a:xfrm>
                <a:custGeom>
                  <a:avLst/>
                  <a:gdLst>
                    <a:gd name="T0" fmla="*/ 2 w 32"/>
                    <a:gd name="T1" fmla="*/ 2 h 20"/>
                    <a:gd name="T2" fmla="*/ 0 w 32"/>
                    <a:gd name="T3" fmla="*/ 3 h 20"/>
                    <a:gd name="T4" fmla="*/ 0 w 32"/>
                    <a:gd name="T5" fmla="*/ 7 h 20"/>
                    <a:gd name="T6" fmla="*/ 0 w 32"/>
                    <a:gd name="T7" fmla="*/ 11 h 20"/>
                    <a:gd name="T8" fmla="*/ 2 w 32"/>
                    <a:gd name="T9" fmla="*/ 14 h 20"/>
                    <a:gd name="T10" fmla="*/ 7 w 32"/>
                    <a:gd name="T11" fmla="*/ 18 h 20"/>
                    <a:gd name="T12" fmla="*/ 12 w 32"/>
                    <a:gd name="T13" fmla="*/ 20 h 20"/>
                    <a:gd name="T14" fmla="*/ 16 w 32"/>
                    <a:gd name="T15" fmla="*/ 20 h 20"/>
                    <a:gd name="T16" fmla="*/ 21 w 32"/>
                    <a:gd name="T17" fmla="*/ 20 h 20"/>
                    <a:gd name="T18" fmla="*/ 27 w 32"/>
                    <a:gd name="T19" fmla="*/ 18 h 20"/>
                    <a:gd name="T20" fmla="*/ 29 w 32"/>
                    <a:gd name="T21" fmla="*/ 18 h 20"/>
                    <a:gd name="T22" fmla="*/ 30 w 32"/>
                    <a:gd name="T23" fmla="*/ 14 h 20"/>
                    <a:gd name="T24" fmla="*/ 32 w 32"/>
                    <a:gd name="T25" fmla="*/ 11 h 20"/>
                    <a:gd name="T26" fmla="*/ 30 w 32"/>
                    <a:gd name="T27" fmla="*/ 3 h 20"/>
                    <a:gd name="T28" fmla="*/ 29 w 32"/>
                    <a:gd name="T29" fmla="*/ 2 h 20"/>
                    <a:gd name="T30" fmla="*/ 23 w 32"/>
                    <a:gd name="T31" fmla="*/ 0 h 20"/>
                    <a:gd name="T32" fmla="*/ 21 w 32"/>
                    <a:gd name="T33" fmla="*/ 0 h 20"/>
                    <a:gd name="T34" fmla="*/ 18 w 32"/>
                    <a:gd name="T35" fmla="*/ 2 h 20"/>
                    <a:gd name="T36" fmla="*/ 16 w 32"/>
                    <a:gd name="T37" fmla="*/ 3 h 20"/>
                    <a:gd name="T38" fmla="*/ 14 w 32"/>
                    <a:gd name="T39" fmla="*/ 7 h 20"/>
                    <a:gd name="T40" fmla="*/ 14 w 32"/>
                    <a:gd name="T41" fmla="*/ 11 h 20"/>
                    <a:gd name="T42" fmla="*/ 16 w 32"/>
                    <a:gd name="T43" fmla="*/ 14 h 20"/>
                    <a:gd name="T44" fmla="*/ 18 w 32"/>
                    <a:gd name="T45" fmla="*/ 18 h 20"/>
                    <a:gd name="T46" fmla="*/ 23 w 32"/>
                    <a:gd name="T47" fmla="*/ 18 h 20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32" h="20">
                      <a:moveTo>
                        <a:pt x="2" y="2"/>
                      </a:moveTo>
                      <a:lnTo>
                        <a:pt x="0" y="3"/>
                      </a:lnTo>
                      <a:lnTo>
                        <a:pt x="0" y="7"/>
                      </a:lnTo>
                      <a:lnTo>
                        <a:pt x="0" y="11"/>
                      </a:lnTo>
                      <a:lnTo>
                        <a:pt x="2" y="14"/>
                      </a:lnTo>
                      <a:lnTo>
                        <a:pt x="7" y="18"/>
                      </a:lnTo>
                      <a:lnTo>
                        <a:pt x="12" y="20"/>
                      </a:lnTo>
                      <a:lnTo>
                        <a:pt x="16" y="20"/>
                      </a:lnTo>
                      <a:lnTo>
                        <a:pt x="21" y="20"/>
                      </a:lnTo>
                      <a:lnTo>
                        <a:pt x="27" y="18"/>
                      </a:lnTo>
                      <a:lnTo>
                        <a:pt x="29" y="18"/>
                      </a:lnTo>
                      <a:lnTo>
                        <a:pt x="30" y="14"/>
                      </a:lnTo>
                      <a:lnTo>
                        <a:pt x="32" y="11"/>
                      </a:lnTo>
                      <a:lnTo>
                        <a:pt x="30" y="3"/>
                      </a:lnTo>
                      <a:lnTo>
                        <a:pt x="29" y="2"/>
                      </a:lnTo>
                      <a:lnTo>
                        <a:pt x="23" y="0"/>
                      </a:lnTo>
                      <a:lnTo>
                        <a:pt x="21" y="0"/>
                      </a:lnTo>
                      <a:lnTo>
                        <a:pt x="18" y="2"/>
                      </a:lnTo>
                      <a:lnTo>
                        <a:pt x="16" y="3"/>
                      </a:lnTo>
                      <a:lnTo>
                        <a:pt x="14" y="7"/>
                      </a:lnTo>
                      <a:lnTo>
                        <a:pt x="14" y="11"/>
                      </a:lnTo>
                      <a:lnTo>
                        <a:pt x="16" y="14"/>
                      </a:lnTo>
                      <a:lnTo>
                        <a:pt x="18" y="18"/>
                      </a:lnTo>
                      <a:lnTo>
                        <a:pt x="23" y="1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819" name="Freeform 428"/>
                <p:cNvSpPr>
                  <a:spLocks/>
                </p:cNvSpPr>
                <p:nvPr/>
              </p:nvSpPr>
              <p:spPr bwMode="auto">
                <a:xfrm>
                  <a:off x="463" y="3568"/>
                  <a:ext cx="32" cy="18"/>
                </a:xfrm>
                <a:custGeom>
                  <a:avLst/>
                  <a:gdLst>
                    <a:gd name="T0" fmla="*/ 0 w 32"/>
                    <a:gd name="T1" fmla="*/ 0 h 18"/>
                    <a:gd name="T2" fmla="*/ 0 w 32"/>
                    <a:gd name="T3" fmla="*/ 16 h 18"/>
                    <a:gd name="T4" fmla="*/ 14 w 32"/>
                    <a:gd name="T5" fmla="*/ 18 h 18"/>
                    <a:gd name="T6" fmla="*/ 11 w 32"/>
                    <a:gd name="T7" fmla="*/ 12 h 18"/>
                    <a:gd name="T8" fmla="*/ 11 w 32"/>
                    <a:gd name="T9" fmla="*/ 7 h 18"/>
                    <a:gd name="T10" fmla="*/ 12 w 32"/>
                    <a:gd name="T11" fmla="*/ 3 h 18"/>
                    <a:gd name="T12" fmla="*/ 16 w 32"/>
                    <a:gd name="T13" fmla="*/ 0 h 18"/>
                    <a:gd name="T14" fmla="*/ 20 w 32"/>
                    <a:gd name="T15" fmla="*/ 0 h 18"/>
                    <a:gd name="T16" fmla="*/ 21 w 32"/>
                    <a:gd name="T17" fmla="*/ 0 h 18"/>
                    <a:gd name="T18" fmla="*/ 23 w 32"/>
                    <a:gd name="T19" fmla="*/ 0 h 18"/>
                    <a:gd name="T20" fmla="*/ 29 w 32"/>
                    <a:gd name="T21" fmla="*/ 0 h 18"/>
                    <a:gd name="T22" fmla="*/ 30 w 32"/>
                    <a:gd name="T23" fmla="*/ 3 h 18"/>
                    <a:gd name="T24" fmla="*/ 32 w 32"/>
                    <a:gd name="T25" fmla="*/ 9 h 18"/>
                    <a:gd name="T26" fmla="*/ 32 w 32"/>
                    <a:gd name="T27" fmla="*/ 12 h 18"/>
                    <a:gd name="T28" fmla="*/ 30 w 32"/>
                    <a:gd name="T29" fmla="*/ 16 h 18"/>
                    <a:gd name="T30" fmla="*/ 29 w 32"/>
                    <a:gd name="T31" fmla="*/ 18 h 1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32" h="18">
                      <a:moveTo>
                        <a:pt x="0" y="0"/>
                      </a:moveTo>
                      <a:lnTo>
                        <a:pt x="0" y="16"/>
                      </a:lnTo>
                      <a:lnTo>
                        <a:pt x="14" y="18"/>
                      </a:lnTo>
                      <a:lnTo>
                        <a:pt x="11" y="12"/>
                      </a:lnTo>
                      <a:lnTo>
                        <a:pt x="11" y="7"/>
                      </a:lnTo>
                      <a:lnTo>
                        <a:pt x="12" y="3"/>
                      </a:ln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1" y="0"/>
                      </a:lnTo>
                      <a:lnTo>
                        <a:pt x="23" y="0"/>
                      </a:lnTo>
                      <a:lnTo>
                        <a:pt x="29" y="0"/>
                      </a:lnTo>
                      <a:lnTo>
                        <a:pt x="30" y="3"/>
                      </a:lnTo>
                      <a:lnTo>
                        <a:pt x="32" y="9"/>
                      </a:lnTo>
                      <a:lnTo>
                        <a:pt x="32" y="12"/>
                      </a:lnTo>
                      <a:lnTo>
                        <a:pt x="30" y="16"/>
                      </a:lnTo>
                      <a:lnTo>
                        <a:pt x="29" y="1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820" name="Line 429"/>
                <p:cNvSpPr>
                  <a:spLocks noChangeShapeType="1"/>
                </p:cNvSpPr>
                <p:nvPr/>
              </p:nvSpPr>
              <p:spPr bwMode="auto">
                <a:xfrm>
                  <a:off x="509" y="851"/>
                  <a:ext cx="3320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821" name="Rectangle 430"/>
                <p:cNvSpPr>
                  <a:spLocks noChangeArrowheads="1"/>
                </p:cNvSpPr>
                <p:nvPr/>
              </p:nvSpPr>
              <p:spPr bwMode="auto">
                <a:xfrm>
                  <a:off x="457" y="3747"/>
                  <a:ext cx="1190" cy="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1000">
                      <a:solidFill>
                        <a:srgbClr val="000000"/>
                      </a:solidFill>
                      <a:latin typeface="Arial" charset="0"/>
                    </a:rPr>
                    <a:t>Swedish National Grid 2.5 gon W</a:t>
                  </a:r>
                  <a:endParaRPr lang="en-GB"/>
                </a:p>
              </p:txBody>
            </p:sp>
            <p:sp>
              <p:nvSpPr>
                <p:cNvPr id="822" name="Freeform 431"/>
                <p:cNvSpPr>
                  <a:spLocks/>
                </p:cNvSpPr>
                <p:nvPr/>
              </p:nvSpPr>
              <p:spPr bwMode="auto">
                <a:xfrm>
                  <a:off x="2274" y="851"/>
                  <a:ext cx="187" cy="48"/>
                </a:xfrm>
                <a:custGeom>
                  <a:avLst/>
                  <a:gdLst>
                    <a:gd name="T0" fmla="*/ 0 w 187"/>
                    <a:gd name="T1" fmla="*/ 0 h 48"/>
                    <a:gd name="T2" fmla="*/ 33 w 187"/>
                    <a:gd name="T3" fmla="*/ 4 h 48"/>
                    <a:gd name="T4" fmla="*/ 56 w 187"/>
                    <a:gd name="T5" fmla="*/ 16 h 48"/>
                    <a:gd name="T6" fmla="*/ 90 w 187"/>
                    <a:gd name="T7" fmla="*/ 31 h 48"/>
                    <a:gd name="T8" fmla="*/ 112 w 187"/>
                    <a:gd name="T9" fmla="*/ 38 h 48"/>
                    <a:gd name="T10" fmla="*/ 137 w 187"/>
                    <a:gd name="T11" fmla="*/ 44 h 48"/>
                    <a:gd name="T12" fmla="*/ 164 w 187"/>
                    <a:gd name="T13" fmla="*/ 48 h 48"/>
                    <a:gd name="T14" fmla="*/ 175 w 187"/>
                    <a:gd name="T15" fmla="*/ 46 h 48"/>
                    <a:gd name="T16" fmla="*/ 187 w 187"/>
                    <a:gd name="T17" fmla="*/ 33 h 48"/>
                    <a:gd name="T18" fmla="*/ 187 w 187"/>
                    <a:gd name="T19" fmla="*/ 20 h 48"/>
                    <a:gd name="T20" fmla="*/ 173 w 187"/>
                    <a:gd name="T21" fmla="*/ 0 h 48"/>
                    <a:gd name="T22" fmla="*/ 0 w 187"/>
                    <a:gd name="T23" fmla="*/ 0 h 4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87" h="48">
                      <a:moveTo>
                        <a:pt x="0" y="0"/>
                      </a:moveTo>
                      <a:lnTo>
                        <a:pt x="33" y="4"/>
                      </a:lnTo>
                      <a:lnTo>
                        <a:pt x="56" y="16"/>
                      </a:lnTo>
                      <a:lnTo>
                        <a:pt x="90" y="31"/>
                      </a:lnTo>
                      <a:lnTo>
                        <a:pt x="112" y="38"/>
                      </a:lnTo>
                      <a:lnTo>
                        <a:pt x="137" y="44"/>
                      </a:lnTo>
                      <a:lnTo>
                        <a:pt x="164" y="48"/>
                      </a:lnTo>
                      <a:lnTo>
                        <a:pt x="175" y="46"/>
                      </a:lnTo>
                      <a:lnTo>
                        <a:pt x="187" y="33"/>
                      </a:lnTo>
                      <a:lnTo>
                        <a:pt x="187" y="20"/>
                      </a:lnTo>
                      <a:lnTo>
                        <a:pt x="17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B2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823" name="Freeform 432"/>
                <p:cNvSpPr>
                  <a:spLocks/>
                </p:cNvSpPr>
                <p:nvPr/>
              </p:nvSpPr>
              <p:spPr bwMode="auto">
                <a:xfrm>
                  <a:off x="2274" y="851"/>
                  <a:ext cx="187" cy="48"/>
                </a:xfrm>
                <a:custGeom>
                  <a:avLst/>
                  <a:gdLst>
                    <a:gd name="T0" fmla="*/ 0 w 187"/>
                    <a:gd name="T1" fmla="*/ 0 h 48"/>
                    <a:gd name="T2" fmla="*/ 33 w 187"/>
                    <a:gd name="T3" fmla="*/ 4 h 48"/>
                    <a:gd name="T4" fmla="*/ 56 w 187"/>
                    <a:gd name="T5" fmla="*/ 16 h 48"/>
                    <a:gd name="T6" fmla="*/ 90 w 187"/>
                    <a:gd name="T7" fmla="*/ 31 h 48"/>
                    <a:gd name="T8" fmla="*/ 112 w 187"/>
                    <a:gd name="T9" fmla="*/ 38 h 48"/>
                    <a:gd name="T10" fmla="*/ 137 w 187"/>
                    <a:gd name="T11" fmla="*/ 44 h 48"/>
                    <a:gd name="T12" fmla="*/ 164 w 187"/>
                    <a:gd name="T13" fmla="*/ 48 h 48"/>
                    <a:gd name="T14" fmla="*/ 175 w 187"/>
                    <a:gd name="T15" fmla="*/ 46 h 48"/>
                    <a:gd name="T16" fmla="*/ 187 w 187"/>
                    <a:gd name="T17" fmla="*/ 33 h 48"/>
                    <a:gd name="T18" fmla="*/ 187 w 187"/>
                    <a:gd name="T19" fmla="*/ 20 h 48"/>
                    <a:gd name="T20" fmla="*/ 173 w 187"/>
                    <a:gd name="T21" fmla="*/ 0 h 48"/>
                    <a:gd name="T22" fmla="*/ 0 w 187"/>
                    <a:gd name="T23" fmla="*/ 0 h 4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87" h="48">
                      <a:moveTo>
                        <a:pt x="0" y="0"/>
                      </a:moveTo>
                      <a:lnTo>
                        <a:pt x="33" y="4"/>
                      </a:lnTo>
                      <a:lnTo>
                        <a:pt x="56" y="16"/>
                      </a:lnTo>
                      <a:lnTo>
                        <a:pt x="90" y="31"/>
                      </a:lnTo>
                      <a:lnTo>
                        <a:pt x="112" y="38"/>
                      </a:lnTo>
                      <a:lnTo>
                        <a:pt x="137" y="44"/>
                      </a:lnTo>
                      <a:lnTo>
                        <a:pt x="164" y="48"/>
                      </a:lnTo>
                      <a:lnTo>
                        <a:pt x="175" y="46"/>
                      </a:lnTo>
                      <a:lnTo>
                        <a:pt x="187" y="33"/>
                      </a:lnTo>
                      <a:lnTo>
                        <a:pt x="187" y="20"/>
                      </a:lnTo>
                      <a:lnTo>
                        <a:pt x="173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824" name="Freeform 433"/>
                <p:cNvSpPr>
                  <a:spLocks/>
                </p:cNvSpPr>
                <p:nvPr/>
              </p:nvSpPr>
              <p:spPr bwMode="auto">
                <a:xfrm>
                  <a:off x="2010" y="851"/>
                  <a:ext cx="289" cy="84"/>
                </a:xfrm>
                <a:custGeom>
                  <a:avLst/>
                  <a:gdLst>
                    <a:gd name="T0" fmla="*/ 9 w 289"/>
                    <a:gd name="T1" fmla="*/ 0 h 84"/>
                    <a:gd name="T2" fmla="*/ 6 w 289"/>
                    <a:gd name="T3" fmla="*/ 13 h 84"/>
                    <a:gd name="T4" fmla="*/ 7 w 289"/>
                    <a:gd name="T5" fmla="*/ 26 h 84"/>
                    <a:gd name="T6" fmla="*/ 9 w 289"/>
                    <a:gd name="T7" fmla="*/ 38 h 84"/>
                    <a:gd name="T8" fmla="*/ 2 w 289"/>
                    <a:gd name="T9" fmla="*/ 62 h 84"/>
                    <a:gd name="T10" fmla="*/ 0 w 289"/>
                    <a:gd name="T11" fmla="*/ 75 h 84"/>
                    <a:gd name="T12" fmla="*/ 9 w 289"/>
                    <a:gd name="T13" fmla="*/ 73 h 84"/>
                    <a:gd name="T14" fmla="*/ 25 w 289"/>
                    <a:gd name="T15" fmla="*/ 69 h 84"/>
                    <a:gd name="T16" fmla="*/ 40 w 289"/>
                    <a:gd name="T17" fmla="*/ 69 h 84"/>
                    <a:gd name="T18" fmla="*/ 63 w 289"/>
                    <a:gd name="T19" fmla="*/ 75 h 84"/>
                    <a:gd name="T20" fmla="*/ 83 w 289"/>
                    <a:gd name="T21" fmla="*/ 77 h 84"/>
                    <a:gd name="T22" fmla="*/ 94 w 289"/>
                    <a:gd name="T23" fmla="*/ 73 h 84"/>
                    <a:gd name="T24" fmla="*/ 117 w 289"/>
                    <a:gd name="T25" fmla="*/ 79 h 84"/>
                    <a:gd name="T26" fmla="*/ 149 w 289"/>
                    <a:gd name="T27" fmla="*/ 82 h 84"/>
                    <a:gd name="T28" fmla="*/ 169 w 289"/>
                    <a:gd name="T29" fmla="*/ 84 h 84"/>
                    <a:gd name="T30" fmla="*/ 205 w 289"/>
                    <a:gd name="T31" fmla="*/ 84 h 84"/>
                    <a:gd name="T32" fmla="*/ 239 w 289"/>
                    <a:gd name="T33" fmla="*/ 80 h 84"/>
                    <a:gd name="T34" fmla="*/ 266 w 289"/>
                    <a:gd name="T35" fmla="*/ 80 h 84"/>
                    <a:gd name="T36" fmla="*/ 284 w 289"/>
                    <a:gd name="T37" fmla="*/ 73 h 84"/>
                    <a:gd name="T38" fmla="*/ 289 w 289"/>
                    <a:gd name="T39" fmla="*/ 64 h 84"/>
                    <a:gd name="T40" fmla="*/ 286 w 289"/>
                    <a:gd name="T41" fmla="*/ 53 h 84"/>
                    <a:gd name="T42" fmla="*/ 264 w 289"/>
                    <a:gd name="T43" fmla="*/ 44 h 84"/>
                    <a:gd name="T44" fmla="*/ 245 w 289"/>
                    <a:gd name="T45" fmla="*/ 40 h 84"/>
                    <a:gd name="T46" fmla="*/ 218 w 289"/>
                    <a:gd name="T47" fmla="*/ 33 h 84"/>
                    <a:gd name="T48" fmla="*/ 189 w 289"/>
                    <a:gd name="T49" fmla="*/ 29 h 84"/>
                    <a:gd name="T50" fmla="*/ 165 w 289"/>
                    <a:gd name="T51" fmla="*/ 24 h 84"/>
                    <a:gd name="T52" fmla="*/ 160 w 289"/>
                    <a:gd name="T53" fmla="*/ 16 h 84"/>
                    <a:gd name="T54" fmla="*/ 164 w 289"/>
                    <a:gd name="T55" fmla="*/ 7 h 84"/>
                    <a:gd name="T56" fmla="*/ 180 w 289"/>
                    <a:gd name="T57" fmla="*/ 4 h 84"/>
                    <a:gd name="T58" fmla="*/ 200 w 289"/>
                    <a:gd name="T59" fmla="*/ 0 h 84"/>
                    <a:gd name="T60" fmla="*/ 9 w 289"/>
                    <a:gd name="T61" fmla="*/ 0 h 84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289" h="84">
                      <a:moveTo>
                        <a:pt x="9" y="0"/>
                      </a:moveTo>
                      <a:lnTo>
                        <a:pt x="6" y="13"/>
                      </a:lnTo>
                      <a:lnTo>
                        <a:pt x="7" y="26"/>
                      </a:lnTo>
                      <a:lnTo>
                        <a:pt x="9" y="38"/>
                      </a:lnTo>
                      <a:lnTo>
                        <a:pt x="2" y="62"/>
                      </a:lnTo>
                      <a:lnTo>
                        <a:pt x="0" y="75"/>
                      </a:lnTo>
                      <a:lnTo>
                        <a:pt x="9" y="73"/>
                      </a:lnTo>
                      <a:lnTo>
                        <a:pt x="25" y="69"/>
                      </a:lnTo>
                      <a:lnTo>
                        <a:pt x="40" y="69"/>
                      </a:lnTo>
                      <a:lnTo>
                        <a:pt x="63" y="75"/>
                      </a:lnTo>
                      <a:lnTo>
                        <a:pt x="83" y="77"/>
                      </a:lnTo>
                      <a:lnTo>
                        <a:pt x="94" y="73"/>
                      </a:lnTo>
                      <a:lnTo>
                        <a:pt x="117" y="79"/>
                      </a:lnTo>
                      <a:lnTo>
                        <a:pt x="149" y="82"/>
                      </a:lnTo>
                      <a:lnTo>
                        <a:pt x="169" y="84"/>
                      </a:lnTo>
                      <a:lnTo>
                        <a:pt x="205" y="84"/>
                      </a:lnTo>
                      <a:lnTo>
                        <a:pt x="239" y="80"/>
                      </a:lnTo>
                      <a:lnTo>
                        <a:pt x="266" y="80"/>
                      </a:lnTo>
                      <a:lnTo>
                        <a:pt x="284" y="73"/>
                      </a:lnTo>
                      <a:lnTo>
                        <a:pt x="289" y="64"/>
                      </a:lnTo>
                      <a:lnTo>
                        <a:pt x="286" y="53"/>
                      </a:lnTo>
                      <a:lnTo>
                        <a:pt x="264" y="44"/>
                      </a:lnTo>
                      <a:lnTo>
                        <a:pt x="245" y="40"/>
                      </a:lnTo>
                      <a:lnTo>
                        <a:pt x="218" y="33"/>
                      </a:lnTo>
                      <a:lnTo>
                        <a:pt x="189" y="29"/>
                      </a:lnTo>
                      <a:lnTo>
                        <a:pt x="165" y="24"/>
                      </a:lnTo>
                      <a:lnTo>
                        <a:pt x="160" y="16"/>
                      </a:lnTo>
                      <a:lnTo>
                        <a:pt x="164" y="7"/>
                      </a:lnTo>
                      <a:lnTo>
                        <a:pt x="180" y="4"/>
                      </a:lnTo>
                      <a:lnTo>
                        <a:pt x="200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FFB2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825" name="Freeform 434"/>
                <p:cNvSpPr>
                  <a:spLocks/>
                </p:cNvSpPr>
                <p:nvPr/>
              </p:nvSpPr>
              <p:spPr bwMode="auto">
                <a:xfrm>
                  <a:off x="2010" y="851"/>
                  <a:ext cx="289" cy="84"/>
                </a:xfrm>
                <a:custGeom>
                  <a:avLst/>
                  <a:gdLst>
                    <a:gd name="T0" fmla="*/ 9 w 289"/>
                    <a:gd name="T1" fmla="*/ 0 h 84"/>
                    <a:gd name="T2" fmla="*/ 6 w 289"/>
                    <a:gd name="T3" fmla="*/ 13 h 84"/>
                    <a:gd name="T4" fmla="*/ 7 w 289"/>
                    <a:gd name="T5" fmla="*/ 26 h 84"/>
                    <a:gd name="T6" fmla="*/ 9 w 289"/>
                    <a:gd name="T7" fmla="*/ 38 h 84"/>
                    <a:gd name="T8" fmla="*/ 2 w 289"/>
                    <a:gd name="T9" fmla="*/ 62 h 84"/>
                    <a:gd name="T10" fmla="*/ 0 w 289"/>
                    <a:gd name="T11" fmla="*/ 75 h 84"/>
                    <a:gd name="T12" fmla="*/ 9 w 289"/>
                    <a:gd name="T13" fmla="*/ 73 h 84"/>
                    <a:gd name="T14" fmla="*/ 25 w 289"/>
                    <a:gd name="T15" fmla="*/ 69 h 84"/>
                    <a:gd name="T16" fmla="*/ 40 w 289"/>
                    <a:gd name="T17" fmla="*/ 69 h 84"/>
                    <a:gd name="T18" fmla="*/ 63 w 289"/>
                    <a:gd name="T19" fmla="*/ 75 h 84"/>
                    <a:gd name="T20" fmla="*/ 83 w 289"/>
                    <a:gd name="T21" fmla="*/ 77 h 84"/>
                    <a:gd name="T22" fmla="*/ 94 w 289"/>
                    <a:gd name="T23" fmla="*/ 73 h 84"/>
                    <a:gd name="T24" fmla="*/ 117 w 289"/>
                    <a:gd name="T25" fmla="*/ 79 h 84"/>
                    <a:gd name="T26" fmla="*/ 149 w 289"/>
                    <a:gd name="T27" fmla="*/ 82 h 84"/>
                    <a:gd name="T28" fmla="*/ 169 w 289"/>
                    <a:gd name="T29" fmla="*/ 84 h 84"/>
                    <a:gd name="T30" fmla="*/ 205 w 289"/>
                    <a:gd name="T31" fmla="*/ 84 h 84"/>
                    <a:gd name="T32" fmla="*/ 239 w 289"/>
                    <a:gd name="T33" fmla="*/ 80 h 84"/>
                    <a:gd name="T34" fmla="*/ 266 w 289"/>
                    <a:gd name="T35" fmla="*/ 80 h 84"/>
                    <a:gd name="T36" fmla="*/ 284 w 289"/>
                    <a:gd name="T37" fmla="*/ 73 h 84"/>
                    <a:gd name="T38" fmla="*/ 289 w 289"/>
                    <a:gd name="T39" fmla="*/ 64 h 84"/>
                    <a:gd name="T40" fmla="*/ 286 w 289"/>
                    <a:gd name="T41" fmla="*/ 53 h 84"/>
                    <a:gd name="T42" fmla="*/ 264 w 289"/>
                    <a:gd name="T43" fmla="*/ 44 h 84"/>
                    <a:gd name="T44" fmla="*/ 245 w 289"/>
                    <a:gd name="T45" fmla="*/ 40 h 84"/>
                    <a:gd name="T46" fmla="*/ 218 w 289"/>
                    <a:gd name="T47" fmla="*/ 33 h 84"/>
                    <a:gd name="T48" fmla="*/ 189 w 289"/>
                    <a:gd name="T49" fmla="*/ 29 h 84"/>
                    <a:gd name="T50" fmla="*/ 165 w 289"/>
                    <a:gd name="T51" fmla="*/ 24 h 84"/>
                    <a:gd name="T52" fmla="*/ 160 w 289"/>
                    <a:gd name="T53" fmla="*/ 16 h 84"/>
                    <a:gd name="T54" fmla="*/ 164 w 289"/>
                    <a:gd name="T55" fmla="*/ 7 h 84"/>
                    <a:gd name="T56" fmla="*/ 180 w 289"/>
                    <a:gd name="T57" fmla="*/ 4 h 84"/>
                    <a:gd name="T58" fmla="*/ 200 w 289"/>
                    <a:gd name="T59" fmla="*/ 0 h 84"/>
                    <a:gd name="T60" fmla="*/ 9 w 289"/>
                    <a:gd name="T61" fmla="*/ 0 h 84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289" h="84">
                      <a:moveTo>
                        <a:pt x="9" y="0"/>
                      </a:moveTo>
                      <a:lnTo>
                        <a:pt x="6" y="13"/>
                      </a:lnTo>
                      <a:lnTo>
                        <a:pt x="7" y="26"/>
                      </a:lnTo>
                      <a:lnTo>
                        <a:pt x="9" y="38"/>
                      </a:lnTo>
                      <a:lnTo>
                        <a:pt x="2" y="62"/>
                      </a:lnTo>
                      <a:lnTo>
                        <a:pt x="0" y="75"/>
                      </a:lnTo>
                      <a:lnTo>
                        <a:pt x="9" y="73"/>
                      </a:lnTo>
                      <a:lnTo>
                        <a:pt x="25" y="69"/>
                      </a:lnTo>
                      <a:lnTo>
                        <a:pt x="40" y="69"/>
                      </a:lnTo>
                      <a:lnTo>
                        <a:pt x="63" y="75"/>
                      </a:lnTo>
                      <a:lnTo>
                        <a:pt x="83" y="77"/>
                      </a:lnTo>
                      <a:lnTo>
                        <a:pt x="94" y="73"/>
                      </a:lnTo>
                      <a:lnTo>
                        <a:pt x="117" y="79"/>
                      </a:lnTo>
                      <a:lnTo>
                        <a:pt x="149" y="82"/>
                      </a:lnTo>
                      <a:lnTo>
                        <a:pt x="169" y="84"/>
                      </a:lnTo>
                      <a:lnTo>
                        <a:pt x="205" y="84"/>
                      </a:lnTo>
                      <a:lnTo>
                        <a:pt x="239" y="80"/>
                      </a:lnTo>
                      <a:lnTo>
                        <a:pt x="266" y="80"/>
                      </a:lnTo>
                      <a:lnTo>
                        <a:pt x="284" y="73"/>
                      </a:lnTo>
                      <a:lnTo>
                        <a:pt x="289" y="64"/>
                      </a:lnTo>
                      <a:lnTo>
                        <a:pt x="286" y="53"/>
                      </a:lnTo>
                      <a:lnTo>
                        <a:pt x="264" y="44"/>
                      </a:lnTo>
                      <a:lnTo>
                        <a:pt x="245" y="40"/>
                      </a:lnTo>
                      <a:lnTo>
                        <a:pt x="218" y="33"/>
                      </a:lnTo>
                      <a:lnTo>
                        <a:pt x="189" y="29"/>
                      </a:lnTo>
                      <a:lnTo>
                        <a:pt x="165" y="24"/>
                      </a:lnTo>
                      <a:lnTo>
                        <a:pt x="160" y="16"/>
                      </a:lnTo>
                      <a:lnTo>
                        <a:pt x="164" y="7"/>
                      </a:lnTo>
                      <a:lnTo>
                        <a:pt x="180" y="4"/>
                      </a:lnTo>
                      <a:lnTo>
                        <a:pt x="200" y="0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826" name="Freeform 435"/>
                <p:cNvSpPr>
                  <a:spLocks/>
                </p:cNvSpPr>
                <p:nvPr/>
              </p:nvSpPr>
              <p:spPr bwMode="auto">
                <a:xfrm>
                  <a:off x="1272" y="851"/>
                  <a:ext cx="384" cy="150"/>
                </a:xfrm>
                <a:custGeom>
                  <a:avLst/>
                  <a:gdLst>
                    <a:gd name="T0" fmla="*/ 307 w 384"/>
                    <a:gd name="T1" fmla="*/ 0 h 150"/>
                    <a:gd name="T2" fmla="*/ 312 w 384"/>
                    <a:gd name="T3" fmla="*/ 2 h 150"/>
                    <a:gd name="T4" fmla="*/ 343 w 384"/>
                    <a:gd name="T5" fmla="*/ 9 h 150"/>
                    <a:gd name="T6" fmla="*/ 357 w 384"/>
                    <a:gd name="T7" fmla="*/ 15 h 150"/>
                    <a:gd name="T8" fmla="*/ 373 w 384"/>
                    <a:gd name="T9" fmla="*/ 22 h 150"/>
                    <a:gd name="T10" fmla="*/ 381 w 384"/>
                    <a:gd name="T11" fmla="*/ 35 h 150"/>
                    <a:gd name="T12" fmla="*/ 382 w 384"/>
                    <a:gd name="T13" fmla="*/ 46 h 150"/>
                    <a:gd name="T14" fmla="*/ 382 w 384"/>
                    <a:gd name="T15" fmla="*/ 53 h 150"/>
                    <a:gd name="T16" fmla="*/ 384 w 384"/>
                    <a:gd name="T17" fmla="*/ 55 h 150"/>
                    <a:gd name="T18" fmla="*/ 330 w 384"/>
                    <a:gd name="T19" fmla="*/ 60 h 150"/>
                    <a:gd name="T20" fmla="*/ 296 w 384"/>
                    <a:gd name="T21" fmla="*/ 55 h 150"/>
                    <a:gd name="T22" fmla="*/ 258 w 384"/>
                    <a:gd name="T23" fmla="*/ 64 h 150"/>
                    <a:gd name="T24" fmla="*/ 224 w 384"/>
                    <a:gd name="T25" fmla="*/ 73 h 150"/>
                    <a:gd name="T26" fmla="*/ 185 w 384"/>
                    <a:gd name="T27" fmla="*/ 71 h 150"/>
                    <a:gd name="T28" fmla="*/ 149 w 384"/>
                    <a:gd name="T29" fmla="*/ 69 h 150"/>
                    <a:gd name="T30" fmla="*/ 122 w 384"/>
                    <a:gd name="T31" fmla="*/ 77 h 150"/>
                    <a:gd name="T32" fmla="*/ 109 w 384"/>
                    <a:gd name="T33" fmla="*/ 93 h 150"/>
                    <a:gd name="T34" fmla="*/ 102 w 384"/>
                    <a:gd name="T35" fmla="*/ 115 h 150"/>
                    <a:gd name="T36" fmla="*/ 93 w 384"/>
                    <a:gd name="T37" fmla="*/ 139 h 150"/>
                    <a:gd name="T38" fmla="*/ 88 w 384"/>
                    <a:gd name="T39" fmla="*/ 148 h 150"/>
                    <a:gd name="T40" fmla="*/ 61 w 384"/>
                    <a:gd name="T41" fmla="*/ 150 h 150"/>
                    <a:gd name="T42" fmla="*/ 46 w 384"/>
                    <a:gd name="T43" fmla="*/ 144 h 150"/>
                    <a:gd name="T44" fmla="*/ 32 w 384"/>
                    <a:gd name="T45" fmla="*/ 128 h 150"/>
                    <a:gd name="T46" fmla="*/ 25 w 384"/>
                    <a:gd name="T47" fmla="*/ 115 h 150"/>
                    <a:gd name="T48" fmla="*/ 10 w 384"/>
                    <a:gd name="T49" fmla="*/ 115 h 150"/>
                    <a:gd name="T50" fmla="*/ 0 w 384"/>
                    <a:gd name="T51" fmla="*/ 121 h 150"/>
                    <a:gd name="T52" fmla="*/ 3 w 384"/>
                    <a:gd name="T53" fmla="*/ 79 h 150"/>
                    <a:gd name="T54" fmla="*/ 21 w 384"/>
                    <a:gd name="T55" fmla="*/ 71 h 150"/>
                    <a:gd name="T56" fmla="*/ 43 w 384"/>
                    <a:gd name="T57" fmla="*/ 69 h 150"/>
                    <a:gd name="T58" fmla="*/ 68 w 384"/>
                    <a:gd name="T59" fmla="*/ 59 h 150"/>
                    <a:gd name="T60" fmla="*/ 91 w 384"/>
                    <a:gd name="T61" fmla="*/ 49 h 150"/>
                    <a:gd name="T62" fmla="*/ 111 w 384"/>
                    <a:gd name="T63" fmla="*/ 40 h 150"/>
                    <a:gd name="T64" fmla="*/ 124 w 384"/>
                    <a:gd name="T65" fmla="*/ 31 h 150"/>
                    <a:gd name="T66" fmla="*/ 122 w 384"/>
                    <a:gd name="T67" fmla="*/ 24 h 150"/>
                    <a:gd name="T68" fmla="*/ 100 w 384"/>
                    <a:gd name="T69" fmla="*/ 18 h 150"/>
                    <a:gd name="T70" fmla="*/ 80 w 384"/>
                    <a:gd name="T71" fmla="*/ 5 h 150"/>
                    <a:gd name="T72" fmla="*/ 77 w 384"/>
                    <a:gd name="T73" fmla="*/ 0 h 150"/>
                    <a:gd name="T74" fmla="*/ 307 w 384"/>
                    <a:gd name="T75" fmla="*/ 0 h 15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384" h="150">
                      <a:moveTo>
                        <a:pt x="307" y="0"/>
                      </a:moveTo>
                      <a:lnTo>
                        <a:pt x="312" y="2"/>
                      </a:lnTo>
                      <a:lnTo>
                        <a:pt x="343" y="9"/>
                      </a:lnTo>
                      <a:lnTo>
                        <a:pt x="357" y="15"/>
                      </a:lnTo>
                      <a:lnTo>
                        <a:pt x="373" y="22"/>
                      </a:lnTo>
                      <a:lnTo>
                        <a:pt x="381" y="35"/>
                      </a:lnTo>
                      <a:lnTo>
                        <a:pt x="382" y="46"/>
                      </a:lnTo>
                      <a:lnTo>
                        <a:pt x="382" y="53"/>
                      </a:lnTo>
                      <a:lnTo>
                        <a:pt x="384" y="55"/>
                      </a:lnTo>
                      <a:lnTo>
                        <a:pt x="330" y="60"/>
                      </a:lnTo>
                      <a:lnTo>
                        <a:pt x="296" y="55"/>
                      </a:lnTo>
                      <a:lnTo>
                        <a:pt x="258" y="64"/>
                      </a:lnTo>
                      <a:lnTo>
                        <a:pt x="224" y="73"/>
                      </a:lnTo>
                      <a:lnTo>
                        <a:pt x="185" y="71"/>
                      </a:lnTo>
                      <a:lnTo>
                        <a:pt x="149" y="69"/>
                      </a:lnTo>
                      <a:lnTo>
                        <a:pt x="122" y="77"/>
                      </a:lnTo>
                      <a:lnTo>
                        <a:pt x="109" y="93"/>
                      </a:lnTo>
                      <a:lnTo>
                        <a:pt x="102" y="115"/>
                      </a:lnTo>
                      <a:lnTo>
                        <a:pt x="93" y="139"/>
                      </a:lnTo>
                      <a:lnTo>
                        <a:pt x="88" y="148"/>
                      </a:lnTo>
                      <a:lnTo>
                        <a:pt x="61" y="150"/>
                      </a:lnTo>
                      <a:lnTo>
                        <a:pt x="46" y="144"/>
                      </a:lnTo>
                      <a:lnTo>
                        <a:pt x="32" y="128"/>
                      </a:lnTo>
                      <a:lnTo>
                        <a:pt x="25" y="115"/>
                      </a:lnTo>
                      <a:lnTo>
                        <a:pt x="10" y="115"/>
                      </a:lnTo>
                      <a:lnTo>
                        <a:pt x="0" y="121"/>
                      </a:lnTo>
                      <a:lnTo>
                        <a:pt x="3" y="79"/>
                      </a:lnTo>
                      <a:lnTo>
                        <a:pt x="21" y="71"/>
                      </a:lnTo>
                      <a:lnTo>
                        <a:pt x="43" y="69"/>
                      </a:lnTo>
                      <a:lnTo>
                        <a:pt x="68" y="59"/>
                      </a:lnTo>
                      <a:lnTo>
                        <a:pt x="91" y="49"/>
                      </a:lnTo>
                      <a:lnTo>
                        <a:pt x="111" y="40"/>
                      </a:lnTo>
                      <a:lnTo>
                        <a:pt x="124" y="31"/>
                      </a:lnTo>
                      <a:lnTo>
                        <a:pt x="122" y="24"/>
                      </a:lnTo>
                      <a:lnTo>
                        <a:pt x="100" y="18"/>
                      </a:lnTo>
                      <a:lnTo>
                        <a:pt x="80" y="5"/>
                      </a:lnTo>
                      <a:lnTo>
                        <a:pt x="77" y="0"/>
                      </a:lnTo>
                      <a:lnTo>
                        <a:pt x="307" y="0"/>
                      </a:lnTo>
                      <a:close/>
                    </a:path>
                  </a:pathLst>
                </a:custGeom>
                <a:solidFill>
                  <a:srgbClr val="FFB2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827" name="Freeform 436"/>
                <p:cNvSpPr>
                  <a:spLocks/>
                </p:cNvSpPr>
                <p:nvPr/>
              </p:nvSpPr>
              <p:spPr bwMode="auto">
                <a:xfrm>
                  <a:off x="1272" y="851"/>
                  <a:ext cx="384" cy="150"/>
                </a:xfrm>
                <a:custGeom>
                  <a:avLst/>
                  <a:gdLst>
                    <a:gd name="T0" fmla="*/ 307 w 384"/>
                    <a:gd name="T1" fmla="*/ 0 h 150"/>
                    <a:gd name="T2" fmla="*/ 312 w 384"/>
                    <a:gd name="T3" fmla="*/ 2 h 150"/>
                    <a:gd name="T4" fmla="*/ 343 w 384"/>
                    <a:gd name="T5" fmla="*/ 9 h 150"/>
                    <a:gd name="T6" fmla="*/ 357 w 384"/>
                    <a:gd name="T7" fmla="*/ 15 h 150"/>
                    <a:gd name="T8" fmla="*/ 373 w 384"/>
                    <a:gd name="T9" fmla="*/ 22 h 150"/>
                    <a:gd name="T10" fmla="*/ 381 w 384"/>
                    <a:gd name="T11" fmla="*/ 35 h 150"/>
                    <a:gd name="T12" fmla="*/ 382 w 384"/>
                    <a:gd name="T13" fmla="*/ 46 h 150"/>
                    <a:gd name="T14" fmla="*/ 382 w 384"/>
                    <a:gd name="T15" fmla="*/ 53 h 150"/>
                    <a:gd name="T16" fmla="*/ 384 w 384"/>
                    <a:gd name="T17" fmla="*/ 55 h 150"/>
                    <a:gd name="T18" fmla="*/ 330 w 384"/>
                    <a:gd name="T19" fmla="*/ 60 h 150"/>
                    <a:gd name="T20" fmla="*/ 296 w 384"/>
                    <a:gd name="T21" fmla="*/ 55 h 150"/>
                    <a:gd name="T22" fmla="*/ 258 w 384"/>
                    <a:gd name="T23" fmla="*/ 64 h 150"/>
                    <a:gd name="T24" fmla="*/ 224 w 384"/>
                    <a:gd name="T25" fmla="*/ 73 h 150"/>
                    <a:gd name="T26" fmla="*/ 185 w 384"/>
                    <a:gd name="T27" fmla="*/ 71 h 150"/>
                    <a:gd name="T28" fmla="*/ 149 w 384"/>
                    <a:gd name="T29" fmla="*/ 69 h 150"/>
                    <a:gd name="T30" fmla="*/ 122 w 384"/>
                    <a:gd name="T31" fmla="*/ 77 h 150"/>
                    <a:gd name="T32" fmla="*/ 109 w 384"/>
                    <a:gd name="T33" fmla="*/ 93 h 150"/>
                    <a:gd name="T34" fmla="*/ 102 w 384"/>
                    <a:gd name="T35" fmla="*/ 115 h 150"/>
                    <a:gd name="T36" fmla="*/ 93 w 384"/>
                    <a:gd name="T37" fmla="*/ 139 h 150"/>
                    <a:gd name="T38" fmla="*/ 88 w 384"/>
                    <a:gd name="T39" fmla="*/ 148 h 150"/>
                    <a:gd name="T40" fmla="*/ 61 w 384"/>
                    <a:gd name="T41" fmla="*/ 150 h 150"/>
                    <a:gd name="T42" fmla="*/ 46 w 384"/>
                    <a:gd name="T43" fmla="*/ 144 h 150"/>
                    <a:gd name="T44" fmla="*/ 32 w 384"/>
                    <a:gd name="T45" fmla="*/ 128 h 150"/>
                    <a:gd name="T46" fmla="*/ 25 w 384"/>
                    <a:gd name="T47" fmla="*/ 115 h 150"/>
                    <a:gd name="T48" fmla="*/ 10 w 384"/>
                    <a:gd name="T49" fmla="*/ 115 h 150"/>
                    <a:gd name="T50" fmla="*/ 0 w 384"/>
                    <a:gd name="T51" fmla="*/ 121 h 150"/>
                    <a:gd name="T52" fmla="*/ 3 w 384"/>
                    <a:gd name="T53" fmla="*/ 79 h 150"/>
                    <a:gd name="T54" fmla="*/ 21 w 384"/>
                    <a:gd name="T55" fmla="*/ 71 h 150"/>
                    <a:gd name="T56" fmla="*/ 43 w 384"/>
                    <a:gd name="T57" fmla="*/ 69 h 150"/>
                    <a:gd name="T58" fmla="*/ 68 w 384"/>
                    <a:gd name="T59" fmla="*/ 59 h 150"/>
                    <a:gd name="T60" fmla="*/ 91 w 384"/>
                    <a:gd name="T61" fmla="*/ 49 h 150"/>
                    <a:gd name="T62" fmla="*/ 111 w 384"/>
                    <a:gd name="T63" fmla="*/ 40 h 150"/>
                    <a:gd name="T64" fmla="*/ 124 w 384"/>
                    <a:gd name="T65" fmla="*/ 31 h 150"/>
                    <a:gd name="T66" fmla="*/ 122 w 384"/>
                    <a:gd name="T67" fmla="*/ 24 h 150"/>
                    <a:gd name="T68" fmla="*/ 100 w 384"/>
                    <a:gd name="T69" fmla="*/ 18 h 150"/>
                    <a:gd name="T70" fmla="*/ 80 w 384"/>
                    <a:gd name="T71" fmla="*/ 5 h 150"/>
                    <a:gd name="T72" fmla="*/ 77 w 384"/>
                    <a:gd name="T73" fmla="*/ 0 h 150"/>
                    <a:gd name="T74" fmla="*/ 307 w 384"/>
                    <a:gd name="T75" fmla="*/ 0 h 15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384" h="150">
                      <a:moveTo>
                        <a:pt x="307" y="0"/>
                      </a:moveTo>
                      <a:lnTo>
                        <a:pt x="312" y="2"/>
                      </a:lnTo>
                      <a:lnTo>
                        <a:pt x="343" y="9"/>
                      </a:lnTo>
                      <a:lnTo>
                        <a:pt x="357" y="15"/>
                      </a:lnTo>
                      <a:lnTo>
                        <a:pt x="373" y="22"/>
                      </a:lnTo>
                      <a:lnTo>
                        <a:pt x="381" y="35"/>
                      </a:lnTo>
                      <a:lnTo>
                        <a:pt x="382" y="46"/>
                      </a:lnTo>
                      <a:lnTo>
                        <a:pt x="382" y="53"/>
                      </a:lnTo>
                      <a:lnTo>
                        <a:pt x="384" y="55"/>
                      </a:lnTo>
                      <a:lnTo>
                        <a:pt x="330" y="60"/>
                      </a:lnTo>
                      <a:lnTo>
                        <a:pt x="296" y="55"/>
                      </a:lnTo>
                      <a:lnTo>
                        <a:pt x="258" y="64"/>
                      </a:lnTo>
                      <a:lnTo>
                        <a:pt x="224" y="73"/>
                      </a:lnTo>
                      <a:lnTo>
                        <a:pt x="185" y="71"/>
                      </a:lnTo>
                      <a:lnTo>
                        <a:pt x="149" y="69"/>
                      </a:lnTo>
                      <a:lnTo>
                        <a:pt x="122" y="77"/>
                      </a:lnTo>
                      <a:lnTo>
                        <a:pt x="109" y="93"/>
                      </a:lnTo>
                      <a:lnTo>
                        <a:pt x="102" y="115"/>
                      </a:lnTo>
                      <a:lnTo>
                        <a:pt x="93" y="139"/>
                      </a:lnTo>
                      <a:lnTo>
                        <a:pt x="88" y="148"/>
                      </a:lnTo>
                      <a:lnTo>
                        <a:pt x="61" y="150"/>
                      </a:lnTo>
                      <a:lnTo>
                        <a:pt x="46" y="144"/>
                      </a:lnTo>
                      <a:lnTo>
                        <a:pt x="32" y="128"/>
                      </a:lnTo>
                      <a:lnTo>
                        <a:pt x="25" y="115"/>
                      </a:lnTo>
                      <a:lnTo>
                        <a:pt x="10" y="115"/>
                      </a:lnTo>
                      <a:lnTo>
                        <a:pt x="0" y="121"/>
                      </a:lnTo>
                      <a:lnTo>
                        <a:pt x="3" y="79"/>
                      </a:lnTo>
                      <a:lnTo>
                        <a:pt x="21" y="71"/>
                      </a:lnTo>
                      <a:lnTo>
                        <a:pt x="43" y="69"/>
                      </a:lnTo>
                      <a:lnTo>
                        <a:pt x="68" y="59"/>
                      </a:lnTo>
                      <a:lnTo>
                        <a:pt x="91" y="49"/>
                      </a:lnTo>
                      <a:lnTo>
                        <a:pt x="111" y="40"/>
                      </a:lnTo>
                      <a:lnTo>
                        <a:pt x="124" y="31"/>
                      </a:lnTo>
                      <a:lnTo>
                        <a:pt x="122" y="24"/>
                      </a:lnTo>
                      <a:lnTo>
                        <a:pt x="100" y="18"/>
                      </a:lnTo>
                      <a:lnTo>
                        <a:pt x="80" y="5"/>
                      </a:lnTo>
                      <a:lnTo>
                        <a:pt x="77" y="0"/>
                      </a:lnTo>
                      <a:lnTo>
                        <a:pt x="307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828" name="Freeform 437"/>
                <p:cNvSpPr>
                  <a:spLocks/>
                </p:cNvSpPr>
                <p:nvPr/>
              </p:nvSpPr>
              <p:spPr bwMode="auto">
                <a:xfrm>
                  <a:off x="2481" y="2491"/>
                  <a:ext cx="93" cy="97"/>
                </a:xfrm>
                <a:custGeom>
                  <a:avLst/>
                  <a:gdLst>
                    <a:gd name="T0" fmla="*/ 0 w 93"/>
                    <a:gd name="T1" fmla="*/ 0 h 97"/>
                    <a:gd name="T2" fmla="*/ 16 w 93"/>
                    <a:gd name="T3" fmla="*/ 9 h 97"/>
                    <a:gd name="T4" fmla="*/ 31 w 93"/>
                    <a:gd name="T5" fmla="*/ 9 h 97"/>
                    <a:gd name="T6" fmla="*/ 49 w 93"/>
                    <a:gd name="T7" fmla="*/ 13 h 97"/>
                    <a:gd name="T8" fmla="*/ 58 w 93"/>
                    <a:gd name="T9" fmla="*/ 22 h 97"/>
                    <a:gd name="T10" fmla="*/ 72 w 93"/>
                    <a:gd name="T11" fmla="*/ 38 h 97"/>
                    <a:gd name="T12" fmla="*/ 83 w 93"/>
                    <a:gd name="T13" fmla="*/ 57 h 97"/>
                    <a:gd name="T14" fmla="*/ 90 w 93"/>
                    <a:gd name="T15" fmla="*/ 69 h 97"/>
                    <a:gd name="T16" fmla="*/ 93 w 93"/>
                    <a:gd name="T17" fmla="*/ 78 h 97"/>
                    <a:gd name="T18" fmla="*/ 88 w 93"/>
                    <a:gd name="T19" fmla="*/ 84 h 97"/>
                    <a:gd name="T20" fmla="*/ 70 w 93"/>
                    <a:gd name="T21" fmla="*/ 95 h 97"/>
                    <a:gd name="T22" fmla="*/ 67 w 93"/>
                    <a:gd name="T23" fmla="*/ 97 h 97"/>
                    <a:gd name="T24" fmla="*/ 40 w 93"/>
                    <a:gd name="T25" fmla="*/ 77 h 97"/>
                    <a:gd name="T26" fmla="*/ 23 w 93"/>
                    <a:gd name="T27" fmla="*/ 64 h 97"/>
                    <a:gd name="T28" fmla="*/ 11 w 93"/>
                    <a:gd name="T29" fmla="*/ 49 h 97"/>
                    <a:gd name="T30" fmla="*/ 2 w 93"/>
                    <a:gd name="T31" fmla="*/ 33 h 97"/>
                    <a:gd name="T32" fmla="*/ 2 w 93"/>
                    <a:gd name="T33" fmla="*/ 22 h 97"/>
                    <a:gd name="T34" fmla="*/ 0 w 93"/>
                    <a:gd name="T35" fmla="*/ 14 h 97"/>
                    <a:gd name="T36" fmla="*/ 0 w 93"/>
                    <a:gd name="T37" fmla="*/ 0 h 9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93" h="97">
                      <a:moveTo>
                        <a:pt x="0" y="0"/>
                      </a:moveTo>
                      <a:lnTo>
                        <a:pt x="16" y="9"/>
                      </a:lnTo>
                      <a:lnTo>
                        <a:pt x="31" y="9"/>
                      </a:lnTo>
                      <a:lnTo>
                        <a:pt x="49" y="13"/>
                      </a:lnTo>
                      <a:lnTo>
                        <a:pt x="58" y="22"/>
                      </a:lnTo>
                      <a:lnTo>
                        <a:pt x="72" y="38"/>
                      </a:lnTo>
                      <a:lnTo>
                        <a:pt x="83" y="57"/>
                      </a:lnTo>
                      <a:lnTo>
                        <a:pt x="90" y="69"/>
                      </a:lnTo>
                      <a:lnTo>
                        <a:pt x="93" y="78"/>
                      </a:lnTo>
                      <a:lnTo>
                        <a:pt x="88" y="84"/>
                      </a:lnTo>
                      <a:lnTo>
                        <a:pt x="70" y="95"/>
                      </a:lnTo>
                      <a:lnTo>
                        <a:pt x="67" y="97"/>
                      </a:lnTo>
                      <a:lnTo>
                        <a:pt x="40" y="77"/>
                      </a:lnTo>
                      <a:lnTo>
                        <a:pt x="23" y="64"/>
                      </a:lnTo>
                      <a:lnTo>
                        <a:pt x="11" y="49"/>
                      </a:lnTo>
                      <a:lnTo>
                        <a:pt x="2" y="33"/>
                      </a:lnTo>
                      <a:lnTo>
                        <a:pt x="2" y="22"/>
                      </a:lnTo>
                      <a:lnTo>
                        <a:pt x="0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B2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829" name="Freeform 438"/>
                <p:cNvSpPr>
                  <a:spLocks/>
                </p:cNvSpPr>
                <p:nvPr/>
              </p:nvSpPr>
              <p:spPr bwMode="auto">
                <a:xfrm>
                  <a:off x="2481" y="2491"/>
                  <a:ext cx="93" cy="97"/>
                </a:xfrm>
                <a:custGeom>
                  <a:avLst/>
                  <a:gdLst>
                    <a:gd name="T0" fmla="*/ 0 w 93"/>
                    <a:gd name="T1" fmla="*/ 0 h 97"/>
                    <a:gd name="T2" fmla="*/ 16 w 93"/>
                    <a:gd name="T3" fmla="*/ 9 h 97"/>
                    <a:gd name="T4" fmla="*/ 31 w 93"/>
                    <a:gd name="T5" fmla="*/ 9 h 97"/>
                    <a:gd name="T6" fmla="*/ 49 w 93"/>
                    <a:gd name="T7" fmla="*/ 13 h 97"/>
                    <a:gd name="T8" fmla="*/ 58 w 93"/>
                    <a:gd name="T9" fmla="*/ 22 h 97"/>
                    <a:gd name="T10" fmla="*/ 72 w 93"/>
                    <a:gd name="T11" fmla="*/ 38 h 97"/>
                    <a:gd name="T12" fmla="*/ 83 w 93"/>
                    <a:gd name="T13" fmla="*/ 57 h 97"/>
                    <a:gd name="T14" fmla="*/ 90 w 93"/>
                    <a:gd name="T15" fmla="*/ 69 h 97"/>
                    <a:gd name="T16" fmla="*/ 93 w 93"/>
                    <a:gd name="T17" fmla="*/ 78 h 97"/>
                    <a:gd name="T18" fmla="*/ 88 w 93"/>
                    <a:gd name="T19" fmla="*/ 84 h 97"/>
                    <a:gd name="T20" fmla="*/ 70 w 93"/>
                    <a:gd name="T21" fmla="*/ 95 h 97"/>
                    <a:gd name="T22" fmla="*/ 67 w 93"/>
                    <a:gd name="T23" fmla="*/ 97 h 97"/>
                    <a:gd name="T24" fmla="*/ 40 w 93"/>
                    <a:gd name="T25" fmla="*/ 77 h 97"/>
                    <a:gd name="T26" fmla="*/ 23 w 93"/>
                    <a:gd name="T27" fmla="*/ 64 h 97"/>
                    <a:gd name="T28" fmla="*/ 11 w 93"/>
                    <a:gd name="T29" fmla="*/ 49 h 97"/>
                    <a:gd name="T30" fmla="*/ 2 w 93"/>
                    <a:gd name="T31" fmla="*/ 33 h 97"/>
                    <a:gd name="T32" fmla="*/ 2 w 93"/>
                    <a:gd name="T33" fmla="*/ 22 h 97"/>
                    <a:gd name="T34" fmla="*/ 0 w 93"/>
                    <a:gd name="T35" fmla="*/ 14 h 97"/>
                    <a:gd name="T36" fmla="*/ 0 w 93"/>
                    <a:gd name="T37" fmla="*/ 0 h 9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93" h="97">
                      <a:moveTo>
                        <a:pt x="0" y="0"/>
                      </a:moveTo>
                      <a:lnTo>
                        <a:pt x="16" y="9"/>
                      </a:lnTo>
                      <a:lnTo>
                        <a:pt x="31" y="9"/>
                      </a:lnTo>
                      <a:lnTo>
                        <a:pt x="49" y="13"/>
                      </a:lnTo>
                      <a:lnTo>
                        <a:pt x="58" y="22"/>
                      </a:lnTo>
                      <a:lnTo>
                        <a:pt x="72" y="38"/>
                      </a:lnTo>
                      <a:lnTo>
                        <a:pt x="83" y="57"/>
                      </a:lnTo>
                      <a:lnTo>
                        <a:pt x="90" y="69"/>
                      </a:lnTo>
                      <a:lnTo>
                        <a:pt x="93" y="78"/>
                      </a:lnTo>
                      <a:lnTo>
                        <a:pt x="88" y="84"/>
                      </a:lnTo>
                      <a:lnTo>
                        <a:pt x="70" y="95"/>
                      </a:lnTo>
                      <a:lnTo>
                        <a:pt x="67" y="97"/>
                      </a:lnTo>
                      <a:lnTo>
                        <a:pt x="40" y="77"/>
                      </a:lnTo>
                      <a:lnTo>
                        <a:pt x="23" y="64"/>
                      </a:lnTo>
                      <a:lnTo>
                        <a:pt x="11" y="49"/>
                      </a:lnTo>
                      <a:lnTo>
                        <a:pt x="2" y="33"/>
                      </a:lnTo>
                      <a:lnTo>
                        <a:pt x="2" y="22"/>
                      </a:lnTo>
                      <a:lnTo>
                        <a:pt x="0" y="1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830" name="Freeform 439"/>
                <p:cNvSpPr>
                  <a:spLocks/>
                </p:cNvSpPr>
                <p:nvPr/>
              </p:nvSpPr>
              <p:spPr bwMode="auto">
                <a:xfrm>
                  <a:off x="2163" y="2332"/>
                  <a:ext cx="108" cy="69"/>
                </a:xfrm>
                <a:custGeom>
                  <a:avLst/>
                  <a:gdLst>
                    <a:gd name="T0" fmla="*/ 108 w 108"/>
                    <a:gd name="T1" fmla="*/ 24 h 69"/>
                    <a:gd name="T2" fmla="*/ 99 w 108"/>
                    <a:gd name="T3" fmla="*/ 18 h 69"/>
                    <a:gd name="T4" fmla="*/ 84 w 108"/>
                    <a:gd name="T5" fmla="*/ 11 h 69"/>
                    <a:gd name="T6" fmla="*/ 66 w 108"/>
                    <a:gd name="T7" fmla="*/ 2 h 69"/>
                    <a:gd name="T8" fmla="*/ 45 w 108"/>
                    <a:gd name="T9" fmla="*/ 0 h 69"/>
                    <a:gd name="T10" fmla="*/ 27 w 108"/>
                    <a:gd name="T11" fmla="*/ 3 h 69"/>
                    <a:gd name="T12" fmla="*/ 9 w 108"/>
                    <a:gd name="T13" fmla="*/ 11 h 69"/>
                    <a:gd name="T14" fmla="*/ 0 w 108"/>
                    <a:gd name="T15" fmla="*/ 14 h 69"/>
                    <a:gd name="T16" fmla="*/ 21 w 108"/>
                    <a:gd name="T17" fmla="*/ 44 h 69"/>
                    <a:gd name="T18" fmla="*/ 41 w 108"/>
                    <a:gd name="T19" fmla="*/ 58 h 69"/>
                    <a:gd name="T20" fmla="*/ 56 w 108"/>
                    <a:gd name="T21" fmla="*/ 69 h 69"/>
                    <a:gd name="T22" fmla="*/ 75 w 108"/>
                    <a:gd name="T23" fmla="*/ 67 h 69"/>
                    <a:gd name="T24" fmla="*/ 90 w 108"/>
                    <a:gd name="T25" fmla="*/ 56 h 69"/>
                    <a:gd name="T26" fmla="*/ 99 w 108"/>
                    <a:gd name="T27" fmla="*/ 47 h 69"/>
                    <a:gd name="T28" fmla="*/ 106 w 108"/>
                    <a:gd name="T29" fmla="*/ 35 h 69"/>
                    <a:gd name="T30" fmla="*/ 108 w 108"/>
                    <a:gd name="T31" fmla="*/ 25 h 69"/>
                    <a:gd name="T32" fmla="*/ 108 w 108"/>
                    <a:gd name="T33" fmla="*/ 24 h 6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08" h="69">
                      <a:moveTo>
                        <a:pt x="108" y="24"/>
                      </a:moveTo>
                      <a:lnTo>
                        <a:pt x="99" y="18"/>
                      </a:lnTo>
                      <a:lnTo>
                        <a:pt x="84" y="11"/>
                      </a:lnTo>
                      <a:lnTo>
                        <a:pt x="66" y="2"/>
                      </a:lnTo>
                      <a:lnTo>
                        <a:pt x="45" y="0"/>
                      </a:lnTo>
                      <a:lnTo>
                        <a:pt x="27" y="3"/>
                      </a:lnTo>
                      <a:lnTo>
                        <a:pt x="9" y="11"/>
                      </a:lnTo>
                      <a:lnTo>
                        <a:pt x="0" y="14"/>
                      </a:lnTo>
                      <a:lnTo>
                        <a:pt x="21" y="44"/>
                      </a:lnTo>
                      <a:lnTo>
                        <a:pt x="41" y="58"/>
                      </a:lnTo>
                      <a:lnTo>
                        <a:pt x="56" y="69"/>
                      </a:lnTo>
                      <a:lnTo>
                        <a:pt x="75" y="67"/>
                      </a:lnTo>
                      <a:lnTo>
                        <a:pt x="90" y="56"/>
                      </a:lnTo>
                      <a:lnTo>
                        <a:pt x="99" y="47"/>
                      </a:lnTo>
                      <a:lnTo>
                        <a:pt x="106" y="35"/>
                      </a:lnTo>
                      <a:lnTo>
                        <a:pt x="108" y="25"/>
                      </a:lnTo>
                      <a:lnTo>
                        <a:pt x="108" y="24"/>
                      </a:lnTo>
                      <a:close/>
                    </a:path>
                  </a:pathLst>
                </a:custGeom>
                <a:solidFill>
                  <a:srgbClr val="FFB2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831" name="Freeform 440"/>
                <p:cNvSpPr>
                  <a:spLocks/>
                </p:cNvSpPr>
                <p:nvPr/>
              </p:nvSpPr>
              <p:spPr bwMode="auto">
                <a:xfrm>
                  <a:off x="2163" y="2332"/>
                  <a:ext cx="108" cy="69"/>
                </a:xfrm>
                <a:custGeom>
                  <a:avLst/>
                  <a:gdLst>
                    <a:gd name="T0" fmla="*/ 108 w 108"/>
                    <a:gd name="T1" fmla="*/ 24 h 69"/>
                    <a:gd name="T2" fmla="*/ 99 w 108"/>
                    <a:gd name="T3" fmla="*/ 18 h 69"/>
                    <a:gd name="T4" fmla="*/ 84 w 108"/>
                    <a:gd name="T5" fmla="*/ 11 h 69"/>
                    <a:gd name="T6" fmla="*/ 66 w 108"/>
                    <a:gd name="T7" fmla="*/ 2 h 69"/>
                    <a:gd name="T8" fmla="*/ 45 w 108"/>
                    <a:gd name="T9" fmla="*/ 0 h 69"/>
                    <a:gd name="T10" fmla="*/ 27 w 108"/>
                    <a:gd name="T11" fmla="*/ 3 h 69"/>
                    <a:gd name="T12" fmla="*/ 9 w 108"/>
                    <a:gd name="T13" fmla="*/ 11 h 69"/>
                    <a:gd name="T14" fmla="*/ 0 w 108"/>
                    <a:gd name="T15" fmla="*/ 14 h 69"/>
                    <a:gd name="T16" fmla="*/ 21 w 108"/>
                    <a:gd name="T17" fmla="*/ 44 h 69"/>
                    <a:gd name="T18" fmla="*/ 41 w 108"/>
                    <a:gd name="T19" fmla="*/ 58 h 69"/>
                    <a:gd name="T20" fmla="*/ 56 w 108"/>
                    <a:gd name="T21" fmla="*/ 69 h 69"/>
                    <a:gd name="T22" fmla="*/ 75 w 108"/>
                    <a:gd name="T23" fmla="*/ 67 h 69"/>
                    <a:gd name="T24" fmla="*/ 90 w 108"/>
                    <a:gd name="T25" fmla="*/ 56 h 69"/>
                    <a:gd name="T26" fmla="*/ 99 w 108"/>
                    <a:gd name="T27" fmla="*/ 47 h 69"/>
                    <a:gd name="T28" fmla="*/ 106 w 108"/>
                    <a:gd name="T29" fmla="*/ 35 h 69"/>
                    <a:gd name="T30" fmla="*/ 108 w 108"/>
                    <a:gd name="T31" fmla="*/ 25 h 69"/>
                    <a:gd name="T32" fmla="*/ 108 w 108"/>
                    <a:gd name="T33" fmla="*/ 24 h 6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08" h="69">
                      <a:moveTo>
                        <a:pt x="108" y="24"/>
                      </a:moveTo>
                      <a:lnTo>
                        <a:pt x="99" y="18"/>
                      </a:lnTo>
                      <a:lnTo>
                        <a:pt x="84" y="11"/>
                      </a:lnTo>
                      <a:lnTo>
                        <a:pt x="66" y="2"/>
                      </a:lnTo>
                      <a:lnTo>
                        <a:pt x="45" y="0"/>
                      </a:lnTo>
                      <a:lnTo>
                        <a:pt x="27" y="3"/>
                      </a:lnTo>
                      <a:lnTo>
                        <a:pt x="9" y="11"/>
                      </a:lnTo>
                      <a:lnTo>
                        <a:pt x="0" y="14"/>
                      </a:lnTo>
                      <a:lnTo>
                        <a:pt x="21" y="44"/>
                      </a:lnTo>
                      <a:lnTo>
                        <a:pt x="41" y="58"/>
                      </a:lnTo>
                      <a:lnTo>
                        <a:pt x="56" y="69"/>
                      </a:lnTo>
                      <a:lnTo>
                        <a:pt x="75" y="67"/>
                      </a:lnTo>
                      <a:lnTo>
                        <a:pt x="90" y="56"/>
                      </a:lnTo>
                      <a:lnTo>
                        <a:pt x="99" y="47"/>
                      </a:lnTo>
                      <a:lnTo>
                        <a:pt x="106" y="35"/>
                      </a:lnTo>
                      <a:lnTo>
                        <a:pt x="108" y="25"/>
                      </a:lnTo>
                      <a:lnTo>
                        <a:pt x="108" y="2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832" name="Freeform 441"/>
                <p:cNvSpPr>
                  <a:spLocks/>
                </p:cNvSpPr>
                <p:nvPr/>
              </p:nvSpPr>
              <p:spPr bwMode="auto">
                <a:xfrm>
                  <a:off x="1631" y="2381"/>
                  <a:ext cx="106" cy="152"/>
                </a:xfrm>
                <a:custGeom>
                  <a:avLst/>
                  <a:gdLst>
                    <a:gd name="T0" fmla="*/ 14 w 106"/>
                    <a:gd name="T1" fmla="*/ 146 h 152"/>
                    <a:gd name="T2" fmla="*/ 9 w 106"/>
                    <a:gd name="T3" fmla="*/ 113 h 152"/>
                    <a:gd name="T4" fmla="*/ 13 w 106"/>
                    <a:gd name="T5" fmla="*/ 84 h 152"/>
                    <a:gd name="T6" fmla="*/ 13 w 106"/>
                    <a:gd name="T7" fmla="*/ 59 h 152"/>
                    <a:gd name="T8" fmla="*/ 2 w 106"/>
                    <a:gd name="T9" fmla="*/ 48 h 152"/>
                    <a:gd name="T10" fmla="*/ 0 w 106"/>
                    <a:gd name="T11" fmla="*/ 13 h 152"/>
                    <a:gd name="T12" fmla="*/ 9 w 106"/>
                    <a:gd name="T13" fmla="*/ 0 h 152"/>
                    <a:gd name="T14" fmla="*/ 39 w 106"/>
                    <a:gd name="T15" fmla="*/ 4 h 152"/>
                    <a:gd name="T16" fmla="*/ 50 w 106"/>
                    <a:gd name="T17" fmla="*/ 6 h 152"/>
                    <a:gd name="T18" fmla="*/ 81 w 106"/>
                    <a:gd name="T19" fmla="*/ 70 h 152"/>
                    <a:gd name="T20" fmla="*/ 90 w 106"/>
                    <a:gd name="T21" fmla="*/ 93 h 152"/>
                    <a:gd name="T22" fmla="*/ 104 w 106"/>
                    <a:gd name="T23" fmla="*/ 121 h 152"/>
                    <a:gd name="T24" fmla="*/ 106 w 106"/>
                    <a:gd name="T25" fmla="*/ 137 h 152"/>
                    <a:gd name="T26" fmla="*/ 101 w 106"/>
                    <a:gd name="T27" fmla="*/ 148 h 152"/>
                    <a:gd name="T28" fmla="*/ 84 w 106"/>
                    <a:gd name="T29" fmla="*/ 150 h 152"/>
                    <a:gd name="T30" fmla="*/ 56 w 106"/>
                    <a:gd name="T31" fmla="*/ 152 h 152"/>
                    <a:gd name="T32" fmla="*/ 38 w 106"/>
                    <a:gd name="T33" fmla="*/ 152 h 152"/>
                    <a:gd name="T34" fmla="*/ 14 w 106"/>
                    <a:gd name="T35" fmla="*/ 146 h 15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06" h="152">
                      <a:moveTo>
                        <a:pt x="14" y="146"/>
                      </a:moveTo>
                      <a:lnTo>
                        <a:pt x="9" y="113"/>
                      </a:lnTo>
                      <a:lnTo>
                        <a:pt x="13" y="84"/>
                      </a:lnTo>
                      <a:lnTo>
                        <a:pt x="13" y="59"/>
                      </a:lnTo>
                      <a:lnTo>
                        <a:pt x="2" y="48"/>
                      </a:lnTo>
                      <a:lnTo>
                        <a:pt x="0" y="13"/>
                      </a:lnTo>
                      <a:lnTo>
                        <a:pt x="9" y="0"/>
                      </a:lnTo>
                      <a:lnTo>
                        <a:pt x="39" y="4"/>
                      </a:lnTo>
                      <a:lnTo>
                        <a:pt x="50" y="6"/>
                      </a:lnTo>
                      <a:lnTo>
                        <a:pt x="81" y="70"/>
                      </a:lnTo>
                      <a:lnTo>
                        <a:pt x="90" y="93"/>
                      </a:lnTo>
                      <a:lnTo>
                        <a:pt x="104" y="121"/>
                      </a:lnTo>
                      <a:lnTo>
                        <a:pt x="106" y="137"/>
                      </a:lnTo>
                      <a:lnTo>
                        <a:pt x="101" y="148"/>
                      </a:lnTo>
                      <a:lnTo>
                        <a:pt x="84" y="150"/>
                      </a:lnTo>
                      <a:lnTo>
                        <a:pt x="56" y="152"/>
                      </a:lnTo>
                      <a:lnTo>
                        <a:pt x="38" y="152"/>
                      </a:lnTo>
                      <a:lnTo>
                        <a:pt x="14" y="146"/>
                      </a:lnTo>
                      <a:close/>
                    </a:path>
                  </a:pathLst>
                </a:custGeom>
                <a:solidFill>
                  <a:srgbClr val="FFB2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833" name="Freeform 442"/>
                <p:cNvSpPr>
                  <a:spLocks/>
                </p:cNvSpPr>
                <p:nvPr/>
              </p:nvSpPr>
              <p:spPr bwMode="auto">
                <a:xfrm>
                  <a:off x="1631" y="2381"/>
                  <a:ext cx="106" cy="152"/>
                </a:xfrm>
                <a:custGeom>
                  <a:avLst/>
                  <a:gdLst>
                    <a:gd name="T0" fmla="*/ 14 w 106"/>
                    <a:gd name="T1" fmla="*/ 146 h 152"/>
                    <a:gd name="T2" fmla="*/ 9 w 106"/>
                    <a:gd name="T3" fmla="*/ 113 h 152"/>
                    <a:gd name="T4" fmla="*/ 13 w 106"/>
                    <a:gd name="T5" fmla="*/ 84 h 152"/>
                    <a:gd name="T6" fmla="*/ 13 w 106"/>
                    <a:gd name="T7" fmla="*/ 59 h 152"/>
                    <a:gd name="T8" fmla="*/ 2 w 106"/>
                    <a:gd name="T9" fmla="*/ 48 h 152"/>
                    <a:gd name="T10" fmla="*/ 0 w 106"/>
                    <a:gd name="T11" fmla="*/ 13 h 152"/>
                    <a:gd name="T12" fmla="*/ 9 w 106"/>
                    <a:gd name="T13" fmla="*/ 0 h 152"/>
                    <a:gd name="T14" fmla="*/ 39 w 106"/>
                    <a:gd name="T15" fmla="*/ 4 h 152"/>
                    <a:gd name="T16" fmla="*/ 50 w 106"/>
                    <a:gd name="T17" fmla="*/ 6 h 152"/>
                    <a:gd name="T18" fmla="*/ 81 w 106"/>
                    <a:gd name="T19" fmla="*/ 70 h 152"/>
                    <a:gd name="T20" fmla="*/ 90 w 106"/>
                    <a:gd name="T21" fmla="*/ 93 h 152"/>
                    <a:gd name="T22" fmla="*/ 104 w 106"/>
                    <a:gd name="T23" fmla="*/ 121 h 152"/>
                    <a:gd name="T24" fmla="*/ 106 w 106"/>
                    <a:gd name="T25" fmla="*/ 137 h 152"/>
                    <a:gd name="T26" fmla="*/ 101 w 106"/>
                    <a:gd name="T27" fmla="*/ 148 h 152"/>
                    <a:gd name="T28" fmla="*/ 84 w 106"/>
                    <a:gd name="T29" fmla="*/ 150 h 152"/>
                    <a:gd name="T30" fmla="*/ 56 w 106"/>
                    <a:gd name="T31" fmla="*/ 152 h 152"/>
                    <a:gd name="T32" fmla="*/ 38 w 106"/>
                    <a:gd name="T33" fmla="*/ 152 h 152"/>
                    <a:gd name="T34" fmla="*/ 14 w 106"/>
                    <a:gd name="T35" fmla="*/ 146 h 15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06" h="152">
                      <a:moveTo>
                        <a:pt x="14" y="146"/>
                      </a:moveTo>
                      <a:lnTo>
                        <a:pt x="9" y="113"/>
                      </a:lnTo>
                      <a:lnTo>
                        <a:pt x="13" y="84"/>
                      </a:lnTo>
                      <a:lnTo>
                        <a:pt x="13" y="59"/>
                      </a:lnTo>
                      <a:lnTo>
                        <a:pt x="2" y="48"/>
                      </a:lnTo>
                      <a:lnTo>
                        <a:pt x="0" y="13"/>
                      </a:lnTo>
                      <a:lnTo>
                        <a:pt x="9" y="0"/>
                      </a:lnTo>
                      <a:lnTo>
                        <a:pt x="39" y="4"/>
                      </a:lnTo>
                      <a:lnTo>
                        <a:pt x="50" y="6"/>
                      </a:lnTo>
                      <a:lnTo>
                        <a:pt x="81" y="70"/>
                      </a:lnTo>
                      <a:lnTo>
                        <a:pt x="90" y="93"/>
                      </a:lnTo>
                      <a:lnTo>
                        <a:pt x="104" y="121"/>
                      </a:lnTo>
                      <a:lnTo>
                        <a:pt x="106" y="137"/>
                      </a:lnTo>
                      <a:lnTo>
                        <a:pt x="101" y="148"/>
                      </a:lnTo>
                      <a:lnTo>
                        <a:pt x="84" y="150"/>
                      </a:lnTo>
                      <a:lnTo>
                        <a:pt x="56" y="152"/>
                      </a:lnTo>
                      <a:lnTo>
                        <a:pt x="38" y="152"/>
                      </a:lnTo>
                      <a:lnTo>
                        <a:pt x="14" y="14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834" name="Freeform 443"/>
                <p:cNvSpPr>
                  <a:spLocks/>
                </p:cNvSpPr>
                <p:nvPr/>
              </p:nvSpPr>
              <p:spPr bwMode="auto">
                <a:xfrm>
                  <a:off x="668" y="1919"/>
                  <a:ext cx="73" cy="188"/>
                </a:xfrm>
                <a:custGeom>
                  <a:avLst/>
                  <a:gdLst>
                    <a:gd name="T0" fmla="*/ 57 w 73"/>
                    <a:gd name="T1" fmla="*/ 188 h 188"/>
                    <a:gd name="T2" fmla="*/ 57 w 73"/>
                    <a:gd name="T3" fmla="*/ 173 h 188"/>
                    <a:gd name="T4" fmla="*/ 61 w 73"/>
                    <a:gd name="T5" fmla="*/ 159 h 188"/>
                    <a:gd name="T6" fmla="*/ 66 w 73"/>
                    <a:gd name="T7" fmla="*/ 144 h 188"/>
                    <a:gd name="T8" fmla="*/ 73 w 73"/>
                    <a:gd name="T9" fmla="*/ 118 h 188"/>
                    <a:gd name="T10" fmla="*/ 70 w 73"/>
                    <a:gd name="T11" fmla="*/ 98 h 188"/>
                    <a:gd name="T12" fmla="*/ 70 w 73"/>
                    <a:gd name="T13" fmla="*/ 62 h 188"/>
                    <a:gd name="T14" fmla="*/ 32 w 73"/>
                    <a:gd name="T15" fmla="*/ 0 h 188"/>
                    <a:gd name="T16" fmla="*/ 37 w 73"/>
                    <a:gd name="T17" fmla="*/ 29 h 188"/>
                    <a:gd name="T18" fmla="*/ 34 w 73"/>
                    <a:gd name="T19" fmla="*/ 49 h 188"/>
                    <a:gd name="T20" fmla="*/ 28 w 73"/>
                    <a:gd name="T21" fmla="*/ 67 h 188"/>
                    <a:gd name="T22" fmla="*/ 14 w 73"/>
                    <a:gd name="T23" fmla="*/ 84 h 188"/>
                    <a:gd name="T24" fmla="*/ 0 w 73"/>
                    <a:gd name="T25" fmla="*/ 100 h 188"/>
                    <a:gd name="T26" fmla="*/ 0 w 73"/>
                    <a:gd name="T27" fmla="*/ 104 h 188"/>
                    <a:gd name="T28" fmla="*/ 12 w 73"/>
                    <a:gd name="T29" fmla="*/ 126 h 188"/>
                    <a:gd name="T30" fmla="*/ 28 w 73"/>
                    <a:gd name="T31" fmla="*/ 144 h 188"/>
                    <a:gd name="T32" fmla="*/ 43 w 73"/>
                    <a:gd name="T33" fmla="*/ 170 h 188"/>
                    <a:gd name="T34" fmla="*/ 57 w 73"/>
                    <a:gd name="T35" fmla="*/ 188 h 18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73" h="188">
                      <a:moveTo>
                        <a:pt x="57" y="188"/>
                      </a:moveTo>
                      <a:lnTo>
                        <a:pt x="57" y="173"/>
                      </a:lnTo>
                      <a:lnTo>
                        <a:pt x="61" y="159"/>
                      </a:lnTo>
                      <a:lnTo>
                        <a:pt x="66" y="144"/>
                      </a:lnTo>
                      <a:lnTo>
                        <a:pt x="73" y="118"/>
                      </a:lnTo>
                      <a:lnTo>
                        <a:pt x="70" y="98"/>
                      </a:lnTo>
                      <a:lnTo>
                        <a:pt x="70" y="62"/>
                      </a:lnTo>
                      <a:lnTo>
                        <a:pt x="32" y="0"/>
                      </a:lnTo>
                      <a:lnTo>
                        <a:pt x="37" y="29"/>
                      </a:lnTo>
                      <a:lnTo>
                        <a:pt x="34" y="49"/>
                      </a:lnTo>
                      <a:lnTo>
                        <a:pt x="28" y="67"/>
                      </a:lnTo>
                      <a:lnTo>
                        <a:pt x="14" y="84"/>
                      </a:lnTo>
                      <a:lnTo>
                        <a:pt x="0" y="100"/>
                      </a:lnTo>
                      <a:lnTo>
                        <a:pt x="0" y="104"/>
                      </a:lnTo>
                      <a:lnTo>
                        <a:pt x="12" y="126"/>
                      </a:lnTo>
                      <a:lnTo>
                        <a:pt x="28" y="144"/>
                      </a:lnTo>
                      <a:lnTo>
                        <a:pt x="43" y="170"/>
                      </a:lnTo>
                      <a:lnTo>
                        <a:pt x="57" y="188"/>
                      </a:lnTo>
                      <a:close/>
                    </a:path>
                  </a:pathLst>
                </a:custGeom>
                <a:solidFill>
                  <a:srgbClr val="FFB2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835" name="Freeform 444"/>
                <p:cNvSpPr>
                  <a:spLocks/>
                </p:cNvSpPr>
                <p:nvPr/>
              </p:nvSpPr>
              <p:spPr bwMode="auto">
                <a:xfrm>
                  <a:off x="668" y="1919"/>
                  <a:ext cx="73" cy="188"/>
                </a:xfrm>
                <a:custGeom>
                  <a:avLst/>
                  <a:gdLst>
                    <a:gd name="T0" fmla="*/ 57 w 73"/>
                    <a:gd name="T1" fmla="*/ 188 h 188"/>
                    <a:gd name="T2" fmla="*/ 57 w 73"/>
                    <a:gd name="T3" fmla="*/ 173 h 188"/>
                    <a:gd name="T4" fmla="*/ 61 w 73"/>
                    <a:gd name="T5" fmla="*/ 159 h 188"/>
                    <a:gd name="T6" fmla="*/ 66 w 73"/>
                    <a:gd name="T7" fmla="*/ 144 h 188"/>
                    <a:gd name="T8" fmla="*/ 73 w 73"/>
                    <a:gd name="T9" fmla="*/ 118 h 188"/>
                    <a:gd name="T10" fmla="*/ 70 w 73"/>
                    <a:gd name="T11" fmla="*/ 98 h 188"/>
                    <a:gd name="T12" fmla="*/ 70 w 73"/>
                    <a:gd name="T13" fmla="*/ 62 h 188"/>
                    <a:gd name="T14" fmla="*/ 32 w 73"/>
                    <a:gd name="T15" fmla="*/ 0 h 188"/>
                    <a:gd name="T16" fmla="*/ 37 w 73"/>
                    <a:gd name="T17" fmla="*/ 29 h 188"/>
                    <a:gd name="T18" fmla="*/ 34 w 73"/>
                    <a:gd name="T19" fmla="*/ 49 h 188"/>
                    <a:gd name="T20" fmla="*/ 28 w 73"/>
                    <a:gd name="T21" fmla="*/ 67 h 188"/>
                    <a:gd name="T22" fmla="*/ 14 w 73"/>
                    <a:gd name="T23" fmla="*/ 84 h 188"/>
                    <a:gd name="T24" fmla="*/ 0 w 73"/>
                    <a:gd name="T25" fmla="*/ 100 h 188"/>
                    <a:gd name="T26" fmla="*/ 0 w 73"/>
                    <a:gd name="T27" fmla="*/ 104 h 188"/>
                    <a:gd name="T28" fmla="*/ 12 w 73"/>
                    <a:gd name="T29" fmla="*/ 126 h 188"/>
                    <a:gd name="T30" fmla="*/ 28 w 73"/>
                    <a:gd name="T31" fmla="*/ 144 h 188"/>
                    <a:gd name="T32" fmla="*/ 43 w 73"/>
                    <a:gd name="T33" fmla="*/ 170 h 188"/>
                    <a:gd name="T34" fmla="*/ 57 w 73"/>
                    <a:gd name="T35" fmla="*/ 188 h 18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73" h="188">
                      <a:moveTo>
                        <a:pt x="57" y="188"/>
                      </a:moveTo>
                      <a:lnTo>
                        <a:pt x="57" y="173"/>
                      </a:lnTo>
                      <a:lnTo>
                        <a:pt x="61" y="159"/>
                      </a:lnTo>
                      <a:lnTo>
                        <a:pt x="66" y="144"/>
                      </a:lnTo>
                      <a:lnTo>
                        <a:pt x="73" y="118"/>
                      </a:lnTo>
                      <a:lnTo>
                        <a:pt x="70" y="98"/>
                      </a:lnTo>
                      <a:lnTo>
                        <a:pt x="70" y="62"/>
                      </a:lnTo>
                      <a:lnTo>
                        <a:pt x="32" y="0"/>
                      </a:lnTo>
                      <a:lnTo>
                        <a:pt x="37" y="29"/>
                      </a:lnTo>
                      <a:lnTo>
                        <a:pt x="34" y="49"/>
                      </a:lnTo>
                      <a:lnTo>
                        <a:pt x="28" y="67"/>
                      </a:lnTo>
                      <a:lnTo>
                        <a:pt x="14" y="84"/>
                      </a:lnTo>
                      <a:lnTo>
                        <a:pt x="0" y="100"/>
                      </a:lnTo>
                      <a:lnTo>
                        <a:pt x="0" y="104"/>
                      </a:lnTo>
                      <a:lnTo>
                        <a:pt x="12" y="126"/>
                      </a:lnTo>
                      <a:lnTo>
                        <a:pt x="28" y="144"/>
                      </a:lnTo>
                      <a:lnTo>
                        <a:pt x="43" y="170"/>
                      </a:lnTo>
                      <a:lnTo>
                        <a:pt x="57" y="18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836" name="Freeform 445"/>
                <p:cNvSpPr>
                  <a:spLocks/>
                </p:cNvSpPr>
                <p:nvPr/>
              </p:nvSpPr>
              <p:spPr bwMode="auto">
                <a:xfrm>
                  <a:off x="1230" y="2284"/>
                  <a:ext cx="298" cy="267"/>
                </a:xfrm>
                <a:custGeom>
                  <a:avLst/>
                  <a:gdLst>
                    <a:gd name="T0" fmla="*/ 298 w 298"/>
                    <a:gd name="T1" fmla="*/ 249 h 267"/>
                    <a:gd name="T2" fmla="*/ 282 w 298"/>
                    <a:gd name="T3" fmla="*/ 232 h 267"/>
                    <a:gd name="T4" fmla="*/ 268 w 298"/>
                    <a:gd name="T5" fmla="*/ 220 h 267"/>
                    <a:gd name="T6" fmla="*/ 250 w 298"/>
                    <a:gd name="T7" fmla="*/ 200 h 267"/>
                    <a:gd name="T8" fmla="*/ 228 w 298"/>
                    <a:gd name="T9" fmla="*/ 183 h 267"/>
                    <a:gd name="T10" fmla="*/ 207 w 298"/>
                    <a:gd name="T11" fmla="*/ 161 h 267"/>
                    <a:gd name="T12" fmla="*/ 196 w 298"/>
                    <a:gd name="T13" fmla="*/ 136 h 267"/>
                    <a:gd name="T14" fmla="*/ 182 w 298"/>
                    <a:gd name="T15" fmla="*/ 110 h 267"/>
                    <a:gd name="T16" fmla="*/ 196 w 298"/>
                    <a:gd name="T17" fmla="*/ 70 h 267"/>
                    <a:gd name="T18" fmla="*/ 227 w 298"/>
                    <a:gd name="T19" fmla="*/ 55 h 267"/>
                    <a:gd name="T20" fmla="*/ 261 w 298"/>
                    <a:gd name="T21" fmla="*/ 44 h 267"/>
                    <a:gd name="T22" fmla="*/ 288 w 298"/>
                    <a:gd name="T23" fmla="*/ 35 h 267"/>
                    <a:gd name="T24" fmla="*/ 291 w 298"/>
                    <a:gd name="T25" fmla="*/ 22 h 267"/>
                    <a:gd name="T26" fmla="*/ 268 w 298"/>
                    <a:gd name="T27" fmla="*/ 20 h 267"/>
                    <a:gd name="T28" fmla="*/ 246 w 298"/>
                    <a:gd name="T29" fmla="*/ 20 h 267"/>
                    <a:gd name="T30" fmla="*/ 221 w 298"/>
                    <a:gd name="T31" fmla="*/ 20 h 267"/>
                    <a:gd name="T32" fmla="*/ 194 w 298"/>
                    <a:gd name="T33" fmla="*/ 13 h 267"/>
                    <a:gd name="T34" fmla="*/ 164 w 298"/>
                    <a:gd name="T35" fmla="*/ 9 h 267"/>
                    <a:gd name="T36" fmla="*/ 135 w 298"/>
                    <a:gd name="T37" fmla="*/ 6 h 267"/>
                    <a:gd name="T38" fmla="*/ 74 w 298"/>
                    <a:gd name="T39" fmla="*/ 0 h 267"/>
                    <a:gd name="T40" fmla="*/ 68 w 298"/>
                    <a:gd name="T41" fmla="*/ 17 h 267"/>
                    <a:gd name="T42" fmla="*/ 40 w 298"/>
                    <a:gd name="T43" fmla="*/ 40 h 267"/>
                    <a:gd name="T44" fmla="*/ 25 w 298"/>
                    <a:gd name="T45" fmla="*/ 64 h 267"/>
                    <a:gd name="T46" fmla="*/ 18 w 298"/>
                    <a:gd name="T47" fmla="*/ 83 h 267"/>
                    <a:gd name="T48" fmla="*/ 15 w 298"/>
                    <a:gd name="T49" fmla="*/ 101 h 267"/>
                    <a:gd name="T50" fmla="*/ 0 w 298"/>
                    <a:gd name="T51" fmla="*/ 119 h 267"/>
                    <a:gd name="T52" fmla="*/ 34 w 298"/>
                    <a:gd name="T53" fmla="*/ 126 h 267"/>
                    <a:gd name="T54" fmla="*/ 43 w 298"/>
                    <a:gd name="T55" fmla="*/ 143 h 267"/>
                    <a:gd name="T56" fmla="*/ 58 w 298"/>
                    <a:gd name="T57" fmla="*/ 156 h 267"/>
                    <a:gd name="T58" fmla="*/ 72 w 298"/>
                    <a:gd name="T59" fmla="*/ 167 h 267"/>
                    <a:gd name="T60" fmla="*/ 97 w 298"/>
                    <a:gd name="T61" fmla="*/ 172 h 267"/>
                    <a:gd name="T62" fmla="*/ 146 w 298"/>
                    <a:gd name="T63" fmla="*/ 187 h 267"/>
                    <a:gd name="T64" fmla="*/ 158 w 298"/>
                    <a:gd name="T65" fmla="*/ 196 h 267"/>
                    <a:gd name="T66" fmla="*/ 158 w 298"/>
                    <a:gd name="T67" fmla="*/ 205 h 267"/>
                    <a:gd name="T68" fmla="*/ 153 w 298"/>
                    <a:gd name="T69" fmla="*/ 216 h 267"/>
                    <a:gd name="T70" fmla="*/ 144 w 298"/>
                    <a:gd name="T71" fmla="*/ 221 h 267"/>
                    <a:gd name="T72" fmla="*/ 130 w 298"/>
                    <a:gd name="T73" fmla="*/ 236 h 267"/>
                    <a:gd name="T74" fmla="*/ 135 w 298"/>
                    <a:gd name="T75" fmla="*/ 251 h 267"/>
                    <a:gd name="T76" fmla="*/ 157 w 298"/>
                    <a:gd name="T77" fmla="*/ 258 h 267"/>
                    <a:gd name="T78" fmla="*/ 176 w 298"/>
                    <a:gd name="T79" fmla="*/ 262 h 267"/>
                    <a:gd name="T80" fmla="*/ 207 w 298"/>
                    <a:gd name="T81" fmla="*/ 267 h 267"/>
                    <a:gd name="T82" fmla="*/ 237 w 298"/>
                    <a:gd name="T83" fmla="*/ 262 h 267"/>
                    <a:gd name="T84" fmla="*/ 298 w 298"/>
                    <a:gd name="T85" fmla="*/ 249 h 26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98" h="267">
                      <a:moveTo>
                        <a:pt x="298" y="249"/>
                      </a:moveTo>
                      <a:lnTo>
                        <a:pt x="282" y="232"/>
                      </a:lnTo>
                      <a:lnTo>
                        <a:pt x="268" y="220"/>
                      </a:lnTo>
                      <a:lnTo>
                        <a:pt x="250" y="200"/>
                      </a:lnTo>
                      <a:lnTo>
                        <a:pt x="228" y="183"/>
                      </a:lnTo>
                      <a:lnTo>
                        <a:pt x="207" y="161"/>
                      </a:lnTo>
                      <a:lnTo>
                        <a:pt x="196" y="136"/>
                      </a:lnTo>
                      <a:lnTo>
                        <a:pt x="182" y="110"/>
                      </a:lnTo>
                      <a:lnTo>
                        <a:pt x="196" y="70"/>
                      </a:lnTo>
                      <a:lnTo>
                        <a:pt x="227" y="55"/>
                      </a:lnTo>
                      <a:lnTo>
                        <a:pt x="261" y="44"/>
                      </a:lnTo>
                      <a:lnTo>
                        <a:pt x="288" y="35"/>
                      </a:lnTo>
                      <a:lnTo>
                        <a:pt x="291" y="22"/>
                      </a:lnTo>
                      <a:lnTo>
                        <a:pt x="268" y="20"/>
                      </a:lnTo>
                      <a:lnTo>
                        <a:pt x="246" y="20"/>
                      </a:lnTo>
                      <a:lnTo>
                        <a:pt x="221" y="20"/>
                      </a:lnTo>
                      <a:lnTo>
                        <a:pt x="194" y="13"/>
                      </a:lnTo>
                      <a:lnTo>
                        <a:pt x="164" y="9"/>
                      </a:lnTo>
                      <a:lnTo>
                        <a:pt x="135" y="6"/>
                      </a:lnTo>
                      <a:lnTo>
                        <a:pt x="74" y="0"/>
                      </a:lnTo>
                      <a:lnTo>
                        <a:pt x="68" y="17"/>
                      </a:lnTo>
                      <a:lnTo>
                        <a:pt x="40" y="40"/>
                      </a:lnTo>
                      <a:lnTo>
                        <a:pt x="25" y="64"/>
                      </a:lnTo>
                      <a:lnTo>
                        <a:pt x="18" y="83"/>
                      </a:lnTo>
                      <a:lnTo>
                        <a:pt x="15" y="101"/>
                      </a:lnTo>
                      <a:lnTo>
                        <a:pt x="0" y="119"/>
                      </a:lnTo>
                      <a:lnTo>
                        <a:pt x="34" y="126"/>
                      </a:lnTo>
                      <a:lnTo>
                        <a:pt x="43" y="143"/>
                      </a:lnTo>
                      <a:lnTo>
                        <a:pt x="58" y="156"/>
                      </a:lnTo>
                      <a:lnTo>
                        <a:pt x="72" y="167"/>
                      </a:lnTo>
                      <a:lnTo>
                        <a:pt x="97" y="172"/>
                      </a:lnTo>
                      <a:lnTo>
                        <a:pt x="146" y="187"/>
                      </a:lnTo>
                      <a:lnTo>
                        <a:pt x="158" y="196"/>
                      </a:lnTo>
                      <a:lnTo>
                        <a:pt x="158" y="205"/>
                      </a:lnTo>
                      <a:lnTo>
                        <a:pt x="153" y="216"/>
                      </a:lnTo>
                      <a:lnTo>
                        <a:pt x="144" y="221"/>
                      </a:lnTo>
                      <a:lnTo>
                        <a:pt x="130" y="236"/>
                      </a:lnTo>
                      <a:lnTo>
                        <a:pt x="135" y="251"/>
                      </a:lnTo>
                      <a:lnTo>
                        <a:pt x="157" y="258"/>
                      </a:lnTo>
                      <a:lnTo>
                        <a:pt x="176" y="262"/>
                      </a:lnTo>
                      <a:lnTo>
                        <a:pt x="207" y="267"/>
                      </a:lnTo>
                      <a:lnTo>
                        <a:pt x="237" y="262"/>
                      </a:lnTo>
                      <a:lnTo>
                        <a:pt x="298" y="249"/>
                      </a:lnTo>
                      <a:close/>
                    </a:path>
                  </a:pathLst>
                </a:custGeom>
                <a:solidFill>
                  <a:srgbClr val="FFB2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837" name="Freeform 446"/>
                <p:cNvSpPr>
                  <a:spLocks/>
                </p:cNvSpPr>
                <p:nvPr/>
              </p:nvSpPr>
              <p:spPr bwMode="auto">
                <a:xfrm>
                  <a:off x="1230" y="2284"/>
                  <a:ext cx="298" cy="267"/>
                </a:xfrm>
                <a:custGeom>
                  <a:avLst/>
                  <a:gdLst>
                    <a:gd name="T0" fmla="*/ 298 w 298"/>
                    <a:gd name="T1" fmla="*/ 249 h 267"/>
                    <a:gd name="T2" fmla="*/ 282 w 298"/>
                    <a:gd name="T3" fmla="*/ 232 h 267"/>
                    <a:gd name="T4" fmla="*/ 268 w 298"/>
                    <a:gd name="T5" fmla="*/ 220 h 267"/>
                    <a:gd name="T6" fmla="*/ 250 w 298"/>
                    <a:gd name="T7" fmla="*/ 200 h 267"/>
                    <a:gd name="T8" fmla="*/ 228 w 298"/>
                    <a:gd name="T9" fmla="*/ 183 h 267"/>
                    <a:gd name="T10" fmla="*/ 207 w 298"/>
                    <a:gd name="T11" fmla="*/ 161 h 267"/>
                    <a:gd name="T12" fmla="*/ 196 w 298"/>
                    <a:gd name="T13" fmla="*/ 136 h 267"/>
                    <a:gd name="T14" fmla="*/ 182 w 298"/>
                    <a:gd name="T15" fmla="*/ 110 h 267"/>
                    <a:gd name="T16" fmla="*/ 196 w 298"/>
                    <a:gd name="T17" fmla="*/ 70 h 267"/>
                    <a:gd name="T18" fmla="*/ 227 w 298"/>
                    <a:gd name="T19" fmla="*/ 55 h 267"/>
                    <a:gd name="T20" fmla="*/ 261 w 298"/>
                    <a:gd name="T21" fmla="*/ 44 h 267"/>
                    <a:gd name="T22" fmla="*/ 288 w 298"/>
                    <a:gd name="T23" fmla="*/ 35 h 267"/>
                    <a:gd name="T24" fmla="*/ 291 w 298"/>
                    <a:gd name="T25" fmla="*/ 22 h 267"/>
                    <a:gd name="T26" fmla="*/ 268 w 298"/>
                    <a:gd name="T27" fmla="*/ 20 h 267"/>
                    <a:gd name="T28" fmla="*/ 246 w 298"/>
                    <a:gd name="T29" fmla="*/ 20 h 267"/>
                    <a:gd name="T30" fmla="*/ 221 w 298"/>
                    <a:gd name="T31" fmla="*/ 20 h 267"/>
                    <a:gd name="T32" fmla="*/ 194 w 298"/>
                    <a:gd name="T33" fmla="*/ 13 h 267"/>
                    <a:gd name="T34" fmla="*/ 164 w 298"/>
                    <a:gd name="T35" fmla="*/ 9 h 267"/>
                    <a:gd name="T36" fmla="*/ 135 w 298"/>
                    <a:gd name="T37" fmla="*/ 6 h 267"/>
                    <a:gd name="T38" fmla="*/ 74 w 298"/>
                    <a:gd name="T39" fmla="*/ 0 h 267"/>
                    <a:gd name="T40" fmla="*/ 68 w 298"/>
                    <a:gd name="T41" fmla="*/ 17 h 267"/>
                    <a:gd name="T42" fmla="*/ 40 w 298"/>
                    <a:gd name="T43" fmla="*/ 40 h 267"/>
                    <a:gd name="T44" fmla="*/ 25 w 298"/>
                    <a:gd name="T45" fmla="*/ 64 h 267"/>
                    <a:gd name="T46" fmla="*/ 18 w 298"/>
                    <a:gd name="T47" fmla="*/ 83 h 267"/>
                    <a:gd name="T48" fmla="*/ 15 w 298"/>
                    <a:gd name="T49" fmla="*/ 101 h 267"/>
                    <a:gd name="T50" fmla="*/ 0 w 298"/>
                    <a:gd name="T51" fmla="*/ 119 h 267"/>
                    <a:gd name="T52" fmla="*/ 34 w 298"/>
                    <a:gd name="T53" fmla="*/ 126 h 267"/>
                    <a:gd name="T54" fmla="*/ 43 w 298"/>
                    <a:gd name="T55" fmla="*/ 143 h 267"/>
                    <a:gd name="T56" fmla="*/ 58 w 298"/>
                    <a:gd name="T57" fmla="*/ 156 h 267"/>
                    <a:gd name="T58" fmla="*/ 72 w 298"/>
                    <a:gd name="T59" fmla="*/ 167 h 267"/>
                    <a:gd name="T60" fmla="*/ 97 w 298"/>
                    <a:gd name="T61" fmla="*/ 172 h 267"/>
                    <a:gd name="T62" fmla="*/ 146 w 298"/>
                    <a:gd name="T63" fmla="*/ 187 h 267"/>
                    <a:gd name="T64" fmla="*/ 158 w 298"/>
                    <a:gd name="T65" fmla="*/ 196 h 267"/>
                    <a:gd name="T66" fmla="*/ 158 w 298"/>
                    <a:gd name="T67" fmla="*/ 205 h 267"/>
                    <a:gd name="T68" fmla="*/ 153 w 298"/>
                    <a:gd name="T69" fmla="*/ 216 h 267"/>
                    <a:gd name="T70" fmla="*/ 144 w 298"/>
                    <a:gd name="T71" fmla="*/ 221 h 267"/>
                    <a:gd name="T72" fmla="*/ 130 w 298"/>
                    <a:gd name="T73" fmla="*/ 236 h 267"/>
                    <a:gd name="T74" fmla="*/ 135 w 298"/>
                    <a:gd name="T75" fmla="*/ 251 h 267"/>
                    <a:gd name="T76" fmla="*/ 157 w 298"/>
                    <a:gd name="T77" fmla="*/ 258 h 267"/>
                    <a:gd name="T78" fmla="*/ 176 w 298"/>
                    <a:gd name="T79" fmla="*/ 262 h 267"/>
                    <a:gd name="T80" fmla="*/ 207 w 298"/>
                    <a:gd name="T81" fmla="*/ 267 h 267"/>
                    <a:gd name="T82" fmla="*/ 237 w 298"/>
                    <a:gd name="T83" fmla="*/ 262 h 267"/>
                    <a:gd name="T84" fmla="*/ 298 w 298"/>
                    <a:gd name="T85" fmla="*/ 249 h 26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98" h="267">
                      <a:moveTo>
                        <a:pt x="298" y="249"/>
                      </a:moveTo>
                      <a:lnTo>
                        <a:pt x="282" y="232"/>
                      </a:lnTo>
                      <a:lnTo>
                        <a:pt x="268" y="220"/>
                      </a:lnTo>
                      <a:lnTo>
                        <a:pt x="250" y="200"/>
                      </a:lnTo>
                      <a:lnTo>
                        <a:pt x="228" y="183"/>
                      </a:lnTo>
                      <a:lnTo>
                        <a:pt x="207" y="161"/>
                      </a:lnTo>
                      <a:lnTo>
                        <a:pt x="196" y="136"/>
                      </a:lnTo>
                      <a:lnTo>
                        <a:pt x="182" y="110"/>
                      </a:lnTo>
                      <a:lnTo>
                        <a:pt x="196" y="70"/>
                      </a:lnTo>
                      <a:lnTo>
                        <a:pt x="227" y="55"/>
                      </a:lnTo>
                      <a:lnTo>
                        <a:pt x="261" y="44"/>
                      </a:lnTo>
                      <a:lnTo>
                        <a:pt x="288" y="35"/>
                      </a:lnTo>
                      <a:lnTo>
                        <a:pt x="291" y="22"/>
                      </a:lnTo>
                      <a:lnTo>
                        <a:pt x="268" y="20"/>
                      </a:lnTo>
                      <a:lnTo>
                        <a:pt x="246" y="20"/>
                      </a:lnTo>
                      <a:lnTo>
                        <a:pt x="221" y="20"/>
                      </a:lnTo>
                      <a:lnTo>
                        <a:pt x="194" y="13"/>
                      </a:lnTo>
                      <a:lnTo>
                        <a:pt x="164" y="9"/>
                      </a:lnTo>
                      <a:lnTo>
                        <a:pt x="135" y="6"/>
                      </a:lnTo>
                      <a:lnTo>
                        <a:pt x="74" y="0"/>
                      </a:lnTo>
                      <a:lnTo>
                        <a:pt x="68" y="17"/>
                      </a:lnTo>
                      <a:lnTo>
                        <a:pt x="40" y="40"/>
                      </a:lnTo>
                      <a:lnTo>
                        <a:pt x="25" y="64"/>
                      </a:lnTo>
                      <a:lnTo>
                        <a:pt x="18" y="83"/>
                      </a:lnTo>
                      <a:lnTo>
                        <a:pt x="15" y="101"/>
                      </a:lnTo>
                      <a:lnTo>
                        <a:pt x="0" y="119"/>
                      </a:lnTo>
                      <a:lnTo>
                        <a:pt x="34" y="126"/>
                      </a:lnTo>
                      <a:lnTo>
                        <a:pt x="43" y="143"/>
                      </a:lnTo>
                      <a:lnTo>
                        <a:pt x="58" y="156"/>
                      </a:lnTo>
                      <a:lnTo>
                        <a:pt x="72" y="167"/>
                      </a:lnTo>
                      <a:lnTo>
                        <a:pt x="97" y="172"/>
                      </a:lnTo>
                      <a:lnTo>
                        <a:pt x="146" y="187"/>
                      </a:lnTo>
                      <a:lnTo>
                        <a:pt x="158" y="196"/>
                      </a:lnTo>
                      <a:lnTo>
                        <a:pt x="158" y="205"/>
                      </a:lnTo>
                      <a:lnTo>
                        <a:pt x="153" y="216"/>
                      </a:lnTo>
                      <a:lnTo>
                        <a:pt x="144" y="221"/>
                      </a:lnTo>
                      <a:lnTo>
                        <a:pt x="130" y="236"/>
                      </a:lnTo>
                      <a:lnTo>
                        <a:pt x="135" y="251"/>
                      </a:lnTo>
                      <a:lnTo>
                        <a:pt x="157" y="258"/>
                      </a:lnTo>
                      <a:lnTo>
                        <a:pt x="176" y="262"/>
                      </a:lnTo>
                      <a:lnTo>
                        <a:pt x="207" y="267"/>
                      </a:lnTo>
                      <a:lnTo>
                        <a:pt x="237" y="262"/>
                      </a:lnTo>
                      <a:lnTo>
                        <a:pt x="298" y="24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838" name="Freeform 447"/>
                <p:cNvSpPr>
                  <a:spLocks/>
                </p:cNvSpPr>
                <p:nvPr/>
              </p:nvSpPr>
              <p:spPr bwMode="auto">
                <a:xfrm>
                  <a:off x="3446" y="2213"/>
                  <a:ext cx="124" cy="121"/>
                </a:xfrm>
                <a:custGeom>
                  <a:avLst/>
                  <a:gdLst>
                    <a:gd name="T0" fmla="*/ 4 w 124"/>
                    <a:gd name="T1" fmla="*/ 113 h 121"/>
                    <a:gd name="T2" fmla="*/ 27 w 124"/>
                    <a:gd name="T3" fmla="*/ 99 h 121"/>
                    <a:gd name="T4" fmla="*/ 41 w 124"/>
                    <a:gd name="T5" fmla="*/ 91 h 121"/>
                    <a:gd name="T6" fmla="*/ 52 w 124"/>
                    <a:gd name="T7" fmla="*/ 84 h 121"/>
                    <a:gd name="T8" fmla="*/ 58 w 124"/>
                    <a:gd name="T9" fmla="*/ 82 h 121"/>
                    <a:gd name="T10" fmla="*/ 50 w 124"/>
                    <a:gd name="T11" fmla="*/ 102 h 121"/>
                    <a:gd name="T12" fmla="*/ 47 w 124"/>
                    <a:gd name="T13" fmla="*/ 111 h 121"/>
                    <a:gd name="T14" fmla="*/ 50 w 124"/>
                    <a:gd name="T15" fmla="*/ 121 h 121"/>
                    <a:gd name="T16" fmla="*/ 68 w 124"/>
                    <a:gd name="T17" fmla="*/ 106 h 121"/>
                    <a:gd name="T18" fmla="*/ 92 w 124"/>
                    <a:gd name="T19" fmla="*/ 86 h 121"/>
                    <a:gd name="T20" fmla="*/ 112 w 124"/>
                    <a:gd name="T21" fmla="*/ 66 h 121"/>
                    <a:gd name="T22" fmla="*/ 121 w 124"/>
                    <a:gd name="T23" fmla="*/ 53 h 121"/>
                    <a:gd name="T24" fmla="*/ 124 w 124"/>
                    <a:gd name="T25" fmla="*/ 35 h 121"/>
                    <a:gd name="T26" fmla="*/ 119 w 124"/>
                    <a:gd name="T27" fmla="*/ 27 h 121"/>
                    <a:gd name="T28" fmla="*/ 106 w 124"/>
                    <a:gd name="T29" fmla="*/ 35 h 121"/>
                    <a:gd name="T30" fmla="*/ 97 w 124"/>
                    <a:gd name="T31" fmla="*/ 38 h 121"/>
                    <a:gd name="T32" fmla="*/ 83 w 124"/>
                    <a:gd name="T33" fmla="*/ 42 h 121"/>
                    <a:gd name="T34" fmla="*/ 94 w 124"/>
                    <a:gd name="T35" fmla="*/ 22 h 121"/>
                    <a:gd name="T36" fmla="*/ 101 w 124"/>
                    <a:gd name="T37" fmla="*/ 5 h 121"/>
                    <a:gd name="T38" fmla="*/ 103 w 124"/>
                    <a:gd name="T39" fmla="*/ 0 h 121"/>
                    <a:gd name="T40" fmla="*/ 86 w 124"/>
                    <a:gd name="T41" fmla="*/ 13 h 121"/>
                    <a:gd name="T42" fmla="*/ 65 w 124"/>
                    <a:gd name="T43" fmla="*/ 31 h 121"/>
                    <a:gd name="T44" fmla="*/ 50 w 124"/>
                    <a:gd name="T45" fmla="*/ 47 h 121"/>
                    <a:gd name="T46" fmla="*/ 31 w 124"/>
                    <a:gd name="T47" fmla="*/ 69 h 121"/>
                    <a:gd name="T48" fmla="*/ 13 w 124"/>
                    <a:gd name="T49" fmla="*/ 82 h 121"/>
                    <a:gd name="T50" fmla="*/ 2 w 124"/>
                    <a:gd name="T51" fmla="*/ 99 h 121"/>
                    <a:gd name="T52" fmla="*/ 0 w 124"/>
                    <a:gd name="T53" fmla="*/ 104 h 121"/>
                    <a:gd name="T54" fmla="*/ 4 w 124"/>
                    <a:gd name="T55" fmla="*/ 113 h 121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124" h="121">
                      <a:moveTo>
                        <a:pt x="4" y="113"/>
                      </a:moveTo>
                      <a:lnTo>
                        <a:pt x="27" y="99"/>
                      </a:lnTo>
                      <a:lnTo>
                        <a:pt x="41" y="91"/>
                      </a:lnTo>
                      <a:lnTo>
                        <a:pt x="52" y="84"/>
                      </a:lnTo>
                      <a:lnTo>
                        <a:pt x="58" y="82"/>
                      </a:lnTo>
                      <a:lnTo>
                        <a:pt x="50" y="102"/>
                      </a:lnTo>
                      <a:lnTo>
                        <a:pt x="47" y="111"/>
                      </a:lnTo>
                      <a:lnTo>
                        <a:pt x="50" y="121"/>
                      </a:lnTo>
                      <a:lnTo>
                        <a:pt x="68" y="106"/>
                      </a:lnTo>
                      <a:lnTo>
                        <a:pt x="92" y="86"/>
                      </a:lnTo>
                      <a:lnTo>
                        <a:pt x="112" y="66"/>
                      </a:lnTo>
                      <a:lnTo>
                        <a:pt x="121" y="53"/>
                      </a:lnTo>
                      <a:lnTo>
                        <a:pt x="124" y="35"/>
                      </a:lnTo>
                      <a:lnTo>
                        <a:pt x="119" y="27"/>
                      </a:lnTo>
                      <a:lnTo>
                        <a:pt x="106" y="35"/>
                      </a:lnTo>
                      <a:lnTo>
                        <a:pt x="97" y="38"/>
                      </a:lnTo>
                      <a:lnTo>
                        <a:pt x="83" y="42"/>
                      </a:lnTo>
                      <a:lnTo>
                        <a:pt x="94" y="22"/>
                      </a:lnTo>
                      <a:lnTo>
                        <a:pt x="101" y="5"/>
                      </a:lnTo>
                      <a:lnTo>
                        <a:pt x="103" y="0"/>
                      </a:lnTo>
                      <a:lnTo>
                        <a:pt x="86" y="13"/>
                      </a:lnTo>
                      <a:lnTo>
                        <a:pt x="65" y="31"/>
                      </a:lnTo>
                      <a:lnTo>
                        <a:pt x="50" y="47"/>
                      </a:lnTo>
                      <a:lnTo>
                        <a:pt x="31" y="69"/>
                      </a:lnTo>
                      <a:lnTo>
                        <a:pt x="13" y="82"/>
                      </a:lnTo>
                      <a:lnTo>
                        <a:pt x="2" y="99"/>
                      </a:lnTo>
                      <a:lnTo>
                        <a:pt x="0" y="104"/>
                      </a:lnTo>
                      <a:lnTo>
                        <a:pt x="4" y="113"/>
                      </a:lnTo>
                      <a:close/>
                    </a:path>
                  </a:pathLst>
                </a:custGeom>
                <a:solidFill>
                  <a:srgbClr val="FFB2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839" name="Freeform 448"/>
                <p:cNvSpPr>
                  <a:spLocks/>
                </p:cNvSpPr>
                <p:nvPr/>
              </p:nvSpPr>
              <p:spPr bwMode="auto">
                <a:xfrm>
                  <a:off x="3446" y="2213"/>
                  <a:ext cx="124" cy="121"/>
                </a:xfrm>
                <a:custGeom>
                  <a:avLst/>
                  <a:gdLst>
                    <a:gd name="T0" fmla="*/ 4 w 124"/>
                    <a:gd name="T1" fmla="*/ 113 h 121"/>
                    <a:gd name="T2" fmla="*/ 27 w 124"/>
                    <a:gd name="T3" fmla="*/ 99 h 121"/>
                    <a:gd name="T4" fmla="*/ 41 w 124"/>
                    <a:gd name="T5" fmla="*/ 91 h 121"/>
                    <a:gd name="T6" fmla="*/ 52 w 124"/>
                    <a:gd name="T7" fmla="*/ 84 h 121"/>
                    <a:gd name="T8" fmla="*/ 58 w 124"/>
                    <a:gd name="T9" fmla="*/ 82 h 121"/>
                    <a:gd name="T10" fmla="*/ 50 w 124"/>
                    <a:gd name="T11" fmla="*/ 102 h 121"/>
                    <a:gd name="T12" fmla="*/ 47 w 124"/>
                    <a:gd name="T13" fmla="*/ 111 h 121"/>
                    <a:gd name="T14" fmla="*/ 50 w 124"/>
                    <a:gd name="T15" fmla="*/ 121 h 121"/>
                    <a:gd name="T16" fmla="*/ 68 w 124"/>
                    <a:gd name="T17" fmla="*/ 106 h 121"/>
                    <a:gd name="T18" fmla="*/ 92 w 124"/>
                    <a:gd name="T19" fmla="*/ 86 h 121"/>
                    <a:gd name="T20" fmla="*/ 112 w 124"/>
                    <a:gd name="T21" fmla="*/ 66 h 121"/>
                    <a:gd name="T22" fmla="*/ 121 w 124"/>
                    <a:gd name="T23" fmla="*/ 53 h 121"/>
                    <a:gd name="T24" fmla="*/ 124 w 124"/>
                    <a:gd name="T25" fmla="*/ 35 h 121"/>
                    <a:gd name="T26" fmla="*/ 119 w 124"/>
                    <a:gd name="T27" fmla="*/ 27 h 121"/>
                    <a:gd name="T28" fmla="*/ 106 w 124"/>
                    <a:gd name="T29" fmla="*/ 35 h 121"/>
                    <a:gd name="T30" fmla="*/ 97 w 124"/>
                    <a:gd name="T31" fmla="*/ 38 h 121"/>
                    <a:gd name="T32" fmla="*/ 83 w 124"/>
                    <a:gd name="T33" fmla="*/ 42 h 121"/>
                    <a:gd name="T34" fmla="*/ 94 w 124"/>
                    <a:gd name="T35" fmla="*/ 22 h 121"/>
                    <a:gd name="T36" fmla="*/ 101 w 124"/>
                    <a:gd name="T37" fmla="*/ 5 h 121"/>
                    <a:gd name="T38" fmla="*/ 103 w 124"/>
                    <a:gd name="T39" fmla="*/ 0 h 121"/>
                    <a:gd name="T40" fmla="*/ 86 w 124"/>
                    <a:gd name="T41" fmla="*/ 13 h 121"/>
                    <a:gd name="T42" fmla="*/ 65 w 124"/>
                    <a:gd name="T43" fmla="*/ 31 h 121"/>
                    <a:gd name="T44" fmla="*/ 50 w 124"/>
                    <a:gd name="T45" fmla="*/ 47 h 121"/>
                    <a:gd name="T46" fmla="*/ 31 w 124"/>
                    <a:gd name="T47" fmla="*/ 69 h 121"/>
                    <a:gd name="T48" fmla="*/ 13 w 124"/>
                    <a:gd name="T49" fmla="*/ 82 h 121"/>
                    <a:gd name="T50" fmla="*/ 2 w 124"/>
                    <a:gd name="T51" fmla="*/ 99 h 121"/>
                    <a:gd name="T52" fmla="*/ 0 w 124"/>
                    <a:gd name="T53" fmla="*/ 104 h 121"/>
                    <a:gd name="T54" fmla="*/ 4 w 124"/>
                    <a:gd name="T55" fmla="*/ 113 h 121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124" h="121">
                      <a:moveTo>
                        <a:pt x="4" y="113"/>
                      </a:moveTo>
                      <a:lnTo>
                        <a:pt x="27" y="99"/>
                      </a:lnTo>
                      <a:lnTo>
                        <a:pt x="41" y="91"/>
                      </a:lnTo>
                      <a:lnTo>
                        <a:pt x="52" y="84"/>
                      </a:lnTo>
                      <a:lnTo>
                        <a:pt x="58" y="82"/>
                      </a:lnTo>
                      <a:lnTo>
                        <a:pt x="50" y="102"/>
                      </a:lnTo>
                      <a:lnTo>
                        <a:pt x="47" y="111"/>
                      </a:lnTo>
                      <a:lnTo>
                        <a:pt x="50" y="121"/>
                      </a:lnTo>
                      <a:lnTo>
                        <a:pt x="68" y="106"/>
                      </a:lnTo>
                      <a:lnTo>
                        <a:pt x="92" y="86"/>
                      </a:lnTo>
                      <a:lnTo>
                        <a:pt x="112" y="66"/>
                      </a:lnTo>
                      <a:lnTo>
                        <a:pt x="121" y="53"/>
                      </a:lnTo>
                      <a:lnTo>
                        <a:pt x="124" y="35"/>
                      </a:lnTo>
                      <a:lnTo>
                        <a:pt x="119" y="27"/>
                      </a:lnTo>
                      <a:lnTo>
                        <a:pt x="106" y="35"/>
                      </a:lnTo>
                      <a:lnTo>
                        <a:pt x="97" y="38"/>
                      </a:lnTo>
                      <a:lnTo>
                        <a:pt x="83" y="42"/>
                      </a:lnTo>
                      <a:lnTo>
                        <a:pt x="94" y="22"/>
                      </a:lnTo>
                      <a:lnTo>
                        <a:pt x="101" y="5"/>
                      </a:lnTo>
                      <a:lnTo>
                        <a:pt x="103" y="0"/>
                      </a:lnTo>
                      <a:lnTo>
                        <a:pt x="86" y="13"/>
                      </a:lnTo>
                      <a:lnTo>
                        <a:pt x="65" y="31"/>
                      </a:lnTo>
                      <a:lnTo>
                        <a:pt x="50" y="47"/>
                      </a:lnTo>
                      <a:lnTo>
                        <a:pt x="31" y="69"/>
                      </a:lnTo>
                      <a:lnTo>
                        <a:pt x="13" y="82"/>
                      </a:lnTo>
                      <a:lnTo>
                        <a:pt x="2" y="99"/>
                      </a:lnTo>
                      <a:lnTo>
                        <a:pt x="0" y="104"/>
                      </a:lnTo>
                      <a:lnTo>
                        <a:pt x="4" y="11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840" name="Freeform 449"/>
                <p:cNvSpPr>
                  <a:spLocks/>
                </p:cNvSpPr>
                <p:nvPr/>
              </p:nvSpPr>
              <p:spPr bwMode="auto">
                <a:xfrm>
                  <a:off x="3281" y="2418"/>
                  <a:ext cx="84" cy="117"/>
                </a:xfrm>
                <a:custGeom>
                  <a:avLst/>
                  <a:gdLst>
                    <a:gd name="T0" fmla="*/ 84 w 84"/>
                    <a:gd name="T1" fmla="*/ 0 h 117"/>
                    <a:gd name="T2" fmla="*/ 72 w 84"/>
                    <a:gd name="T3" fmla="*/ 44 h 117"/>
                    <a:gd name="T4" fmla="*/ 68 w 84"/>
                    <a:gd name="T5" fmla="*/ 58 h 117"/>
                    <a:gd name="T6" fmla="*/ 66 w 84"/>
                    <a:gd name="T7" fmla="*/ 73 h 117"/>
                    <a:gd name="T8" fmla="*/ 55 w 84"/>
                    <a:gd name="T9" fmla="*/ 86 h 117"/>
                    <a:gd name="T10" fmla="*/ 43 w 84"/>
                    <a:gd name="T11" fmla="*/ 98 h 117"/>
                    <a:gd name="T12" fmla="*/ 34 w 84"/>
                    <a:gd name="T13" fmla="*/ 109 h 117"/>
                    <a:gd name="T14" fmla="*/ 20 w 84"/>
                    <a:gd name="T15" fmla="*/ 117 h 117"/>
                    <a:gd name="T16" fmla="*/ 3 w 84"/>
                    <a:gd name="T17" fmla="*/ 102 h 117"/>
                    <a:gd name="T18" fmla="*/ 3 w 84"/>
                    <a:gd name="T19" fmla="*/ 80 h 117"/>
                    <a:gd name="T20" fmla="*/ 2 w 84"/>
                    <a:gd name="T21" fmla="*/ 60 h 117"/>
                    <a:gd name="T22" fmla="*/ 0 w 84"/>
                    <a:gd name="T23" fmla="*/ 40 h 117"/>
                    <a:gd name="T24" fmla="*/ 2 w 84"/>
                    <a:gd name="T25" fmla="*/ 23 h 117"/>
                    <a:gd name="T26" fmla="*/ 5 w 84"/>
                    <a:gd name="T27" fmla="*/ 14 h 117"/>
                    <a:gd name="T28" fmla="*/ 12 w 84"/>
                    <a:gd name="T29" fmla="*/ 3 h 117"/>
                    <a:gd name="T30" fmla="*/ 30 w 84"/>
                    <a:gd name="T31" fmla="*/ 9 h 117"/>
                    <a:gd name="T32" fmla="*/ 48 w 84"/>
                    <a:gd name="T33" fmla="*/ 3 h 117"/>
                    <a:gd name="T34" fmla="*/ 68 w 84"/>
                    <a:gd name="T35" fmla="*/ 3 h 117"/>
                    <a:gd name="T36" fmla="*/ 84 w 84"/>
                    <a:gd name="T37" fmla="*/ 0 h 1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84" h="117">
                      <a:moveTo>
                        <a:pt x="84" y="0"/>
                      </a:moveTo>
                      <a:lnTo>
                        <a:pt x="72" y="44"/>
                      </a:lnTo>
                      <a:lnTo>
                        <a:pt x="68" y="58"/>
                      </a:lnTo>
                      <a:lnTo>
                        <a:pt x="66" y="73"/>
                      </a:lnTo>
                      <a:lnTo>
                        <a:pt x="55" y="86"/>
                      </a:lnTo>
                      <a:lnTo>
                        <a:pt x="43" y="98"/>
                      </a:lnTo>
                      <a:lnTo>
                        <a:pt x="34" y="109"/>
                      </a:lnTo>
                      <a:lnTo>
                        <a:pt x="20" y="117"/>
                      </a:lnTo>
                      <a:lnTo>
                        <a:pt x="3" y="102"/>
                      </a:lnTo>
                      <a:lnTo>
                        <a:pt x="3" y="80"/>
                      </a:lnTo>
                      <a:lnTo>
                        <a:pt x="2" y="60"/>
                      </a:lnTo>
                      <a:lnTo>
                        <a:pt x="0" y="40"/>
                      </a:lnTo>
                      <a:lnTo>
                        <a:pt x="2" y="23"/>
                      </a:lnTo>
                      <a:lnTo>
                        <a:pt x="5" y="14"/>
                      </a:lnTo>
                      <a:lnTo>
                        <a:pt x="12" y="3"/>
                      </a:lnTo>
                      <a:lnTo>
                        <a:pt x="30" y="9"/>
                      </a:lnTo>
                      <a:lnTo>
                        <a:pt x="48" y="3"/>
                      </a:lnTo>
                      <a:lnTo>
                        <a:pt x="68" y="3"/>
                      </a:lnTo>
                      <a:lnTo>
                        <a:pt x="84" y="0"/>
                      </a:lnTo>
                      <a:close/>
                    </a:path>
                  </a:pathLst>
                </a:custGeom>
                <a:solidFill>
                  <a:srgbClr val="FFB2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841" name="Freeform 450"/>
                <p:cNvSpPr>
                  <a:spLocks/>
                </p:cNvSpPr>
                <p:nvPr/>
              </p:nvSpPr>
              <p:spPr bwMode="auto">
                <a:xfrm>
                  <a:off x="3281" y="2418"/>
                  <a:ext cx="84" cy="117"/>
                </a:xfrm>
                <a:custGeom>
                  <a:avLst/>
                  <a:gdLst>
                    <a:gd name="T0" fmla="*/ 84 w 84"/>
                    <a:gd name="T1" fmla="*/ 0 h 117"/>
                    <a:gd name="T2" fmla="*/ 72 w 84"/>
                    <a:gd name="T3" fmla="*/ 44 h 117"/>
                    <a:gd name="T4" fmla="*/ 68 w 84"/>
                    <a:gd name="T5" fmla="*/ 58 h 117"/>
                    <a:gd name="T6" fmla="*/ 66 w 84"/>
                    <a:gd name="T7" fmla="*/ 73 h 117"/>
                    <a:gd name="T8" fmla="*/ 55 w 84"/>
                    <a:gd name="T9" fmla="*/ 86 h 117"/>
                    <a:gd name="T10" fmla="*/ 43 w 84"/>
                    <a:gd name="T11" fmla="*/ 98 h 117"/>
                    <a:gd name="T12" fmla="*/ 34 w 84"/>
                    <a:gd name="T13" fmla="*/ 109 h 117"/>
                    <a:gd name="T14" fmla="*/ 20 w 84"/>
                    <a:gd name="T15" fmla="*/ 117 h 117"/>
                    <a:gd name="T16" fmla="*/ 3 w 84"/>
                    <a:gd name="T17" fmla="*/ 102 h 117"/>
                    <a:gd name="T18" fmla="*/ 3 w 84"/>
                    <a:gd name="T19" fmla="*/ 80 h 117"/>
                    <a:gd name="T20" fmla="*/ 2 w 84"/>
                    <a:gd name="T21" fmla="*/ 60 h 117"/>
                    <a:gd name="T22" fmla="*/ 0 w 84"/>
                    <a:gd name="T23" fmla="*/ 40 h 117"/>
                    <a:gd name="T24" fmla="*/ 2 w 84"/>
                    <a:gd name="T25" fmla="*/ 23 h 117"/>
                    <a:gd name="T26" fmla="*/ 5 w 84"/>
                    <a:gd name="T27" fmla="*/ 14 h 117"/>
                    <a:gd name="T28" fmla="*/ 12 w 84"/>
                    <a:gd name="T29" fmla="*/ 3 h 117"/>
                    <a:gd name="T30" fmla="*/ 30 w 84"/>
                    <a:gd name="T31" fmla="*/ 9 h 117"/>
                    <a:gd name="T32" fmla="*/ 48 w 84"/>
                    <a:gd name="T33" fmla="*/ 3 h 117"/>
                    <a:gd name="T34" fmla="*/ 68 w 84"/>
                    <a:gd name="T35" fmla="*/ 3 h 117"/>
                    <a:gd name="T36" fmla="*/ 84 w 84"/>
                    <a:gd name="T37" fmla="*/ 0 h 1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84" h="117">
                      <a:moveTo>
                        <a:pt x="84" y="0"/>
                      </a:moveTo>
                      <a:lnTo>
                        <a:pt x="72" y="44"/>
                      </a:lnTo>
                      <a:lnTo>
                        <a:pt x="68" y="58"/>
                      </a:lnTo>
                      <a:lnTo>
                        <a:pt x="66" y="73"/>
                      </a:lnTo>
                      <a:lnTo>
                        <a:pt x="55" y="86"/>
                      </a:lnTo>
                      <a:lnTo>
                        <a:pt x="43" y="98"/>
                      </a:lnTo>
                      <a:lnTo>
                        <a:pt x="34" y="109"/>
                      </a:lnTo>
                      <a:lnTo>
                        <a:pt x="20" y="117"/>
                      </a:lnTo>
                      <a:lnTo>
                        <a:pt x="3" y="102"/>
                      </a:lnTo>
                      <a:lnTo>
                        <a:pt x="3" y="80"/>
                      </a:lnTo>
                      <a:lnTo>
                        <a:pt x="2" y="60"/>
                      </a:lnTo>
                      <a:lnTo>
                        <a:pt x="0" y="40"/>
                      </a:lnTo>
                      <a:lnTo>
                        <a:pt x="2" y="23"/>
                      </a:lnTo>
                      <a:lnTo>
                        <a:pt x="5" y="14"/>
                      </a:lnTo>
                      <a:lnTo>
                        <a:pt x="12" y="3"/>
                      </a:lnTo>
                      <a:lnTo>
                        <a:pt x="30" y="9"/>
                      </a:lnTo>
                      <a:lnTo>
                        <a:pt x="48" y="3"/>
                      </a:lnTo>
                      <a:lnTo>
                        <a:pt x="68" y="3"/>
                      </a:lnTo>
                      <a:lnTo>
                        <a:pt x="84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842" name="Freeform 451"/>
                <p:cNvSpPr>
                  <a:spLocks/>
                </p:cNvSpPr>
                <p:nvPr/>
              </p:nvSpPr>
              <p:spPr bwMode="auto">
                <a:xfrm>
                  <a:off x="3482" y="2462"/>
                  <a:ext cx="120" cy="182"/>
                </a:xfrm>
                <a:custGeom>
                  <a:avLst/>
                  <a:gdLst>
                    <a:gd name="T0" fmla="*/ 70 w 120"/>
                    <a:gd name="T1" fmla="*/ 1 h 182"/>
                    <a:gd name="T2" fmla="*/ 72 w 120"/>
                    <a:gd name="T3" fmla="*/ 14 h 182"/>
                    <a:gd name="T4" fmla="*/ 61 w 120"/>
                    <a:gd name="T5" fmla="*/ 43 h 182"/>
                    <a:gd name="T6" fmla="*/ 61 w 120"/>
                    <a:gd name="T7" fmla="*/ 49 h 182"/>
                    <a:gd name="T8" fmla="*/ 77 w 120"/>
                    <a:gd name="T9" fmla="*/ 38 h 182"/>
                    <a:gd name="T10" fmla="*/ 90 w 120"/>
                    <a:gd name="T11" fmla="*/ 43 h 182"/>
                    <a:gd name="T12" fmla="*/ 90 w 120"/>
                    <a:gd name="T13" fmla="*/ 58 h 182"/>
                    <a:gd name="T14" fmla="*/ 85 w 120"/>
                    <a:gd name="T15" fmla="*/ 78 h 182"/>
                    <a:gd name="T16" fmla="*/ 92 w 120"/>
                    <a:gd name="T17" fmla="*/ 80 h 182"/>
                    <a:gd name="T18" fmla="*/ 104 w 120"/>
                    <a:gd name="T19" fmla="*/ 82 h 182"/>
                    <a:gd name="T20" fmla="*/ 120 w 120"/>
                    <a:gd name="T21" fmla="*/ 86 h 182"/>
                    <a:gd name="T22" fmla="*/ 101 w 120"/>
                    <a:gd name="T23" fmla="*/ 109 h 182"/>
                    <a:gd name="T24" fmla="*/ 77 w 120"/>
                    <a:gd name="T25" fmla="*/ 128 h 182"/>
                    <a:gd name="T26" fmla="*/ 52 w 120"/>
                    <a:gd name="T27" fmla="*/ 151 h 182"/>
                    <a:gd name="T28" fmla="*/ 32 w 120"/>
                    <a:gd name="T29" fmla="*/ 170 h 182"/>
                    <a:gd name="T30" fmla="*/ 14 w 120"/>
                    <a:gd name="T31" fmla="*/ 182 h 182"/>
                    <a:gd name="T32" fmla="*/ 4 w 120"/>
                    <a:gd name="T33" fmla="*/ 181 h 182"/>
                    <a:gd name="T34" fmla="*/ 9 w 120"/>
                    <a:gd name="T35" fmla="*/ 160 h 182"/>
                    <a:gd name="T36" fmla="*/ 25 w 120"/>
                    <a:gd name="T37" fmla="*/ 135 h 182"/>
                    <a:gd name="T38" fmla="*/ 38 w 120"/>
                    <a:gd name="T39" fmla="*/ 115 h 182"/>
                    <a:gd name="T40" fmla="*/ 43 w 120"/>
                    <a:gd name="T41" fmla="*/ 104 h 182"/>
                    <a:gd name="T42" fmla="*/ 36 w 120"/>
                    <a:gd name="T43" fmla="*/ 95 h 182"/>
                    <a:gd name="T44" fmla="*/ 25 w 120"/>
                    <a:gd name="T45" fmla="*/ 95 h 182"/>
                    <a:gd name="T46" fmla="*/ 11 w 120"/>
                    <a:gd name="T47" fmla="*/ 89 h 182"/>
                    <a:gd name="T48" fmla="*/ 0 w 120"/>
                    <a:gd name="T49" fmla="*/ 76 h 182"/>
                    <a:gd name="T50" fmla="*/ 5 w 120"/>
                    <a:gd name="T51" fmla="*/ 54 h 182"/>
                    <a:gd name="T52" fmla="*/ 20 w 120"/>
                    <a:gd name="T53" fmla="*/ 36 h 182"/>
                    <a:gd name="T54" fmla="*/ 32 w 120"/>
                    <a:gd name="T55" fmla="*/ 20 h 182"/>
                    <a:gd name="T56" fmla="*/ 43 w 120"/>
                    <a:gd name="T57" fmla="*/ 9 h 182"/>
                    <a:gd name="T58" fmla="*/ 52 w 120"/>
                    <a:gd name="T59" fmla="*/ 1 h 182"/>
                    <a:gd name="T60" fmla="*/ 63 w 120"/>
                    <a:gd name="T61" fmla="*/ 0 h 182"/>
                    <a:gd name="T62" fmla="*/ 70 w 120"/>
                    <a:gd name="T63" fmla="*/ 1 h 18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20" h="182">
                      <a:moveTo>
                        <a:pt x="70" y="1"/>
                      </a:moveTo>
                      <a:lnTo>
                        <a:pt x="72" y="14"/>
                      </a:lnTo>
                      <a:lnTo>
                        <a:pt x="61" y="43"/>
                      </a:lnTo>
                      <a:lnTo>
                        <a:pt x="61" y="49"/>
                      </a:lnTo>
                      <a:lnTo>
                        <a:pt x="77" y="38"/>
                      </a:lnTo>
                      <a:lnTo>
                        <a:pt x="90" y="43"/>
                      </a:lnTo>
                      <a:lnTo>
                        <a:pt x="90" y="58"/>
                      </a:lnTo>
                      <a:lnTo>
                        <a:pt x="85" y="78"/>
                      </a:lnTo>
                      <a:lnTo>
                        <a:pt x="92" y="80"/>
                      </a:lnTo>
                      <a:lnTo>
                        <a:pt x="104" y="82"/>
                      </a:lnTo>
                      <a:lnTo>
                        <a:pt x="120" y="86"/>
                      </a:lnTo>
                      <a:lnTo>
                        <a:pt x="101" y="109"/>
                      </a:lnTo>
                      <a:lnTo>
                        <a:pt x="77" y="128"/>
                      </a:lnTo>
                      <a:lnTo>
                        <a:pt x="52" y="151"/>
                      </a:lnTo>
                      <a:lnTo>
                        <a:pt x="32" y="170"/>
                      </a:lnTo>
                      <a:lnTo>
                        <a:pt x="14" y="182"/>
                      </a:lnTo>
                      <a:lnTo>
                        <a:pt x="4" y="181"/>
                      </a:lnTo>
                      <a:lnTo>
                        <a:pt x="9" y="160"/>
                      </a:lnTo>
                      <a:lnTo>
                        <a:pt x="25" y="135"/>
                      </a:lnTo>
                      <a:lnTo>
                        <a:pt x="38" y="115"/>
                      </a:lnTo>
                      <a:lnTo>
                        <a:pt x="43" y="104"/>
                      </a:lnTo>
                      <a:lnTo>
                        <a:pt x="36" y="95"/>
                      </a:lnTo>
                      <a:lnTo>
                        <a:pt x="25" y="95"/>
                      </a:lnTo>
                      <a:lnTo>
                        <a:pt x="11" y="89"/>
                      </a:lnTo>
                      <a:lnTo>
                        <a:pt x="0" y="76"/>
                      </a:lnTo>
                      <a:lnTo>
                        <a:pt x="5" y="54"/>
                      </a:lnTo>
                      <a:lnTo>
                        <a:pt x="20" y="36"/>
                      </a:lnTo>
                      <a:lnTo>
                        <a:pt x="32" y="20"/>
                      </a:lnTo>
                      <a:lnTo>
                        <a:pt x="43" y="9"/>
                      </a:lnTo>
                      <a:lnTo>
                        <a:pt x="52" y="1"/>
                      </a:lnTo>
                      <a:lnTo>
                        <a:pt x="63" y="0"/>
                      </a:lnTo>
                      <a:lnTo>
                        <a:pt x="70" y="1"/>
                      </a:lnTo>
                      <a:close/>
                    </a:path>
                  </a:pathLst>
                </a:custGeom>
                <a:solidFill>
                  <a:srgbClr val="FFB2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843" name="Freeform 452"/>
                <p:cNvSpPr>
                  <a:spLocks/>
                </p:cNvSpPr>
                <p:nvPr/>
              </p:nvSpPr>
              <p:spPr bwMode="auto">
                <a:xfrm>
                  <a:off x="3482" y="2462"/>
                  <a:ext cx="120" cy="182"/>
                </a:xfrm>
                <a:custGeom>
                  <a:avLst/>
                  <a:gdLst>
                    <a:gd name="T0" fmla="*/ 70 w 120"/>
                    <a:gd name="T1" fmla="*/ 1 h 182"/>
                    <a:gd name="T2" fmla="*/ 72 w 120"/>
                    <a:gd name="T3" fmla="*/ 14 h 182"/>
                    <a:gd name="T4" fmla="*/ 61 w 120"/>
                    <a:gd name="T5" fmla="*/ 43 h 182"/>
                    <a:gd name="T6" fmla="*/ 61 w 120"/>
                    <a:gd name="T7" fmla="*/ 49 h 182"/>
                    <a:gd name="T8" fmla="*/ 77 w 120"/>
                    <a:gd name="T9" fmla="*/ 38 h 182"/>
                    <a:gd name="T10" fmla="*/ 90 w 120"/>
                    <a:gd name="T11" fmla="*/ 43 h 182"/>
                    <a:gd name="T12" fmla="*/ 90 w 120"/>
                    <a:gd name="T13" fmla="*/ 58 h 182"/>
                    <a:gd name="T14" fmla="*/ 85 w 120"/>
                    <a:gd name="T15" fmla="*/ 78 h 182"/>
                    <a:gd name="T16" fmla="*/ 92 w 120"/>
                    <a:gd name="T17" fmla="*/ 80 h 182"/>
                    <a:gd name="T18" fmla="*/ 104 w 120"/>
                    <a:gd name="T19" fmla="*/ 82 h 182"/>
                    <a:gd name="T20" fmla="*/ 120 w 120"/>
                    <a:gd name="T21" fmla="*/ 86 h 182"/>
                    <a:gd name="T22" fmla="*/ 101 w 120"/>
                    <a:gd name="T23" fmla="*/ 109 h 182"/>
                    <a:gd name="T24" fmla="*/ 77 w 120"/>
                    <a:gd name="T25" fmla="*/ 128 h 182"/>
                    <a:gd name="T26" fmla="*/ 52 w 120"/>
                    <a:gd name="T27" fmla="*/ 151 h 182"/>
                    <a:gd name="T28" fmla="*/ 32 w 120"/>
                    <a:gd name="T29" fmla="*/ 170 h 182"/>
                    <a:gd name="T30" fmla="*/ 14 w 120"/>
                    <a:gd name="T31" fmla="*/ 182 h 182"/>
                    <a:gd name="T32" fmla="*/ 4 w 120"/>
                    <a:gd name="T33" fmla="*/ 181 h 182"/>
                    <a:gd name="T34" fmla="*/ 9 w 120"/>
                    <a:gd name="T35" fmla="*/ 160 h 182"/>
                    <a:gd name="T36" fmla="*/ 25 w 120"/>
                    <a:gd name="T37" fmla="*/ 135 h 182"/>
                    <a:gd name="T38" fmla="*/ 38 w 120"/>
                    <a:gd name="T39" fmla="*/ 115 h 182"/>
                    <a:gd name="T40" fmla="*/ 43 w 120"/>
                    <a:gd name="T41" fmla="*/ 104 h 182"/>
                    <a:gd name="T42" fmla="*/ 36 w 120"/>
                    <a:gd name="T43" fmla="*/ 95 h 182"/>
                    <a:gd name="T44" fmla="*/ 25 w 120"/>
                    <a:gd name="T45" fmla="*/ 95 h 182"/>
                    <a:gd name="T46" fmla="*/ 11 w 120"/>
                    <a:gd name="T47" fmla="*/ 89 h 182"/>
                    <a:gd name="T48" fmla="*/ 0 w 120"/>
                    <a:gd name="T49" fmla="*/ 76 h 182"/>
                    <a:gd name="T50" fmla="*/ 5 w 120"/>
                    <a:gd name="T51" fmla="*/ 54 h 182"/>
                    <a:gd name="T52" fmla="*/ 20 w 120"/>
                    <a:gd name="T53" fmla="*/ 36 h 182"/>
                    <a:gd name="T54" fmla="*/ 32 w 120"/>
                    <a:gd name="T55" fmla="*/ 20 h 182"/>
                    <a:gd name="T56" fmla="*/ 43 w 120"/>
                    <a:gd name="T57" fmla="*/ 9 h 182"/>
                    <a:gd name="T58" fmla="*/ 52 w 120"/>
                    <a:gd name="T59" fmla="*/ 1 h 182"/>
                    <a:gd name="T60" fmla="*/ 63 w 120"/>
                    <a:gd name="T61" fmla="*/ 0 h 182"/>
                    <a:gd name="T62" fmla="*/ 70 w 120"/>
                    <a:gd name="T63" fmla="*/ 1 h 18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20" h="182">
                      <a:moveTo>
                        <a:pt x="70" y="1"/>
                      </a:moveTo>
                      <a:lnTo>
                        <a:pt x="72" y="14"/>
                      </a:lnTo>
                      <a:lnTo>
                        <a:pt x="61" y="43"/>
                      </a:lnTo>
                      <a:lnTo>
                        <a:pt x="61" y="49"/>
                      </a:lnTo>
                      <a:lnTo>
                        <a:pt x="77" y="38"/>
                      </a:lnTo>
                      <a:lnTo>
                        <a:pt x="90" y="43"/>
                      </a:lnTo>
                      <a:lnTo>
                        <a:pt x="90" y="58"/>
                      </a:lnTo>
                      <a:lnTo>
                        <a:pt x="85" y="78"/>
                      </a:lnTo>
                      <a:lnTo>
                        <a:pt x="92" y="80"/>
                      </a:lnTo>
                      <a:lnTo>
                        <a:pt x="104" y="82"/>
                      </a:lnTo>
                      <a:lnTo>
                        <a:pt x="120" y="86"/>
                      </a:lnTo>
                      <a:lnTo>
                        <a:pt x="101" y="109"/>
                      </a:lnTo>
                      <a:lnTo>
                        <a:pt x="77" y="128"/>
                      </a:lnTo>
                      <a:lnTo>
                        <a:pt x="52" y="151"/>
                      </a:lnTo>
                      <a:lnTo>
                        <a:pt x="32" y="170"/>
                      </a:lnTo>
                      <a:lnTo>
                        <a:pt x="14" y="182"/>
                      </a:lnTo>
                      <a:lnTo>
                        <a:pt x="4" y="181"/>
                      </a:lnTo>
                      <a:lnTo>
                        <a:pt x="9" y="160"/>
                      </a:lnTo>
                      <a:lnTo>
                        <a:pt x="25" y="135"/>
                      </a:lnTo>
                      <a:lnTo>
                        <a:pt x="38" y="115"/>
                      </a:lnTo>
                      <a:lnTo>
                        <a:pt x="43" y="104"/>
                      </a:lnTo>
                      <a:lnTo>
                        <a:pt x="36" y="95"/>
                      </a:lnTo>
                      <a:lnTo>
                        <a:pt x="25" y="95"/>
                      </a:lnTo>
                      <a:lnTo>
                        <a:pt x="11" y="89"/>
                      </a:lnTo>
                      <a:lnTo>
                        <a:pt x="0" y="76"/>
                      </a:lnTo>
                      <a:lnTo>
                        <a:pt x="5" y="54"/>
                      </a:lnTo>
                      <a:lnTo>
                        <a:pt x="20" y="36"/>
                      </a:lnTo>
                      <a:lnTo>
                        <a:pt x="32" y="20"/>
                      </a:lnTo>
                      <a:lnTo>
                        <a:pt x="43" y="9"/>
                      </a:lnTo>
                      <a:lnTo>
                        <a:pt x="52" y="1"/>
                      </a:lnTo>
                      <a:lnTo>
                        <a:pt x="63" y="0"/>
                      </a:lnTo>
                      <a:lnTo>
                        <a:pt x="70" y="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844" name="Freeform 453"/>
                <p:cNvSpPr>
                  <a:spLocks/>
                </p:cNvSpPr>
                <p:nvPr/>
              </p:nvSpPr>
              <p:spPr bwMode="auto">
                <a:xfrm>
                  <a:off x="2596" y="2665"/>
                  <a:ext cx="198" cy="126"/>
                </a:xfrm>
                <a:custGeom>
                  <a:avLst/>
                  <a:gdLst>
                    <a:gd name="T0" fmla="*/ 0 w 198"/>
                    <a:gd name="T1" fmla="*/ 80 h 126"/>
                    <a:gd name="T2" fmla="*/ 18 w 198"/>
                    <a:gd name="T3" fmla="*/ 91 h 126"/>
                    <a:gd name="T4" fmla="*/ 32 w 198"/>
                    <a:gd name="T5" fmla="*/ 96 h 126"/>
                    <a:gd name="T6" fmla="*/ 54 w 198"/>
                    <a:gd name="T7" fmla="*/ 96 h 126"/>
                    <a:gd name="T8" fmla="*/ 70 w 198"/>
                    <a:gd name="T9" fmla="*/ 102 h 126"/>
                    <a:gd name="T10" fmla="*/ 83 w 198"/>
                    <a:gd name="T11" fmla="*/ 96 h 126"/>
                    <a:gd name="T12" fmla="*/ 93 w 198"/>
                    <a:gd name="T13" fmla="*/ 89 h 126"/>
                    <a:gd name="T14" fmla="*/ 101 w 198"/>
                    <a:gd name="T15" fmla="*/ 84 h 126"/>
                    <a:gd name="T16" fmla="*/ 113 w 198"/>
                    <a:gd name="T17" fmla="*/ 89 h 126"/>
                    <a:gd name="T18" fmla="*/ 126 w 198"/>
                    <a:gd name="T19" fmla="*/ 98 h 126"/>
                    <a:gd name="T20" fmla="*/ 135 w 198"/>
                    <a:gd name="T21" fmla="*/ 113 h 126"/>
                    <a:gd name="T22" fmla="*/ 138 w 198"/>
                    <a:gd name="T23" fmla="*/ 118 h 126"/>
                    <a:gd name="T24" fmla="*/ 147 w 198"/>
                    <a:gd name="T25" fmla="*/ 126 h 126"/>
                    <a:gd name="T26" fmla="*/ 165 w 198"/>
                    <a:gd name="T27" fmla="*/ 126 h 126"/>
                    <a:gd name="T28" fmla="*/ 174 w 198"/>
                    <a:gd name="T29" fmla="*/ 124 h 126"/>
                    <a:gd name="T30" fmla="*/ 180 w 198"/>
                    <a:gd name="T31" fmla="*/ 113 h 126"/>
                    <a:gd name="T32" fmla="*/ 176 w 198"/>
                    <a:gd name="T33" fmla="*/ 98 h 126"/>
                    <a:gd name="T34" fmla="*/ 183 w 198"/>
                    <a:gd name="T35" fmla="*/ 89 h 126"/>
                    <a:gd name="T36" fmla="*/ 194 w 198"/>
                    <a:gd name="T37" fmla="*/ 76 h 126"/>
                    <a:gd name="T38" fmla="*/ 198 w 198"/>
                    <a:gd name="T39" fmla="*/ 63 h 126"/>
                    <a:gd name="T40" fmla="*/ 194 w 198"/>
                    <a:gd name="T41" fmla="*/ 51 h 126"/>
                    <a:gd name="T42" fmla="*/ 187 w 198"/>
                    <a:gd name="T43" fmla="*/ 36 h 126"/>
                    <a:gd name="T44" fmla="*/ 182 w 198"/>
                    <a:gd name="T45" fmla="*/ 27 h 126"/>
                    <a:gd name="T46" fmla="*/ 173 w 198"/>
                    <a:gd name="T47" fmla="*/ 18 h 126"/>
                    <a:gd name="T48" fmla="*/ 165 w 198"/>
                    <a:gd name="T49" fmla="*/ 10 h 126"/>
                    <a:gd name="T50" fmla="*/ 156 w 198"/>
                    <a:gd name="T51" fmla="*/ 3 h 126"/>
                    <a:gd name="T52" fmla="*/ 155 w 198"/>
                    <a:gd name="T53" fmla="*/ 0 h 126"/>
                    <a:gd name="T54" fmla="*/ 153 w 198"/>
                    <a:gd name="T55" fmla="*/ 18 h 126"/>
                    <a:gd name="T56" fmla="*/ 146 w 198"/>
                    <a:gd name="T57" fmla="*/ 29 h 126"/>
                    <a:gd name="T58" fmla="*/ 137 w 198"/>
                    <a:gd name="T59" fmla="*/ 34 h 126"/>
                    <a:gd name="T60" fmla="*/ 128 w 198"/>
                    <a:gd name="T61" fmla="*/ 42 h 126"/>
                    <a:gd name="T62" fmla="*/ 124 w 198"/>
                    <a:gd name="T63" fmla="*/ 53 h 126"/>
                    <a:gd name="T64" fmla="*/ 117 w 198"/>
                    <a:gd name="T65" fmla="*/ 58 h 126"/>
                    <a:gd name="T66" fmla="*/ 110 w 198"/>
                    <a:gd name="T67" fmla="*/ 56 h 126"/>
                    <a:gd name="T68" fmla="*/ 92 w 198"/>
                    <a:gd name="T69" fmla="*/ 47 h 126"/>
                    <a:gd name="T70" fmla="*/ 76 w 198"/>
                    <a:gd name="T71" fmla="*/ 40 h 126"/>
                    <a:gd name="T72" fmla="*/ 54 w 198"/>
                    <a:gd name="T73" fmla="*/ 31 h 126"/>
                    <a:gd name="T74" fmla="*/ 41 w 198"/>
                    <a:gd name="T75" fmla="*/ 21 h 126"/>
                    <a:gd name="T76" fmla="*/ 29 w 198"/>
                    <a:gd name="T77" fmla="*/ 12 h 126"/>
                    <a:gd name="T78" fmla="*/ 20 w 198"/>
                    <a:gd name="T79" fmla="*/ 3 h 126"/>
                    <a:gd name="T80" fmla="*/ 14 w 198"/>
                    <a:gd name="T81" fmla="*/ 3 h 126"/>
                    <a:gd name="T82" fmla="*/ 7 w 198"/>
                    <a:gd name="T83" fmla="*/ 9 h 126"/>
                    <a:gd name="T84" fmla="*/ 4 w 198"/>
                    <a:gd name="T85" fmla="*/ 20 h 126"/>
                    <a:gd name="T86" fmla="*/ 0 w 198"/>
                    <a:gd name="T87" fmla="*/ 34 h 126"/>
                    <a:gd name="T88" fmla="*/ 4 w 198"/>
                    <a:gd name="T89" fmla="*/ 45 h 126"/>
                    <a:gd name="T90" fmla="*/ 4 w 198"/>
                    <a:gd name="T91" fmla="*/ 56 h 126"/>
                    <a:gd name="T92" fmla="*/ 5 w 198"/>
                    <a:gd name="T93" fmla="*/ 71 h 126"/>
                    <a:gd name="T94" fmla="*/ 4 w 198"/>
                    <a:gd name="T95" fmla="*/ 78 h 126"/>
                    <a:gd name="T96" fmla="*/ 0 w 198"/>
                    <a:gd name="T97" fmla="*/ 80 h 12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198" h="126">
                      <a:moveTo>
                        <a:pt x="0" y="80"/>
                      </a:moveTo>
                      <a:lnTo>
                        <a:pt x="18" y="91"/>
                      </a:lnTo>
                      <a:lnTo>
                        <a:pt x="32" y="96"/>
                      </a:lnTo>
                      <a:lnTo>
                        <a:pt x="54" y="96"/>
                      </a:lnTo>
                      <a:lnTo>
                        <a:pt x="70" y="102"/>
                      </a:lnTo>
                      <a:lnTo>
                        <a:pt x="83" y="96"/>
                      </a:lnTo>
                      <a:lnTo>
                        <a:pt x="93" y="89"/>
                      </a:lnTo>
                      <a:lnTo>
                        <a:pt x="101" y="84"/>
                      </a:lnTo>
                      <a:lnTo>
                        <a:pt x="113" y="89"/>
                      </a:lnTo>
                      <a:lnTo>
                        <a:pt x="126" y="98"/>
                      </a:lnTo>
                      <a:lnTo>
                        <a:pt x="135" y="113"/>
                      </a:lnTo>
                      <a:lnTo>
                        <a:pt x="138" y="118"/>
                      </a:lnTo>
                      <a:lnTo>
                        <a:pt x="147" y="126"/>
                      </a:lnTo>
                      <a:lnTo>
                        <a:pt x="165" y="126"/>
                      </a:lnTo>
                      <a:lnTo>
                        <a:pt x="174" y="124"/>
                      </a:lnTo>
                      <a:lnTo>
                        <a:pt x="180" y="113"/>
                      </a:lnTo>
                      <a:lnTo>
                        <a:pt x="176" y="98"/>
                      </a:lnTo>
                      <a:lnTo>
                        <a:pt x="183" y="89"/>
                      </a:lnTo>
                      <a:lnTo>
                        <a:pt x="194" y="76"/>
                      </a:lnTo>
                      <a:lnTo>
                        <a:pt x="198" y="63"/>
                      </a:lnTo>
                      <a:lnTo>
                        <a:pt x="194" y="51"/>
                      </a:lnTo>
                      <a:lnTo>
                        <a:pt x="187" y="36"/>
                      </a:lnTo>
                      <a:lnTo>
                        <a:pt x="182" y="27"/>
                      </a:lnTo>
                      <a:lnTo>
                        <a:pt x="173" y="18"/>
                      </a:lnTo>
                      <a:lnTo>
                        <a:pt x="165" y="10"/>
                      </a:lnTo>
                      <a:lnTo>
                        <a:pt x="156" y="3"/>
                      </a:lnTo>
                      <a:lnTo>
                        <a:pt x="155" y="0"/>
                      </a:lnTo>
                      <a:lnTo>
                        <a:pt x="153" y="18"/>
                      </a:lnTo>
                      <a:lnTo>
                        <a:pt x="146" y="29"/>
                      </a:lnTo>
                      <a:lnTo>
                        <a:pt x="137" y="34"/>
                      </a:lnTo>
                      <a:lnTo>
                        <a:pt x="128" y="42"/>
                      </a:lnTo>
                      <a:lnTo>
                        <a:pt x="124" y="53"/>
                      </a:lnTo>
                      <a:lnTo>
                        <a:pt x="117" y="58"/>
                      </a:lnTo>
                      <a:lnTo>
                        <a:pt x="110" y="56"/>
                      </a:lnTo>
                      <a:lnTo>
                        <a:pt x="92" y="47"/>
                      </a:lnTo>
                      <a:lnTo>
                        <a:pt x="76" y="40"/>
                      </a:lnTo>
                      <a:lnTo>
                        <a:pt x="54" y="31"/>
                      </a:lnTo>
                      <a:lnTo>
                        <a:pt x="41" y="21"/>
                      </a:lnTo>
                      <a:lnTo>
                        <a:pt x="29" y="12"/>
                      </a:lnTo>
                      <a:lnTo>
                        <a:pt x="20" y="3"/>
                      </a:lnTo>
                      <a:lnTo>
                        <a:pt x="14" y="3"/>
                      </a:lnTo>
                      <a:lnTo>
                        <a:pt x="7" y="9"/>
                      </a:lnTo>
                      <a:lnTo>
                        <a:pt x="4" y="20"/>
                      </a:lnTo>
                      <a:lnTo>
                        <a:pt x="0" y="34"/>
                      </a:lnTo>
                      <a:lnTo>
                        <a:pt x="4" y="45"/>
                      </a:lnTo>
                      <a:lnTo>
                        <a:pt x="4" y="56"/>
                      </a:lnTo>
                      <a:lnTo>
                        <a:pt x="5" y="71"/>
                      </a:lnTo>
                      <a:lnTo>
                        <a:pt x="4" y="78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rgbClr val="FFB2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845" name="Freeform 454"/>
                <p:cNvSpPr>
                  <a:spLocks/>
                </p:cNvSpPr>
                <p:nvPr/>
              </p:nvSpPr>
              <p:spPr bwMode="auto">
                <a:xfrm>
                  <a:off x="2596" y="2665"/>
                  <a:ext cx="198" cy="126"/>
                </a:xfrm>
                <a:custGeom>
                  <a:avLst/>
                  <a:gdLst>
                    <a:gd name="T0" fmla="*/ 0 w 198"/>
                    <a:gd name="T1" fmla="*/ 80 h 126"/>
                    <a:gd name="T2" fmla="*/ 18 w 198"/>
                    <a:gd name="T3" fmla="*/ 91 h 126"/>
                    <a:gd name="T4" fmla="*/ 32 w 198"/>
                    <a:gd name="T5" fmla="*/ 96 h 126"/>
                    <a:gd name="T6" fmla="*/ 54 w 198"/>
                    <a:gd name="T7" fmla="*/ 96 h 126"/>
                    <a:gd name="T8" fmla="*/ 70 w 198"/>
                    <a:gd name="T9" fmla="*/ 102 h 126"/>
                    <a:gd name="T10" fmla="*/ 83 w 198"/>
                    <a:gd name="T11" fmla="*/ 96 h 126"/>
                    <a:gd name="T12" fmla="*/ 93 w 198"/>
                    <a:gd name="T13" fmla="*/ 89 h 126"/>
                    <a:gd name="T14" fmla="*/ 101 w 198"/>
                    <a:gd name="T15" fmla="*/ 84 h 126"/>
                    <a:gd name="T16" fmla="*/ 113 w 198"/>
                    <a:gd name="T17" fmla="*/ 89 h 126"/>
                    <a:gd name="T18" fmla="*/ 126 w 198"/>
                    <a:gd name="T19" fmla="*/ 98 h 126"/>
                    <a:gd name="T20" fmla="*/ 135 w 198"/>
                    <a:gd name="T21" fmla="*/ 113 h 126"/>
                    <a:gd name="T22" fmla="*/ 138 w 198"/>
                    <a:gd name="T23" fmla="*/ 118 h 126"/>
                    <a:gd name="T24" fmla="*/ 147 w 198"/>
                    <a:gd name="T25" fmla="*/ 126 h 126"/>
                    <a:gd name="T26" fmla="*/ 165 w 198"/>
                    <a:gd name="T27" fmla="*/ 126 h 126"/>
                    <a:gd name="T28" fmla="*/ 174 w 198"/>
                    <a:gd name="T29" fmla="*/ 124 h 126"/>
                    <a:gd name="T30" fmla="*/ 180 w 198"/>
                    <a:gd name="T31" fmla="*/ 113 h 126"/>
                    <a:gd name="T32" fmla="*/ 176 w 198"/>
                    <a:gd name="T33" fmla="*/ 98 h 126"/>
                    <a:gd name="T34" fmla="*/ 183 w 198"/>
                    <a:gd name="T35" fmla="*/ 89 h 126"/>
                    <a:gd name="T36" fmla="*/ 194 w 198"/>
                    <a:gd name="T37" fmla="*/ 76 h 126"/>
                    <a:gd name="T38" fmla="*/ 198 w 198"/>
                    <a:gd name="T39" fmla="*/ 63 h 126"/>
                    <a:gd name="T40" fmla="*/ 194 w 198"/>
                    <a:gd name="T41" fmla="*/ 51 h 126"/>
                    <a:gd name="T42" fmla="*/ 187 w 198"/>
                    <a:gd name="T43" fmla="*/ 36 h 126"/>
                    <a:gd name="T44" fmla="*/ 182 w 198"/>
                    <a:gd name="T45" fmla="*/ 27 h 126"/>
                    <a:gd name="T46" fmla="*/ 173 w 198"/>
                    <a:gd name="T47" fmla="*/ 18 h 126"/>
                    <a:gd name="T48" fmla="*/ 165 w 198"/>
                    <a:gd name="T49" fmla="*/ 10 h 126"/>
                    <a:gd name="T50" fmla="*/ 156 w 198"/>
                    <a:gd name="T51" fmla="*/ 3 h 126"/>
                    <a:gd name="T52" fmla="*/ 155 w 198"/>
                    <a:gd name="T53" fmla="*/ 0 h 126"/>
                    <a:gd name="T54" fmla="*/ 153 w 198"/>
                    <a:gd name="T55" fmla="*/ 18 h 126"/>
                    <a:gd name="T56" fmla="*/ 146 w 198"/>
                    <a:gd name="T57" fmla="*/ 29 h 126"/>
                    <a:gd name="T58" fmla="*/ 137 w 198"/>
                    <a:gd name="T59" fmla="*/ 34 h 126"/>
                    <a:gd name="T60" fmla="*/ 128 w 198"/>
                    <a:gd name="T61" fmla="*/ 42 h 126"/>
                    <a:gd name="T62" fmla="*/ 124 w 198"/>
                    <a:gd name="T63" fmla="*/ 53 h 126"/>
                    <a:gd name="T64" fmla="*/ 117 w 198"/>
                    <a:gd name="T65" fmla="*/ 58 h 126"/>
                    <a:gd name="T66" fmla="*/ 110 w 198"/>
                    <a:gd name="T67" fmla="*/ 56 h 126"/>
                    <a:gd name="T68" fmla="*/ 92 w 198"/>
                    <a:gd name="T69" fmla="*/ 47 h 126"/>
                    <a:gd name="T70" fmla="*/ 76 w 198"/>
                    <a:gd name="T71" fmla="*/ 40 h 126"/>
                    <a:gd name="T72" fmla="*/ 54 w 198"/>
                    <a:gd name="T73" fmla="*/ 31 h 126"/>
                    <a:gd name="T74" fmla="*/ 41 w 198"/>
                    <a:gd name="T75" fmla="*/ 21 h 126"/>
                    <a:gd name="T76" fmla="*/ 29 w 198"/>
                    <a:gd name="T77" fmla="*/ 12 h 126"/>
                    <a:gd name="T78" fmla="*/ 20 w 198"/>
                    <a:gd name="T79" fmla="*/ 3 h 126"/>
                    <a:gd name="T80" fmla="*/ 14 w 198"/>
                    <a:gd name="T81" fmla="*/ 3 h 126"/>
                    <a:gd name="T82" fmla="*/ 7 w 198"/>
                    <a:gd name="T83" fmla="*/ 9 h 126"/>
                    <a:gd name="T84" fmla="*/ 4 w 198"/>
                    <a:gd name="T85" fmla="*/ 20 h 126"/>
                    <a:gd name="T86" fmla="*/ 0 w 198"/>
                    <a:gd name="T87" fmla="*/ 34 h 126"/>
                    <a:gd name="T88" fmla="*/ 4 w 198"/>
                    <a:gd name="T89" fmla="*/ 45 h 126"/>
                    <a:gd name="T90" fmla="*/ 4 w 198"/>
                    <a:gd name="T91" fmla="*/ 56 h 126"/>
                    <a:gd name="T92" fmla="*/ 5 w 198"/>
                    <a:gd name="T93" fmla="*/ 71 h 126"/>
                    <a:gd name="T94" fmla="*/ 4 w 198"/>
                    <a:gd name="T95" fmla="*/ 78 h 126"/>
                    <a:gd name="T96" fmla="*/ 0 w 198"/>
                    <a:gd name="T97" fmla="*/ 80 h 12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198" h="126">
                      <a:moveTo>
                        <a:pt x="0" y="80"/>
                      </a:moveTo>
                      <a:lnTo>
                        <a:pt x="18" y="91"/>
                      </a:lnTo>
                      <a:lnTo>
                        <a:pt x="32" y="96"/>
                      </a:lnTo>
                      <a:lnTo>
                        <a:pt x="54" y="96"/>
                      </a:lnTo>
                      <a:lnTo>
                        <a:pt x="70" y="102"/>
                      </a:lnTo>
                      <a:lnTo>
                        <a:pt x="83" y="96"/>
                      </a:lnTo>
                      <a:lnTo>
                        <a:pt x="93" y="89"/>
                      </a:lnTo>
                      <a:lnTo>
                        <a:pt x="101" y="84"/>
                      </a:lnTo>
                      <a:lnTo>
                        <a:pt x="113" y="89"/>
                      </a:lnTo>
                      <a:lnTo>
                        <a:pt x="126" y="98"/>
                      </a:lnTo>
                      <a:lnTo>
                        <a:pt x="135" y="113"/>
                      </a:lnTo>
                      <a:lnTo>
                        <a:pt x="138" y="118"/>
                      </a:lnTo>
                      <a:lnTo>
                        <a:pt x="147" y="126"/>
                      </a:lnTo>
                      <a:lnTo>
                        <a:pt x="165" y="126"/>
                      </a:lnTo>
                      <a:lnTo>
                        <a:pt x="174" y="124"/>
                      </a:lnTo>
                      <a:lnTo>
                        <a:pt x="180" y="113"/>
                      </a:lnTo>
                      <a:lnTo>
                        <a:pt x="176" y="98"/>
                      </a:lnTo>
                      <a:lnTo>
                        <a:pt x="183" y="89"/>
                      </a:lnTo>
                      <a:lnTo>
                        <a:pt x="194" y="76"/>
                      </a:lnTo>
                      <a:lnTo>
                        <a:pt x="198" y="63"/>
                      </a:lnTo>
                      <a:lnTo>
                        <a:pt x="194" y="51"/>
                      </a:lnTo>
                      <a:lnTo>
                        <a:pt x="187" y="36"/>
                      </a:lnTo>
                      <a:lnTo>
                        <a:pt x="182" y="27"/>
                      </a:lnTo>
                      <a:lnTo>
                        <a:pt x="173" y="18"/>
                      </a:lnTo>
                      <a:lnTo>
                        <a:pt x="165" y="10"/>
                      </a:lnTo>
                      <a:lnTo>
                        <a:pt x="156" y="3"/>
                      </a:lnTo>
                      <a:lnTo>
                        <a:pt x="155" y="0"/>
                      </a:lnTo>
                      <a:lnTo>
                        <a:pt x="153" y="18"/>
                      </a:lnTo>
                      <a:lnTo>
                        <a:pt x="146" y="29"/>
                      </a:lnTo>
                      <a:lnTo>
                        <a:pt x="137" y="34"/>
                      </a:lnTo>
                      <a:lnTo>
                        <a:pt x="128" y="42"/>
                      </a:lnTo>
                      <a:lnTo>
                        <a:pt x="124" y="53"/>
                      </a:lnTo>
                      <a:lnTo>
                        <a:pt x="117" y="58"/>
                      </a:lnTo>
                      <a:lnTo>
                        <a:pt x="110" y="56"/>
                      </a:lnTo>
                      <a:lnTo>
                        <a:pt x="92" y="47"/>
                      </a:lnTo>
                      <a:lnTo>
                        <a:pt x="76" y="40"/>
                      </a:lnTo>
                      <a:lnTo>
                        <a:pt x="54" y="31"/>
                      </a:lnTo>
                      <a:lnTo>
                        <a:pt x="41" y="21"/>
                      </a:lnTo>
                      <a:lnTo>
                        <a:pt x="29" y="12"/>
                      </a:lnTo>
                      <a:lnTo>
                        <a:pt x="20" y="3"/>
                      </a:lnTo>
                      <a:lnTo>
                        <a:pt x="14" y="3"/>
                      </a:lnTo>
                      <a:lnTo>
                        <a:pt x="7" y="9"/>
                      </a:lnTo>
                      <a:lnTo>
                        <a:pt x="4" y="20"/>
                      </a:lnTo>
                      <a:lnTo>
                        <a:pt x="0" y="34"/>
                      </a:lnTo>
                      <a:lnTo>
                        <a:pt x="4" y="45"/>
                      </a:lnTo>
                      <a:lnTo>
                        <a:pt x="4" y="56"/>
                      </a:lnTo>
                      <a:lnTo>
                        <a:pt x="5" y="71"/>
                      </a:lnTo>
                      <a:lnTo>
                        <a:pt x="4" y="78"/>
                      </a:lnTo>
                      <a:lnTo>
                        <a:pt x="0" y="8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846" name="Freeform 455"/>
                <p:cNvSpPr>
                  <a:spLocks/>
                </p:cNvSpPr>
                <p:nvPr/>
              </p:nvSpPr>
              <p:spPr bwMode="auto">
                <a:xfrm>
                  <a:off x="2639" y="3339"/>
                  <a:ext cx="47" cy="101"/>
                </a:xfrm>
                <a:custGeom>
                  <a:avLst/>
                  <a:gdLst>
                    <a:gd name="T0" fmla="*/ 9 w 47"/>
                    <a:gd name="T1" fmla="*/ 91 h 101"/>
                    <a:gd name="T2" fmla="*/ 6 w 47"/>
                    <a:gd name="T3" fmla="*/ 70 h 101"/>
                    <a:gd name="T4" fmla="*/ 4 w 47"/>
                    <a:gd name="T5" fmla="*/ 48 h 101"/>
                    <a:gd name="T6" fmla="*/ 4 w 47"/>
                    <a:gd name="T7" fmla="*/ 28 h 101"/>
                    <a:gd name="T8" fmla="*/ 0 w 47"/>
                    <a:gd name="T9" fmla="*/ 13 h 101"/>
                    <a:gd name="T10" fmla="*/ 15 w 47"/>
                    <a:gd name="T11" fmla="*/ 0 h 101"/>
                    <a:gd name="T12" fmla="*/ 25 w 47"/>
                    <a:gd name="T13" fmla="*/ 9 h 101"/>
                    <a:gd name="T14" fmla="*/ 38 w 47"/>
                    <a:gd name="T15" fmla="*/ 24 h 101"/>
                    <a:gd name="T16" fmla="*/ 45 w 47"/>
                    <a:gd name="T17" fmla="*/ 33 h 101"/>
                    <a:gd name="T18" fmla="*/ 47 w 47"/>
                    <a:gd name="T19" fmla="*/ 46 h 101"/>
                    <a:gd name="T20" fmla="*/ 45 w 47"/>
                    <a:gd name="T21" fmla="*/ 64 h 101"/>
                    <a:gd name="T22" fmla="*/ 40 w 47"/>
                    <a:gd name="T23" fmla="*/ 79 h 101"/>
                    <a:gd name="T24" fmla="*/ 33 w 47"/>
                    <a:gd name="T25" fmla="*/ 90 h 101"/>
                    <a:gd name="T26" fmla="*/ 24 w 47"/>
                    <a:gd name="T27" fmla="*/ 99 h 101"/>
                    <a:gd name="T28" fmla="*/ 22 w 47"/>
                    <a:gd name="T29" fmla="*/ 101 h 101"/>
                    <a:gd name="T30" fmla="*/ 7 w 47"/>
                    <a:gd name="T31" fmla="*/ 91 h 101"/>
                    <a:gd name="T32" fmla="*/ 9 w 47"/>
                    <a:gd name="T33" fmla="*/ 91 h 10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47" h="101">
                      <a:moveTo>
                        <a:pt x="9" y="91"/>
                      </a:moveTo>
                      <a:lnTo>
                        <a:pt x="6" y="70"/>
                      </a:lnTo>
                      <a:lnTo>
                        <a:pt x="4" y="48"/>
                      </a:lnTo>
                      <a:lnTo>
                        <a:pt x="4" y="28"/>
                      </a:lnTo>
                      <a:lnTo>
                        <a:pt x="0" y="13"/>
                      </a:lnTo>
                      <a:lnTo>
                        <a:pt x="15" y="0"/>
                      </a:lnTo>
                      <a:lnTo>
                        <a:pt x="25" y="9"/>
                      </a:lnTo>
                      <a:lnTo>
                        <a:pt x="38" y="24"/>
                      </a:lnTo>
                      <a:lnTo>
                        <a:pt x="45" y="33"/>
                      </a:lnTo>
                      <a:lnTo>
                        <a:pt x="47" y="46"/>
                      </a:lnTo>
                      <a:lnTo>
                        <a:pt x="45" y="64"/>
                      </a:lnTo>
                      <a:lnTo>
                        <a:pt x="40" y="79"/>
                      </a:lnTo>
                      <a:lnTo>
                        <a:pt x="33" y="90"/>
                      </a:lnTo>
                      <a:lnTo>
                        <a:pt x="24" y="99"/>
                      </a:lnTo>
                      <a:lnTo>
                        <a:pt x="22" y="101"/>
                      </a:lnTo>
                      <a:lnTo>
                        <a:pt x="7" y="91"/>
                      </a:lnTo>
                      <a:lnTo>
                        <a:pt x="9" y="91"/>
                      </a:lnTo>
                      <a:close/>
                    </a:path>
                  </a:pathLst>
                </a:custGeom>
                <a:solidFill>
                  <a:srgbClr val="FFB2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847" name="Freeform 456"/>
                <p:cNvSpPr>
                  <a:spLocks/>
                </p:cNvSpPr>
                <p:nvPr/>
              </p:nvSpPr>
              <p:spPr bwMode="auto">
                <a:xfrm>
                  <a:off x="2639" y="3339"/>
                  <a:ext cx="47" cy="101"/>
                </a:xfrm>
                <a:custGeom>
                  <a:avLst/>
                  <a:gdLst>
                    <a:gd name="T0" fmla="*/ 9 w 47"/>
                    <a:gd name="T1" fmla="*/ 91 h 101"/>
                    <a:gd name="T2" fmla="*/ 6 w 47"/>
                    <a:gd name="T3" fmla="*/ 70 h 101"/>
                    <a:gd name="T4" fmla="*/ 4 w 47"/>
                    <a:gd name="T5" fmla="*/ 48 h 101"/>
                    <a:gd name="T6" fmla="*/ 4 w 47"/>
                    <a:gd name="T7" fmla="*/ 28 h 101"/>
                    <a:gd name="T8" fmla="*/ 0 w 47"/>
                    <a:gd name="T9" fmla="*/ 13 h 101"/>
                    <a:gd name="T10" fmla="*/ 15 w 47"/>
                    <a:gd name="T11" fmla="*/ 0 h 101"/>
                    <a:gd name="T12" fmla="*/ 25 w 47"/>
                    <a:gd name="T13" fmla="*/ 9 h 101"/>
                    <a:gd name="T14" fmla="*/ 38 w 47"/>
                    <a:gd name="T15" fmla="*/ 24 h 101"/>
                    <a:gd name="T16" fmla="*/ 45 w 47"/>
                    <a:gd name="T17" fmla="*/ 33 h 101"/>
                    <a:gd name="T18" fmla="*/ 47 w 47"/>
                    <a:gd name="T19" fmla="*/ 46 h 101"/>
                    <a:gd name="T20" fmla="*/ 45 w 47"/>
                    <a:gd name="T21" fmla="*/ 64 h 101"/>
                    <a:gd name="T22" fmla="*/ 40 w 47"/>
                    <a:gd name="T23" fmla="*/ 79 h 101"/>
                    <a:gd name="T24" fmla="*/ 33 w 47"/>
                    <a:gd name="T25" fmla="*/ 90 h 101"/>
                    <a:gd name="T26" fmla="*/ 24 w 47"/>
                    <a:gd name="T27" fmla="*/ 99 h 101"/>
                    <a:gd name="T28" fmla="*/ 22 w 47"/>
                    <a:gd name="T29" fmla="*/ 101 h 101"/>
                    <a:gd name="T30" fmla="*/ 7 w 47"/>
                    <a:gd name="T31" fmla="*/ 91 h 101"/>
                    <a:gd name="T32" fmla="*/ 9 w 47"/>
                    <a:gd name="T33" fmla="*/ 91 h 10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47" h="101">
                      <a:moveTo>
                        <a:pt x="9" y="91"/>
                      </a:moveTo>
                      <a:lnTo>
                        <a:pt x="6" y="70"/>
                      </a:lnTo>
                      <a:lnTo>
                        <a:pt x="4" y="48"/>
                      </a:lnTo>
                      <a:lnTo>
                        <a:pt x="4" y="28"/>
                      </a:lnTo>
                      <a:lnTo>
                        <a:pt x="0" y="13"/>
                      </a:lnTo>
                      <a:lnTo>
                        <a:pt x="15" y="0"/>
                      </a:lnTo>
                      <a:lnTo>
                        <a:pt x="25" y="9"/>
                      </a:lnTo>
                      <a:lnTo>
                        <a:pt x="38" y="24"/>
                      </a:lnTo>
                      <a:lnTo>
                        <a:pt x="45" y="33"/>
                      </a:lnTo>
                      <a:lnTo>
                        <a:pt x="47" y="46"/>
                      </a:lnTo>
                      <a:lnTo>
                        <a:pt x="45" y="64"/>
                      </a:lnTo>
                      <a:lnTo>
                        <a:pt x="40" y="79"/>
                      </a:lnTo>
                      <a:lnTo>
                        <a:pt x="33" y="90"/>
                      </a:lnTo>
                      <a:lnTo>
                        <a:pt x="24" y="99"/>
                      </a:lnTo>
                      <a:lnTo>
                        <a:pt x="22" y="101"/>
                      </a:lnTo>
                      <a:lnTo>
                        <a:pt x="7" y="91"/>
                      </a:lnTo>
                      <a:lnTo>
                        <a:pt x="9" y="9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848" name="Freeform 457"/>
                <p:cNvSpPr>
                  <a:spLocks/>
                </p:cNvSpPr>
                <p:nvPr/>
              </p:nvSpPr>
              <p:spPr bwMode="auto">
                <a:xfrm>
                  <a:off x="919" y="910"/>
                  <a:ext cx="1061" cy="804"/>
                </a:xfrm>
                <a:custGeom>
                  <a:avLst/>
                  <a:gdLst>
                    <a:gd name="T0" fmla="*/ 87 w 1061"/>
                    <a:gd name="T1" fmla="*/ 447 h 804"/>
                    <a:gd name="T2" fmla="*/ 92 w 1061"/>
                    <a:gd name="T3" fmla="*/ 372 h 804"/>
                    <a:gd name="T4" fmla="*/ 180 w 1061"/>
                    <a:gd name="T5" fmla="*/ 299 h 804"/>
                    <a:gd name="T6" fmla="*/ 189 w 1061"/>
                    <a:gd name="T7" fmla="*/ 327 h 804"/>
                    <a:gd name="T8" fmla="*/ 124 w 1061"/>
                    <a:gd name="T9" fmla="*/ 374 h 804"/>
                    <a:gd name="T10" fmla="*/ 178 w 1061"/>
                    <a:gd name="T11" fmla="*/ 391 h 804"/>
                    <a:gd name="T12" fmla="*/ 234 w 1061"/>
                    <a:gd name="T13" fmla="*/ 393 h 804"/>
                    <a:gd name="T14" fmla="*/ 284 w 1061"/>
                    <a:gd name="T15" fmla="*/ 297 h 804"/>
                    <a:gd name="T16" fmla="*/ 329 w 1061"/>
                    <a:gd name="T17" fmla="*/ 316 h 804"/>
                    <a:gd name="T18" fmla="*/ 351 w 1061"/>
                    <a:gd name="T19" fmla="*/ 404 h 804"/>
                    <a:gd name="T20" fmla="*/ 385 w 1061"/>
                    <a:gd name="T21" fmla="*/ 385 h 804"/>
                    <a:gd name="T22" fmla="*/ 503 w 1061"/>
                    <a:gd name="T23" fmla="*/ 343 h 804"/>
                    <a:gd name="T24" fmla="*/ 602 w 1061"/>
                    <a:gd name="T25" fmla="*/ 305 h 804"/>
                    <a:gd name="T26" fmla="*/ 640 w 1061"/>
                    <a:gd name="T27" fmla="*/ 252 h 804"/>
                    <a:gd name="T28" fmla="*/ 689 w 1061"/>
                    <a:gd name="T29" fmla="*/ 212 h 804"/>
                    <a:gd name="T30" fmla="*/ 739 w 1061"/>
                    <a:gd name="T31" fmla="*/ 164 h 804"/>
                    <a:gd name="T32" fmla="*/ 701 w 1061"/>
                    <a:gd name="T33" fmla="*/ 140 h 804"/>
                    <a:gd name="T34" fmla="*/ 588 w 1061"/>
                    <a:gd name="T35" fmla="*/ 164 h 804"/>
                    <a:gd name="T36" fmla="*/ 485 w 1061"/>
                    <a:gd name="T37" fmla="*/ 215 h 804"/>
                    <a:gd name="T38" fmla="*/ 538 w 1061"/>
                    <a:gd name="T39" fmla="*/ 148 h 804"/>
                    <a:gd name="T40" fmla="*/ 626 w 1061"/>
                    <a:gd name="T41" fmla="*/ 80 h 804"/>
                    <a:gd name="T42" fmla="*/ 694 w 1061"/>
                    <a:gd name="T43" fmla="*/ 104 h 804"/>
                    <a:gd name="T44" fmla="*/ 786 w 1061"/>
                    <a:gd name="T45" fmla="*/ 89 h 804"/>
                    <a:gd name="T46" fmla="*/ 822 w 1061"/>
                    <a:gd name="T47" fmla="*/ 9 h 804"/>
                    <a:gd name="T48" fmla="*/ 928 w 1061"/>
                    <a:gd name="T49" fmla="*/ 9 h 804"/>
                    <a:gd name="T50" fmla="*/ 1052 w 1061"/>
                    <a:gd name="T51" fmla="*/ 63 h 804"/>
                    <a:gd name="T52" fmla="*/ 1019 w 1061"/>
                    <a:gd name="T53" fmla="*/ 102 h 804"/>
                    <a:gd name="T54" fmla="*/ 910 w 1061"/>
                    <a:gd name="T55" fmla="*/ 93 h 804"/>
                    <a:gd name="T56" fmla="*/ 980 w 1061"/>
                    <a:gd name="T57" fmla="*/ 137 h 804"/>
                    <a:gd name="T58" fmla="*/ 1026 w 1061"/>
                    <a:gd name="T59" fmla="*/ 170 h 804"/>
                    <a:gd name="T60" fmla="*/ 944 w 1061"/>
                    <a:gd name="T61" fmla="*/ 184 h 804"/>
                    <a:gd name="T62" fmla="*/ 818 w 1061"/>
                    <a:gd name="T63" fmla="*/ 217 h 804"/>
                    <a:gd name="T64" fmla="*/ 725 w 1061"/>
                    <a:gd name="T65" fmla="*/ 358 h 804"/>
                    <a:gd name="T66" fmla="*/ 617 w 1061"/>
                    <a:gd name="T67" fmla="*/ 469 h 804"/>
                    <a:gd name="T68" fmla="*/ 554 w 1061"/>
                    <a:gd name="T69" fmla="*/ 489 h 804"/>
                    <a:gd name="T70" fmla="*/ 478 w 1061"/>
                    <a:gd name="T71" fmla="*/ 537 h 804"/>
                    <a:gd name="T72" fmla="*/ 417 w 1061"/>
                    <a:gd name="T73" fmla="*/ 617 h 804"/>
                    <a:gd name="T74" fmla="*/ 354 w 1061"/>
                    <a:gd name="T75" fmla="*/ 711 h 804"/>
                    <a:gd name="T76" fmla="*/ 241 w 1061"/>
                    <a:gd name="T77" fmla="*/ 780 h 804"/>
                    <a:gd name="T78" fmla="*/ 144 w 1061"/>
                    <a:gd name="T79" fmla="*/ 793 h 804"/>
                    <a:gd name="T80" fmla="*/ 51 w 1061"/>
                    <a:gd name="T81" fmla="*/ 775 h 804"/>
                    <a:gd name="T82" fmla="*/ 96 w 1061"/>
                    <a:gd name="T83" fmla="*/ 742 h 804"/>
                    <a:gd name="T84" fmla="*/ 38 w 1061"/>
                    <a:gd name="T85" fmla="*/ 676 h 804"/>
                    <a:gd name="T86" fmla="*/ 0 w 1061"/>
                    <a:gd name="T87" fmla="*/ 586 h 804"/>
                    <a:gd name="T88" fmla="*/ 27 w 1061"/>
                    <a:gd name="T89" fmla="*/ 473 h 804"/>
                    <a:gd name="T90" fmla="*/ 43 w 1061"/>
                    <a:gd name="T91" fmla="*/ 533 h 804"/>
                    <a:gd name="T92" fmla="*/ 25 w 1061"/>
                    <a:gd name="T93" fmla="*/ 617 h 804"/>
                    <a:gd name="T94" fmla="*/ 79 w 1061"/>
                    <a:gd name="T95" fmla="*/ 616 h 804"/>
                    <a:gd name="T96" fmla="*/ 104 w 1061"/>
                    <a:gd name="T97" fmla="*/ 585 h 804"/>
                    <a:gd name="T98" fmla="*/ 155 w 1061"/>
                    <a:gd name="T99" fmla="*/ 667 h 804"/>
                    <a:gd name="T100" fmla="*/ 286 w 1061"/>
                    <a:gd name="T101" fmla="*/ 597 h 804"/>
                    <a:gd name="T102" fmla="*/ 392 w 1061"/>
                    <a:gd name="T103" fmla="*/ 537 h 804"/>
                    <a:gd name="T104" fmla="*/ 406 w 1061"/>
                    <a:gd name="T105" fmla="*/ 447 h 804"/>
                    <a:gd name="T106" fmla="*/ 354 w 1061"/>
                    <a:gd name="T107" fmla="*/ 447 h 804"/>
                    <a:gd name="T108" fmla="*/ 311 w 1061"/>
                    <a:gd name="T109" fmla="*/ 458 h 804"/>
                    <a:gd name="T110" fmla="*/ 230 w 1061"/>
                    <a:gd name="T111" fmla="*/ 552 h 804"/>
                    <a:gd name="T112" fmla="*/ 169 w 1061"/>
                    <a:gd name="T113" fmla="*/ 577 h 804"/>
                    <a:gd name="T114" fmla="*/ 151 w 1061"/>
                    <a:gd name="T115" fmla="*/ 484 h 804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0" t="0" r="r" b="b"/>
                  <a:pathLst>
                    <a:path w="1061" h="804">
                      <a:moveTo>
                        <a:pt x="90" y="482"/>
                      </a:moveTo>
                      <a:lnTo>
                        <a:pt x="88" y="477"/>
                      </a:lnTo>
                      <a:lnTo>
                        <a:pt x="87" y="469"/>
                      </a:lnTo>
                      <a:lnTo>
                        <a:pt x="87" y="447"/>
                      </a:lnTo>
                      <a:lnTo>
                        <a:pt x="90" y="427"/>
                      </a:lnTo>
                      <a:lnTo>
                        <a:pt x="85" y="402"/>
                      </a:lnTo>
                      <a:lnTo>
                        <a:pt x="85" y="389"/>
                      </a:lnTo>
                      <a:lnTo>
                        <a:pt x="92" y="372"/>
                      </a:lnTo>
                      <a:lnTo>
                        <a:pt x="113" y="351"/>
                      </a:lnTo>
                      <a:lnTo>
                        <a:pt x="131" y="330"/>
                      </a:lnTo>
                      <a:lnTo>
                        <a:pt x="158" y="308"/>
                      </a:lnTo>
                      <a:lnTo>
                        <a:pt x="180" y="299"/>
                      </a:lnTo>
                      <a:lnTo>
                        <a:pt x="193" y="290"/>
                      </a:lnTo>
                      <a:lnTo>
                        <a:pt x="196" y="292"/>
                      </a:lnTo>
                      <a:lnTo>
                        <a:pt x="193" y="316"/>
                      </a:lnTo>
                      <a:lnTo>
                        <a:pt x="189" y="327"/>
                      </a:lnTo>
                      <a:lnTo>
                        <a:pt x="173" y="345"/>
                      </a:lnTo>
                      <a:lnTo>
                        <a:pt x="151" y="354"/>
                      </a:lnTo>
                      <a:lnTo>
                        <a:pt x="131" y="363"/>
                      </a:lnTo>
                      <a:lnTo>
                        <a:pt x="124" y="374"/>
                      </a:lnTo>
                      <a:lnTo>
                        <a:pt x="122" y="387"/>
                      </a:lnTo>
                      <a:lnTo>
                        <a:pt x="139" y="400"/>
                      </a:lnTo>
                      <a:lnTo>
                        <a:pt x="155" y="394"/>
                      </a:lnTo>
                      <a:lnTo>
                        <a:pt x="178" y="391"/>
                      </a:lnTo>
                      <a:lnTo>
                        <a:pt x="194" y="398"/>
                      </a:lnTo>
                      <a:lnTo>
                        <a:pt x="209" y="416"/>
                      </a:lnTo>
                      <a:lnTo>
                        <a:pt x="220" y="413"/>
                      </a:lnTo>
                      <a:lnTo>
                        <a:pt x="234" y="393"/>
                      </a:lnTo>
                      <a:lnTo>
                        <a:pt x="237" y="369"/>
                      </a:lnTo>
                      <a:lnTo>
                        <a:pt x="259" y="345"/>
                      </a:lnTo>
                      <a:lnTo>
                        <a:pt x="273" y="314"/>
                      </a:lnTo>
                      <a:lnTo>
                        <a:pt x="284" y="297"/>
                      </a:lnTo>
                      <a:lnTo>
                        <a:pt x="299" y="270"/>
                      </a:lnTo>
                      <a:lnTo>
                        <a:pt x="326" y="257"/>
                      </a:lnTo>
                      <a:lnTo>
                        <a:pt x="331" y="287"/>
                      </a:lnTo>
                      <a:lnTo>
                        <a:pt x="329" y="316"/>
                      </a:lnTo>
                      <a:lnTo>
                        <a:pt x="338" y="330"/>
                      </a:lnTo>
                      <a:lnTo>
                        <a:pt x="347" y="352"/>
                      </a:lnTo>
                      <a:lnTo>
                        <a:pt x="347" y="380"/>
                      </a:lnTo>
                      <a:lnTo>
                        <a:pt x="351" y="404"/>
                      </a:lnTo>
                      <a:lnTo>
                        <a:pt x="358" y="402"/>
                      </a:lnTo>
                      <a:lnTo>
                        <a:pt x="361" y="402"/>
                      </a:lnTo>
                      <a:lnTo>
                        <a:pt x="369" y="396"/>
                      </a:lnTo>
                      <a:lnTo>
                        <a:pt x="385" y="385"/>
                      </a:lnTo>
                      <a:lnTo>
                        <a:pt x="426" y="380"/>
                      </a:lnTo>
                      <a:lnTo>
                        <a:pt x="455" y="372"/>
                      </a:lnTo>
                      <a:lnTo>
                        <a:pt x="477" y="365"/>
                      </a:lnTo>
                      <a:lnTo>
                        <a:pt x="503" y="343"/>
                      </a:lnTo>
                      <a:lnTo>
                        <a:pt x="556" y="314"/>
                      </a:lnTo>
                      <a:lnTo>
                        <a:pt x="565" y="316"/>
                      </a:lnTo>
                      <a:lnTo>
                        <a:pt x="581" y="312"/>
                      </a:lnTo>
                      <a:lnTo>
                        <a:pt x="602" y="305"/>
                      </a:lnTo>
                      <a:lnTo>
                        <a:pt x="620" y="297"/>
                      </a:lnTo>
                      <a:lnTo>
                        <a:pt x="647" y="276"/>
                      </a:lnTo>
                      <a:lnTo>
                        <a:pt x="647" y="261"/>
                      </a:lnTo>
                      <a:lnTo>
                        <a:pt x="640" y="252"/>
                      </a:lnTo>
                      <a:lnTo>
                        <a:pt x="640" y="241"/>
                      </a:lnTo>
                      <a:lnTo>
                        <a:pt x="645" y="234"/>
                      </a:lnTo>
                      <a:lnTo>
                        <a:pt x="663" y="224"/>
                      </a:lnTo>
                      <a:lnTo>
                        <a:pt x="689" y="212"/>
                      </a:lnTo>
                      <a:lnTo>
                        <a:pt x="726" y="197"/>
                      </a:lnTo>
                      <a:lnTo>
                        <a:pt x="746" y="186"/>
                      </a:lnTo>
                      <a:lnTo>
                        <a:pt x="757" y="168"/>
                      </a:lnTo>
                      <a:lnTo>
                        <a:pt x="739" y="164"/>
                      </a:lnTo>
                      <a:lnTo>
                        <a:pt x="717" y="168"/>
                      </a:lnTo>
                      <a:lnTo>
                        <a:pt x="699" y="166"/>
                      </a:lnTo>
                      <a:lnTo>
                        <a:pt x="701" y="157"/>
                      </a:lnTo>
                      <a:lnTo>
                        <a:pt x="701" y="140"/>
                      </a:lnTo>
                      <a:lnTo>
                        <a:pt x="676" y="142"/>
                      </a:lnTo>
                      <a:lnTo>
                        <a:pt x="647" y="144"/>
                      </a:lnTo>
                      <a:lnTo>
                        <a:pt x="617" y="153"/>
                      </a:lnTo>
                      <a:lnTo>
                        <a:pt x="588" y="164"/>
                      </a:lnTo>
                      <a:lnTo>
                        <a:pt x="552" y="173"/>
                      </a:lnTo>
                      <a:lnTo>
                        <a:pt x="530" y="190"/>
                      </a:lnTo>
                      <a:lnTo>
                        <a:pt x="509" y="217"/>
                      </a:lnTo>
                      <a:lnTo>
                        <a:pt x="485" y="215"/>
                      </a:lnTo>
                      <a:lnTo>
                        <a:pt x="459" y="195"/>
                      </a:lnTo>
                      <a:lnTo>
                        <a:pt x="502" y="173"/>
                      </a:lnTo>
                      <a:lnTo>
                        <a:pt x="521" y="168"/>
                      </a:lnTo>
                      <a:lnTo>
                        <a:pt x="538" y="148"/>
                      </a:lnTo>
                      <a:lnTo>
                        <a:pt x="561" y="122"/>
                      </a:lnTo>
                      <a:lnTo>
                        <a:pt x="592" y="104"/>
                      </a:lnTo>
                      <a:lnTo>
                        <a:pt x="608" y="91"/>
                      </a:lnTo>
                      <a:lnTo>
                        <a:pt x="626" y="80"/>
                      </a:lnTo>
                      <a:lnTo>
                        <a:pt x="642" y="93"/>
                      </a:lnTo>
                      <a:lnTo>
                        <a:pt x="654" y="102"/>
                      </a:lnTo>
                      <a:lnTo>
                        <a:pt x="672" y="102"/>
                      </a:lnTo>
                      <a:lnTo>
                        <a:pt x="694" y="104"/>
                      </a:lnTo>
                      <a:lnTo>
                        <a:pt x="716" y="111"/>
                      </a:lnTo>
                      <a:lnTo>
                        <a:pt x="735" y="111"/>
                      </a:lnTo>
                      <a:lnTo>
                        <a:pt x="760" y="100"/>
                      </a:lnTo>
                      <a:lnTo>
                        <a:pt x="786" y="89"/>
                      </a:lnTo>
                      <a:lnTo>
                        <a:pt x="796" y="80"/>
                      </a:lnTo>
                      <a:lnTo>
                        <a:pt x="809" y="56"/>
                      </a:lnTo>
                      <a:lnTo>
                        <a:pt x="816" y="34"/>
                      </a:lnTo>
                      <a:lnTo>
                        <a:pt x="822" y="9"/>
                      </a:lnTo>
                      <a:lnTo>
                        <a:pt x="845" y="3"/>
                      </a:lnTo>
                      <a:lnTo>
                        <a:pt x="868" y="0"/>
                      </a:lnTo>
                      <a:lnTo>
                        <a:pt x="892" y="0"/>
                      </a:lnTo>
                      <a:lnTo>
                        <a:pt x="928" y="9"/>
                      </a:lnTo>
                      <a:lnTo>
                        <a:pt x="973" y="21"/>
                      </a:lnTo>
                      <a:lnTo>
                        <a:pt x="1039" y="42"/>
                      </a:lnTo>
                      <a:lnTo>
                        <a:pt x="1046" y="60"/>
                      </a:lnTo>
                      <a:lnTo>
                        <a:pt x="1052" y="63"/>
                      </a:lnTo>
                      <a:lnTo>
                        <a:pt x="1061" y="73"/>
                      </a:lnTo>
                      <a:lnTo>
                        <a:pt x="1059" y="82"/>
                      </a:lnTo>
                      <a:lnTo>
                        <a:pt x="1044" y="95"/>
                      </a:lnTo>
                      <a:lnTo>
                        <a:pt x="1019" y="102"/>
                      </a:lnTo>
                      <a:lnTo>
                        <a:pt x="994" y="104"/>
                      </a:lnTo>
                      <a:lnTo>
                        <a:pt x="971" y="96"/>
                      </a:lnTo>
                      <a:lnTo>
                        <a:pt x="935" y="93"/>
                      </a:lnTo>
                      <a:lnTo>
                        <a:pt x="910" y="93"/>
                      </a:lnTo>
                      <a:lnTo>
                        <a:pt x="901" y="102"/>
                      </a:lnTo>
                      <a:lnTo>
                        <a:pt x="911" y="122"/>
                      </a:lnTo>
                      <a:lnTo>
                        <a:pt x="937" y="133"/>
                      </a:lnTo>
                      <a:lnTo>
                        <a:pt x="980" y="137"/>
                      </a:lnTo>
                      <a:lnTo>
                        <a:pt x="1003" y="129"/>
                      </a:lnTo>
                      <a:lnTo>
                        <a:pt x="1039" y="140"/>
                      </a:lnTo>
                      <a:lnTo>
                        <a:pt x="1043" y="155"/>
                      </a:lnTo>
                      <a:lnTo>
                        <a:pt x="1026" y="170"/>
                      </a:lnTo>
                      <a:lnTo>
                        <a:pt x="1007" y="177"/>
                      </a:lnTo>
                      <a:lnTo>
                        <a:pt x="1005" y="179"/>
                      </a:lnTo>
                      <a:lnTo>
                        <a:pt x="982" y="179"/>
                      </a:lnTo>
                      <a:lnTo>
                        <a:pt x="944" y="184"/>
                      </a:lnTo>
                      <a:lnTo>
                        <a:pt x="913" y="186"/>
                      </a:lnTo>
                      <a:lnTo>
                        <a:pt x="884" y="188"/>
                      </a:lnTo>
                      <a:lnTo>
                        <a:pt x="856" y="199"/>
                      </a:lnTo>
                      <a:lnTo>
                        <a:pt x="818" y="217"/>
                      </a:lnTo>
                      <a:lnTo>
                        <a:pt x="795" y="243"/>
                      </a:lnTo>
                      <a:lnTo>
                        <a:pt x="773" y="272"/>
                      </a:lnTo>
                      <a:lnTo>
                        <a:pt x="748" y="310"/>
                      </a:lnTo>
                      <a:lnTo>
                        <a:pt x="725" y="358"/>
                      </a:lnTo>
                      <a:lnTo>
                        <a:pt x="690" y="389"/>
                      </a:lnTo>
                      <a:lnTo>
                        <a:pt x="665" y="409"/>
                      </a:lnTo>
                      <a:lnTo>
                        <a:pt x="636" y="442"/>
                      </a:lnTo>
                      <a:lnTo>
                        <a:pt x="617" y="469"/>
                      </a:lnTo>
                      <a:lnTo>
                        <a:pt x="584" y="502"/>
                      </a:lnTo>
                      <a:lnTo>
                        <a:pt x="568" y="506"/>
                      </a:lnTo>
                      <a:lnTo>
                        <a:pt x="568" y="491"/>
                      </a:lnTo>
                      <a:lnTo>
                        <a:pt x="554" y="489"/>
                      </a:lnTo>
                      <a:lnTo>
                        <a:pt x="539" y="497"/>
                      </a:lnTo>
                      <a:lnTo>
                        <a:pt x="525" y="508"/>
                      </a:lnTo>
                      <a:lnTo>
                        <a:pt x="493" y="526"/>
                      </a:lnTo>
                      <a:lnTo>
                        <a:pt x="478" y="537"/>
                      </a:lnTo>
                      <a:lnTo>
                        <a:pt x="455" y="559"/>
                      </a:lnTo>
                      <a:lnTo>
                        <a:pt x="435" y="575"/>
                      </a:lnTo>
                      <a:lnTo>
                        <a:pt x="426" y="599"/>
                      </a:lnTo>
                      <a:lnTo>
                        <a:pt x="417" y="617"/>
                      </a:lnTo>
                      <a:lnTo>
                        <a:pt x="405" y="638"/>
                      </a:lnTo>
                      <a:lnTo>
                        <a:pt x="383" y="672"/>
                      </a:lnTo>
                      <a:lnTo>
                        <a:pt x="369" y="689"/>
                      </a:lnTo>
                      <a:lnTo>
                        <a:pt x="354" y="711"/>
                      </a:lnTo>
                      <a:lnTo>
                        <a:pt x="331" y="733"/>
                      </a:lnTo>
                      <a:lnTo>
                        <a:pt x="309" y="749"/>
                      </a:lnTo>
                      <a:lnTo>
                        <a:pt x="266" y="767"/>
                      </a:lnTo>
                      <a:lnTo>
                        <a:pt x="241" y="780"/>
                      </a:lnTo>
                      <a:lnTo>
                        <a:pt x="220" y="780"/>
                      </a:lnTo>
                      <a:lnTo>
                        <a:pt x="202" y="780"/>
                      </a:lnTo>
                      <a:lnTo>
                        <a:pt x="176" y="787"/>
                      </a:lnTo>
                      <a:lnTo>
                        <a:pt x="144" y="793"/>
                      </a:lnTo>
                      <a:lnTo>
                        <a:pt x="115" y="795"/>
                      </a:lnTo>
                      <a:lnTo>
                        <a:pt x="85" y="804"/>
                      </a:lnTo>
                      <a:lnTo>
                        <a:pt x="67" y="793"/>
                      </a:lnTo>
                      <a:lnTo>
                        <a:pt x="51" y="775"/>
                      </a:lnTo>
                      <a:lnTo>
                        <a:pt x="61" y="767"/>
                      </a:lnTo>
                      <a:lnTo>
                        <a:pt x="78" y="769"/>
                      </a:lnTo>
                      <a:lnTo>
                        <a:pt x="94" y="760"/>
                      </a:lnTo>
                      <a:lnTo>
                        <a:pt x="96" y="742"/>
                      </a:lnTo>
                      <a:lnTo>
                        <a:pt x="88" y="733"/>
                      </a:lnTo>
                      <a:lnTo>
                        <a:pt x="74" y="718"/>
                      </a:lnTo>
                      <a:lnTo>
                        <a:pt x="61" y="700"/>
                      </a:lnTo>
                      <a:lnTo>
                        <a:pt x="38" y="676"/>
                      </a:lnTo>
                      <a:lnTo>
                        <a:pt x="16" y="658"/>
                      </a:lnTo>
                      <a:lnTo>
                        <a:pt x="6" y="643"/>
                      </a:lnTo>
                      <a:lnTo>
                        <a:pt x="0" y="619"/>
                      </a:lnTo>
                      <a:lnTo>
                        <a:pt x="0" y="586"/>
                      </a:lnTo>
                      <a:lnTo>
                        <a:pt x="6" y="555"/>
                      </a:lnTo>
                      <a:lnTo>
                        <a:pt x="11" y="521"/>
                      </a:lnTo>
                      <a:lnTo>
                        <a:pt x="15" y="486"/>
                      </a:lnTo>
                      <a:lnTo>
                        <a:pt x="27" y="473"/>
                      </a:lnTo>
                      <a:lnTo>
                        <a:pt x="40" y="468"/>
                      </a:lnTo>
                      <a:lnTo>
                        <a:pt x="45" y="478"/>
                      </a:lnTo>
                      <a:lnTo>
                        <a:pt x="45" y="506"/>
                      </a:lnTo>
                      <a:lnTo>
                        <a:pt x="43" y="533"/>
                      </a:lnTo>
                      <a:lnTo>
                        <a:pt x="40" y="553"/>
                      </a:lnTo>
                      <a:lnTo>
                        <a:pt x="29" y="575"/>
                      </a:lnTo>
                      <a:lnTo>
                        <a:pt x="25" y="599"/>
                      </a:lnTo>
                      <a:lnTo>
                        <a:pt x="25" y="617"/>
                      </a:lnTo>
                      <a:lnTo>
                        <a:pt x="38" y="628"/>
                      </a:lnTo>
                      <a:lnTo>
                        <a:pt x="56" y="639"/>
                      </a:lnTo>
                      <a:lnTo>
                        <a:pt x="70" y="632"/>
                      </a:lnTo>
                      <a:lnTo>
                        <a:pt x="79" y="616"/>
                      </a:lnTo>
                      <a:lnTo>
                        <a:pt x="83" y="592"/>
                      </a:lnTo>
                      <a:lnTo>
                        <a:pt x="83" y="566"/>
                      </a:lnTo>
                      <a:lnTo>
                        <a:pt x="97" y="575"/>
                      </a:lnTo>
                      <a:lnTo>
                        <a:pt x="104" y="585"/>
                      </a:lnTo>
                      <a:lnTo>
                        <a:pt x="113" y="603"/>
                      </a:lnTo>
                      <a:lnTo>
                        <a:pt x="126" y="630"/>
                      </a:lnTo>
                      <a:lnTo>
                        <a:pt x="137" y="654"/>
                      </a:lnTo>
                      <a:lnTo>
                        <a:pt x="155" y="667"/>
                      </a:lnTo>
                      <a:lnTo>
                        <a:pt x="211" y="667"/>
                      </a:lnTo>
                      <a:lnTo>
                        <a:pt x="243" y="652"/>
                      </a:lnTo>
                      <a:lnTo>
                        <a:pt x="266" y="625"/>
                      </a:lnTo>
                      <a:lnTo>
                        <a:pt x="286" y="597"/>
                      </a:lnTo>
                      <a:lnTo>
                        <a:pt x="302" y="568"/>
                      </a:lnTo>
                      <a:lnTo>
                        <a:pt x="322" y="553"/>
                      </a:lnTo>
                      <a:lnTo>
                        <a:pt x="360" y="548"/>
                      </a:lnTo>
                      <a:lnTo>
                        <a:pt x="392" y="537"/>
                      </a:lnTo>
                      <a:lnTo>
                        <a:pt x="412" y="513"/>
                      </a:lnTo>
                      <a:lnTo>
                        <a:pt x="426" y="486"/>
                      </a:lnTo>
                      <a:lnTo>
                        <a:pt x="423" y="449"/>
                      </a:lnTo>
                      <a:lnTo>
                        <a:pt x="406" y="447"/>
                      </a:lnTo>
                      <a:lnTo>
                        <a:pt x="363" y="466"/>
                      </a:lnTo>
                      <a:lnTo>
                        <a:pt x="354" y="471"/>
                      </a:lnTo>
                      <a:lnTo>
                        <a:pt x="353" y="464"/>
                      </a:lnTo>
                      <a:lnTo>
                        <a:pt x="354" y="447"/>
                      </a:lnTo>
                      <a:lnTo>
                        <a:pt x="354" y="440"/>
                      </a:lnTo>
                      <a:lnTo>
                        <a:pt x="342" y="438"/>
                      </a:lnTo>
                      <a:lnTo>
                        <a:pt x="327" y="446"/>
                      </a:lnTo>
                      <a:lnTo>
                        <a:pt x="311" y="458"/>
                      </a:lnTo>
                      <a:lnTo>
                        <a:pt x="290" y="477"/>
                      </a:lnTo>
                      <a:lnTo>
                        <a:pt x="273" y="499"/>
                      </a:lnTo>
                      <a:lnTo>
                        <a:pt x="250" y="528"/>
                      </a:lnTo>
                      <a:lnTo>
                        <a:pt x="230" y="552"/>
                      </a:lnTo>
                      <a:lnTo>
                        <a:pt x="212" y="570"/>
                      </a:lnTo>
                      <a:lnTo>
                        <a:pt x="196" y="588"/>
                      </a:lnTo>
                      <a:lnTo>
                        <a:pt x="176" y="585"/>
                      </a:lnTo>
                      <a:lnTo>
                        <a:pt x="169" y="577"/>
                      </a:lnTo>
                      <a:lnTo>
                        <a:pt x="160" y="550"/>
                      </a:lnTo>
                      <a:lnTo>
                        <a:pt x="155" y="526"/>
                      </a:lnTo>
                      <a:lnTo>
                        <a:pt x="158" y="504"/>
                      </a:lnTo>
                      <a:lnTo>
                        <a:pt x="151" y="484"/>
                      </a:lnTo>
                      <a:lnTo>
                        <a:pt x="110" y="480"/>
                      </a:lnTo>
                      <a:lnTo>
                        <a:pt x="90" y="482"/>
                      </a:lnTo>
                      <a:close/>
                    </a:path>
                  </a:pathLst>
                </a:custGeom>
                <a:solidFill>
                  <a:srgbClr val="FFB2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849" name="Freeform 458"/>
                <p:cNvSpPr>
                  <a:spLocks/>
                </p:cNvSpPr>
                <p:nvPr/>
              </p:nvSpPr>
              <p:spPr bwMode="auto">
                <a:xfrm>
                  <a:off x="919" y="910"/>
                  <a:ext cx="1061" cy="804"/>
                </a:xfrm>
                <a:custGeom>
                  <a:avLst/>
                  <a:gdLst>
                    <a:gd name="T0" fmla="*/ 87 w 1061"/>
                    <a:gd name="T1" fmla="*/ 447 h 804"/>
                    <a:gd name="T2" fmla="*/ 92 w 1061"/>
                    <a:gd name="T3" fmla="*/ 372 h 804"/>
                    <a:gd name="T4" fmla="*/ 180 w 1061"/>
                    <a:gd name="T5" fmla="*/ 299 h 804"/>
                    <a:gd name="T6" fmla="*/ 189 w 1061"/>
                    <a:gd name="T7" fmla="*/ 327 h 804"/>
                    <a:gd name="T8" fmla="*/ 124 w 1061"/>
                    <a:gd name="T9" fmla="*/ 374 h 804"/>
                    <a:gd name="T10" fmla="*/ 178 w 1061"/>
                    <a:gd name="T11" fmla="*/ 391 h 804"/>
                    <a:gd name="T12" fmla="*/ 234 w 1061"/>
                    <a:gd name="T13" fmla="*/ 393 h 804"/>
                    <a:gd name="T14" fmla="*/ 284 w 1061"/>
                    <a:gd name="T15" fmla="*/ 297 h 804"/>
                    <a:gd name="T16" fmla="*/ 329 w 1061"/>
                    <a:gd name="T17" fmla="*/ 316 h 804"/>
                    <a:gd name="T18" fmla="*/ 351 w 1061"/>
                    <a:gd name="T19" fmla="*/ 404 h 804"/>
                    <a:gd name="T20" fmla="*/ 385 w 1061"/>
                    <a:gd name="T21" fmla="*/ 385 h 804"/>
                    <a:gd name="T22" fmla="*/ 503 w 1061"/>
                    <a:gd name="T23" fmla="*/ 343 h 804"/>
                    <a:gd name="T24" fmla="*/ 602 w 1061"/>
                    <a:gd name="T25" fmla="*/ 305 h 804"/>
                    <a:gd name="T26" fmla="*/ 640 w 1061"/>
                    <a:gd name="T27" fmla="*/ 252 h 804"/>
                    <a:gd name="T28" fmla="*/ 689 w 1061"/>
                    <a:gd name="T29" fmla="*/ 212 h 804"/>
                    <a:gd name="T30" fmla="*/ 739 w 1061"/>
                    <a:gd name="T31" fmla="*/ 164 h 804"/>
                    <a:gd name="T32" fmla="*/ 701 w 1061"/>
                    <a:gd name="T33" fmla="*/ 140 h 804"/>
                    <a:gd name="T34" fmla="*/ 588 w 1061"/>
                    <a:gd name="T35" fmla="*/ 164 h 804"/>
                    <a:gd name="T36" fmla="*/ 485 w 1061"/>
                    <a:gd name="T37" fmla="*/ 215 h 804"/>
                    <a:gd name="T38" fmla="*/ 538 w 1061"/>
                    <a:gd name="T39" fmla="*/ 148 h 804"/>
                    <a:gd name="T40" fmla="*/ 626 w 1061"/>
                    <a:gd name="T41" fmla="*/ 80 h 804"/>
                    <a:gd name="T42" fmla="*/ 694 w 1061"/>
                    <a:gd name="T43" fmla="*/ 104 h 804"/>
                    <a:gd name="T44" fmla="*/ 786 w 1061"/>
                    <a:gd name="T45" fmla="*/ 89 h 804"/>
                    <a:gd name="T46" fmla="*/ 822 w 1061"/>
                    <a:gd name="T47" fmla="*/ 9 h 804"/>
                    <a:gd name="T48" fmla="*/ 928 w 1061"/>
                    <a:gd name="T49" fmla="*/ 9 h 804"/>
                    <a:gd name="T50" fmla="*/ 1052 w 1061"/>
                    <a:gd name="T51" fmla="*/ 63 h 804"/>
                    <a:gd name="T52" fmla="*/ 1019 w 1061"/>
                    <a:gd name="T53" fmla="*/ 102 h 804"/>
                    <a:gd name="T54" fmla="*/ 910 w 1061"/>
                    <a:gd name="T55" fmla="*/ 93 h 804"/>
                    <a:gd name="T56" fmla="*/ 980 w 1061"/>
                    <a:gd name="T57" fmla="*/ 137 h 804"/>
                    <a:gd name="T58" fmla="*/ 1026 w 1061"/>
                    <a:gd name="T59" fmla="*/ 170 h 804"/>
                    <a:gd name="T60" fmla="*/ 944 w 1061"/>
                    <a:gd name="T61" fmla="*/ 184 h 804"/>
                    <a:gd name="T62" fmla="*/ 818 w 1061"/>
                    <a:gd name="T63" fmla="*/ 217 h 804"/>
                    <a:gd name="T64" fmla="*/ 725 w 1061"/>
                    <a:gd name="T65" fmla="*/ 358 h 804"/>
                    <a:gd name="T66" fmla="*/ 617 w 1061"/>
                    <a:gd name="T67" fmla="*/ 469 h 804"/>
                    <a:gd name="T68" fmla="*/ 554 w 1061"/>
                    <a:gd name="T69" fmla="*/ 489 h 804"/>
                    <a:gd name="T70" fmla="*/ 478 w 1061"/>
                    <a:gd name="T71" fmla="*/ 537 h 804"/>
                    <a:gd name="T72" fmla="*/ 417 w 1061"/>
                    <a:gd name="T73" fmla="*/ 617 h 804"/>
                    <a:gd name="T74" fmla="*/ 354 w 1061"/>
                    <a:gd name="T75" fmla="*/ 711 h 804"/>
                    <a:gd name="T76" fmla="*/ 241 w 1061"/>
                    <a:gd name="T77" fmla="*/ 780 h 804"/>
                    <a:gd name="T78" fmla="*/ 144 w 1061"/>
                    <a:gd name="T79" fmla="*/ 793 h 804"/>
                    <a:gd name="T80" fmla="*/ 51 w 1061"/>
                    <a:gd name="T81" fmla="*/ 775 h 804"/>
                    <a:gd name="T82" fmla="*/ 96 w 1061"/>
                    <a:gd name="T83" fmla="*/ 742 h 804"/>
                    <a:gd name="T84" fmla="*/ 38 w 1061"/>
                    <a:gd name="T85" fmla="*/ 676 h 804"/>
                    <a:gd name="T86" fmla="*/ 0 w 1061"/>
                    <a:gd name="T87" fmla="*/ 586 h 804"/>
                    <a:gd name="T88" fmla="*/ 27 w 1061"/>
                    <a:gd name="T89" fmla="*/ 473 h 804"/>
                    <a:gd name="T90" fmla="*/ 43 w 1061"/>
                    <a:gd name="T91" fmla="*/ 533 h 804"/>
                    <a:gd name="T92" fmla="*/ 25 w 1061"/>
                    <a:gd name="T93" fmla="*/ 617 h 804"/>
                    <a:gd name="T94" fmla="*/ 79 w 1061"/>
                    <a:gd name="T95" fmla="*/ 616 h 804"/>
                    <a:gd name="T96" fmla="*/ 104 w 1061"/>
                    <a:gd name="T97" fmla="*/ 585 h 804"/>
                    <a:gd name="T98" fmla="*/ 155 w 1061"/>
                    <a:gd name="T99" fmla="*/ 667 h 804"/>
                    <a:gd name="T100" fmla="*/ 286 w 1061"/>
                    <a:gd name="T101" fmla="*/ 597 h 804"/>
                    <a:gd name="T102" fmla="*/ 392 w 1061"/>
                    <a:gd name="T103" fmla="*/ 537 h 804"/>
                    <a:gd name="T104" fmla="*/ 406 w 1061"/>
                    <a:gd name="T105" fmla="*/ 447 h 804"/>
                    <a:gd name="T106" fmla="*/ 354 w 1061"/>
                    <a:gd name="T107" fmla="*/ 447 h 804"/>
                    <a:gd name="T108" fmla="*/ 311 w 1061"/>
                    <a:gd name="T109" fmla="*/ 458 h 804"/>
                    <a:gd name="T110" fmla="*/ 230 w 1061"/>
                    <a:gd name="T111" fmla="*/ 552 h 804"/>
                    <a:gd name="T112" fmla="*/ 169 w 1061"/>
                    <a:gd name="T113" fmla="*/ 577 h 804"/>
                    <a:gd name="T114" fmla="*/ 151 w 1061"/>
                    <a:gd name="T115" fmla="*/ 484 h 804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0" t="0" r="r" b="b"/>
                  <a:pathLst>
                    <a:path w="1061" h="804">
                      <a:moveTo>
                        <a:pt x="90" y="482"/>
                      </a:moveTo>
                      <a:lnTo>
                        <a:pt x="88" y="477"/>
                      </a:lnTo>
                      <a:lnTo>
                        <a:pt x="87" y="469"/>
                      </a:lnTo>
                      <a:lnTo>
                        <a:pt x="87" y="447"/>
                      </a:lnTo>
                      <a:lnTo>
                        <a:pt x="90" y="427"/>
                      </a:lnTo>
                      <a:lnTo>
                        <a:pt x="85" y="402"/>
                      </a:lnTo>
                      <a:lnTo>
                        <a:pt x="85" y="389"/>
                      </a:lnTo>
                      <a:lnTo>
                        <a:pt x="92" y="372"/>
                      </a:lnTo>
                      <a:lnTo>
                        <a:pt x="113" y="351"/>
                      </a:lnTo>
                      <a:lnTo>
                        <a:pt x="131" y="330"/>
                      </a:lnTo>
                      <a:lnTo>
                        <a:pt x="158" y="308"/>
                      </a:lnTo>
                      <a:lnTo>
                        <a:pt x="180" y="299"/>
                      </a:lnTo>
                      <a:lnTo>
                        <a:pt x="193" y="290"/>
                      </a:lnTo>
                      <a:lnTo>
                        <a:pt x="196" y="292"/>
                      </a:lnTo>
                      <a:lnTo>
                        <a:pt x="193" y="316"/>
                      </a:lnTo>
                      <a:lnTo>
                        <a:pt x="189" y="327"/>
                      </a:lnTo>
                      <a:lnTo>
                        <a:pt x="173" y="345"/>
                      </a:lnTo>
                      <a:lnTo>
                        <a:pt x="151" y="354"/>
                      </a:lnTo>
                      <a:lnTo>
                        <a:pt x="131" y="363"/>
                      </a:lnTo>
                      <a:lnTo>
                        <a:pt x="124" y="374"/>
                      </a:lnTo>
                      <a:lnTo>
                        <a:pt x="122" y="387"/>
                      </a:lnTo>
                      <a:lnTo>
                        <a:pt x="139" y="400"/>
                      </a:lnTo>
                      <a:lnTo>
                        <a:pt x="155" y="394"/>
                      </a:lnTo>
                      <a:lnTo>
                        <a:pt x="178" y="391"/>
                      </a:lnTo>
                      <a:lnTo>
                        <a:pt x="194" y="398"/>
                      </a:lnTo>
                      <a:lnTo>
                        <a:pt x="209" y="416"/>
                      </a:lnTo>
                      <a:lnTo>
                        <a:pt x="220" y="413"/>
                      </a:lnTo>
                      <a:lnTo>
                        <a:pt x="234" y="393"/>
                      </a:lnTo>
                      <a:lnTo>
                        <a:pt x="237" y="369"/>
                      </a:lnTo>
                      <a:lnTo>
                        <a:pt x="259" y="345"/>
                      </a:lnTo>
                      <a:lnTo>
                        <a:pt x="273" y="314"/>
                      </a:lnTo>
                      <a:lnTo>
                        <a:pt x="284" y="297"/>
                      </a:lnTo>
                      <a:lnTo>
                        <a:pt x="299" y="270"/>
                      </a:lnTo>
                      <a:lnTo>
                        <a:pt x="326" y="257"/>
                      </a:lnTo>
                      <a:lnTo>
                        <a:pt x="331" y="287"/>
                      </a:lnTo>
                      <a:lnTo>
                        <a:pt x="329" y="316"/>
                      </a:lnTo>
                      <a:lnTo>
                        <a:pt x="338" y="330"/>
                      </a:lnTo>
                      <a:lnTo>
                        <a:pt x="347" y="352"/>
                      </a:lnTo>
                      <a:lnTo>
                        <a:pt x="347" y="380"/>
                      </a:lnTo>
                      <a:lnTo>
                        <a:pt x="351" y="404"/>
                      </a:lnTo>
                      <a:lnTo>
                        <a:pt x="358" y="402"/>
                      </a:lnTo>
                      <a:lnTo>
                        <a:pt x="361" y="402"/>
                      </a:lnTo>
                      <a:lnTo>
                        <a:pt x="369" y="396"/>
                      </a:lnTo>
                      <a:lnTo>
                        <a:pt x="385" y="385"/>
                      </a:lnTo>
                      <a:lnTo>
                        <a:pt x="426" y="380"/>
                      </a:lnTo>
                      <a:lnTo>
                        <a:pt x="455" y="372"/>
                      </a:lnTo>
                      <a:lnTo>
                        <a:pt x="477" y="365"/>
                      </a:lnTo>
                      <a:lnTo>
                        <a:pt x="503" y="343"/>
                      </a:lnTo>
                      <a:lnTo>
                        <a:pt x="556" y="314"/>
                      </a:lnTo>
                      <a:lnTo>
                        <a:pt x="565" y="316"/>
                      </a:lnTo>
                      <a:lnTo>
                        <a:pt x="581" y="312"/>
                      </a:lnTo>
                      <a:lnTo>
                        <a:pt x="602" y="305"/>
                      </a:lnTo>
                      <a:lnTo>
                        <a:pt x="620" y="297"/>
                      </a:lnTo>
                      <a:lnTo>
                        <a:pt x="647" y="276"/>
                      </a:lnTo>
                      <a:lnTo>
                        <a:pt x="647" y="261"/>
                      </a:lnTo>
                      <a:lnTo>
                        <a:pt x="640" y="252"/>
                      </a:lnTo>
                      <a:lnTo>
                        <a:pt x="640" y="241"/>
                      </a:lnTo>
                      <a:lnTo>
                        <a:pt x="645" y="234"/>
                      </a:lnTo>
                      <a:lnTo>
                        <a:pt x="663" y="224"/>
                      </a:lnTo>
                      <a:lnTo>
                        <a:pt x="689" y="212"/>
                      </a:lnTo>
                      <a:lnTo>
                        <a:pt x="726" y="197"/>
                      </a:lnTo>
                      <a:lnTo>
                        <a:pt x="746" y="186"/>
                      </a:lnTo>
                      <a:lnTo>
                        <a:pt x="757" y="168"/>
                      </a:lnTo>
                      <a:lnTo>
                        <a:pt x="739" y="164"/>
                      </a:lnTo>
                      <a:lnTo>
                        <a:pt x="717" y="168"/>
                      </a:lnTo>
                      <a:lnTo>
                        <a:pt x="699" y="166"/>
                      </a:lnTo>
                      <a:lnTo>
                        <a:pt x="701" y="157"/>
                      </a:lnTo>
                      <a:lnTo>
                        <a:pt x="701" y="140"/>
                      </a:lnTo>
                      <a:lnTo>
                        <a:pt x="676" y="142"/>
                      </a:lnTo>
                      <a:lnTo>
                        <a:pt x="647" y="144"/>
                      </a:lnTo>
                      <a:lnTo>
                        <a:pt x="617" y="153"/>
                      </a:lnTo>
                      <a:lnTo>
                        <a:pt x="588" y="164"/>
                      </a:lnTo>
                      <a:lnTo>
                        <a:pt x="552" y="173"/>
                      </a:lnTo>
                      <a:lnTo>
                        <a:pt x="530" y="190"/>
                      </a:lnTo>
                      <a:lnTo>
                        <a:pt x="509" y="217"/>
                      </a:lnTo>
                      <a:lnTo>
                        <a:pt x="485" y="215"/>
                      </a:lnTo>
                      <a:lnTo>
                        <a:pt x="459" y="195"/>
                      </a:lnTo>
                      <a:lnTo>
                        <a:pt x="502" y="173"/>
                      </a:lnTo>
                      <a:lnTo>
                        <a:pt x="521" y="168"/>
                      </a:lnTo>
                      <a:lnTo>
                        <a:pt x="538" y="148"/>
                      </a:lnTo>
                      <a:lnTo>
                        <a:pt x="561" y="122"/>
                      </a:lnTo>
                      <a:lnTo>
                        <a:pt x="592" y="104"/>
                      </a:lnTo>
                      <a:lnTo>
                        <a:pt x="608" y="91"/>
                      </a:lnTo>
                      <a:lnTo>
                        <a:pt x="626" y="80"/>
                      </a:lnTo>
                      <a:lnTo>
                        <a:pt x="642" y="93"/>
                      </a:lnTo>
                      <a:lnTo>
                        <a:pt x="654" y="102"/>
                      </a:lnTo>
                      <a:lnTo>
                        <a:pt x="672" y="102"/>
                      </a:lnTo>
                      <a:lnTo>
                        <a:pt x="694" y="104"/>
                      </a:lnTo>
                      <a:lnTo>
                        <a:pt x="716" y="111"/>
                      </a:lnTo>
                      <a:lnTo>
                        <a:pt x="735" y="111"/>
                      </a:lnTo>
                      <a:lnTo>
                        <a:pt x="760" y="100"/>
                      </a:lnTo>
                      <a:lnTo>
                        <a:pt x="786" y="89"/>
                      </a:lnTo>
                      <a:lnTo>
                        <a:pt x="796" y="80"/>
                      </a:lnTo>
                      <a:lnTo>
                        <a:pt x="809" y="56"/>
                      </a:lnTo>
                      <a:lnTo>
                        <a:pt x="816" y="34"/>
                      </a:lnTo>
                      <a:lnTo>
                        <a:pt x="822" y="9"/>
                      </a:lnTo>
                      <a:lnTo>
                        <a:pt x="845" y="3"/>
                      </a:lnTo>
                      <a:lnTo>
                        <a:pt x="868" y="0"/>
                      </a:lnTo>
                      <a:lnTo>
                        <a:pt x="892" y="0"/>
                      </a:lnTo>
                      <a:lnTo>
                        <a:pt x="928" y="9"/>
                      </a:lnTo>
                      <a:lnTo>
                        <a:pt x="973" y="21"/>
                      </a:lnTo>
                      <a:lnTo>
                        <a:pt x="1039" y="42"/>
                      </a:lnTo>
                      <a:lnTo>
                        <a:pt x="1046" y="60"/>
                      </a:lnTo>
                      <a:lnTo>
                        <a:pt x="1052" y="63"/>
                      </a:lnTo>
                      <a:lnTo>
                        <a:pt x="1061" y="73"/>
                      </a:lnTo>
                      <a:lnTo>
                        <a:pt x="1059" y="82"/>
                      </a:lnTo>
                      <a:lnTo>
                        <a:pt x="1044" y="95"/>
                      </a:lnTo>
                      <a:lnTo>
                        <a:pt x="1019" y="102"/>
                      </a:lnTo>
                      <a:lnTo>
                        <a:pt x="994" y="104"/>
                      </a:lnTo>
                      <a:lnTo>
                        <a:pt x="971" y="96"/>
                      </a:lnTo>
                      <a:lnTo>
                        <a:pt x="935" y="93"/>
                      </a:lnTo>
                      <a:lnTo>
                        <a:pt x="910" y="93"/>
                      </a:lnTo>
                      <a:lnTo>
                        <a:pt x="901" y="102"/>
                      </a:lnTo>
                      <a:lnTo>
                        <a:pt x="911" y="122"/>
                      </a:lnTo>
                      <a:lnTo>
                        <a:pt x="937" y="133"/>
                      </a:lnTo>
                      <a:lnTo>
                        <a:pt x="980" y="137"/>
                      </a:lnTo>
                      <a:lnTo>
                        <a:pt x="1003" y="129"/>
                      </a:lnTo>
                      <a:lnTo>
                        <a:pt x="1039" y="140"/>
                      </a:lnTo>
                      <a:lnTo>
                        <a:pt x="1043" y="155"/>
                      </a:lnTo>
                      <a:lnTo>
                        <a:pt x="1026" y="170"/>
                      </a:lnTo>
                      <a:lnTo>
                        <a:pt x="1007" y="177"/>
                      </a:lnTo>
                      <a:lnTo>
                        <a:pt x="1005" y="179"/>
                      </a:lnTo>
                      <a:lnTo>
                        <a:pt x="982" y="179"/>
                      </a:lnTo>
                      <a:lnTo>
                        <a:pt x="944" y="184"/>
                      </a:lnTo>
                      <a:lnTo>
                        <a:pt x="913" y="186"/>
                      </a:lnTo>
                      <a:lnTo>
                        <a:pt x="884" y="188"/>
                      </a:lnTo>
                      <a:lnTo>
                        <a:pt x="856" y="199"/>
                      </a:lnTo>
                      <a:lnTo>
                        <a:pt x="818" y="217"/>
                      </a:lnTo>
                      <a:lnTo>
                        <a:pt x="795" y="243"/>
                      </a:lnTo>
                      <a:lnTo>
                        <a:pt x="773" y="272"/>
                      </a:lnTo>
                      <a:lnTo>
                        <a:pt x="748" y="310"/>
                      </a:lnTo>
                      <a:lnTo>
                        <a:pt x="725" y="358"/>
                      </a:lnTo>
                      <a:lnTo>
                        <a:pt x="690" y="389"/>
                      </a:lnTo>
                      <a:lnTo>
                        <a:pt x="665" y="409"/>
                      </a:lnTo>
                      <a:lnTo>
                        <a:pt x="636" y="442"/>
                      </a:lnTo>
                      <a:lnTo>
                        <a:pt x="617" y="469"/>
                      </a:lnTo>
                      <a:lnTo>
                        <a:pt x="584" y="502"/>
                      </a:lnTo>
                      <a:lnTo>
                        <a:pt x="568" y="506"/>
                      </a:lnTo>
                      <a:lnTo>
                        <a:pt x="568" y="491"/>
                      </a:lnTo>
                      <a:lnTo>
                        <a:pt x="554" y="489"/>
                      </a:lnTo>
                      <a:lnTo>
                        <a:pt x="539" y="497"/>
                      </a:lnTo>
                      <a:lnTo>
                        <a:pt x="525" y="508"/>
                      </a:lnTo>
                      <a:lnTo>
                        <a:pt x="493" y="526"/>
                      </a:lnTo>
                      <a:lnTo>
                        <a:pt x="478" y="537"/>
                      </a:lnTo>
                      <a:lnTo>
                        <a:pt x="455" y="559"/>
                      </a:lnTo>
                      <a:lnTo>
                        <a:pt x="435" y="575"/>
                      </a:lnTo>
                      <a:lnTo>
                        <a:pt x="426" y="599"/>
                      </a:lnTo>
                      <a:lnTo>
                        <a:pt x="417" y="617"/>
                      </a:lnTo>
                      <a:lnTo>
                        <a:pt x="405" y="638"/>
                      </a:lnTo>
                      <a:lnTo>
                        <a:pt x="383" y="672"/>
                      </a:lnTo>
                      <a:lnTo>
                        <a:pt x="369" y="689"/>
                      </a:lnTo>
                      <a:lnTo>
                        <a:pt x="354" y="711"/>
                      </a:lnTo>
                      <a:lnTo>
                        <a:pt x="331" y="733"/>
                      </a:lnTo>
                      <a:lnTo>
                        <a:pt x="309" y="749"/>
                      </a:lnTo>
                      <a:lnTo>
                        <a:pt x="266" y="767"/>
                      </a:lnTo>
                      <a:lnTo>
                        <a:pt x="241" y="780"/>
                      </a:lnTo>
                      <a:lnTo>
                        <a:pt x="220" y="780"/>
                      </a:lnTo>
                      <a:lnTo>
                        <a:pt x="202" y="780"/>
                      </a:lnTo>
                      <a:lnTo>
                        <a:pt x="176" y="787"/>
                      </a:lnTo>
                      <a:lnTo>
                        <a:pt x="144" y="793"/>
                      </a:lnTo>
                      <a:lnTo>
                        <a:pt x="115" y="795"/>
                      </a:lnTo>
                      <a:lnTo>
                        <a:pt x="85" y="804"/>
                      </a:lnTo>
                      <a:lnTo>
                        <a:pt x="67" y="793"/>
                      </a:lnTo>
                      <a:lnTo>
                        <a:pt x="51" y="775"/>
                      </a:lnTo>
                      <a:lnTo>
                        <a:pt x="61" y="767"/>
                      </a:lnTo>
                      <a:lnTo>
                        <a:pt x="78" y="769"/>
                      </a:lnTo>
                      <a:lnTo>
                        <a:pt x="94" y="760"/>
                      </a:lnTo>
                      <a:lnTo>
                        <a:pt x="96" y="742"/>
                      </a:lnTo>
                      <a:lnTo>
                        <a:pt x="88" y="733"/>
                      </a:lnTo>
                      <a:lnTo>
                        <a:pt x="74" y="718"/>
                      </a:lnTo>
                      <a:lnTo>
                        <a:pt x="61" y="700"/>
                      </a:lnTo>
                      <a:lnTo>
                        <a:pt x="38" y="676"/>
                      </a:lnTo>
                      <a:lnTo>
                        <a:pt x="16" y="658"/>
                      </a:lnTo>
                      <a:lnTo>
                        <a:pt x="6" y="643"/>
                      </a:lnTo>
                      <a:lnTo>
                        <a:pt x="0" y="619"/>
                      </a:lnTo>
                      <a:lnTo>
                        <a:pt x="0" y="586"/>
                      </a:lnTo>
                      <a:lnTo>
                        <a:pt x="6" y="555"/>
                      </a:lnTo>
                      <a:lnTo>
                        <a:pt x="11" y="521"/>
                      </a:lnTo>
                      <a:lnTo>
                        <a:pt x="15" y="486"/>
                      </a:lnTo>
                      <a:lnTo>
                        <a:pt x="27" y="473"/>
                      </a:lnTo>
                      <a:lnTo>
                        <a:pt x="40" y="468"/>
                      </a:lnTo>
                      <a:lnTo>
                        <a:pt x="45" y="478"/>
                      </a:lnTo>
                      <a:lnTo>
                        <a:pt x="45" y="506"/>
                      </a:lnTo>
                      <a:lnTo>
                        <a:pt x="43" y="533"/>
                      </a:lnTo>
                      <a:lnTo>
                        <a:pt x="40" y="553"/>
                      </a:lnTo>
                      <a:lnTo>
                        <a:pt x="29" y="575"/>
                      </a:lnTo>
                      <a:lnTo>
                        <a:pt x="25" y="599"/>
                      </a:lnTo>
                      <a:lnTo>
                        <a:pt x="25" y="617"/>
                      </a:lnTo>
                      <a:lnTo>
                        <a:pt x="38" y="628"/>
                      </a:lnTo>
                      <a:lnTo>
                        <a:pt x="56" y="639"/>
                      </a:lnTo>
                      <a:lnTo>
                        <a:pt x="70" y="632"/>
                      </a:lnTo>
                      <a:lnTo>
                        <a:pt x="79" y="616"/>
                      </a:lnTo>
                      <a:lnTo>
                        <a:pt x="83" y="592"/>
                      </a:lnTo>
                      <a:lnTo>
                        <a:pt x="83" y="566"/>
                      </a:lnTo>
                      <a:lnTo>
                        <a:pt x="97" y="575"/>
                      </a:lnTo>
                      <a:lnTo>
                        <a:pt x="104" y="585"/>
                      </a:lnTo>
                      <a:lnTo>
                        <a:pt x="113" y="603"/>
                      </a:lnTo>
                      <a:lnTo>
                        <a:pt x="126" y="630"/>
                      </a:lnTo>
                      <a:lnTo>
                        <a:pt x="137" y="654"/>
                      </a:lnTo>
                      <a:lnTo>
                        <a:pt x="155" y="667"/>
                      </a:lnTo>
                      <a:lnTo>
                        <a:pt x="211" y="667"/>
                      </a:lnTo>
                      <a:lnTo>
                        <a:pt x="243" y="652"/>
                      </a:lnTo>
                      <a:lnTo>
                        <a:pt x="266" y="625"/>
                      </a:lnTo>
                      <a:lnTo>
                        <a:pt x="286" y="597"/>
                      </a:lnTo>
                      <a:lnTo>
                        <a:pt x="302" y="568"/>
                      </a:lnTo>
                      <a:lnTo>
                        <a:pt x="322" y="553"/>
                      </a:lnTo>
                      <a:lnTo>
                        <a:pt x="360" y="548"/>
                      </a:lnTo>
                      <a:lnTo>
                        <a:pt x="392" y="537"/>
                      </a:lnTo>
                      <a:lnTo>
                        <a:pt x="412" y="513"/>
                      </a:lnTo>
                      <a:lnTo>
                        <a:pt x="426" y="486"/>
                      </a:lnTo>
                      <a:lnTo>
                        <a:pt x="423" y="449"/>
                      </a:lnTo>
                      <a:lnTo>
                        <a:pt x="406" y="447"/>
                      </a:lnTo>
                      <a:lnTo>
                        <a:pt x="363" y="466"/>
                      </a:lnTo>
                      <a:lnTo>
                        <a:pt x="354" y="471"/>
                      </a:lnTo>
                      <a:lnTo>
                        <a:pt x="353" y="464"/>
                      </a:lnTo>
                      <a:lnTo>
                        <a:pt x="354" y="447"/>
                      </a:lnTo>
                      <a:lnTo>
                        <a:pt x="354" y="440"/>
                      </a:lnTo>
                      <a:lnTo>
                        <a:pt x="342" y="438"/>
                      </a:lnTo>
                      <a:lnTo>
                        <a:pt x="327" y="446"/>
                      </a:lnTo>
                      <a:lnTo>
                        <a:pt x="311" y="458"/>
                      </a:lnTo>
                      <a:lnTo>
                        <a:pt x="290" y="477"/>
                      </a:lnTo>
                      <a:lnTo>
                        <a:pt x="273" y="499"/>
                      </a:lnTo>
                      <a:lnTo>
                        <a:pt x="250" y="528"/>
                      </a:lnTo>
                      <a:lnTo>
                        <a:pt x="230" y="552"/>
                      </a:lnTo>
                      <a:lnTo>
                        <a:pt x="212" y="570"/>
                      </a:lnTo>
                      <a:lnTo>
                        <a:pt x="196" y="588"/>
                      </a:lnTo>
                      <a:lnTo>
                        <a:pt x="176" y="585"/>
                      </a:lnTo>
                      <a:lnTo>
                        <a:pt x="169" y="577"/>
                      </a:lnTo>
                      <a:lnTo>
                        <a:pt x="160" y="550"/>
                      </a:lnTo>
                      <a:lnTo>
                        <a:pt x="155" y="526"/>
                      </a:lnTo>
                      <a:lnTo>
                        <a:pt x="158" y="504"/>
                      </a:lnTo>
                      <a:lnTo>
                        <a:pt x="151" y="484"/>
                      </a:lnTo>
                      <a:lnTo>
                        <a:pt x="110" y="480"/>
                      </a:lnTo>
                      <a:lnTo>
                        <a:pt x="90" y="48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850" name="Freeform 459"/>
                <p:cNvSpPr>
                  <a:spLocks/>
                </p:cNvSpPr>
                <p:nvPr/>
              </p:nvSpPr>
              <p:spPr bwMode="auto">
                <a:xfrm>
                  <a:off x="756" y="2899"/>
                  <a:ext cx="138" cy="250"/>
                </a:xfrm>
                <a:custGeom>
                  <a:avLst/>
                  <a:gdLst>
                    <a:gd name="T0" fmla="*/ 2 w 138"/>
                    <a:gd name="T1" fmla="*/ 40 h 250"/>
                    <a:gd name="T2" fmla="*/ 36 w 138"/>
                    <a:gd name="T3" fmla="*/ 7 h 250"/>
                    <a:gd name="T4" fmla="*/ 59 w 138"/>
                    <a:gd name="T5" fmla="*/ 1 h 250"/>
                    <a:gd name="T6" fmla="*/ 81 w 138"/>
                    <a:gd name="T7" fmla="*/ 0 h 250"/>
                    <a:gd name="T8" fmla="*/ 95 w 138"/>
                    <a:gd name="T9" fmla="*/ 5 h 250"/>
                    <a:gd name="T10" fmla="*/ 108 w 138"/>
                    <a:gd name="T11" fmla="*/ 21 h 250"/>
                    <a:gd name="T12" fmla="*/ 109 w 138"/>
                    <a:gd name="T13" fmla="*/ 38 h 250"/>
                    <a:gd name="T14" fmla="*/ 113 w 138"/>
                    <a:gd name="T15" fmla="*/ 53 h 250"/>
                    <a:gd name="T16" fmla="*/ 122 w 138"/>
                    <a:gd name="T17" fmla="*/ 65 h 250"/>
                    <a:gd name="T18" fmla="*/ 129 w 138"/>
                    <a:gd name="T19" fmla="*/ 78 h 250"/>
                    <a:gd name="T20" fmla="*/ 136 w 138"/>
                    <a:gd name="T21" fmla="*/ 98 h 250"/>
                    <a:gd name="T22" fmla="*/ 138 w 138"/>
                    <a:gd name="T23" fmla="*/ 124 h 250"/>
                    <a:gd name="T24" fmla="*/ 133 w 138"/>
                    <a:gd name="T25" fmla="*/ 142 h 250"/>
                    <a:gd name="T26" fmla="*/ 129 w 138"/>
                    <a:gd name="T27" fmla="*/ 155 h 250"/>
                    <a:gd name="T28" fmla="*/ 126 w 138"/>
                    <a:gd name="T29" fmla="*/ 160 h 250"/>
                    <a:gd name="T30" fmla="*/ 120 w 138"/>
                    <a:gd name="T31" fmla="*/ 166 h 250"/>
                    <a:gd name="T32" fmla="*/ 97 w 138"/>
                    <a:gd name="T33" fmla="*/ 179 h 250"/>
                    <a:gd name="T34" fmla="*/ 82 w 138"/>
                    <a:gd name="T35" fmla="*/ 193 h 250"/>
                    <a:gd name="T36" fmla="*/ 72 w 138"/>
                    <a:gd name="T37" fmla="*/ 217 h 250"/>
                    <a:gd name="T38" fmla="*/ 63 w 138"/>
                    <a:gd name="T39" fmla="*/ 235 h 250"/>
                    <a:gd name="T40" fmla="*/ 34 w 138"/>
                    <a:gd name="T41" fmla="*/ 250 h 250"/>
                    <a:gd name="T42" fmla="*/ 16 w 138"/>
                    <a:gd name="T43" fmla="*/ 246 h 250"/>
                    <a:gd name="T44" fmla="*/ 5 w 138"/>
                    <a:gd name="T45" fmla="*/ 232 h 250"/>
                    <a:gd name="T46" fmla="*/ 0 w 138"/>
                    <a:gd name="T47" fmla="*/ 215 h 250"/>
                    <a:gd name="T48" fmla="*/ 2 w 138"/>
                    <a:gd name="T49" fmla="*/ 159 h 250"/>
                    <a:gd name="T50" fmla="*/ 2 w 138"/>
                    <a:gd name="T51" fmla="*/ 113 h 250"/>
                    <a:gd name="T52" fmla="*/ 0 w 138"/>
                    <a:gd name="T53" fmla="*/ 91 h 250"/>
                    <a:gd name="T54" fmla="*/ 0 w 138"/>
                    <a:gd name="T55" fmla="*/ 63 h 250"/>
                    <a:gd name="T56" fmla="*/ 2 w 138"/>
                    <a:gd name="T57" fmla="*/ 40 h 250"/>
                    <a:gd name="T58" fmla="*/ 2 w 138"/>
                    <a:gd name="T59" fmla="*/ 21 h 250"/>
                    <a:gd name="T60" fmla="*/ 2 w 138"/>
                    <a:gd name="T61" fmla="*/ 40 h 25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138" h="250">
                      <a:moveTo>
                        <a:pt x="2" y="40"/>
                      </a:moveTo>
                      <a:lnTo>
                        <a:pt x="36" y="7"/>
                      </a:lnTo>
                      <a:lnTo>
                        <a:pt x="59" y="1"/>
                      </a:lnTo>
                      <a:lnTo>
                        <a:pt x="81" y="0"/>
                      </a:lnTo>
                      <a:lnTo>
                        <a:pt x="95" y="5"/>
                      </a:lnTo>
                      <a:lnTo>
                        <a:pt x="108" y="21"/>
                      </a:lnTo>
                      <a:lnTo>
                        <a:pt x="109" y="38"/>
                      </a:lnTo>
                      <a:lnTo>
                        <a:pt x="113" y="53"/>
                      </a:lnTo>
                      <a:lnTo>
                        <a:pt x="122" y="65"/>
                      </a:lnTo>
                      <a:lnTo>
                        <a:pt x="129" y="78"/>
                      </a:lnTo>
                      <a:lnTo>
                        <a:pt x="136" y="98"/>
                      </a:lnTo>
                      <a:lnTo>
                        <a:pt x="138" y="124"/>
                      </a:lnTo>
                      <a:lnTo>
                        <a:pt x="133" y="142"/>
                      </a:lnTo>
                      <a:lnTo>
                        <a:pt x="129" y="155"/>
                      </a:lnTo>
                      <a:lnTo>
                        <a:pt x="126" y="160"/>
                      </a:lnTo>
                      <a:lnTo>
                        <a:pt x="120" y="166"/>
                      </a:lnTo>
                      <a:lnTo>
                        <a:pt x="97" y="179"/>
                      </a:lnTo>
                      <a:lnTo>
                        <a:pt x="82" y="193"/>
                      </a:lnTo>
                      <a:lnTo>
                        <a:pt x="72" y="217"/>
                      </a:lnTo>
                      <a:lnTo>
                        <a:pt x="63" y="235"/>
                      </a:lnTo>
                      <a:lnTo>
                        <a:pt x="34" y="250"/>
                      </a:lnTo>
                      <a:lnTo>
                        <a:pt x="16" y="246"/>
                      </a:lnTo>
                      <a:lnTo>
                        <a:pt x="5" y="232"/>
                      </a:lnTo>
                      <a:lnTo>
                        <a:pt x="0" y="215"/>
                      </a:lnTo>
                      <a:lnTo>
                        <a:pt x="2" y="159"/>
                      </a:lnTo>
                      <a:lnTo>
                        <a:pt x="2" y="113"/>
                      </a:lnTo>
                      <a:lnTo>
                        <a:pt x="0" y="91"/>
                      </a:lnTo>
                      <a:lnTo>
                        <a:pt x="0" y="63"/>
                      </a:lnTo>
                      <a:lnTo>
                        <a:pt x="2" y="40"/>
                      </a:lnTo>
                      <a:lnTo>
                        <a:pt x="2" y="21"/>
                      </a:lnTo>
                      <a:lnTo>
                        <a:pt x="2" y="40"/>
                      </a:lnTo>
                      <a:close/>
                    </a:path>
                  </a:pathLst>
                </a:custGeom>
                <a:solidFill>
                  <a:srgbClr val="FFB2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851" name="Freeform 460"/>
                <p:cNvSpPr>
                  <a:spLocks/>
                </p:cNvSpPr>
                <p:nvPr/>
              </p:nvSpPr>
              <p:spPr bwMode="auto">
                <a:xfrm>
                  <a:off x="756" y="2899"/>
                  <a:ext cx="138" cy="250"/>
                </a:xfrm>
                <a:custGeom>
                  <a:avLst/>
                  <a:gdLst>
                    <a:gd name="T0" fmla="*/ 2 w 138"/>
                    <a:gd name="T1" fmla="*/ 40 h 250"/>
                    <a:gd name="T2" fmla="*/ 36 w 138"/>
                    <a:gd name="T3" fmla="*/ 7 h 250"/>
                    <a:gd name="T4" fmla="*/ 59 w 138"/>
                    <a:gd name="T5" fmla="*/ 1 h 250"/>
                    <a:gd name="T6" fmla="*/ 81 w 138"/>
                    <a:gd name="T7" fmla="*/ 0 h 250"/>
                    <a:gd name="T8" fmla="*/ 95 w 138"/>
                    <a:gd name="T9" fmla="*/ 5 h 250"/>
                    <a:gd name="T10" fmla="*/ 108 w 138"/>
                    <a:gd name="T11" fmla="*/ 21 h 250"/>
                    <a:gd name="T12" fmla="*/ 109 w 138"/>
                    <a:gd name="T13" fmla="*/ 38 h 250"/>
                    <a:gd name="T14" fmla="*/ 113 w 138"/>
                    <a:gd name="T15" fmla="*/ 53 h 250"/>
                    <a:gd name="T16" fmla="*/ 122 w 138"/>
                    <a:gd name="T17" fmla="*/ 65 h 250"/>
                    <a:gd name="T18" fmla="*/ 129 w 138"/>
                    <a:gd name="T19" fmla="*/ 78 h 250"/>
                    <a:gd name="T20" fmla="*/ 136 w 138"/>
                    <a:gd name="T21" fmla="*/ 98 h 250"/>
                    <a:gd name="T22" fmla="*/ 138 w 138"/>
                    <a:gd name="T23" fmla="*/ 124 h 250"/>
                    <a:gd name="T24" fmla="*/ 133 w 138"/>
                    <a:gd name="T25" fmla="*/ 142 h 250"/>
                    <a:gd name="T26" fmla="*/ 129 w 138"/>
                    <a:gd name="T27" fmla="*/ 155 h 250"/>
                    <a:gd name="T28" fmla="*/ 126 w 138"/>
                    <a:gd name="T29" fmla="*/ 160 h 250"/>
                    <a:gd name="T30" fmla="*/ 120 w 138"/>
                    <a:gd name="T31" fmla="*/ 166 h 250"/>
                    <a:gd name="T32" fmla="*/ 97 w 138"/>
                    <a:gd name="T33" fmla="*/ 179 h 250"/>
                    <a:gd name="T34" fmla="*/ 82 w 138"/>
                    <a:gd name="T35" fmla="*/ 193 h 250"/>
                    <a:gd name="T36" fmla="*/ 72 w 138"/>
                    <a:gd name="T37" fmla="*/ 217 h 250"/>
                    <a:gd name="T38" fmla="*/ 63 w 138"/>
                    <a:gd name="T39" fmla="*/ 235 h 250"/>
                    <a:gd name="T40" fmla="*/ 34 w 138"/>
                    <a:gd name="T41" fmla="*/ 250 h 250"/>
                    <a:gd name="T42" fmla="*/ 16 w 138"/>
                    <a:gd name="T43" fmla="*/ 246 h 250"/>
                    <a:gd name="T44" fmla="*/ 5 w 138"/>
                    <a:gd name="T45" fmla="*/ 232 h 250"/>
                    <a:gd name="T46" fmla="*/ 0 w 138"/>
                    <a:gd name="T47" fmla="*/ 215 h 250"/>
                    <a:gd name="T48" fmla="*/ 2 w 138"/>
                    <a:gd name="T49" fmla="*/ 159 h 250"/>
                    <a:gd name="T50" fmla="*/ 2 w 138"/>
                    <a:gd name="T51" fmla="*/ 113 h 250"/>
                    <a:gd name="T52" fmla="*/ 0 w 138"/>
                    <a:gd name="T53" fmla="*/ 91 h 250"/>
                    <a:gd name="T54" fmla="*/ 0 w 138"/>
                    <a:gd name="T55" fmla="*/ 63 h 250"/>
                    <a:gd name="T56" fmla="*/ 2 w 138"/>
                    <a:gd name="T57" fmla="*/ 40 h 250"/>
                    <a:gd name="T58" fmla="*/ 2 w 138"/>
                    <a:gd name="T59" fmla="*/ 21 h 250"/>
                    <a:gd name="T60" fmla="*/ 2 w 138"/>
                    <a:gd name="T61" fmla="*/ 40 h 25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138" h="250">
                      <a:moveTo>
                        <a:pt x="2" y="40"/>
                      </a:moveTo>
                      <a:lnTo>
                        <a:pt x="36" y="7"/>
                      </a:lnTo>
                      <a:lnTo>
                        <a:pt x="59" y="1"/>
                      </a:lnTo>
                      <a:lnTo>
                        <a:pt x="81" y="0"/>
                      </a:lnTo>
                      <a:lnTo>
                        <a:pt x="95" y="5"/>
                      </a:lnTo>
                      <a:lnTo>
                        <a:pt x="108" y="21"/>
                      </a:lnTo>
                      <a:lnTo>
                        <a:pt x="109" y="38"/>
                      </a:lnTo>
                      <a:lnTo>
                        <a:pt x="113" y="53"/>
                      </a:lnTo>
                      <a:lnTo>
                        <a:pt x="122" y="65"/>
                      </a:lnTo>
                      <a:lnTo>
                        <a:pt x="129" y="78"/>
                      </a:lnTo>
                      <a:lnTo>
                        <a:pt x="136" y="98"/>
                      </a:lnTo>
                      <a:lnTo>
                        <a:pt x="138" y="124"/>
                      </a:lnTo>
                      <a:lnTo>
                        <a:pt x="133" y="142"/>
                      </a:lnTo>
                      <a:lnTo>
                        <a:pt x="129" y="155"/>
                      </a:lnTo>
                      <a:lnTo>
                        <a:pt x="126" y="160"/>
                      </a:lnTo>
                      <a:lnTo>
                        <a:pt x="120" y="166"/>
                      </a:lnTo>
                      <a:lnTo>
                        <a:pt x="97" y="179"/>
                      </a:lnTo>
                      <a:lnTo>
                        <a:pt x="82" y="193"/>
                      </a:lnTo>
                      <a:lnTo>
                        <a:pt x="72" y="217"/>
                      </a:lnTo>
                      <a:lnTo>
                        <a:pt x="63" y="235"/>
                      </a:lnTo>
                      <a:lnTo>
                        <a:pt x="34" y="250"/>
                      </a:lnTo>
                      <a:lnTo>
                        <a:pt x="16" y="246"/>
                      </a:lnTo>
                      <a:lnTo>
                        <a:pt x="5" y="232"/>
                      </a:lnTo>
                      <a:lnTo>
                        <a:pt x="0" y="215"/>
                      </a:lnTo>
                      <a:lnTo>
                        <a:pt x="2" y="159"/>
                      </a:lnTo>
                      <a:lnTo>
                        <a:pt x="2" y="113"/>
                      </a:lnTo>
                      <a:lnTo>
                        <a:pt x="0" y="91"/>
                      </a:lnTo>
                      <a:lnTo>
                        <a:pt x="0" y="63"/>
                      </a:lnTo>
                      <a:lnTo>
                        <a:pt x="2" y="40"/>
                      </a:lnTo>
                      <a:lnTo>
                        <a:pt x="2" y="21"/>
                      </a:lnTo>
                      <a:lnTo>
                        <a:pt x="2" y="4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852" name="Freeform 461"/>
                <p:cNvSpPr>
                  <a:spLocks/>
                </p:cNvSpPr>
                <p:nvPr/>
              </p:nvSpPr>
              <p:spPr bwMode="auto">
                <a:xfrm>
                  <a:off x="1108" y="2732"/>
                  <a:ext cx="1380" cy="713"/>
                </a:xfrm>
                <a:custGeom>
                  <a:avLst/>
                  <a:gdLst>
                    <a:gd name="T0" fmla="*/ 597 w 1380"/>
                    <a:gd name="T1" fmla="*/ 84 h 713"/>
                    <a:gd name="T2" fmla="*/ 496 w 1380"/>
                    <a:gd name="T3" fmla="*/ 124 h 713"/>
                    <a:gd name="T4" fmla="*/ 595 w 1380"/>
                    <a:gd name="T5" fmla="*/ 183 h 713"/>
                    <a:gd name="T6" fmla="*/ 722 w 1380"/>
                    <a:gd name="T7" fmla="*/ 214 h 713"/>
                    <a:gd name="T8" fmla="*/ 798 w 1380"/>
                    <a:gd name="T9" fmla="*/ 209 h 713"/>
                    <a:gd name="T10" fmla="*/ 751 w 1380"/>
                    <a:gd name="T11" fmla="*/ 247 h 713"/>
                    <a:gd name="T12" fmla="*/ 615 w 1380"/>
                    <a:gd name="T13" fmla="*/ 223 h 713"/>
                    <a:gd name="T14" fmla="*/ 582 w 1380"/>
                    <a:gd name="T15" fmla="*/ 245 h 713"/>
                    <a:gd name="T16" fmla="*/ 268 w 1380"/>
                    <a:gd name="T17" fmla="*/ 167 h 713"/>
                    <a:gd name="T18" fmla="*/ 70 w 1380"/>
                    <a:gd name="T19" fmla="*/ 267 h 713"/>
                    <a:gd name="T20" fmla="*/ 174 w 1380"/>
                    <a:gd name="T21" fmla="*/ 294 h 713"/>
                    <a:gd name="T22" fmla="*/ 198 w 1380"/>
                    <a:gd name="T23" fmla="*/ 346 h 713"/>
                    <a:gd name="T24" fmla="*/ 338 w 1380"/>
                    <a:gd name="T25" fmla="*/ 379 h 713"/>
                    <a:gd name="T26" fmla="*/ 305 w 1380"/>
                    <a:gd name="T27" fmla="*/ 322 h 713"/>
                    <a:gd name="T28" fmla="*/ 397 w 1380"/>
                    <a:gd name="T29" fmla="*/ 309 h 713"/>
                    <a:gd name="T30" fmla="*/ 406 w 1380"/>
                    <a:gd name="T31" fmla="*/ 353 h 713"/>
                    <a:gd name="T32" fmla="*/ 444 w 1380"/>
                    <a:gd name="T33" fmla="*/ 298 h 713"/>
                    <a:gd name="T34" fmla="*/ 548 w 1380"/>
                    <a:gd name="T35" fmla="*/ 278 h 713"/>
                    <a:gd name="T36" fmla="*/ 589 w 1380"/>
                    <a:gd name="T37" fmla="*/ 344 h 713"/>
                    <a:gd name="T38" fmla="*/ 505 w 1380"/>
                    <a:gd name="T39" fmla="*/ 324 h 713"/>
                    <a:gd name="T40" fmla="*/ 428 w 1380"/>
                    <a:gd name="T41" fmla="*/ 391 h 713"/>
                    <a:gd name="T42" fmla="*/ 413 w 1380"/>
                    <a:gd name="T43" fmla="*/ 446 h 713"/>
                    <a:gd name="T44" fmla="*/ 232 w 1380"/>
                    <a:gd name="T45" fmla="*/ 468 h 713"/>
                    <a:gd name="T46" fmla="*/ 397 w 1380"/>
                    <a:gd name="T47" fmla="*/ 538 h 713"/>
                    <a:gd name="T48" fmla="*/ 550 w 1380"/>
                    <a:gd name="T49" fmla="*/ 518 h 713"/>
                    <a:gd name="T50" fmla="*/ 692 w 1380"/>
                    <a:gd name="T51" fmla="*/ 496 h 713"/>
                    <a:gd name="T52" fmla="*/ 726 w 1380"/>
                    <a:gd name="T53" fmla="*/ 561 h 713"/>
                    <a:gd name="T54" fmla="*/ 607 w 1380"/>
                    <a:gd name="T55" fmla="*/ 554 h 713"/>
                    <a:gd name="T56" fmla="*/ 591 w 1380"/>
                    <a:gd name="T57" fmla="*/ 580 h 713"/>
                    <a:gd name="T58" fmla="*/ 704 w 1380"/>
                    <a:gd name="T59" fmla="*/ 660 h 713"/>
                    <a:gd name="T60" fmla="*/ 762 w 1380"/>
                    <a:gd name="T61" fmla="*/ 589 h 713"/>
                    <a:gd name="T62" fmla="*/ 850 w 1380"/>
                    <a:gd name="T63" fmla="*/ 613 h 713"/>
                    <a:gd name="T64" fmla="*/ 872 w 1380"/>
                    <a:gd name="T65" fmla="*/ 576 h 713"/>
                    <a:gd name="T66" fmla="*/ 974 w 1380"/>
                    <a:gd name="T67" fmla="*/ 543 h 713"/>
                    <a:gd name="T68" fmla="*/ 1100 w 1380"/>
                    <a:gd name="T69" fmla="*/ 592 h 713"/>
                    <a:gd name="T70" fmla="*/ 915 w 1380"/>
                    <a:gd name="T71" fmla="*/ 591 h 713"/>
                    <a:gd name="T72" fmla="*/ 978 w 1380"/>
                    <a:gd name="T73" fmla="*/ 638 h 713"/>
                    <a:gd name="T74" fmla="*/ 956 w 1380"/>
                    <a:gd name="T75" fmla="*/ 702 h 713"/>
                    <a:gd name="T76" fmla="*/ 1103 w 1380"/>
                    <a:gd name="T77" fmla="*/ 678 h 713"/>
                    <a:gd name="T78" fmla="*/ 1307 w 1380"/>
                    <a:gd name="T79" fmla="*/ 656 h 713"/>
                    <a:gd name="T80" fmla="*/ 1323 w 1380"/>
                    <a:gd name="T81" fmla="*/ 609 h 713"/>
                    <a:gd name="T82" fmla="*/ 1244 w 1380"/>
                    <a:gd name="T83" fmla="*/ 518 h 713"/>
                    <a:gd name="T84" fmla="*/ 1199 w 1380"/>
                    <a:gd name="T85" fmla="*/ 463 h 713"/>
                    <a:gd name="T86" fmla="*/ 1118 w 1380"/>
                    <a:gd name="T87" fmla="*/ 419 h 713"/>
                    <a:gd name="T88" fmla="*/ 967 w 1380"/>
                    <a:gd name="T89" fmla="*/ 369 h 713"/>
                    <a:gd name="T90" fmla="*/ 868 w 1380"/>
                    <a:gd name="T91" fmla="*/ 278 h 713"/>
                    <a:gd name="T92" fmla="*/ 929 w 1380"/>
                    <a:gd name="T93" fmla="*/ 307 h 713"/>
                    <a:gd name="T94" fmla="*/ 1085 w 1380"/>
                    <a:gd name="T95" fmla="*/ 342 h 713"/>
                    <a:gd name="T96" fmla="*/ 1197 w 1380"/>
                    <a:gd name="T97" fmla="*/ 294 h 713"/>
                    <a:gd name="T98" fmla="*/ 987 w 1380"/>
                    <a:gd name="T99" fmla="*/ 291 h 713"/>
                    <a:gd name="T100" fmla="*/ 897 w 1380"/>
                    <a:gd name="T101" fmla="*/ 212 h 713"/>
                    <a:gd name="T102" fmla="*/ 701 w 1380"/>
                    <a:gd name="T103" fmla="*/ 159 h 713"/>
                    <a:gd name="T104" fmla="*/ 850 w 1380"/>
                    <a:gd name="T105" fmla="*/ 135 h 713"/>
                    <a:gd name="T106" fmla="*/ 737 w 1380"/>
                    <a:gd name="T107" fmla="*/ 113 h 713"/>
                    <a:gd name="T108" fmla="*/ 658 w 1380"/>
                    <a:gd name="T109" fmla="*/ 97 h 713"/>
                    <a:gd name="T110" fmla="*/ 816 w 1380"/>
                    <a:gd name="T111" fmla="*/ 0 h 713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1380" h="713">
                      <a:moveTo>
                        <a:pt x="816" y="0"/>
                      </a:moveTo>
                      <a:lnTo>
                        <a:pt x="776" y="0"/>
                      </a:lnTo>
                      <a:lnTo>
                        <a:pt x="740" y="13"/>
                      </a:lnTo>
                      <a:lnTo>
                        <a:pt x="699" y="29"/>
                      </a:lnTo>
                      <a:lnTo>
                        <a:pt x="647" y="53"/>
                      </a:lnTo>
                      <a:lnTo>
                        <a:pt x="616" y="73"/>
                      </a:lnTo>
                      <a:lnTo>
                        <a:pt x="597" y="84"/>
                      </a:lnTo>
                      <a:lnTo>
                        <a:pt x="589" y="95"/>
                      </a:lnTo>
                      <a:lnTo>
                        <a:pt x="611" y="101"/>
                      </a:lnTo>
                      <a:lnTo>
                        <a:pt x="609" y="113"/>
                      </a:lnTo>
                      <a:lnTo>
                        <a:pt x="579" y="123"/>
                      </a:lnTo>
                      <a:lnTo>
                        <a:pt x="553" y="128"/>
                      </a:lnTo>
                      <a:lnTo>
                        <a:pt x="521" y="130"/>
                      </a:lnTo>
                      <a:lnTo>
                        <a:pt x="496" y="124"/>
                      </a:lnTo>
                      <a:lnTo>
                        <a:pt x="482" y="154"/>
                      </a:lnTo>
                      <a:lnTo>
                        <a:pt x="489" y="168"/>
                      </a:lnTo>
                      <a:lnTo>
                        <a:pt x="501" y="181"/>
                      </a:lnTo>
                      <a:lnTo>
                        <a:pt x="525" y="181"/>
                      </a:lnTo>
                      <a:lnTo>
                        <a:pt x="552" y="181"/>
                      </a:lnTo>
                      <a:lnTo>
                        <a:pt x="577" y="177"/>
                      </a:lnTo>
                      <a:lnTo>
                        <a:pt x="595" y="183"/>
                      </a:lnTo>
                      <a:lnTo>
                        <a:pt x="616" y="188"/>
                      </a:lnTo>
                      <a:lnTo>
                        <a:pt x="636" y="198"/>
                      </a:lnTo>
                      <a:lnTo>
                        <a:pt x="661" y="209"/>
                      </a:lnTo>
                      <a:lnTo>
                        <a:pt x="674" y="210"/>
                      </a:lnTo>
                      <a:lnTo>
                        <a:pt x="692" y="209"/>
                      </a:lnTo>
                      <a:lnTo>
                        <a:pt x="706" y="212"/>
                      </a:lnTo>
                      <a:lnTo>
                        <a:pt x="722" y="214"/>
                      </a:lnTo>
                      <a:lnTo>
                        <a:pt x="724" y="210"/>
                      </a:lnTo>
                      <a:lnTo>
                        <a:pt x="728" y="201"/>
                      </a:lnTo>
                      <a:lnTo>
                        <a:pt x="730" y="194"/>
                      </a:lnTo>
                      <a:lnTo>
                        <a:pt x="744" y="188"/>
                      </a:lnTo>
                      <a:lnTo>
                        <a:pt x="764" y="196"/>
                      </a:lnTo>
                      <a:lnTo>
                        <a:pt x="780" y="198"/>
                      </a:lnTo>
                      <a:lnTo>
                        <a:pt x="798" y="209"/>
                      </a:lnTo>
                      <a:lnTo>
                        <a:pt x="805" y="220"/>
                      </a:lnTo>
                      <a:lnTo>
                        <a:pt x="810" y="236"/>
                      </a:lnTo>
                      <a:lnTo>
                        <a:pt x="809" y="247"/>
                      </a:lnTo>
                      <a:lnTo>
                        <a:pt x="796" y="254"/>
                      </a:lnTo>
                      <a:lnTo>
                        <a:pt x="787" y="254"/>
                      </a:lnTo>
                      <a:lnTo>
                        <a:pt x="773" y="247"/>
                      </a:lnTo>
                      <a:lnTo>
                        <a:pt x="751" y="247"/>
                      </a:lnTo>
                      <a:lnTo>
                        <a:pt x="721" y="245"/>
                      </a:lnTo>
                      <a:lnTo>
                        <a:pt x="701" y="241"/>
                      </a:lnTo>
                      <a:lnTo>
                        <a:pt x="677" y="232"/>
                      </a:lnTo>
                      <a:lnTo>
                        <a:pt x="661" y="230"/>
                      </a:lnTo>
                      <a:lnTo>
                        <a:pt x="647" y="227"/>
                      </a:lnTo>
                      <a:lnTo>
                        <a:pt x="625" y="221"/>
                      </a:lnTo>
                      <a:lnTo>
                        <a:pt x="615" y="223"/>
                      </a:lnTo>
                      <a:lnTo>
                        <a:pt x="606" y="227"/>
                      </a:lnTo>
                      <a:lnTo>
                        <a:pt x="606" y="230"/>
                      </a:lnTo>
                      <a:lnTo>
                        <a:pt x="622" y="232"/>
                      </a:lnTo>
                      <a:lnTo>
                        <a:pt x="633" y="238"/>
                      </a:lnTo>
                      <a:lnTo>
                        <a:pt x="633" y="243"/>
                      </a:lnTo>
                      <a:lnTo>
                        <a:pt x="636" y="252"/>
                      </a:lnTo>
                      <a:lnTo>
                        <a:pt x="582" y="245"/>
                      </a:lnTo>
                      <a:lnTo>
                        <a:pt x="545" y="236"/>
                      </a:lnTo>
                      <a:lnTo>
                        <a:pt x="503" y="225"/>
                      </a:lnTo>
                      <a:lnTo>
                        <a:pt x="455" y="214"/>
                      </a:lnTo>
                      <a:lnTo>
                        <a:pt x="410" y="201"/>
                      </a:lnTo>
                      <a:lnTo>
                        <a:pt x="350" y="192"/>
                      </a:lnTo>
                      <a:lnTo>
                        <a:pt x="311" y="179"/>
                      </a:lnTo>
                      <a:lnTo>
                        <a:pt x="268" y="167"/>
                      </a:lnTo>
                      <a:lnTo>
                        <a:pt x="232" y="183"/>
                      </a:lnTo>
                      <a:lnTo>
                        <a:pt x="198" y="198"/>
                      </a:lnTo>
                      <a:lnTo>
                        <a:pt x="138" y="220"/>
                      </a:lnTo>
                      <a:lnTo>
                        <a:pt x="66" y="238"/>
                      </a:lnTo>
                      <a:lnTo>
                        <a:pt x="0" y="256"/>
                      </a:lnTo>
                      <a:lnTo>
                        <a:pt x="22" y="267"/>
                      </a:lnTo>
                      <a:lnTo>
                        <a:pt x="70" y="267"/>
                      </a:lnTo>
                      <a:lnTo>
                        <a:pt x="101" y="267"/>
                      </a:lnTo>
                      <a:lnTo>
                        <a:pt x="126" y="262"/>
                      </a:lnTo>
                      <a:lnTo>
                        <a:pt x="151" y="254"/>
                      </a:lnTo>
                      <a:lnTo>
                        <a:pt x="172" y="254"/>
                      </a:lnTo>
                      <a:lnTo>
                        <a:pt x="176" y="269"/>
                      </a:lnTo>
                      <a:lnTo>
                        <a:pt x="180" y="284"/>
                      </a:lnTo>
                      <a:lnTo>
                        <a:pt x="174" y="294"/>
                      </a:lnTo>
                      <a:lnTo>
                        <a:pt x="153" y="307"/>
                      </a:lnTo>
                      <a:lnTo>
                        <a:pt x="138" y="313"/>
                      </a:lnTo>
                      <a:lnTo>
                        <a:pt x="120" y="313"/>
                      </a:lnTo>
                      <a:lnTo>
                        <a:pt x="146" y="324"/>
                      </a:lnTo>
                      <a:lnTo>
                        <a:pt x="156" y="331"/>
                      </a:lnTo>
                      <a:lnTo>
                        <a:pt x="174" y="338"/>
                      </a:lnTo>
                      <a:lnTo>
                        <a:pt x="198" y="346"/>
                      </a:lnTo>
                      <a:lnTo>
                        <a:pt x="223" y="358"/>
                      </a:lnTo>
                      <a:lnTo>
                        <a:pt x="261" y="380"/>
                      </a:lnTo>
                      <a:lnTo>
                        <a:pt x="289" y="391"/>
                      </a:lnTo>
                      <a:lnTo>
                        <a:pt x="313" y="401"/>
                      </a:lnTo>
                      <a:lnTo>
                        <a:pt x="322" y="399"/>
                      </a:lnTo>
                      <a:lnTo>
                        <a:pt x="323" y="390"/>
                      </a:lnTo>
                      <a:lnTo>
                        <a:pt x="338" y="379"/>
                      </a:lnTo>
                      <a:lnTo>
                        <a:pt x="354" y="369"/>
                      </a:lnTo>
                      <a:lnTo>
                        <a:pt x="363" y="360"/>
                      </a:lnTo>
                      <a:lnTo>
                        <a:pt x="359" y="351"/>
                      </a:lnTo>
                      <a:lnTo>
                        <a:pt x="340" y="346"/>
                      </a:lnTo>
                      <a:lnTo>
                        <a:pt x="318" y="340"/>
                      </a:lnTo>
                      <a:lnTo>
                        <a:pt x="304" y="331"/>
                      </a:lnTo>
                      <a:lnTo>
                        <a:pt x="305" y="322"/>
                      </a:lnTo>
                      <a:lnTo>
                        <a:pt x="311" y="316"/>
                      </a:lnTo>
                      <a:lnTo>
                        <a:pt x="325" y="315"/>
                      </a:lnTo>
                      <a:lnTo>
                        <a:pt x="347" y="311"/>
                      </a:lnTo>
                      <a:lnTo>
                        <a:pt x="359" y="315"/>
                      </a:lnTo>
                      <a:lnTo>
                        <a:pt x="374" y="309"/>
                      </a:lnTo>
                      <a:lnTo>
                        <a:pt x="386" y="307"/>
                      </a:lnTo>
                      <a:lnTo>
                        <a:pt x="397" y="309"/>
                      </a:lnTo>
                      <a:lnTo>
                        <a:pt x="403" y="313"/>
                      </a:lnTo>
                      <a:lnTo>
                        <a:pt x="403" y="324"/>
                      </a:lnTo>
                      <a:lnTo>
                        <a:pt x="401" y="327"/>
                      </a:lnTo>
                      <a:lnTo>
                        <a:pt x="395" y="335"/>
                      </a:lnTo>
                      <a:lnTo>
                        <a:pt x="392" y="344"/>
                      </a:lnTo>
                      <a:lnTo>
                        <a:pt x="392" y="349"/>
                      </a:lnTo>
                      <a:lnTo>
                        <a:pt x="406" y="353"/>
                      </a:lnTo>
                      <a:lnTo>
                        <a:pt x="422" y="349"/>
                      </a:lnTo>
                      <a:lnTo>
                        <a:pt x="437" y="349"/>
                      </a:lnTo>
                      <a:lnTo>
                        <a:pt x="447" y="338"/>
                      </a:lnTo>
                      <a:lnTo>
                        <a:pt x="446" y="327"/>
                      </a:lnTo>
                      <a:lnTo>
                        <a:pt x="442" y="313"/>
                      </a:lnTo>
                      <a:lnTo>
                        <a:pt x="442" y="304"/>
                      </a:lnTo>
                      <a:lnTo>
                        <a:pt x="444" y="298"/>
                      </a:lnTo>
                      <a:lnTo>
                        <a:pt x="449" y="287"/>
                      </a:lnTo>
                      <a:lnTo>
                        <a:pt x="460" y="282"/>
                      </a:lnTo>
                      <a:lnTo>
                        <a:pt x="482" y="269"/>
                      </a:lnTo>
                      <a:lnTo>
                        <a:pt x="500" y="265"/>
                      </a:lnTo>
                      <a:lnTo>
                        <a:pt x="516" y="267"/>
                      </a:lnTo>
                      <a:lnTo>
                        <a:pt x="539" y="269"/>
                      </a:lnTo>
                      <a:lnTo>
                        <a:pt x="548" y="278"/>
                      </a:lnTo>
                      <a:lnTo>
                        <a:pt x="543" y="289"/>
                      </a:lnTo>
                      <a:lnTo>
                        <a:pt x="541" y="296"/>
                      </a:lnTo>
                      <a:lnTo>
                        <a:pt x="548" y="309"/>
                      </a:lnTo>
                      <a:lnTo>
                        <a:pt x="561" y="316"/>
                      </a:lnTo>
                      <a:lnTo>
                        <a:pt x="582" y="324"/>
                      </a:lnTo>
                      <a:lnTo>
                        <a:pt x="593" y="335"/>
                      </a:lnTo>
                      <a:lnTo>
                        <a:pt x="589" y="344"/>
                      </a:lnTo>
                      <a:lnTo>
                        <a:pt x="580" y="351"/>
                      </a:lnTo>
                      <a:lnTo>
                        <a:pt x="570" y="355"/>
                      </a:lnTo>
                      <a:lnTo>
                        <a:pt x="557" y="347"/>
                      </a:lnTo>
                      <a:lnTo>
                        <a:pt x="545" y="340"/>
                      </a:lnTo>
                      <a:lnTo>
                        <a:pt x="530" y="331"/>
                      </a:lnTo>
                      <a:lnTo>
                        <a:pt x="518" y="324"/>
                      </a:lnTo>
                      <a:lnTo>
                        <a:pt x="505" y="324"/>
                      </a:lnTo>
                      <a:lnTo>
                        <a:pt x="485" y="329"/>
                      </a:lnTo>
                      <a:lnTo>
                        <a:pt x="480" y="340"/>
                      </a:lnTo>
                      <a:lnTo>
                        <a:pt x="474" y="355"/>
                      </a:lnTo>
                      <a:lnTo>
                        <a:pt x="469" y="377"/>
                      </a:lnTo>
                      <a:lnTo>
                        <a:pt x="460" y="384"/>
                      </a:lnTo>
                      <a:lnTo>
                        <a:pt x="447" y="390"/>
                      </a:lnTo>
                      <a:lnTo>
                        <a:pt x="428" y="391"/>
                      </a:lnTo>
                      <a:lnTo>
                        <a:pt x="404" y="395"/>
                      </a:lnTo>
                      <a:lnTo>
                        <a:pt x="385" y="395"/>
                      </a:lnTo>
                      <a:lnTo>
                        <a:pt x="370" y="401"/>
                      </a:lnTo>
                      <a:lnTo>
                        <a:pt x="334" y="413"/>
                      </a:lnTo>
                      <a:lnTo>
                        <a:pt x="367" y="426"/>
                      </a:lnTo>
                      <a:lnTo>
                        <a:pt x="392" y="433"/>
                      </a:lnTo>
                      <a:lnTo>
                        <a:pt x="413" y="446"/>
                      </a:lnTo>
                      <a:lnTo>
                        <a:pt x="388" y="454"/>
                      </a:lnTo>
                      <a:lnTo>
                        <a:pt x="361" y="454"/>
                      </a:lnTo>
                      <a:lnTo>
                        <a:pt x="327" y="450"/>
                      </a:lnTo>
                      <a:lnTo>
                        <a:pt x="291" y="446"/>
                      </a:lnTo>
                      <a:lnTo>
                        <a:pt x="270" y="452"/>
                      </a:lnTo>
                      <a:lnTo>
                        <a:pt x="246" y="459"/>
                      </a:lnTo>
                      <a:lnTo>
                        <a:pt x="232" y="468"/>
                      </a:lnTo>
                      <a:lnTo>
                        <a:pt x="230" y="496"/>
                      </a:lnTo>
                      <a:lnTo>
                        <a:pt x="235" y="514"/>
                      </a:lnTo>
                      <a:lnTo>
                        <a:pt x="270" y="518"/>
                      </a:lnTo>
                      <a:lnTo>
                        <a:pt x="300" y="514"/>
                      </a:lnTo>
                      <a:lnTo>
                        <a:pt x="338" y="523"/>
                      </a:lnTo>
                      <a:lnTo>
                        <a:pt x="368" y="530"/>
                      </a:lnTo>
                      <a:lnTo>
                        <a:pt x="397" y="538"/>
                      </a:lnTo>
                      <a:lnTo>
                        <a:pt x="412" y="547"/>
                      </a:lnTo>
                      <a:lnTo>
                        <a:pt x="440" y="558"/>
                      </a:lnTo>
                      <a:lnTo>
                        <a:pt x="460" y="560"/>
                      </a:lnTo>
                      <a:lnTo>
                        <a:pt x="491" y="560"/>
                      </a:lnTo>
                      <a:lnTo>
                        <a:pt x="510" y="567"/>
                      </a:lnTo>
                      <a:lnTo>
                        <a:pt x="525" y="569"/>
                      </a:lnTo>
                      <a:lnTo>
                        <a:pt x="550" y="518"/>
                      </a:lnTo>
                      <a:lnTo>
                        <a:pt x="573" y="512"/>
                      </a:lnTo>
                      <a:lnTo>
                        <a:pt x="602" y="518"/>
                      </a:lnTo>
                      <a:lnTo>
                        <a:pt x="624" y="521"/>
                      </a:lnTo>
                      <a:lnTo>
                        <a:pt x="651" y="532"/>
                      </a:lnTo>
                      <a:lnTo>
                        <a:pt x="670" y="532"/>
                      </a:lnTo>
                      <a:lnTo>
                        <a:pt x="683" y="516"/>
                      </a:lnTo>
                      <a:lnTo>
                        <a:pt x="692" y="496"/>
                      </a:lnTo>
                      <a:lnTo>
                        <a:pt x="717" y="490"/>
                      </a:lnTo>
                      <a:lnTo>
                        <a:pt x="740" y="497"/>
                      </a:lnTo>
                      <a:lnTo>
                        <a:pt x="764" y="501"/>
                      </a:lnTo>
                      <a:lnTo>
                        <a:pt x="760" y="519"/>
                      </a:lnTo>
                      <a:lnTo>
                        <a:pt x="746" y="543"/>
                      </a:lnTo>
                      <a:lnTo>
                        <a:pt x="742" y="560"/>
                      </a:lnTo>
                      <a:lnTo>
                        <a:pt x="726" y="561"/>
                      </a:lnTo>
                      <a:lnTo>
                        <a:pt x="699" y="563"/>
                      </a:lnTo>
                      <a:lnTo>
                        <a:pt x="685" y="565"/>
                      </a:lnTo>
                      <a:lnTo>
                        <a:pt x="669" y="572"/>
                      </a:lnTo>
                      <a:lnTo>
                        <a:pt x="645" y="578"/>
                      </a:lnTo>
                      <a:lnTo>
                        <a:pt x="634" y="580"/>
                      </a:lnTo>
                      <a:lnTo>
                        <a:pt x="618" y="565"/>
                      </a:lnTo>
                      <a:lnTo>
                        <a:pt x="607" y="554"/>
                      </a:lnTo>
                      <a:lnTo>
                        <a:pt x="595" y="547"/>
                      </a:lnTo>
                      <a:lnTo>
                        <a:pt x="575" y="549"/>
                      </a:lnTo>
                      <a:lnTo>
                        <a:pt x="568" y="554"/>
                      </a:lnTo>
                      <a:lnTo>
                        <a:pt x="553" y="561"/>
                      </a:lnTo>
                      <a:lnTo>
                        <a:pt x="543" y="574"/>
                      </a:lnTo>
                      <a:lnTo>
                        <a:pt x="561" y="578"/>
                      </a:lnTo>
                      <a:lnTo>
                        <a:pt x="591" y="580"/>
                      </a:lnTo>
                      <a:lnTo>
                        <a:pt x="604" y="591"/>
                      </a:lnTo>
                      <a:lnTo>
                        <a:pt x="616" y="605"/>
                      </a:lnTo>
                      <a:lnTo>
                        <a:pt x="633" y="622"/>
                      </a:lnTo>
                      <a:lnTo>
                        <a:pt x="651" y="636"/>
                      </a:lnTo>
                      <a:lnTo>
                        <a:pt x="674" y="653"/>
                      </a:lnTo>
                      <a:lnTo>
                        <a:pt x="699" y="671"/>
                      </a:lnTo>
                      <a:lnTo>
                        <a:pt x="704" y="660"/>
                      </a:lnTo>
                      <a:lnTo>
                        <a:pt x="704" y="649"/>
                      </a:lnTo>
                      <a:lnTo>
                        <a:pt x="715" y="635"/>
                      </a:lnTo>
                      <a:lnTo>
                        <a:pt x="728" y="624"/>
                      </a:lnTo>
                      <a:lnTo>
                        <a:pt x="737" y="613"/>
                      </a:lnTo>
                      <a:lnTo>
                        <a:pt x="742" y="600"/>
                      </a:lnTo>
                      <a:lnTo>
                        <a:pt x="748" y="591"/>
                      </a:lnTo>
                      <a:lnTo>
                        <a:pt x="762" y="589"/>
                      </a:lnTo>
                      <a:lnTo>
                        <a:pt x="776" y="592"/>
                      </a:lnTo>
                      <a:lnTo>
                        <a:pt x="796" y="591"/>
                      </a:lnTo>
                      <a:lnTo>
                        <a:pt x="807" y="592"/>
                      </a:lnTo>
                      <a:lnTo>
                        <a:pt x="823" y="594"/>
                      </a:lnTo>
                      <a:lnTo>
                        <a:pt x="834" y="600"/>
                      </a:lnTo>
                      <a:lnTo>
                        <a:pt x="841" y="605"/>
                      </a:lnTo>
                      <a:lnTo>
                        <a:pt x="850" y="613"/>
                      </a:lnTo>
                      <a:lnTo>
                        <a:pt x="855" y="622"/>
                      </a:lnTo>
                      <a:lnTo>
                        <a:pt x="861" y="627"/>
                      </a:lnTo>
                      <a:lnTo>
                        <a:pt x="870" y="633"/>
                      </a:lnTo>
                      <a:lnTo>
                        <a:pt x="875" y="622"/>
                      </a:lnTo>
                      <a:lnTo>
                        <a:pt x="875" y="609"/>
                      </a:lnTo>
                      <a:lnTo>
                        <a:pt x="872" y="592"/>
                      </a:lnTo>
                      <a:lnTo>
                        <a:pt x="872" y="576"/>
                      </a:lnTo>
                      <a:lnTo>
                        <a:pt x="875" y="567"/>
                      </a:lnTo>
                      <a:lnTo>
                        <a:pt x="882" y="560"/>
                      </a:lnTo>
                      <a:lnTo>
                        <a:pt x="893" y="552"/>
                      </a:lnTo>
                      <a:lnTo>
                        <a:pt x="915" y="550"/>
                      </a:lnTo>
                      <a:lnTo>
                        <a:pt x="943" y="550"/>
                      </a:lnTo>
                      <a:lnTo>
                        <a:pt x="960" y="550"/>
                      </a:lnTo>
                      <a:lnTo>
                        <a:pt x="974" y="543"/>
                      </a:lnTo>
                      <a:lnTo>
                        <a:pt x="979" y="541"/>
                      </a:lnTo>
                      <a:lnTo>
                        <a:pt x="1015" y="545"/>
                      </a:lnTo>
                      <a:lnTo>
                        <a:pt x="1044" y="550"/>
                      </a:lnTo>
                      <a:lnTo>
                        <a:pt x="1060" y="556"/>
                      </a:lnTo>
                      <a:lnTo>
                        <a:pt x="1082" y="565"/>
                      </a:lnTo>
                      <a:lnTo>
                        <a:pt x="1094" y="576"/>
                      </a:lnTo>
                      <a:lnTo>
                        <a:pt x="1100" y="592"/>
                      </a:lnTo>
                      <a:lnTo>
                        <a:pt x="1094" y="598"/>
                      </a:lnTo>
                      <a:lnTo>
                        <a:pt x="1069" y="594"/>
                      </a:lnTo>
                      <a:lnTo>
                        <a:pt x="1039" y="589"/>
                      </a:lnTo>
                      <a:lnTo>
                        <a:pt x="979" y="583"/>
                      </a:lnTo>
                      <a:lnTo>
                        <a:pt x="956" y="581"/>
                      </a:lnTo>
                      <a:lnTo>
                        <a:pt x="924" y="583"/>
                      </a:lnTo>
                      <a:lnTo>
                        <a:pt x="915" y="591"/>
                      </a:lnTo>
                      <a:lnTo>
                        <a:pt x="913" y="607"/>
                      </a:lnTo>
                      <a:lnTo>
                        <a:pt x="922" y="616"/>
                      </a:lnTo>
                      <a:lnTo>
                        <a:pt x="936" y="618"/>
                      </a:lnTo>
                      <a:lnTo>
                        <a:pt x="961" y="624"/>
                      </a:lnTo>
                      <a:lnTo>
                        <a:pt x="972" y="627"/>
                      </a:lnTo>
                      <a:lnTo>
                        <a:pt x="978" y="633"/>
                      </a:lnTo>
                      <a:lnTo>
                        <a:pt x="978" y="638"/>
                      </a:lnTo>
                      <a:lnTo>
                        <a:pt x="974" y="645"/>
                      </a:lnTo>
                      <a:lnTo>
                        <a:pt x="983" y="655"/>
                      </a:lnTo>
                      <a:lnTo>
                        <a:pt x="985" y="664"/>
                      </a:lnTo>
                      <a:lnTo>
                        <a:pt x="981" y="677"/>
                      </a:lnTo>
                      <a:lnTo>
                        <a:pt x="969" y="684"/>
                      </a:lnTo>
                      <a:lnTo>
                        <a:pt x="956" y="693"/>
                      </a:lnTo>
                      <a:lnTo>
                        <a:pt x="956" y="702"/>
                      </a:lnTo>
                      <a:lnTo>
                        <a:pt x="969" y="711"/>
                      </a:lnTo>
                      <a:lnTo>
                        <a:pt x="994" y="711"/>
                      </a:lnTo>
                      <a:lnTo>
                        <a:pt x="1017" y="713"/>
                      </a:lnTo>
                      <a:lnTo>
                        <a:pt x="1050" y="711"/>
                      </a:lnTo>
                      <a:lnTo>
                        <a:pt x="1078" y="711"/>
                      </a:lnTo>
                      <a:lnTo>
                        <a:pt x="1093" y="708"/>
                      </a:lnTo>
                      <a:lnTo>
                        <a:pt x="1103" y="678"/>
                      </a:lnTo>
                      <a:lnTo>
                        <a:pt x="1112" y="671"/>
                      </a:lnTo>
                      <a:lnTo>
                        <a:pt x="1143" y="664"/>
                      </a:lnTo>
                      <a:lnTo>
                        <a:pt x="1183" y="656"/>
                      </a:lnTo>
                      <a:lnTo>
                        <a:pt x="1218" y="655"/>
                      </a:lnTo>
                      <a:lnTo>
                        <a:pt x="1260" y="644"/>
                      </a:lnTo>
                      <a:lnTo>
                        <a:pt x="1281" y="649"/>
                      </a:lnTo>
                      <a:lnTo>
                        <a:pt x="1307" y="656"/>
                      </a:lnTo>
                      <a:lnTo>
                        <a:pt x="1353" y="671"/>
                      </a:lnTo>
                      <a:lnTo>
                        <a:pt x="1368" y="675"/>
                      </a:lnTo>
                      <a:lnTo>
                        <a:pt x="1377" y="664"/>
                      </a:lnTo>
                      <a:lnTo>
                        <a:pt x="1380" y="649"/>
                      </a:lnTo>
                      <a:lnTo>
                        <a:pt x="1364" y="638"/>
                      </a:lnTo>
                      <a:lnTo>
                        <a:pt x="1341" y="624"/>
                      </a:lnTo>
                      <a:lnTo>
                        <a:pt x="1323" y="609"/>
                      </a:lnTo>
                      <a:lnTo>
                        <a:pt x="1305" y="596"/>
                      </a:lnTo>
                      <a:lnTo>
                        <a:pt x="1289" y="594"/>
                      </a:lnTo>
                      <a:lnTo>
                        <a:pt x="1274" y="592"/>
                      </a:lnTo>
                      <a:lnTo>
                        <a:pt x="1249" y="574"/>
                      </a:lnTo>
                      <a:lnTo>
                        <a:pt x="1245" y="560"/>
                      </a:lnTo>
                      <a:lnTo>
                        <a:pt x="1240" y="536"/>
                      </a:lnTo>
                      <a:lnTo>
                        <a:pt x="1244" y="518"/>
                      </a:lnTo>
                      <a:lnTo>
                        <a:pt x="1245" y="497"/>
                      </a:lnTo>
                      <a:lnTo>
                        <a:pt x="1247" y="483"/>
                      </a:lnTo>
                      <a:lnTo>
                        <a:pt x="1247" y="475"/>
                      </a:lnTo>
                      <a:lnTo>
                        <a:pt x="1240" y="466"/>
                      </a:lnTo>
                      <a:lnTo>
                        <a:pt x="1227" y="459"/>
                      </a:lnTo>
                      <a:lnTo>
                        <a:pt x="1217" y="464"/>
                      </a:lnTo>
                      <a:lnTo>
                        <a:pt x="1199" y="463"/>
                      </a:lnTo>
                      <a:lnTo>
                        <a:pt x="1190" y="459"/>
                      </a:lnTo>
                      <a:lnTo>
                        <a:pt x="1184" y="448"/>
                      </a:lnTo>
                      <a:lnTo>
                        <a:pt x="1184" y="435"/>
                      </a:lnTo>
                      <a:lnTo>
                        <a:pt x="1174" y="417"/>
                      </a:lnTo>
                      <a:lnTo>
                        <a:pt x="1165" y="410"/>
                      </a:lnTo>
                      <a:lnTo>
                        <a:pt x="1141" y="415"/>
                      </a:lnTo>
                      <a:lnTo>
                        <a:pt x="1118" y="419"/>
                      </a:lnTo>
                      <a:lnTo>
                        <a:pt x="1100" y="422"/>
                      </a:lnTo>
                      <a:lnTo>
                        <a:pt x="1080" y="415"/>
                      </a:lnTo>
                      <a:lnTo>
                        <a:pt x="1062" y="404"/>
                      </a:lnTo>
                      <a:lnTo>
                        <a:pt x="1037" y="391"/>
                      </a:lnTo>
                      <a:lnTo>
                        <a:pt x="1008" y="380"/>
                      </a:lnTo>
                      <a:lnTo>
                        <a:pt x="988" y="375"/>
                      </a:lnTo>
                      <a:lnTo>
                        <a:pt x="967" y="369"/>
                      </a:lnTo>
                      <a:lnTo>
                        <a:pt x="945" y="366"/>
                      </a:lnTo>
                      <a:lnTo>
                        <a:pt x="911" y="353"/>
                      </a:lnTo>
                      <a:lnTo>
                        <a:pt x="899" y="349"/>
                      </a:lnTo>
                      <a:lnTo>
                        <a:pt x="886" y="337"/>
                      </a:lnTo>
                      <a:lnTo>
                        <a:pt x="872" y="320"/>
                      </a:lnTo>
                      <a:lnTo>
                        <a:pt x="866" y="298"/>
                      </a:lnTo>
                      <a:lnTo>
                        <a:pt x="868" y="278"/>
                      </a:lnTo>
                      <a:lnTo>
                        <a:pt x="877" y="260"/>
                      </a:lnTo>
                      <a:lnTo>
                        <a:pt x="884" y="254"/>
                      </a:lnTo>
                      <a:lnTo>
                        <a:pt x="893" y="254"/>
                      </a:lnTo>
                      <a:lnTo>
                        <a:pt x="911" y="265"/>
                      </a:lnTo>
                      <a:lnTo>
                        <a:pt x="922" y="274"/>
                      </a:lnTo>
                      <a:lnTo>
                        <a:pt x="924" y="293"/>
                      </a:lnTo>
                      <a:lnTo>
                        <a:pt x="929" y="307"/>
                      </a:lnTo>
                      <a:lnTo>
                        <a:pt x="936" y="320"/>
                      </a:lnTo>
                      <a:lnTo>
                        <a:pt x="952" y="327"/>
                      </a:lnTo>
                      <a:lnTo>
                        <a:pt x="970" y="333"/>
                      </a:lnTo>
                      <a:lnTo>
                        <a:pt x="990" y="333"/>
                      </a:lnTo>
                      <a:lnTo>
                        <a:pt x="1019" y="335"/>
                      </a:lnTo>
                      <a:lnTo>
                        <a:pt x="1055" y="338"/>
                      </a:lnTo>
                      <a:lnTo>
                        <a:pt x="1085" y="342"/>
                      </a:lnTo>
                      <a:lnTo>
                        <a:pt x="1112" y="333"/>
                      </a:lnTo>
                      <a:lnTo>
                        <a:pt x="1138" y="329"/>
                      </a:lnTo>
                      <a:lnTo>
                        <a:pt x="1159" y="322"/>
                      </a:lnTo>
                      <a:lnTo>
                        <a:pt x="1175" y="318"/>
                      </a:lnTo>
                      <a:lnTo>
                        <a:pt x="1190" y="309"/>
                      </a:lnTo>
                      <a:lnTo>
                        <a:pt x="1199" y="300"/>
                      </a:lnTo>
                      <a:lnTo>
                        <a:pt x="1197" y="294"/>
                      </a:lnTo>
                      <a:lnTo>
                        <a:pt x="1179" y="294"/>
                      </a:lnTo>
                      <a:lnTo>
                        <a:pt x="1150" y="293"/>
                      </a:lnTo>
                      <a:lnTo>
                        <a:pt x="1120" y="294"/>
                      </a:lnTo>
                      <a:lnTo>
                        <a:pt x="1089" y="296"/>
                      </a:lnTo>
                      <a:lnTo>
                        <a:pt x="1044" y="298"/>
                      </a:lnTo>
                      <a:lnTo>
                        <a:pt x="1014" y="294"/>
                      </a:lnTo>
                      <a:lnTo>
                        <a:pt x="987" y="291"/>
                      </a:lnTo>
                      <a:lnTo>
                        <a:pt x="978" y="284"/>
                      </a:lnTo>
                      <a:lnTo>
                        <a:pt x="972" y="273"/>
                      </a:lnTo>
                      <a:lnTo>
                        <a:pt x="972" y="258"/>
                      </a:lnTo>
                      <a:lnTo>
                        <a:pt x="954" y="238"/>
                      </a:lnTo>
                      <a:lnTo>
                        <a:pt x="940" y="232"/>
                      </a:lnTo>
                      <a:lnTo>
                        <a:pt x="918" y="220"/>
                      </a:lnTo>
                      <a:lnTo>
                        <a:pt x="897" y="212"/>
                      </a:lnTo>
                      <a:lnTo>
                        <a:pt x="857" y="192"/>
                      </a:lnTo>
                      <a:lnTo>
                        <a:pt x="828" y="181"/>
                      </a:lnTo>
                      <a:lnTo>
                        <a:pt x="803" y="177"/>
                      </a:lnTo>
                      <a:lnTo>
                        <a:pt x="773" y="170"/>
                      </a:lnTo>
                      <a:lnTo>
                        <a:pt x="740" y="167"/>
                      </a:lnTo>
                      <a:lnTo>
                        <a:pt x="713" y="159"/>
                      </a:lnTo>
                      <a:lnTo>
                        <a:pt x="701" y="159"/>
                      </a:lnTo>
                      <a:lnTo>
                        <a:pt x="695" y="154"/>
                      </a:lnTo>
                      <a:lnTo>
                        <a:pt x="712" y="143"/>
                      </a:lnTo>
                      <a:lnTo>
                        <a:pt x="735" y="141"/>
                      </a:lnTo>
                      <a:lnTo>
                        <a:pt x="766" y="141"/>
                      </a:lnTo>
                      <a:lnTo>
                        <a:pt x="800" y="141"/>
                      </a:lnTo>
                      <a:lnTo>
                        <a:pt x="828" y="137"/>
                      </a:lnTo>
                      <a:lnTo>
                        <a:pt x="850" y="135"/>
                      </a:lnTo>
                      <a:lnTo>
                        <a:pt x="864" y="128"/>
                      </a:lnTo>
                      <a:lnTo>
                        <a:pt x="873" y="121"/>
                      </a:lnTo>
                      <a:lnTo>
                        <a:pt x="872" y="112"/>
                      </a:lnTo>
                      <a:lnTo>
                        <a:pt x="845" y="110"/>
                      </a:lnTo>
                      <a:lnTo>
                        <a:pt x="814" y="108"/>
                      </a:lnTo>
                      <a:lnTo>
                        <a:pt x="776" y="108"/>
                      </a:lnTo>
                      <a:lnTo>
                        <a:pt x="737" y="113"/>
                      </a:lnTo>
                      <a:lnTo>
                        <a:pt x="712" y="121"/>
                      </a:lnTo>
                      <a:lnTo>
                        <a:pt x="686" y="128"/>
                      </a:lnTo>
                      <a:lnTo>
                        <a:pt x="660" y="135"/>
                      </a:lnTo>
                      <a:lnTo>
                        <a:pt x="645" y="135"/>
                      </a:lnTo>
                      <a:lnTo>
                        <a:pt x="638" y="126"/>
                      </a:lnTo>
                      <a:lnTo>
                        <a:pt x="642" y="110"/>
                      </a:lnTo>
                      <a:lnTo>
                        <a:pt x="658" y="97"/>
                      </a:lnTo>
                      <a:lnTo>
                        <a:pt x="681" y="90"/>
                      </a:lnTo>
                      <a:lnTo>
                        <a:pt x="710" y="84"/>
                      </a:lnTo>
                      <a:lnTo>
                        <a:pt x="735" y="82"/>
                      </a:lnTo>
                      <a:lnTo>
                        <a:pt x="767" y="73"/>
                      </a:lnTo>
                      <a:lnTo>
                        <a:pt x="787" y="59"/>
                      </a:lnTo>
                      <a:lnTo>
                        <a:pt x="809" y="31"/>
                      </a:lnTo>
                      <a:lnTo>
                        <a:pt x="816" y="0"/>
                      </a:lnTo>
                      <a:close/>
                    </a:path>
                  </a:pathLst>
                </a:custGeom>
                <a:solidFill>
                  <a:srgbClr val="FFB2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853" name="Freeform 462"/>
                <p:cNvSpPr>
                  <a:spLocks/>
                </p:cNvSpPr>
                <p:nvPr/>
              </p:nvSpPr>
              <p:spPr bwMode="auto">
                <a:xfrm>
                  <a:off x="1108" y="2732"/>
                  <a:ext cx="1380" cy="713"/>
                </a:xfrm>
                <a:custGeom>
                  <a:avLst/>
                  <a:gdLst>
                    <a:gd name="T0" fmla="*/ 597 w 1380"/>
                    <a:gd name="T1" fmla="*/ 84 h 713"/>
                    <a:gd name="T2" fmla="*/ 496 w 1380"/>
                    <a:gd name="T3" fmla="*/ 124 h 713"/>
                    <a:gd name="T4" fmla="*/ 595 w 1380"/>
                    <a:gd name="T5" fmla="*/ 183 h 713"/>
                    <a:gd name="T6" fmla="*/ 722 w 1380"/>
                    <a:gd name="T7" fmla="*/ 214 h 713"/>
                    <a:gd name="T8" fmla="*/ 798 w 1380"/>
                    <a:gd name="T9" fmla="*/ 209 h 713"/>
                    <a:gd name="T10" fmla="*/ 751 w 1380"/>
                    <a:gd name="T11" fmla="*/ 247 h 713"/>
                    <a:gd name="T12" fmla="*/ 615 w 1380"/>
                    <a:gd name="T13" fmla="*/ 223 h 713"/>
                    <a:gd name="T14" fmla="*/ 582 w 1380"/>
                    <a:gd name="T15" fmla="*/ 245 h 713"/>
                    <a:gd name="T16" fmla="*/ 268 w 1380"/>
                    <a:gd name="T17" fmla="*/ 167 h 713"/>
                    <a:gd name="T18" fmla="*/ 70 w 1380"/>
                    <a:gd name="T19" fmla="*/ 267 h 713"/>
                    <a:gd name="T20" fmla="*/ 174 w 1380"/>
                    <a:gd name="T21" fmla="*/ 294 h 713"/>
                    <a:gd name="T22" fmla="*/ 198 w 1380"/>
                    <a:gd name="T23" fmla="*/ 346 h 713"/>
                    <a:gd name="T24" fmla="*/ 338 w 1380"/>
                    <a:gd name="T25" fmla="*/ 379 h 713"/>
                    <a:gd name="T26" fmla="*/ 305 w 1380"/>
                    <a:gd name="T27" fmla="*/ 322 h 713"/>
                    <a:gd name="T28" fmla="*/ 397 w 1380"/>
                    <a:gd name="T29" fmla="*/ 309 h 713"/>
                    <a:gd name="T30" fmla="*/ 406 w 1380"/>
                    <a:gd name="T31" fmla="*/ 353 h 713"/>
                    <a:gd name="T32" fmla="*/ 444 w 1380"/>
                    <a:gd name="T33" fmla="*/ 298 h 713"/>
                    <a:gd name="T34" fmla="*/ 548 w 1380"/>
                    <a:gd name="T35" fmla="*/ 278 h 713"/>
                    <a:gd name="T36" fmla="*/ 589 w 1380"/>
                    <a:gd name="T37" fmla="*/ 344 h 713"/>
                    <a:gd name="T38" fmla="*/ 505 w 1380"/>
                    <a:gd name="T39" fmla="*/ 324 h 713"/>
                    <a:gd name="T40" fmla="*/ 428 w 1380"/>
                    <a:gd name="T41" fmla="*/ 391 h 713"/>
                    <a:gd name="T42" fmla="*/ 413 w 1380"/>
                    <a:gd name="T43" fmla="*/ 446 h 713"/>
                    <a:gd name="T44" fmla="*/ 232 w 1380"/>
                    <a:gd name="T45" fmla="*/ 468 h 713"/>
                    <a:gd name="T46" fmla="*/ 397 w 1380"/>
                    <a:gd name="T47" fmla="*/ 538 h 713"/>
                    <a:gd name="T48" fmla="*/ 550 w 1380"/>
                    <a:gd name="T49" fmla="*/ 518 h 713"/>
                    <a:gd name="T50" fmla="*/ 692 w 1380"/>
                    <a:gd name="T51" fmla="*/ 496 h 713"/>
                    <a:gd name="T52" fmla="*/ 726 w 1380"/>
                    <a:gd name="T53" fmla="*/ 561 h 713"/>
                    <a:gd name="T54" fmla="*/ 607 w 1380"/>
                    <a:gd name="T55" fmla="*/ 554 h 713"/>
                    <a:gd name="T56" fmla="*/ 591 w 1380"/>
                    <a:gd name="T57" fmla="*/ 580 h 713"/>
                    <a:gd name="T58" fmla="*/ 704 w 1380"/>
                    <a:gd name="T59" fmla="*/ 660 h 713"/>
                    <a:gd name="T60" fmla="*/ 762 w 1380"/>
                    <a:gd name="T61" fmla="*/ 589 h 713"/>
                    <a:gd name="T62" fmla="*/ 850 w 1380"/>
                    <a:gd name="T63" fmla="*/ 613 h 713"/>
                    <a:gd name="T64" fmla="*/ 872 w 1380"/>
                    <a:gd name="T65" fmla="*/ 576 h 713"/>
                    <a:gd name="T66" fmla="*/ 974 w 1380"/>
                    <a:gd name="T67" fmla="*/ 543 h 713"/>
                    <a:gd name="T68" fmla="*/ 1100 w 1380"/>
                    <a:gd name="T69" fmla="*/ 592 h 713"/>
                    <a:gd name="T70" fmla="*/ 915 w 1380"/>
                    <a:gd name="T71" fmla="*/ 591 h 713"/>
                    <a:gd name="T72" fmla="*/ 978 w 1380"/>
                    <a:gd name="T73" fmla="*/ 638 h 713"/>
                    <a:gd name="T74" fmla="*/ 956 w 1380"/>
                    <a:gd name="T75" fmla="*/ 702 h 713"/>
                    <a:gd name="T76" fmla="*/ 1103 w 1380"/>
                    <a:gd name="T77" fmla="*/ 678 h 713"/>
                    <a:gd name="T78" fmla="*/ 1307 w 1380"/>
                    <a:gd name="T79" fmla="*/ 656 h 713"/>
                    <a:gd name="T80" fmla="*/ 1323 w 1380"/>
                    <a:gd name="T81" fmla="*/ 609 h 713"/>
                    <a:gd name="T82" fmla="*/ 1244 w 1380"/>
                    <a:gd name="T83" fmla="*/ 518 h 713"/>
                    <a:gd name="T84" fmla="*/ 1199 w 1380"/>
                    <a:gd name="T85" fmla="*/ 463 h 713"/>
                    <a:gd name="T86" fmla="*/ 1118 w 1380"/>
                    <a:gd name="T87" fmla="*/ 419 h 713"/>
                    <a:gd name="T88" fmla="*/ 967 w 1380"/>
                    <a:gd name="T89" fmla="*/ 369 h 713"/>
                    <a:gd name="T90" fmla="*/ 868 w 1380"/>
                    <a:gd name="T91" fmla="*/ 278 h 713"/>
                    <a:gd name="T92" fmla="*/ 929 w 1380"/>
                    <a:gd name="T93" fmla="*/ 307 h 713"/>
                    <a:gd name="T94" fmla="*/ 1085 w 1380"/>
                    <a:gd name="T95" fmla="*/ 342 h 713"/>
                    <a:gd name="T96" fmla="*/ 1197 w 1380"/>
                    <a:gd name="T97" fmla="*/ 294 h 713"/>
                    <a:gd name="T98" fmla="*/ 987 w 1380"/>
                    <a:gd name="T99" fmla="*/ 291 h 713"/>
                    <a:gd name="T100" fmla="*/ 897 w 1380"/>
                    <a:gd name="T101" fmla="*/ 212 h 713"/>
                    <a:gd name="T102" fmla="*/ 701 w 1380"/>
                    <a:gd name="T103" fmla="*/ 159 h 713"/>
                    <a:gd name="T104" fmla="*/ 850 w 1380"/>
                    <a:gd name="T105" fmla="*/ 135 h 713"/>
                    <a:gd name="T106" fmla="*/ 737 w 1380"/>
                    <a:gd name="T107" fmla="*/ 113 h 713"/>
                    <a:gd name="T108" fmla="*/ 658 w 1380"/>
                    <a:gd name="T109" fmla="*/ 97 h 713"/>
                    <a:gd name="T110" fmla="*/ 816 w 1380"/>
                    <a:gd name="T111" fmla="*/ 0 h 713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1380" h="713">
                      <a:moveTo>
                        <a:pt x="816" y="0"/>
                      </a:moveTo>
                      <a:lnTo>
                        <a:pt x="776" y="0"/>
                      </a:lnTo>
                      <a:lnTo>
                        <a:pt x="740" y="13"/>
                      </a:lnTo>
                      <a:lnTo>
                        <a:pt x="699" y="29"/>
                      </a:lnTo>
                      <a:lnTo>
                        <a:pt x="647" y="53"/>
                      </a:lnTo>
                      <a:lnTo>
                        <a:pt x="616" y="73"/>
                      </a:lnTo>
                      <a:lnTo>
                        <a:pt x="597" y="84"/>
                      </a:lnTo>
                      <a:lnTo>
                        <a:pt x="589" y="95"/>
                      </a:lnTo>
                      <a:lnTo>
                        <a:pt x="611" y="101"/>
                      </a:lnTo>
                      <a:lnTo>
                        <a:pt x="609" y="113"/>
                      </a:lnTo>
                      <a:lnTo>
                        <a:pt x="579" y="123"/>
                      </a:lnTo>
                      <a:lnTo>
                        <a:pt x="553" y="128"/>
                      </a:lnTo>
                      <a:lnTo>
                        <a:pt x="521" y="130"/>
                      </a:lnTo>
                      <a:lnTo>
                        <a:pt x="496" y="124"/>
                      </a:lnTo>
                      <a:lnTo>
                        <a:pt x="482" y="154"/>
                      </a:lnTo>
                      <a:lnTo>
                        <a:pt x="489" y="168"/>
                      </a:lnTo>
                      <a:lnTo>
                        <a:pt x="501" y="181"/>
                      </a:lnTo>
                      <a:lnTo>
                        <a:pt x="525" y="181"/>
                      </a:lnTo>
                      <a:lnTo>
                        <a:pt x="552" y="181"/>
                      </a:lnTo>
                      <a:lnTo>
                        <a:pt x="577" y="177"/>
                      </a:lnTo>
                      <a:lnTo>
                        <a:pt x="595" y="183"/>
                      </a:lnTo>
                      <a:lnTo>
                        <a:pt x="616" y="188"/>
                      </a:lnTo>
                      <a:lnTo>
                        <a:pt x="636" y="198"/>
                      </a:lnTo>
                      <a:lnTo>
                        <a:pt x="661" y="209"/>
                      </a:lnTo>
                      <a:lnTo>
                        <a:pt x="674" y="210"/>
                      </a:lnTo>
                      <a:lnTo>
                        <a:pt x="692" y="209"/>
                      </a:lnTo>
                      <a:lnTo>
                        <a:pt x="706" y="212"/>
                      </a:lnTo>
                      <a:lnTo>
                        <a:pt x="722" y="214"/>
                      </a:lnTo>
                      <a:lnTo>
                        <a:pt x="724" y="210"/>
                      </a:lnTo>
                      <a:lnTo>
                        <a:pt x="728" y="201"/>
                      </a:lnTo>
                      <a:lnTo>
                        <a:pt x="730" y="194"/>
                      </a:lnTo>
                      <a:lnTo>
                        <a:pt x="744" y="188"/>
                      </a:lnTo>
                      <a:lnTo>
                        <a:pt x="764" y="196"/>
                      </a:lnTo>
                      <a:lnTo>
                        <a:pt x="780" y="198"/>
                      </a:lnTo>
                      <a:lnTo>
                        <a:pt x="798" y="209"/>
                      </a:lnTo>
                      <a:lnTo>
                        <a:pt x="805" y="220"/>
                      </a:lnTo>
                      <a:lnTo>
                        <a:pt x="810" y="236"/>
                      </a:lnTo>
                      <a:lnTo>
                        <a:pt x="809" y="247"/>
                      </a:lnTo>
                      <a:lnTo>
                        <a:pt x="796" y="254"/>
                      </a:lnTo>
                      <a:lnTo>
                        <a:pt x="787" y="254"/>
                      </a:lnTo>
                      <a:lnTo>
                        <a:pt x="773" y="247"/>
                      </a:lnTo>
                      <a:lnTo>
                        <a:pt x="751" y="247"/>
                      </a:lnTo>
                      <a:lnTo>
                        <a:pt x="721" y="245"/>
                      </a:lnTo>
                      <a:lnTo>
                        <a:pt x="701" y="241"/>
                      </a:lnTo>
                      <a:lnTo>
                        <a:pt x="677" y="232"/>
                      </a:lnTo>
                      <a:lnTo>
                        <a:pt x="661" y="230"/>
                      </a:lnTo>
                      <a:lnTo>
                        <a:pt x="647" y="227"/>
                      </a:lnTo>
                      <a:lnTo>
                        <a:pt x="625" y="221"/>
                      </a:lnTo>
                      <a:lnTo>
                        <a:pt x="615" y="223"/>
                      </a:lnTo>
                      <a:lnTo>
                        <a:pt x="606" y="227"/>
                      </a:lnTo>
                      <a:lnTo>
                        <a:pt x="606" y="230"/>
                      </a:lnTo>
                      <a:lnTo>
                        <a:pt x="622" y="232"/>
                      </a:lnTo>
                      <a:lnTo>
                        <a:pt x="633" y="238"/>
                      </a:lnTo>
                      <a:lnTo>
                        <a:pt x="633" y="243"/>
                      </a:lnTo>
                      <a:lnTo>
                        <a:pt x="636" y="252"/>
                      </a:lnTo>
                      <a:lnTo>
                        <a:pt x="582" y="245"/>
                      </a:lnTo>
                      <a:lnTo>
                        <a:pt x="545" y="236"/>
                      </a:lnTo>
                      <a:lnTo>
                        <a:pt x="503" y="225"/>
                      </a:lnTo>
                      <a:lnTo>
                        <a:pt x="455" y="214"/>
                      </a:lnTo>
                      <a:lnTo>
                        <a:pt x="410" y="201"/>
                      </a:lnTo>
                      <a:lnTo>
                        <a:pt x="350" y="192"/>
                      </a:lnTo>
                      <a:lnTo>
                        <a:pt x="311" y="179"/>
                      </a:lnTo>
                      <a:lnTo>
                        <a:pt x="268" y="167"/>
                      </a:lnTo>
                      <a:lnTo>
                        <a:pt x="232" y="183"/>
                      </a:lnTo>
                      <a:lnTo>
                        <a:pt x="198" y="198"/>
                      </a:lnTo>
                      <a:lnTo>
                        <a:pt x="138" y="220"/>
                      </a:lnTo>
                      <a:lnTo>
                        <a:pt x="66" y="238"/>
                      </a:lnTo>
                      <a:lnTo>
                        <a:pt x="0" y="256"/>
                      </a:lnTo>
                      <a:lnTo>
                        <a:pt x="22" y="267"/>
                      </a:lnTo>
                      <a:lnTo>
                        <a:pt x="70" y="267"/>
                      </a:lnTo>
                      <a:lnTo>
                        <a:pt x="101" y="267"/>
                      </a:lnTo>
                      <a:lnTo>
                        <a:pt x="126" y="262"/>
                      </a:lnTo>
                      <a:lnTo>
                        <a:pt x="151" y="254"/>
                      </a:lnTo>
                      <a:lnTo>
                        <a:pt x="172" y="254"/>
                      </a:lnTo>
                      <a:lnTo>
                        <a:pt x="176" y="269"/>
                      </a:lnTo>
                      <a:lnTo>
                        <a:pt x="180" y="284"/>
                      </a:lnTo>
                      <a:lnTo>
                        <a:pt x="174" y="294"/>
                      </a:lnTo>
                      <a:lnTo>
                        <a:pt x="153" y="307"/>
                      </a:lnTo>
                      <a:lnTo>
                        <a:pt x="138" y="313"/>
                      </a:lnTo>
                      <a:lnTo>
                        <a:pt x="120" y="313"/>
                      </a:lnTo>
                      <a:lnTo>
                        <a:pt x="146" y="324"/>
                      </a:lnTo>
                      <a:lnTo>
                        <a:pt x="156" y="331"/>
                      </a:lnTo>
                      <a:lnTo>
                        <a:pt x="174" y="338"/>
                      </a:lnTo>
                      <a:lnTo>
                        <a:pt x="198" y="346"/>
                      </a:lnTo>
                      <a:lnTo>
                        <a:pt x="223" y="358"/>
                      </a:lnTo>
                      <a:lnTo>
                        <a:pt x="261" y="380"/>
                      </a:lnTo>
                      <a:lnTo>
                        <a:pt x="289" y="391"/>
                      </a:lnTo>
                      <a:lnTo>
                        <a:pt x="313" y="401"/>
                      </a:lnTo>
                      <a:lnTo>
                        <a:pt x="322" y="399"/>
                      </a:lnTo>
                      <a:lnTo>
                        <a:pt x="323" y="390"/>
                      </a:lnTo>
                      <a:lnTo>
                        <a:pt x="338" y="379"/>
                      </a:lnTo>
                      <a:lnTo>
                        <a:pt x="354" y="369"/>
                      </a:lnTo>
                      <a:lnTo>
                        <a:pt x="363" y="360"/>
                      </a:lnTo>
                      <a:lnTo>
                        <a:pt x="359" y="351"/>
                      </a:lnTo>
                      <a:lnTo>
                        <a:pt x="340" y="346"/>
                      </a:lnTo>
                      <a:lnTo>
                        <a:pt x="318" y="340"/>
                      </a:lnTo>
                      <a:lnTo>
                        <a:pt x="304" y="331"/>
                      </a:lnTo>
                      <a:lnTo>
                        <a:pt x="305" y="322"/>
                      </a:lnTo>
                      <a:lnTo>
                        <a:pt x="311" y="316"/>
                      </a:lnTo>
                      <a:lnTo>
                        <a:pt x="325" y="315"/>
                      </a:lnTo>
                      <a:lnTo>
                        <a:pt x="347" y="311"/>
                      </a:lnTo>
                      <a:lnTo>
                        <a:pt x="359" y="315"/>
                      </a:lnTo>
                      <a:lnTo>
                        <a:pt x="374" y="309"/>
                      </a:lnTo>
                      <a:lnTo>
                        <a:pt x="386" y="307"/>
                      </a:lnTo>
                      <a:lnTo>
                        <a:pt x="397" y="309"/>
                      </a:lnTo>
                      <a:lnTo>
                        <a:pt x="403" y="313"/>
                      </a:lnTo>
                      <a:lnTo>
                        <a:pt x="403" y="324"/>
                      </a:lnTo>
                      <a:lnTo>
                        <a:pt x="401" y="327"/>
                      </a:lnTo>
                      <a:lnTo>
                        <a:pt x="395" y="335"/>
                      </a:lnTo>
                      <a:lnTo>
                        <a:pt x="392" y="344"/>
                      </a:lnTo>
                      <a:lnTo>
                        <a:pt x="392" y="349"/>
                      </a:lnTo>
                      <a:lnTo>
                        <a:pt x="406" y="353"/>
                      </a:lnTo>
                      <a:lnTo>
                        <a:pt x="422" y="349"/>
                      </a:lnTo>
                      <a:lnTo>
                        <a:pt x="437" y="349"/>
                      </a:lnTo>
                      <a:lnTo>
                        <a:pt x="447" y="338"/>
                      </a:lnTo>
                      <a:lnTo>
                        <a:pt x="446" y="327"/>
                      </a:lnTo>
                      <a:lnTo>
                        <a:pt x="442" y="313"/>
                      </a:lnTo>
                      <a:lnTo>
                        <a:pt x="442" y="304"/>
                      </a:lnTo>
                      <a:lnTo>
                        <a:pt x="444" y="298"/>
                      </a:lnTo>
                      <a:lnTo>
                        <a:pt x="449" y="287"/>
                      </a:lnTo>
                      <a:lnTo>
                        <a:pt x="460" y="282"/>
                      </a:lnTo>
                      <a:lnTo>
                        <a:pt x="482" y="269"/>
                      </a:lnTo>
                      <a:lnTo>
                        <a:pt x="500" y="265"/>
                      </a:lnTo>
                      <a:lnTo>
                        <a:pt x="516" y="267"/>
                      </a:lnTo>
                      <a:lnTo>
                        <a:pt x="539" y="269"/>
                      </a:lnTo>
                      <a:lnTo>
                        <a:pt x="548" y="278"/>
                      </a:lnTo>
                      <a:lnTo>
                        <a:pt x="543" y="289"/>
                      </a:lnTo>
                      <a:lnTo>
                        <a:pt x="541" y="296"/>
                      </a:lnTo>
                      <a:lnTo>
                        <a:pt x="548" y="309"/>
                      </a:lnTo>
                      <a:lnTo>
                        <a:pt x="561" y="316"/>
                      </a:lnTo>
                      <a:lnTo>
                        <a:pt x="582" y="324"/>
                      </a:lnTo>
                      <a:lnTo>
                        <a:pt x="593" y="335"/>
                      </a:lnTo>
                      <a:lnTo>
                        <a:pt x="589" y="344"/>
                      </a:lnTo>
                      <a:lnTo>
                        <a:pt x="580" y="351"/>
                      </a:lnTo>
                      <a:lnTo>
                        <a:pt x="570" y="355"/>
                      </a:lnTo>
                      <a:lnTo>
                        <a:pt x="557" y="347"/>
                      </a:lnTo>
                      <a:lnTo>
                        <a:pt x="545" y="340"/>
                      </a:lnTo>
                      <a:lnTo>
                        <a:pt x="530" y="331"/>
                      </a:lnTo>
                      <a:lnTo>
                        <a:pt x="518" y="324"/>
                      </a:lnTo>
                      <a:lnTo>
                        <a:pt x="505" y="324"/>
                      </a:lnTo>
                      <a:lnTo>
                        <a:pt x="485" y="329"/>
                      </a:lnTo>
                      <a:lnTo>
                        <a:pt x="480" y="340"/>
                      </a:lnTo>
                      <a:lnTo>
                        <a:pt x="474" y="355"/>
                      </a:lnTo>
                      <a:lnTo>
                        <a:pt x="469" y="377"/>
                      </a:lnTo>
                      <a:lnTo>
                        <a:pt x="460" y="384"/>
                      </a:lnTo>
                      <a:lnTo>
                        <a:pt x="447" y="390"/>
                      </a:lnTo>
                      <a:lnTo>
                        <a:pt x="428" y="391"/>
                      </a:lnTo>
                      <a:lnTo>
                        <a:pt x="404" y="395"/>
                      </a:lnTo>
                      <a:lnTo>
                        <a:pt x="385" y="395"/>
                      </a:lnTo>
                      <a:lnTo>
                        <a:pt x="370" y="401"/>
                      </a:lnTo>
                      <a:lnTo>
                        <a:pt x="334" y="413"/>
                      </a:lnTo>
                      <a:lnTo>
                        <a:pt x="367" y="426"/>
                      </a:lnTo>
                      <a:lnTo>
                        <a:pt x="392" y="433"/>
                      </a:lnTo>
                      <a:lnTo>
                        <a:pt x="413" y="446"/>
                      </a:lnTo>
                      <a:lnTo>
                        <a:pt x="388" y="454"/>
                      </a:lnTo>
                      <a:lnTo>
                        <a:pt x="361" y="454"/>
                      </a:lnTo>
                      <a:lnTo>
                        <a:pt x="327" y="450"/>
                      </a:lnTo>
                      <a:lnTo>
                        <a:pt x="291" y="446"/>
                      </a:lnTo>
                      <a:lnTo>
                        <a:pt x="270" y="452"/>
                      </a:lnTo>
                      <a:lnTo>
                        <a:pt x="246" y="459"/>
                      </a:lnTo>
                      <a:lnTo>
                        <a:pt x="232" y="468"/>
                      </a:lnTo>
                      <a:lnTo>
                        <a:pt x="230" y="496"/>
                      </a:lnTo>
                      <a:lnTo>
                        <a:pt x="235" y="514"/>
                      </a:lnTo>
                      <a:lnTo>
                        <a:pt x="270" y="518"/>
                      </a:lnTo>
                      <a:lnTo>
                        <a:pt x="300" y="514"/>
                      </a:lnTo>
                      <a:lnTo>
                        <a:pt x="338" y="523"/>
                      </a:lnTo>
                      <a:lnTo>
                        <a:pt x="368" y="530"/>
                      </a:lnTo>
                      <a:lnTo>
                        <a:pt x="397" y="538"/>
                      </a:lnTo>
                      <a:lnTo>
                        <a:pt x="412" y="547"/>
                      </a:lnTo>
                      <a:lnTo>
                        <a:pt x="440" y="558"/>
                      </a:lnTo>
                      <a:lnTo>
                        <a:pt x="460" y="560"/>
                      </a:lnTo>
                      <a:lnTo>
                        <a:pt x="491" y="560"/>
                      </a:lnTo>
                      <a:lnTo>
                        <a:pt x="510" y="567"/>
                      </a:lnTo>
                      <a:lnTo>
                        <a:pt x="525" y="569"/>
                      </a:lnTo>
                      <a:lnTo>
                        <a:pt x="550" y="518"/>
                      </a:lnTo>
                      <a:lnTo>
                        <a:pt x="573" y="512"/>
                      </a:lnTo>
                      <a:lnTo>
                        <a:pt x="602" y="518"/>
                      </a:lnTo>
                      <a:lnTo>
                        <a:pt x="624" y="521"/>
                      </a:lnTo>
                      <a:lnTo>
                        <a:pt x="651" y="532"/>
                      </a:lnTo>
                      <a:lnTo>
                        <a:pt x="670" y="532"/>
                      </a:lnTo>
                      <a:lnTo>
                        <a:pt x="683" y="516"/>
                      </a:lnTo>
                      <a:lnTo>
                        <a:pt x="692" y="496"/>
                      </a:lnTo>
                      <a:lnTo>
                        <a:pt x="717" y="490"/>
                      </a:lnTo>
                      <a:lnTo>
                        <a:pt x="740" y="497"/>
                      </a:lnTo>
                      <a:lnTo>
                        <a:pt x="764" y="501"/>
                      </a:lnTo>
                      <a:lnTo>
                        <a:pt x="760" y="519"/>
                      </a:lnTo>
                      <a:lnTo>
                        <a:pt x="746" y="543"/>
                      </a:lnTo>
                      <a:lnTo>
                        <a:pt x="742" y="560"/>
                      </a:lnTo>
                      <a:lnTo>
                        <a:pt x="726" y="561"/>
                      </a:lnTo>
                      <a:lnTo>
                        <a:pt x="699" y="563"/>
                      </a:lnTo>
                      <a:lnTo>
                        <a:pt x="685" y="565"/>
                      </a:lnTo>
                      <a:lnTo>
                        <a:pt x="669" y="572"/>
                      </a:lnTo>
                      <a:lnTo>
                        <a:pt x="645" y="578"/>
                      </a:lnTo>
                      <a:lnTo>
                        <a:pt x="634" y="580"/>
                      </a:lnTo>
                      <a:lnTo>
                        <a:pt x="618" y="565"/>
                      </a:lnTo>
                      <a:lnTo>
                        <a:pt x="607" y="554"/>
                      </a:lnTo>
                      <a:lnTo>
                        <a:pt x="595" y="547"/>
                      </a:lnTo>
                      <a:lnTo>
                        <a:pt x="575" y="549"/>
                      </a:lnTo>
                      <a:lnTo>
                        <a:pt x="568" y="554"/>
                      </a:lnTo>
                      <a:lnTo>
                        <a:pt x="553" y="561"/>
                      </a:lnTo>
                      <a:lnTo>
                        <a:pt x="543" y="574"/>
                      </a:lnTo>
                      <a:lnTo>
                        <a:pt x="561" y="578"/>
                      </a:lnTo>
                      <a:lnTo>
                        <a:pt x="591" y="580"/>
                      </a:lnTo>
                      <a:lnTo>
                        <a:pt x="604" y="591"/>
                      </a:lnTo>
                      <a:lnTo>
                        <a:pt x="616" y="605"/>
                      </a:lnTo>
                      <a:lnTo>
                        <a:pt x="633" y="622"/>
                      </a:lnTo>
                      <a:lnTo>
                        <a:pt x="651" y="636"/>
                      </a:lnTo>
                      <a:lnTo>
                        <a:pt x="674" y="653"/>
                      </a:lnTo>
                      <a:lnTo>
                        <a:pt x="699" y="671"/>
                      </a:lnTo>
                      <a:lnTo>
                        <a:pt x="704" y="660"/>
                      </a:lnTo>
                      <a:lnTo>
                        <a:pt x="704" y="649"/>
                      </a:lnTo>
                      <a:lnTo>
                        <a:pt x="715" y="635"/>
                      </a:lnTo>
                      <a:lnTo>
                        <a:pt x="728" y="624"/>
                      </a:lnTo>
                      <a:lnTo>
                        <a:pt x="737" y="613"/>
                      </a:lnTo>
                      <a:lnTo>
                        <a:pt x="742" y="600"/>
                      </a:lnTo>
                      <a:lnTo>
                        <a:pt x="748" y="591"/>
                      </a:lnTo>
                      <a:lnTo>
                        <a:pt x="762" y="589"/>
                      </a:lnTo>
                      <a:lnTo>
                        <a:pt x="776" y="592"/>
                      </a:lnTo>
                      <a:lnTo>
                        <a:pt x="796" y="591"/>
                      </a:lnTo>
                      <a:lnTo>
                        <a:pt x="807" y="592"/>
                      </a:lnTo>
                      <a:lnTo>
                        <a:pt x="823" y="594"/>
                      </a:lnTo>
                      <a:lnTo>
                        <a:pt x="834" y="600"/>
                      </a:lnTo>
                      <a:lnTo>
                        <a:pt x="841" y="605"/>
                      </a:lnTo>
                      <a:lnTo>
                        <a:pt x="850" y="613"/>
                      </a:lnTo>
                      <a:lnTo>
                        <a:pt x="855" y="622"/>
                      </a:lnTo>
                      <a:lnTo>
                        <a:pt x="861" y="627"/>
                      </a:lnTo>
                      <a:lnTo>
                        <a:pt x="870" y="633"/>
                      </a:lnTo>
                      <a:lnTo>
                        <a:pt x="875" y="622"/>
                      </a:lnTo>
                      <a:lnTo>
                        <a:pt x="875" y="609"/>
                      </a:lnTo>
                      <a:lnTo>
                        <a:pt x="872" y="592"/>
                      </a:lnTo>
                      <a:lnTo>
                        <a:pt x="872" y="576"/>
                      </a:lnTo>
                      <a:lnTo>
                        <a:pt x="875" y="567"/>
                      </a:lnTo>
                      <a:lnTo>
                        <a:pt x="882" y="560"/>
                      </a:lnTo>
                      <a:lnTo>
                        <a:pt x="893" y="552"/>
                      </a:lnTo>
                      <a:lnTo>
                        <a:pt x="915" y="550"/>
                      </a:lnTo>
                      <a:lnTo>
                        <a:pt x="943" y="550"/>
                      </a:lnTo>
                      <a:lnTo>
                        <a:pt x="960" y="550"/>
                      </a:lnTo>
                      <a:lnTo>
                        <a:pt x="974" y="543"/>
                      </a:lnTo>
                      <a:lnTo>
                        <a:pt x="979" y="541"/>
                      </a:lnTo>
                      <a:lnTo>
                        <a:pt x="1015" y="545"/>
                      </a:lnTo>
                      <a:lnTo>
                        <a:pt x="1044" y="550"/>
                      </a:lnTo>
                      <a:lnTo>
                        <a:pt x="1060" y="556"/>
                      </a:lnTo>
                      <a:lnTo>
                        <a:pt x="1082" y="565"/>
                      </a:lnTo>
                      <a:lnTo>
                        <a:pt x="1094" y="576"/>
                      </a:lnTo>
                      <a:lnTo>
                        <a:pt x="1100" y="592"/>
                      </a:lnTo>
                      <a:lnTo>
                        <a:pt x="1094" y="598"/>
                      </a:lnTo>
                      <a:lnTo>
                        <a:pt x="1069" y="594"/>
                      </a:lnTo>
                      <a:lnTo>
                        <a:pt x="1039" y="589"/>
                      </a:lnTo>
                      <a:lnTo>
                        <a:pt x="979" y="583"/>
                      </a:lnTo>
                      <a:lnTo>
                        <a:pt x="956" y="581"/>
                      </a:lnTo>
                      <a:lnTo>
                        <a:pt x="924" y="583"/>
                      </a:lnTo>
                      <a:lnTo>
                        <a:pt x="915" y="591"/>
                      </a:lnTo>
                      <a:lnTo>
                        <a:pt x="913" y="607"/>
                      </a:lnTo>
                      <a:lnTo>
                        <a:pt x="922" y="616"/>
                      </a:lnTo>
                      <a:lnTo>
                        <a:pt x="936" y="618"/>
                      </a:lnTo>
                      <a:lnTo>
                        <a:pt x="961" y="624"/>
                      </a:lnTo>
                      <a:lnTo>
                        <a:pt x="972" y="627"/>
                      </a:lnTo>
                      <a:lnTo>
                        <a:pt x="978" y="633"/>
                      </a:lnTo>
                      <a:lnTo>
                        <a:pt x="978" y="638"/>
                      </a:lnTo>
                      <a:lnTo>
                        <a:pt x="974" y="645"/>
                      </a:lnTo>
                      <a:lnTo>
                        <a:pt x="983" y="655"/>
                      </a:lnTo>
                      <a:lnTo>
                        <a:pt x="985" y="664"/>
                      </a:lnTo>
                      <a:lnTo>
                        <a:pt x="981" y="677"/>
                      </a:lnTo>
                      <a:lnTo>
                        <a:pt x="969" y="684"/>
                      </a:lnTo>
                      <a:lnTo>
                        <a:pt x="956" y="693"/>
                      </a:lnTo>
                      <a:lnTo>
                        <a:pt x="956" y="702"/>
                      </a:lnTo>
                      <a:lnTo>
                        <a:pt x="969" y="711"/>
                      </a:lnTo>
                      <a:lnTo>
                        <a:pt x="994" y="711"/>
                      </a:lnTo>
                      <a:lnTo>
                        <a:pt x="1017" y="713"/>
                      </a:lnTo>
                      <a:lnTo>
                        <a:pt x="1050" y="711"/>
                      </a:lnTo>
                      <a:lnTo>
                        <a:pt x="1078" y="711"/>
                      </a:lnTo>
                      <a:lnTo>
                        <a:pt x="1093" y="708"/>
                      </a:lnTo>
                      <a:lnTo>
                        <a:pt x="1103" y="678"/>
                      </a:lnTo>
                      <a:lnTo>
                        <a:pt x="1112" y="671"/>
                      </a:lnTo>
                      <a:lnTo>
                        <a:pt x="1143" y="664"/>
                      </a:lnTo>
                      <a:lnTo>
                        <a:pt x="1183" y="656"/>
                      </a:lnTo>
                      <a:lnTo>
                        <a:pt x="1218" y="655"/>
                      </a:lnTo>
                      <a:lnTo>
                        <a:pt x="1260" y="644"/>
                      </a:lnTo>
                      <a:lnTo>
                        <a:pt x="1281" y="649"/>
                      </a:lnTo>
                      <a:lnTo>
                        <a:pt x="1307" y="656"/>
                      </a:lnTo>
                      <a:lnTo>
                        <a:pt x="1353" y="671"/>
                      </a:lnTo>
                      <a:lnTo>
                        <a:pt x="1368" y="675"/>
                      </a:lnTo>
                      <a:lnTo>
                        <a:pt x="1377" y="664"/>
                      </a:lnTo>
                      <a:lnTo>
                        <a:pt x="1380" y="649"/>
                      </a:lnTo>
                      <a:lnTo>
                        <a:pt x="1364" y="638"/>
                      </a:lnTo>
                      <a:lnTo>
                        <a:pt x="1341" y="624"/>
                      </a:lnTo>
                      <a:lnTo>
                        <a:pt x="1323" y="609"/>
                      </a:lnTo>
                      <a:lnTo>
                        <a:pt x="1305" y="596"/>
                      </a:lnTo>
                      <a:lnTo>
                        <a:pt x="1289" y="594"/>
                      </a:lnTo>
                      <a:lnTo>
                        <a:pt x="1274" y="592"/>
                      </a:lnTo>
                      <a:lnTo>
                        <a:pt x="1249" y="574"/>
                      </a:lnTo>
                      <a:lnTo>
                        <a:pt x="1245" y="560"/>
                      </a:lnTo>
                      <a:lnTo>
                        <a:pt x="1240" y="536"/>
                      </a:lnTo>
                      <a:lnTo>
                        <a:pt x="1244" y="518"/>
                      </a:lnTo>
                      <a:lnTo>
                        <a:pt x="1245" y="497"/>
                      </a:lnTo>
                      <a:lnTo>
                        <a:pt x="1247" y="483"/>
                      </a:lnTo>
                      <a:lnTo>
                        <a:pt x="1247" y="475"/>
                      </a:lnTo>
                      <a:lnTo>
                        <a:pt x="1240" y="466"/>
                      </a:lnTo>
                      <a:lnTo>
                        <a:pt x="1227" y="459"/>
                      </a:lnTo>
                      <a:lnTo>
                        <a:pt x="1217" y="464"/>
                      </a:lnTo>
                      <a:lnTo>
                        <a:pt x="1199" y="463"/>
                      </a:lnTo>
                      <a:lnTo>
                        <a:pt x="1190" y="459"/>
                      </a:lnTo>
                      <a:lnTo>
                        <a:pt x="1184" y="448"/>
                      </a:lnTo>
                      <a:lnTo>
                        <a:pt x="1184" y="435"/>
                      </a:lnTo>
                      <a:lnTo>
                        <a:pt x="1174" y="417"/>
                      </a:lnTo>
                      <a:lnTo>
                        <a:pt x="1165" y="410"/>
                      </a:lnTo>
                      <a:lnTo>
                        <a:pt x="1141" y="415"/>
                      </a:lnTo>
                      <a:lnTo>
                        <a:pt x="1118" y="419"/>
                      </a:lnTo>
                      <a:lnTo>
                        <a:pt x="1100" y="422"/>
                      </a:lnTo>
                      <a:lnTo>
                        <a:pt x="1080" y="415"/>
                      </a:lnTo>
                      <a:lnTo>
                        <a:pt x="1062" y="404"/>
                      </a:lnTo>
                      <a:lnTo>
                        <a:pt x="1037" y="391"/>
                      </a:lnTo>
                      <a:lnTo>
                        <a:pt x="1008" y="380"/>
                      </a:lnTo>
                      <a:lnTo>
                        <a:pt x="988" y="375"/>
                      </a:lnTo>
                      <a:lnTo>
                        <a:pt x="967" y="369"/>
                      </a:lnTo>
                      <a:lnTo>
                        <a:pt x="945" y="366"/>
                      </a:lnTo>
                      <a:lnTo>
                        <a:pt x="911" y="353"/>
                      </a:lnTo>
                      <a:lnTo>
                        <a:pt x="899" y="349"/>
                      </a:lnTo>
                      <a:lnTo>
                        <a:pt x="886" y="337"/>
                      </a:lnTo>
                      <a:lnTo>
                        <a:pt x="872" y="320"/>
                      </a:lnTo>
                      <a:lnTo>
                        <a:pt x="866" y="298"/>
                      </a:lnTo>
                      <a:lnTo>
                        <a:pt x="868" y="278"/>
                      </a:lnTo>
                      <a:lnTo>
                        <a:pt x="877" y="260"/>
                      </a:lnTo>
                      <a:lnTo>
                        <a:pt x="884" y="254"/>
                      </a:lnTo>
                      <a:lnTo>
                        <a:pt x="893" y="254"/>
                      </a:lnTo>
                      <a:lnTo>
                        <a:pt x="911" y="265"/>
                      </a:lnTo>
                      <a:lnTo>
                        <a:pt x="922" y="274"/>
                      </a:lnTo>
                      <a:lnTo>
                        <a:pt x="924" y="293"/>
                      </a:lnTo>
                      <a:lnTo>
                        <a:pt x="929" y="307"/>
                      </a:lnTo>
                      <a:lnTo>
                        <a:pt x="936" y="320"/>
                      </a:lnTo>
                      <a:lnTo>
                        <a:pt x="952" y="327"/>
                      </a:lnTo>
                      <a:lnTo>
                        <a:pt x="970" y="333"/>
                      </a:lnTo>
                      <a:lnTo>
                        <a:pt x="990" y="333"/>
                      </a:lnTo>
                      <a:lnTo>
                        <a:pt x="1019" y="335"/>
                      </a:lnTo>
                      <a:lnTo>
                        <a:pt x="1055" y="338"/>
                      </a:lnTo>
                      <a:lnTo>
                        <a:pt x="1085" y="342"/>
                      </a:lnTo>
                      <a:lnTo>
                        <a:pt x="1112" y="333"/>
                      </a:lnTo>
                      <a:lnTo>
                        <a:pt x="1138" y="329"/>
                      </a:lnTo>
                      <a:lnTo>
                        <a:pt x="1159" y="322"/>
                      </a:lnTo>
                      <a:lnTo>
                        <a:pt x="1175" y="318"/>
                      </a:lnTo>
                      <a:lnTo>
                        <a:pt x="1190" y="309"/>
                      </a:lnTo>
                      <a:lnTo>
                        <a:pt x="1199" y="300"/>
                      </a:lnTo>
                      <a:lnTo>
                        <a:pt x="1197" y="294"/>
                      </a:lnTo>
                      <a:lnTo>
                        <a:pt x="1179" y="294"/>
                      </a:lnTo>
                      <a:lnTo>
                        <a:pt x="1150" y="293"/>
                      </a:lnTo>
                      <a:lnTo>
                        <a:pt x="1120" y="294"/>
                      </a:lnTo>
                      <a:lnTo>
                        <a:pt x="1089" y="296"/>
                      </a:lnTo>
                      <a:lnTo>
                        <a:pt x="1044" y="298"/>
                      </a:lnTo>
                      <a:lnTo>
                        <a:pt x="1014" y="294"/>
                      </a:lnTo>
                      <a:lnTo>
                        <a:pt x="987" y="291"/>
                      </a:lnTo>
                      <a:lnTo>
                        <a:pt x="978" y="284"/>
                      </a:lnTo>
                      <a:lnTo>
                        <a:pt x="972" y="273"/>
                      </a:lnTo>
                      <a:lnTo>
                        <a:pt x="972" y="258"/>
                      </a:lnTo>
                      <a:lnTo>
                        <a:pt x="954" y="238"/>
                      </a:lnTo>
                      <a:lnTo>
                        <a:pt x="940" y="232"/>
                      </a:lnTo>
                      <a:lnTo>
                        <a:pt x="918" y="220"/>
                      </a:lnTo>
                      <a:lnTo>
                        <a:pt x="897" y="212"/>
                      </a:lnTo>
                      <a:lnTo>
                        <a:pt x="857" y="192"/>
                      </a:lnTo>
                      <a:lnTo>
                        <a:pt x="828" y="181"/>
                      </a:lnTo>
                      <a:lnTo>
                        <a:pt x="803" y="177"/>
                      </a:lnTo>
                      <a:lnTo>
                        <a:pt x="773" y="170"/>
                      </a:lnTo>
                      <a:lnTo>
                        <a:pt x="740" y="167"/>
                      </a:lnTo>
                      <a:lnTo>
                        <a:pt x="713" y="159"/>
                      </a:lnTo>
                      <a:lnTo>
                        <a:pt x="701" y="159"/>
                      </a:lnTo>
                      <a:lnTo>
                        <a:pt x="695" y="154"/>
                      </a:lnTo>
                      <a:lnTo>
                        <a:pt x="712" y="143"/>
                      </a:lnTo>
                      <a:lnTo>
                        <a:pt x="735" y="141"/>
                      </a:lnTo>
                      <a:lnTo>
                        <a:pt x="766" y="141"/>
                      </a:lnTo>
                      <a:lnTo>
                        <a:pt x="800" y="141"/>
                      </a:lnTo>
                      <a:lnTo>
                        <a:pt x="828" y="137"/>
                      </a:lnTo>
                      <a:lnTo>
                        <a:pt x="850" y="135"/>
                      </a:lnTo>
                      <a:lnTo>
                        <a:pt x="864" y="128"/>
                      </a:lnTo>
                      <a:lnTo>
                        <a:pt x="873" y="121"/>
                      </a:lnTo>
                      <a:lnTo>
                        <a:pt x="872" y="112"/>
                      </a:lnTo>
                      <a:lnTo>
                        <a:pt x="845" y="110"/>
                      </a:lnTo>
                      <a:lnTo>
                        <a:pt x="814" y="108"/>
                      </a:lnTo>
                      <a:lnTo>
                        <a:pt x="776" y="108"/>
                      </a:lnTo>
                      <a:lnTo>
                        <a:pt x="737" y="113"/>
                      </a:lnTo>
                      <a:lnTo>
                        <a:pt x="712" y="121"/>
                      </a:lnTo>
                      <a:lnTo>
                        <a:pt x="686" y="128"/>
                      </a:lnTo>
                      <a:lnTo>
                        <a:pt x="660" y="135"/>
                      </a:lnTo>
                      <a:lnTo>
                        <a:pt x="645" y="135"/>
                      </a:lnTo>
                      <a:lnTo>
                        <a:pt x="638" y="126"/>
                      </a:lnTo>
                      <a:lnTo>
                        <a:pt x="642" y="110"/>
                      </a:lnTo>
                      <a:lnTo>
                        <a:pt x="658" y="97"/>
                      </a:lnTo>
                      <a:lnTo>
                        <a:pt x="681" y="90"/>
                      </a:lnTo>
                      <a:lnTo>
                        <a:pt x="710" y="84"/>
                      </a:lnTo>
                      <a:lnTo>
                        <a:pt x="735" y="82"/>
                      </a:lnTo>
                      <a:lnTo>
                        <a:pt x="767" y="73"/>
                      </a:lnTo>
                      <a:lnTo>
                        <a:pt x="787" y="59"/>
                      </a:lnTo>
                      <a:lnTo>
                        <a:pt x="809" y="31"/>
                      </a:lnTo>
                      <a:lnTo>
                        <a:pt x="816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854" name="Freeform 463"/>
                <p:cNvSpPr>
                  <a:spLocks/>
                </p:cNvSpPr>
                <p:nvPr/>
              </p:nvSpPr>
              <p:spPr bwMode="auto">
                <a:xfrm>
                  <a:off x="1503" y="2427"/>
                  <a:ext cx="1285" cy="978"/>
                </a:xfrm>
                <a:custGeom>
                  <a:avLst/>
                  <a:gdLst>
                    <a:gd name="T0" fmla="*/ 34 w 1285"/>
                    <a:gd name="T1" fmla="*/ 139 h 978"/>
                    <a:gd name="T2" fmla="*/ 142 w 1285"/>
                    <a:gd name="T3" fmla="*/ 175 h 978"/>
                    <a:gd name="T4" fmla="*/ 198 w 1285"/>
                    <a:gd name="T5" fmla="*/ 227 h 978"/>
                    <a:gd name="T6" fmla="*/ 383 w 1285"/>
                    <a:gd name="T7" fmla="*/ 221 h 978"/>
                    <a:gd name="T8" fmla="*/ 484 w 1285"/>
                    <a:gd name="T9" fmla="*/ 214 h 978"/>
                    <a:gd name="T10" fmla="*/ 369 w 1285"/>
                    <a:gd name="T11" fmla="*/ 195 h 978"/>
                    <a:gd name="T12" fmla="*/ 394 w 1285"/>
                    <a:gd name="T13" fmla="*/ 128 h 978"/>
                    <a:gd name="T14" fmla="*/ 613 w 1285"/>
                    <a:gd name="T15" fmla="*/ 184 h 978"/>
                    <a:gd name="T16" fmla="*/ 771 w 1285"/>
                    <a:gd name="T17" fmla="*/ 199 h 978"/>
                    <a:gd name="T18" fmla="*/ 703 w 1285"/>
                    <a:gd name="T19" fmla="*/ 223 h 978"/>
                    <a:gd name="T20" fmla="*/ 509 w 1285"/>
                    <a:gd name="T21" fmla="*/ 247 h 978"/>
                    <a:gd name="T22" fmla="*/ 617 w 1285"/>
                    <a:gd name="T23" fmla="*/ 259 h 978"/>
                    <a:gd name="T24" fmla="*/ 698 w 1285"/>
                    <a:gd name="T25" fmla="*/ 303 h 978"/>
                    <a:gd name="T26" fmla="*/ 856 w 1285"/>
                    <a:gd name="T27" fmla="*/ 316 h 978"/>
                    <a:gd name="T28" fmla="*/ 809 w 1285"/>
                    <a:gd name="T29" fmla="*/ 380 h 978"/>
                    <a:gd name="T30" fmla="*/ 867 w 1285"/>
                    <a:gd name="T31" fmla="*/ 413 h 978"/>
                    <a:gd name="T32" fmla="*/ 881 w 1285"/>
                    <a:gd name="T33" fmla="*/ 453 h 978"/>
                    <a:gd name="T34" fmla="*/ 735 w 1285"/>
                    <a:gd name="T35" fmla="*/ 437 h 978"/>
                    <a:gd name="T36" fmla="*/ 640 w 1285"/>
                    <a:gd name="T37" fmla="*/ 373 h 978"/>
                    <a:gd name="T38" fmla="*/ 689 w 1285"/>
                    <a:gd name="T39" fmla="*/ 466 h 978"/>
                    <a:gd name="T40" fmla="*/ 646 w 1285"/>
                    <a:gd name="T41" fmla="*/ 495 h 978"/>
                    <a:gd name="T42" fmla="*/ 610 w 1285"/>
                    <a:gd name="T43" fmla="*/ 506 h 978"/>
                    <a:gd name="T44" fmla="*/ 737 w 1285"/>
                    <a:gd name="T45" fmla="*/ 557 h 978"/>
                    <a:gd name="T46" fmla="*/ 761 w 1285"/>
                    <a:gd name="T47" fmla="*/ 481 h 978"/>
                    <a:gd name="T48" fmla="*/ 831 w 1285"/>
                    <a:gd name="T49" fmla="*/ 492 h 978"/>
                    <a:gd name="T50" fmla="*/ 912 w 1285"/>
                    <a:gd name="T51" fmla="*/ 579 h 978"/>
                    <a:gd name="T52" fmla="*/ 1052 w 1285"/>
                    <a:gd name="T53" fmla="*/ 652 h 978"/>
                    <a:gd name="T54" fmla="*/ 1000 w 1285"/>
                    <a:gd name="T55" fmla="*/ 684 h 978"/>
                    <a:gd name="T56" fmla="*/ 876 w 1285"/>
                    <a:gd name="T57" fmla="*/ 729 h 978"/>
                    <a:gd name="T58" fmla="*/ 895 w 1285"/>
                    <a:gd name="T59" fmla="*/ 797 h 978"/>
                    <a:gd name="T60" fmla="*/ 920 w 1285"/>
                    <a:gd name="T61" fmla="*/ 846 h 978"/>
                    <a:gd name="T62" fmla="*/ 955 w 1285"/>
                    <a:gd name="T63" fmla="*/ 859 h 978"/>
                    <a:gd name="T64" fmla="*/ 983 w 1285"/>
                    <a:gd name="T65" fmla="*/ 929 h 978"/>
                    <a:gd name="T66" fmla="*/ 1053 w 1285"/>
                    <a:gd name="T67" fmla="*/ 974 h 978"/>
                    <a:gd name="T68" fmla="*/ 1107 w 1285"/>
                    <a:gd name="T69" fmla="*/ 925 h 978"/>
                    <a:gd name="T70" fmla="*/ 1179 w 1285"/>
                    <a:gd name="T71" fmla="*/ 886 h 978"/>
                    <a:gd name="T72" fmla="*/ 1222 w 1285"/>
                    <a:gd name="T73" fmla="*/ 832 h 978"/>
                    <a:gd name="T74" fmla="*/ 1221 w 1285"/>
                    <a:gd name="T75" fmla="*/ 804 h 978"/>
                    <a:gd name="T76" fmla="*/ 1125 w 1285"/>
                    <a:gd name="T77" fmla="*/ 729 h 978"/>
                    <a:gd name="T78" fmla="*/ 1127 w 1285"/>
                    <a:gd name="T79" fmla="*/ 693 h 978"/>
                    <a:gd name="T80" fmla="*/ 1122 w 1285"/>
                    <a:gd name="T81" fmla="*/ 610 h 978"/>
                    <a:gd name="T82" fmla="*/ 1192 w 1285"/>
                    <a:gd name="T83" fmla="*/ 561 h 978"/>
                    <a:gd name="T84" fmla="*/ 1124 w 1285"/>
                    <a:gd name="T85" fmla="*/ 546 h 978"/>
                    <a:gd name="T86" fmla="*/ 1199 w 1285"/>
                    <a:gd name="T87" fmla="*/ 506 h 978"/>
                    <a:gd name="T88" fmla="*/ 1267 w 1285"/>
                    <a:gd name="T89" fmla="*/ 508 h 978"/>
                    <a:gd name="T90" fmla="*/ 1185 w 1285"/>
                    <a:gd name="T91" fmla="*/ 459 h 978"/>
                    <a:gd name="T92" fmla="*/ 1111 w 1285"/>
                    <a:gd name="T93" fmla="*/ 433 h 978"/>
                    <a:gd name="T94" fmla="*/ 971 w 1285"/>
                    <a:gd name="T95" fmla="*/ 362 h 978"/>
                    <a:gd name="T96" fmla="*/ 897 w 1285"/>
                    <a:gd name="T97" fmla="*/ 250 h 978"/>
                    <a:gd name="T98" fmla="*/ 929 w 1285"/>
                    <a:gd name="T99" fmla="*/ 192 h 978"/>
                    <a:gd name="T100" fmla="*/ 983 w 1285"/>
                    <a:gd name="T101" fmla="*/ 294 h 978"/>
                    <a:gd name="T102" fmla="*/ 1037 w 1285"/>
                    <a:gd name="T103" fmla="*/ 312 h 978"/>
                    <a:gd name="T104" fmla="*/ 1055 w 1285"/>
                    <a:gd name="T105" fmla="*/ 236 h 978"/>
                    <a:gd name="T106" fmla="*/ 1016 w 1285"/>
                    <a:gd name="T107" fmla="*/ 177 h 978"/>
                    <a:gd name="T108" fmla="*/ 935 w 1285"/>
                    <a:gd name="T109" fmla="*/ 148 h 978"/>
                    <a:gd name="T110" fmla="*/ 899 w 1285"/>
                    <a:gd name="T111" fmla="*/ 71 h 978"/>
                    <a:gd name="T112" fmla="*/ 861 w 1285"/>
                    <a:gd name="T113" fmla="*/ 0 h 978"/>
                    <a:gd name="T114" fmla="*/ 850 w 1285"/>
                    <a:gd name="T115" fmla="*/ 60 h 978"/>
                    <a:gd name="T116" fmla="*/ 764 w 1285"/>
                    <a:gd name="T117" fmla="*/ 44 h 978"/>
                    <a:gd name="T118" fmla="*/ 651 w 1285"/>
                    <a:gd name="T119" fmla="*/ 60 h 978"/>
                    <a:gd name="T120" fmla="*/ 469 w 1285"/>
                    <a:gd name="T121" fmla="*/ 60 h 978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285" h="978">
                      <a:moveTo>
                        <a:pt x="324" y="91"/>
                      </a:moveTo>
                      <a:lnTo>
                        <a:pt x="265" y="122"/>
                      </a:lnTo>
                      <a:lnTo>
                        <a:pt x="225" y="131"/>
                      </a:lnTo>
                      <a:lnTo>
                        <a:pt x="184" y="135"/>
                      </a:lnTo>
                      <a:lnTo>
                        <a:pt x="106" y="137"/>
                      </a:lnTo>
                      <a:lnTo>
                        <a:pt x="34" y="139"/>
                      </a:lnTo>
                      <a:lnTo>
                        <a:pt x="6" y="142"/>
                      </a:lnTo>
                      <a:lnTo>
                        <a:pt x="0" y="159"/>
                      </a:lnTo>
                      <a:lnTo>
                        <a:pt x="27" y="166"/>
                      </a:lnTo>
                      <a:lnTo>
                        <a:pt x="76" y="174"/>
                      </a:lnTo>
                      <a:lnTo>
                        <a:pt x="117" y="174"/>
                      </a:lnTo>
                      <a:lnTo>
                        <a:pt x="142" y="175"/>
                      </a:lnTo>
                      <a:lnTo>
                        <a:pt x="157" y="179"/>
                      </a:lnTo>
                      <a:lnTo>
                        <a:pt x="169" y="188"/>
                      </a:lnTo>
                      <a:lnTo>
                        <a:pt x="167" y="205"/>
                      </a:lnTo>
                      <a:lnTo>
                        <a:pt x="169" y="212"/>
                      </a:lnTo>
                      <a:lnTo>
                        <a:pt x="185" y="227"/>
                      </a:lnTo>
                      <a:lnTo>
                        <a:pt x="198" y="227"/>
                      </a:lnTo>
                      <a:lnTo>
                        <a:pt x="229" y="221"/>
                      </a:lnTo>
                      <a:lnTo>
                        <a:pt x="252" y="216"/>
                      </a:lnTo>
                      <a:lnTo>
                        <a:pt x="288" y="212"/>
                      </a:lnTo>
                      <a:lnTo>
                        <a:pt x="317" y="212"/>
                      </a:lnTo>
                      <a:lnTo>
                        <a:pt x="344" y="217"/>
                      </a:lnTo>
                      <a:lnTo>
                        <a:pt x="383" y="221"/>
                      </a:lnTo>
                      <a:lnTo>
                        <a:pt x="421" y="225"/>
                      </a:lnTo>
                      <a:lnTo>
                        <a:pt x="469" y="225"/>
                      </a:lnTo>
                      <a:lnTo>
                        <a:pt x="500" y="221"/>
                      </a:lnTo>
                      <a:lnTo>
                        <a:pt x="509" y="208"/>
                      </a:lnTo>
                      <a:lnTo>
                        <a:pt x="523" y="203"/>
                      </a:lnTo>
                      <a:lnTo>
                        <a:pt x="484" y="214"/>
                      </a:lnTo>
                      <a:lnTo>
                        <a:pt x="468" y="216"/>
                      </a:lnTo>
                      <a:lnTo>
                        <a:pt x="453" y="214"/>
                      </a:lnTo>
                      <a:lnTo>
                        <a:pt x="424" y="214"/>
                      </a:lnTo>
                      <a:lnTo>
                        <a:pt x="405" y="210"/>
                      </a:lnTo>
                      <a:lnTo>
                        <a:pt x="387" y="206"/>
                      </a:lnTo>
                      <a:lnTo>
                        <a:pt x="369" y="195"/>
                      </a:lnTo>
                      <a:lnTo>
                        <a:pt x="360" y="186"/>
                      </a:lnTo>
                      <a:lnTo>
                        <a:pt x="353" y="168"/>
                      </a:lnTo>
                      <a:lnTo>
                        <a:pt x="349" y="155"/>
                      </a:lnTo>
                      <a:lnTo>
                        <a:pt x="356" y="137"/>
                      </a:lnTo>
                      <a:lnTo>
                        <a:pt x="371" y="130"/>
                      </a:lnTo>
                      <a:lnTo>
                        <a:pt x="394" y="128"/>
                      </a:lnTo>
                      <a:lnTo>
                        <a:pt x="421" y="131"/>
                      </a:lnTo>
                      <a:lnTo>
                        <a:pt x="466" y="141"/>
                      </a:lnTo>
                      <a:lnTo>
                        <a:pt x="505" y="152"/>
                      </a:lnTo>
                      <a:lnTo>
                        <a:pt x="547" y="163"/>
                      </a:lnTo>
                      <a:lnTo>
                        <a:pt x="584" y="183"/>
                      </a:lnTo>
                      <a:lnTo>
                        <a:pt x="613" y="184"/>
                      </a:lnTo>
                      <a:lnTo>
                        <a:pt x="676" y="186"/>
                      </a:lnTo>
                      <a:lnTo>
                        <a:pt x="656" y="190"/>
                      </a:lnTo>
                      <a:lnTo>
                        <a:pt x="676" y="186"/>
                      </a:lnTo>
                      <a:lnTo>
                        <a:pt x="707" y="192"/>
                      </a:lnTo>
                      <a:lnTo>
                        <a:pt x="734" y="195"/>
                      </a:lnTo>
                      <a:lnTo>
                        <a:pt x="771" y="199"/>
                      </a:lnTo>
                      <a:lnTo>
                        <a:pt x="795" y="205"/>
                      </a:lnTo>
                      <a:lnTo>
                        <a:pt x="796" y="216"/>
                      </a:lnTo>
                      <a:lnTo>
                        <a:pt x="786" y="225"/>
                      </a:lnTo>
                      <a:lnTo>
                        <a:pt x="768" y="227"/>
                      </a:lnTo>
                      <a:lnTo>
                        <a:pt x="730" y="227"/>
                      </a:lnTo>
                      <a:lnTo>
                        <a:pt x="703" y="223"/>
                      </a:lnTo>
                      <a:lnTo>
                        <a:pt x="662" y="225"/>
                      </a:lnTo>
                      <a:lnTo>
                        <a:pt x="626" y="228"/>
                      </a:lnTo>
                      <a:lnTo>
                        <a:pt x="595" y="230"/>
                      </a:lnTo>
                      <a:lnTo>
                        <a:pt x="559" y="236"/>
                      </a:lnTo>
                      <a:lnTo>
                        <a:pt x="529" y="238"/>
                      </a:lnTo>
                      <a:lnTo>
                        <a:pt x="509" y="247"/>
                      </a:lnTo>
                      <a:lnTo>
                        <a:pt x="507" y="256"/>
                      </a:lnTo>
                      <a:lnTo>
                        <a:pt x="507" y="261"/>
                      </a:lnTo>
                      <a:lnTo>
                        <a:pt x="532" y="263"/>
                      </a:lnTo>
                      <a:lnTo>
                        <a:pt x="548" y="259"/>
                      </a:lnTo>
                      <a:lnTo>
                        <a:pt x="597" y="261"/>
                      </a:lnTo>
                      <a:lnTo>
                        <a:pt x="617" y="259"/>
                      </a:lnTo>
                      <a:lnTo>
                        <a:pt x="640" y="265"/>
                      </a:lnTo>
                      <a:lnTo>
                        <a:pt x="655" y="281"/>
                      </a:lnTo>
                      <a:lnTo>
                        <a:pt x="672" y="291"/>
                      </a:lnTo>
                      <a:lnTo>
                        <a:pt x="689" y="287"/>
                      </a:lnTo>
                      <a:lnTo>
                        <a:pt x="692" y="291"/>
                      </a:lnTo>
                      <a:lnTo>
                        <a:pt x="698" y="303"/>
                      </a:lnTo>
                      <a:lnTo>
                        <a:pt x="717" y="314"/>
                      </a:lnTo>
                      <a:lnTo>
                        <a:pt x="750" y="320"/>
                      </a:lnTo>
                      <a:lnTo>
                        <a:pt x="768" y="323"/>
                      </a:lnTo>
                      <a:lnTo>
                        <a:pt x="807" y="322"/>
                      </a:lnTo>
                      <a:lnTo>
                        <a:pt x="840" y="320"/>
                      </a:lnTo>
                      <a:lnTo>
                        <a:pt x="856" y="316"/>
                      </a:lnTo>
                      <a:lnTo>
                        <a:pt x="865" y="327"/>
                      </a:lnTo>
                      <a:lnTo>
                        <a:pt x="867" y="342"/>
                      </a:lnTo>
                      <a:lnTo>
                        <a:pt x="854" y="358"/>
                      </a:lnTo>
                      <a:lnTo>
                        <a:pt x="836" y="367"/>
                      </a:lnTo>
                      <a:lnTo>
                        <a:pt x="825" y="373"/>
                      </a:lnTo>
                      <a:lnTo>
                        <a:pt x="809" y="380"/>
                      </a:lnTo>
                      <a:lnTo>
                        <a:pt x="809" y="389"/>
                      </a:lnTo>
                      <a:lnTo>
                        <a:pt x="822" y="391"/>
                      </a:lnTo>
                      <a:lnTo>
                        <a:pt x="843" y="391"/>
                      </a:lnTo>
                      <a:lnTo>
                        <a:pt x="854" y="393"/>
                      </a:lnTo>
                      <a:lnTo>
                        <a:pt x="867" y="402"/>
                      </a:lnTo>
                      <a:lnTo>
                        <a:pt x="867" y="413"/>
                      </a:lnTo>
                      <a:lnTo>
                        <a:pt x="868" y="422"/>
                      </a:lnTo>
                      <a:lnTo>
                        <a:pt x="879" y="424"/>
                      </a:lnTo>
                      <a:lnTo>
                        <a:pt x="890" y="429"/>
                      </a:lnTo>
                      <a:lnTo>
                        <a:pt x="899" y="433"/>
                      </a:lnTo>
                      <a:lnTo>
                        <a:pt x="899" y="444"/>
                      </a:lnTo>
                      <a:lnTo>
                        <a:pt x="881" y="453"/>
                      </a:lnTo>
                      <a:lnTo>
                        <a:pt x="861" y="457"/>
                      </a:lnTo>
                      <a:lnTo>
                        <a:pt x="841" y="453"/>
                      </a:lnTo>
                      <a:lnTo>
                        <a:pt x="816" y="450"/>
                      </a:lnTo>
                      <a:lnTo>
                        <a:pt x="795" y="442"/>
                      </a:lnTo>
                      <a:lnTo>
                        <a:pt x="773" y="435"/>
                      </a:lnTo>
                      <a:lnTo>
                        <a:pt x="735" y="437"/>
                      </a:lnTo>
                      <a:lnTo>
                        <a:pt x="714" y="435"/>
                      </a:lnTo>
                      <a:lnTo>
                        <a:pt x="705" y="424"/>
                      </a:lnTo>
                      <a:lnTo>
                        <a:pt x="683" y="389"/>
                      </a:lnTo>
                      <a:lnTo>
                        <a:pt x="669" y="380"/>
                      </a:lnTo>
                      <a:lnTo>
                        <a:pt x="655" y="375"/>
                      </a:lnTo>
                      <a:lnTo>
                        <a:pt x="640" y="373"/>
                      </a:lnTo>
                      <a:lnTo>
                        <a:pt x="626" y="378"/>
                      </a:lnTo>
                      <a:lnTo>
                        <a:pt x="620" y="387"/>
                      </a:lnTo>
                      <a:lnTo>
                        <a:pt x="624" y="406"/>
                      </a:lnTo>
                      <a:lnTo>
                        <a:pt x="638" y="424"/>
                      </a:lnTo>
                      <a:lnTo>
                        <a:pt x="664" y="444"/>
                      </a:lnTo>
                      <a:lnTo>
                        <a:pt x="689" y="466"/>
                      </a:lnTo>
                      <a:lnTo>
                        <a:pt x="692" y="477"/>
                      </a:lnTo>
                      <a:lnTo>
                        <a:pt x="692" y="493"/>
                      </a:lnTo>
                      <a:lnTo>
                        <a:pt x="680" y="501"/>
                      </a:lnTo>
                      <a:lnTo>
                        <a:pt x="671" y="504"/>
                      </a:lnTo>
                      <a:lnTo>
                        <a:pt x="660" y="501"/>
                      </a:lnTo>
                      <a:lnTo>
                        <a:pt x="646" y="495"/>
                      </a:lnTo>
                      <a:lnTo>
                        <a:pt x="628" y="488"/>
                      </a:lnTo>
                      <a:lnTo>
                        <a:pt x="611" y="486"/>
                      </a:lnTo>
                      <a:lnTo>
                        <a:pt x="601" y="482"/>
                      </a:lnTo>
                      <a:lnTo>
                        <a:pt x="595" y="490"/>
                      </a:lnTo>
                      <a:lnTo>
                        <a:pt x="597" y="501"/>
                      </a:lnTo>
                      <a:lnTo>
                        <a:pt x="610" y="506"/>
                      </a:lnTo>
                      <a:lnTo>
                        <a:pt x="637" y="519"/>
                      </a:lnTo>
                      <a:lnTo>
                        <a:pt x="658" y="528"/>
                      </a:lnTo>
                      <a:lnTo>
                        <a:pt x="703" y="550"/>
                      </a:lnTo>
                      <a:lnTo>
                        <a:pt x="717" y="559"/>
                      </a:lnTo>
                      <a:lnTo>
                        <a:pt x="732" y="563"/>
                      </a:lnTo>
                      <a:lnTo>
                        <a:pt x="737" y="557"/>
                      </a:lnTo>
                      <a:lnTo>
                        <a:pt x="741" y="543"/>
                      </a:lnTo>
                      <a:lnTo>
                        <a:pt x="739" y="530"/>
                      </a:lnTo>
                      <a:lnTo>
                        <a:pt x="737" y="514"/>
                      </a:lnTo>
                      <a:lnTo>
                        <a:pt x="735" y="493"/>
                      </a:lnTo>
                      <a:lnTo>
                        <a:pt x="744" y="484"/>
                      </a:lnTo>
                      <a:lnTo>
                        <a:pt x="761" y="481"/>
                      </a:lnTo>
                      <a:lnTo>
                        <a:pt x="771" y="486"/>
                      </a:lnTo>
                      <a:lnTo>
                        <a:pt x="788" y="495"/>
                      </a:lnTo>
                      <a:lnTo>
                        <a:pt x="802" y="510"/>
                      </a:lnTo>
                      <a:lnTo>
                        <a:pt x="813" y="514"/>
                      </a:lnTo>
                      <a:lnTo>
                        <a:pt x="823" y="499"/>
                      </a:lnTo>
                      <a:lnTo>
                        <a:pt x="831" y="492"/>
                      </a:lnTo>
                      <a:lnTo>
                        <a:pt x="841" y="490"/>
                      </a:lnTo>
                      <a:lnTo>
                        <a:pt x="849" y="493"/>
                      </a:lnTo>
                      <a:lnTo>
                        <a:pt x="859" y="517"/>
                      </a:lnTo>
                      <a:lnTo>
                        <a:pt x="870" y="534"/>
                      </a:lnTo>
                      <a:lnTo>
                        <a:pt x="888" y="561"/>
                      </a:lnTo>
                      <a:lnTo>
                        <a:pt x="912" y="579"/>
                      </a:lnTo>
                      <a:lnTo>
                        <a:pt x="938" y="590"/>
                      </a:lnTo>
                      <a:lnTo>
                        <a:pt x="964" y="599"/>
                      </a:lnTo>
                      <a:lnTo>
                        <a:pt x="982" y="612"/>
                      </a:lnTo>
                      <a:lnTo>
                        <a:pt x="1005" y="629"/>
                      </a:lnTo>
                      <a:lnTo>
                        <a:pt x="1032" y="642"/>
                      </a:lnTo>
                      <a:lnTo>
                        <a:pt x="1052" y="652"/>
                      </a:lnTo>
                      <a:lnTo>
                        <a:pt x="1070" y="667"/>
                      </a:lnTo>
                      <a:lnTo>
                        <a:pt x="1070" y="678"/>
                      </a:lnTo>
                      <a:lnTo>
                        <a:pt x="1061" y="689"/>
                      </a:lnTo>
                      <a:lnTo>
                        <a:pt x="1045" y="693"/>
                      </a:lnTo>
                      <a:lnTo>
                        <a:pt x="1021" y="687"/>
                      </a:lnTo>
                      <a:lnTo>
                        <a:pt x="1000" y="684"/>
                      </a:lnTo>
                      <a:lnTo>
                        <a:pt x="967" y="680"/>
                      </a:lnTo>
                      <a:lnTo>
                        <a:pt x="944" y="685"/>
                      </a:lnTo>
                      <a:lnTo>
                        <a:pt x="919" y="691"/>
                      </a:lnTo>
                      <a:lnTo>
                        <a:pt x="901" y="695"/>
                      </a:lnTo>
                      <a:lnTo>
                        <a:pt x="883" y="709"/>
                      </a:lnTo>
                      <a:lnTo>
                        <a:pt x="876" y="729"/>
                      </a:lnTo>
                      <a:lnTo>
                        <a:pt x="888" y="738"/>
                      </a:lnTo>
                      <a:lnTo>
                        <a:pt x="903" y="738"/>
                      </a:lnTo>
                      <a:lnTo>
                        <a:pt x="910" y="748"/>
                      </a:lnTo>
                      <a:lnTo>
                        <a:pt x="910" y="769"/>
                      </a:lnTo>
                      <a:lnTo>
                        <a:pt x="901" y="784"/>
                      </a:lnTo>
                      <a:lnTo>
                        <a:pt x="895" y="797"/>
                      </a:lnTo>
                      <a:lnTo>
                        <a:pt x="892" y="823"/>
                      </a:lnTo>
                      <a:lnTo>
                        <a:pt x="895" y="843"/>
                      </a:lnTo>
                      <a:lnTo>
                        <a:pt x="897" y="839"/>
                      </a:lnTo>
                      <a:lnTo>
                        <a:pt x="897" y="850"/>
                      </a:lnTo>
                      <a:lnTo>
                        <a:pt x="910" y="854"/>
                      </a:lnTo>
                      <a:lnTo>
                        <a:pt x="920" y="846"/>
                      </a:lnTo>
                      <a:lnTo>
                        <a:pt x="928" y="837"/>
                      </a:lnTo>
                      <a:lnTo>
                        <a:pt x="940" y="824"/>
                      </a:lnTo>
                      <a:lnTo>
                        <a:pt x="951" y="813"/>
                      </a:lnTo>
                      <a:lnTo>
                        <a:pt x="962" y="815"/>
                      </a:lnTo>
                      <a:lnTo>
                        <a:pt x="958" y="841"/>
                      </a:lnTo>
                      <a:lnTo>
                        <a:pt x="955" y="859"/>
                      </a:lnTo>
                      <a:lnTo>
                        <a:pt x="953" y="876"/>
                      </a:lnTo>
                      <a:lnTo>
                        <a:pt x="964" y="885"/>
                      </a:lnTo>
                      <a:lnTo>
                        <a:pt x="980" y="892"/>
                      </a:lnTo>
                      <a:lnTo>
                        <a:pt x="991" y="903"/>
                      </a:lnTo>
                      <a:lnTo>
                        <a:pt x="994" y="914"/>
                      </a:lnTo>
                      <a:lnTo>
                        <a:pt x="983" y="929"/>
                      </a:lnTo>
                      <a:lnTo>
                        <a:pt x="978" y="941"/>
                      </a:lnTo>
                      <a:lnTo>
                        <a:pt x="985" y="954"/>
                      </a:lnTo>
                      <a:lnTo>
                        <a:pt x="1001" y="961"/>
                      </a:lnTo>
                      <a:lnTo>
                        <a:pt x="1016" y="971"/>
                      </a:lnTo>
                      <a:lnTo>
                        <a:pt x="1034" y="978"/>
                      </a:lnTo>
                      <a:lnTo>
                        <a:pt x="1053" y="974"/>
                      </a:lnTo>
                      <a:lnTo>
                        <a:pt x="1061" y="960"/>
                      </a:lnTo>
                      <a:lnTo>
                        <a:pt x="1061" y="945"/>
                      </a:lnTo>
                      <a:lnTo>
                        <a:pt x="1080" y="945"/>
                      </a:lnTo>
                      <a:lnTo>
                        <a:pt x="1086" y="941"/>
                      </a:lnTo>
                      <a:lnTo>
                        <a:pt x="1098" y="932"/>
                      </a:lnTo>
                      <a:lnTo>
                        <a:pt x="1107" y="925"/>
                      </a:lnTo>
                      <a:lnTo>
                        <a:pt x="1109" y="908"/>
                      </a:lnTo>
                      <a:lnTo>
                        <a:pt x="1111" y="894"/>
                      </a:lnTo>
                      <a:lnTo>
                        <a:pt x="1122" y="890"/>
                      </a:lnTo>
                      <a:lnTo>
                        <a:pt x="1140" y="897"/>
                      </a:lnTo>
                      <a:lnTo>
                        <a:pt x="1165" y="903"/>
                      </a:lnTo>
                      <a:lnTo>
                        <a:pt x="1179" y="886"/>
                      </a:lnTo>
                      <a:lnTo>
                        <a:pt x="1185" y="868"/>
                      </a:lnTo>
                      <a:lnTo>
                        <a:pt x="1186" y="846"/>
                      </a:lnTo>
                      <a:lnTo>
                        <a:pt x="1194" y="826"/>
                      </a:lnTo>
                      <a:lnTo>
                        <a:pt x="1203" y="817"/>
                      </a:lnTo>
                      <a:lnTo>
                        <a:pt x="1215" y="821"/>
                      </a:lnTo>
                      <a:lnTo>
                        <a:pt x="1222" y="832"/>
                      </a:lnTo>
                      <a:lnTo>
                        <a:pt x="1235" y="846"/>
                      </a:lnTo>
                      <a:lnTo>
                        <a:pt x="1251" y="859"/>
                      </a:lnTo>
                      <a:lnTo>
                        <a:pt x="1266" y="855"/>
                      </a:lnTo>
                      <a:lnTo>
                        <a:pt x="1258" y="841"/>
                      </a:lnTo>
                      <a:lnTo>
                        <a:pt x="1242" y="826"/>
                      </a:lnTo>
                      <a:lnTo>
                        <a:pt x="1221" y="804"/>
                      </a:lnTo>
                      <a:lnTo>
                        <a:pt x="1212" y="791"/>
                      </a:lnTo>
                      <a:lnTo>
                        <a:pt x="1212" y="788"/>
                      </a:lnTo>
                      <a:lnTo>
                        <a:pt x="1172" y="738"/>
                      </a:lnTo>
                      <a:lnTo>
                        <a:pt x="1161" y="729"/>
                      </a:lnTo>
                      <a:lnTo>
                        <a:pt x="1140" y="726"/>
                      </a:lnTo>
                      <a:lnTo>
                        <a:pt x="1125" y="729"/>
                      </a:lnTo>
                      <a:lnTo>
                        <a:pt x="1102" y="742"/>
                      </a:lnTo>
                      <a:lnTo>
                        <a:pt x="1089" y="748"/>
                      </a:lnTo>
                      <a:lnTo>
                        <a:pt x="1082" y="735"/>
                      </a:lnTo>
                      <a:lnTo>
                        <a:pt x="1095" y="720"/>
                      </a:lnTo>
                      <a:lnTo>
                        <a:pt x="1113" y="706"/>
                      </a:lnTo>
                      <a:lnTo>
                        <a:pt x="1127" y="693"/>
                      </a:lnTo>
                      <a:lnTo>
                        <a:pt x="1140" y="673"/>
                      </a:lnTo>
                      <a:lnTo>
                        <a:pt x="1134" y="654"/>
                      </a:lnTo>
                      <a:lnTo>
                        <a:pt x="1129" y="643"/>
                      </a:lnTo>
                      <a:lnTo>
                        <a:pt x="1122" y="632"/>
                      </a:lnTo>
                      <a:lnTo>
                        <a:pt x="1118" y="621"/>
                      </a:lnTo>
                      <a:lnTo>
                        <a:pt x="1122" y="610"/>
                      </a:lnTo>
                      <a:lnTo>
                        <a:pt x="1136" y="596"/>
                      </a:lnTo>
                      <a:lnTo>
                        <a:pt x="1151" y="587"/>
                      </a:lnTo>
                      <a:lnTo>
                        <a:pt x="1170" y="576"/>
                      </a:lnTo>
                      <a:lnTo>
                        <a:pt x="1185" y="574"/>
                      </a:lnTo>
                      <a:lnTo>
                        <a:pt x="1195" y="565"/>
                      </a:lnTo>
                      <a:lnTo>
                        <a:pt x="1192" y="561"/>
                      </a:lnTo>
                      <a:lnTo>
                        <a:pt x="1174" y="559"/>
                      </a:lnTo>
                      <a:lnTo>
                        <a:pt x="1147" y="561"/>
                      </a:lnTo>
                      <a:lnTo>
                        <a:pt x="1133" y="561"/>
                      </a:lnTo>
                      <a:lnTo>
                        <a:pt x="1118" y="561"/>
                      </a:lnTo>
                      <a:lnTo>
                        <a:pt x="1109" y="554"/>
                      </a:lnTo>
                      <a:lnTo>
                        <a:pt x="1124" y="546"/>
                      </a:lnTo>
                      <a:lnTo>
                        <a:pt x="1142" y="543"/>
                      </a:lnTo>
                      <a:lnTo>
                        <a:pt x="1161" y="534"/>
                      </a:lnTo>
                      <a:lnTo>
                        <a:pt x="1176" y="528"/>
                      </a:lnTo>
                      <a:lnTo>
                        <a:pt x="1185" y="523"/>
                      </a:lnTo>
                      <a:lnTo>
                        <a:pt x="1194" y="514"/>
                      </a:lnTo>
                      <a:lnTo>
                        <a:pt x="1199" y="506"/>
                      </a:lnTo>
                      <a:lnTo>
                        <a:pt x="1213" y="510"/>
                      </a:lnTo>
                      <a:lnTo>
                        <a:pt x="1231" y="514"/>
                      </a:lnTo>
                      <a:lnTo>
                        <a:pt x="1249" y="510"/>
                      </a:lnTo>
                      <a:lnTo>
                        <a:pt x="1258" y="510"/>
                      </a:lnTo>
                      <a:lnTo>
                        <a:pt x="1269" y="519"/>
                      </a:lnTo>
                      <a:lnTo>
                        <a:pt x="1267" y="508"/>
                      </a:lnTo>
                      <a:lnTo>
                        <a:pt x="1275" y="492"/>
                      </a:lnTo>
                      <a:lnTo>
                        <a:pt x="1285" y="475"/>
                      </a:lnTo>
                      <a:lnTo>
                        <a:pt x="1276" y="461"/>
                      </a:lnTo>
                      <a:lnTo>
                        <a:pt x="1260" y="453"/>
                      </a:lnTo>
                      <a:lnTo>
                        <a:pt x="1208" y="450"/>
                      </a:lnTo>
                      <a:lnTo>
                        <a:pt x="1185" y="459"/>
                      </a:lnTo>
                      <a:lnTo>
                        <a:pt x="1167" y="475"/>
                      </a:lnTo>
                      <a:lnTo>
                        <a:pt x="1149" y="488"/>
                      </a:lnTo>
                      <a:lnTo>
                        <a:pt x="1136" y="492"/>
                      </a:lnTo>
                      <a:lnTo>
                        <a:pt x="1127" y="473"/>
                      </a:lnTo>
                      <a:lnTo>
                        <a:pt x="1125" y="455"/>
                      </a:lnTo>
                      <a:lnTo>
                        <a:pt x="1111" y="433"/>
                      </a:lnTo>
                      <a:lnTo>
                        <a:pt x="1097" y="420"/>
                      </a:lnTo>
                      <a:lnTo>
                        <a:pt x="1073" y="402"/>
                      </a:lnTo>
                      <a:lnTo>
                        <a:pt x="1052" y="393"/>
                      </a:lnTo>
                      <a:lnTo>
                        <a:pt x="1021" y="386"/>
                      </a:lnTo>
                      <a:lnTo>
                        <a:pt x="1000" y="376"/>
                      </a:lnTo>
                      <a:lnTo>
                        <a:pt x="971" y="362"/>
                      </a:lnTo>
                      <a:lnTo>
                        <a:pt x="947" y="351"/>
                      </a:lnTo>
                      <a:lnTo>
                        <a:pt x="928" y="329"/>
                      </a:lnTo>
                      <a:lnTo>
                        <a:pt x="917" y="316"/>
                      </a:lnTo>
                      <a:lnTo>
                        <a:pt x="906" y="296"/>
                      </a:lnTo>
                      <a:lnTo>
                        <a:pt x="901" y="274"/>
                      </a:lnTo>
                      <a:lnTo>
                        <a:pt x="897" y="250"/>
                      </a:lnTo>
                      <a:lnTo>
                        <a:pt x="892" y="234"/>
                      </a:lnTo>
                      <a:lnTo>
                        <a:pt x="886" y="225"/>
                      </a:lnTo>
                      <a:lnTo>
                        <a:pt x="890" y="208"/>
                      </a:lnTo>
                      <a:lnTo>
                        <a:pt x="897" y="192"/>
                      </a:lnTo>
                      <a:lnTo>
                        <a:pt x="913" y="184"/>
                      </a:lnTo>
                      <a:lnTo>
                        <a:pt x="929" y="192"/>
                      </a:lnTo>
                      <a:lnTo>
                        <a:pt x="956" y="205"/>
                      </a:lnTo>
                      <a:lnTo>
                        <a:pt x="971" y="221"/>
                      </a:lnTo>
                      <a:lnTo>
                        <a:pt x="976" y="239"/>
                      </a:lnTo>
                      <a:lnTo>
                        <a:pt x="976" y="261"/>
                      </a:lnTo>
                      <a:lnTo>
                        <a:pt x="980" y="278"/>
                      </a:lnTo>
                      <a:lnTo>
                        <a:pt x="983" y="294"/>
                      </a:lnTo>
                      <a:lnTo>
                        <a:pt x="996" y="311"/>
                      </a:lnTo>
                      <a:lnTo>
                        <a:pt x="1010" y="316"/>
                      </a:lnTo>
                      <a:lnTo>
                        <a:pt x="1019" y="318"/>
                      </a:lnTo>
                      <a:lnTo>
                        <a:pt x="1027" y="314"/>
                      </a:lnTo>
                      <a:lnTo>
                        <a:pt x="1030" y="311"/>
                      </a:lnTo>
                      <a:lnTo>
                        <a:pt x="1037" y="312"/>
                      </a:lnTo>
                      <a:lnTo>
                        <a:pt x="1037" y="303"/>
                      </a:lnTo>
                      <a:lnTo>
                        <a:pt x="1041" y="291"/>
                      </a:lnTo>
                      <a:lnTo>
                        <a:pt x="1046" y="274"/>
                      </a:lnTo>
                      <a:lnTo>
                        <a:pt x="1045" y="261"/>
                      </a:lnTo>
                      <a:lnTo>
                        <a:pt x="1046" y="243"/>
                      </a:lnTo>
                      <a:lnTo>
                        <a:pt x="1055" y="236"/>
                      </a:lnTo>
                      <a:lnTo>
                        <a:pt x="1064" y="225"/>
                      </a:lnTo>
                      <a:lnTo>
                        <a:pt x="1059" y="216"/>
                      </a:lnTo>
                      <a:lnTo>
                        <a:pt x="1050" y="206"/>
                      </a:lnTo>
                      <a:lnTo>
                        <a:pt x="1039" y="195"/>
                      </a:lnTo>
                      <a:lnTo>
                        <a:pt x="1023" y="174"/>
                      </a:lnTo>
                      <a:lnTo>
                        <a:pt x="1016" y="177"/>
                      </a:lnTo>
                      <a:lnTo>
                        <a:pt x="1001" y="175"/>
                      </a:lnTo>
                      <a:lnTo>
                        <a:pt x="973" y="164"/>
                      </a:lnTo>
                      <a:lnTo>
                        <a:pt x="953" y="157"/>
                      </a:lnTo>
                      <a:lnTo>
                        <a:pt x="940" y="157"/>
                      </a:lnTo>
                      <a:lnTo>
                        <a:pt x="938" y="159"/>
                      </a:lnTo>
                      <a:lnTo>
                        <a:pt x="935" y="148"/>
                      </a:lnTo>
                      <a:lnTo>
                        <a:pt x="926" y="135"/>
                      </a:lnTo>
                      <a:lnTo>
                        <a:pt x="917" y="122"/>
                      </a:lnTo>
                      <a:lnTo>
                        <a:pt x="906" y="108"/>
                      </a:lnTo>
                      <a:lnTo>
                        <a:pt x="895" y="93"/>
                      </a:lnTo>
                      <a:lnTo>
                        <a:pt x="899" y="80"/>
                      </a:lnTo>
                      <a:lnTo>
                        <a:pt x="899" y="71"/>
                      </a:lnTo>
                      <a:lnTo>
                        <a:pt x="897" y="60"/>
                      </a:lnTo>
                      <a:lnTo>
                        <a:pt x="906" y="47"/>
                      </a:lnTo>
                      <a:lnTo>
                        <a:pt x="912" y="33"/>
                      </a:lnTo>
                      <a:lnTo>
                        <a:pt x="895" y="22"/>
                      </a:lnTo>
                      <a:lnTo>
                        <a:pt x="879" y="9"/>
                      </a:lnTo>
                      <a:lnTo>
                        <a:pt x="861" y="0"/>
                      </a:lnTo>
                      <a:lnTo>
                        <a:pt x="850" y="4"/>
                      </a:lnTo>
                      <a:lnTo>
                        <a:pt x="847" y="9"/>
                      </a:lnTo>
                      <a:lnTo>
                        <a:pt x="852" y="24"/>
                      </a:lnTo>
                      <a:lnTo>
                        <a:pt x="858" y="35"/>
                      </a:lnTo>
                      <a:lnTo>
                        <a:pt x="858" y="47"/>
                      </a:lnTo>
                      <a:lnTo>
                        <a:pt x="850" y="60"/>
                      </a:lnTo>
                      <a:lnTo>
                        <a:pt x="847" y="66"/>
                      </a:lnTo>
                      <a:lnTo>
                        <a:pt x="836" y="69"/>
                      </a:lnTo>
                      <a:lnTo>
                        <a:pt x="820" y="67"/>
                      </a:lnTo>
                      <a:lnTo>
                        <a:pt x="805" y="60"/>
                      </a:lnTo>
                      <a:lnTo>
                        <a:pt x="788" y="51"/>
                      </a:lnTo>
                      <a:lnTo>
                        <a:pt x="764" y="44"/>
                      </a:lnTo>
                      <a:lnTo>
                        <a:pt x="750" y="44"/>
                      </a:lnTo>
                      <a:lnTo>
                        <a:pt x="728" y="46"/>
                      </a:lnTo>
                      <a:lnTo>
                        <a:pt x="699" y="51"/>
                      </a:lnTo>
                      <a:lnTo>
                        <a:pt x="681" y="60"/>
                      </a:lnTo>
                      <a:lnTo>
                        <a:pt x="669" y="62"/>
                      </a:lnTo>
                      <a:lnTo>
                        <a:pt x="651" y="60"/>
                      </a:lnTo>
                      <a:lnTo>
                        <a:pt x="628" y="58"/>
                      </a:lnTo>
                      <a:lnTo>
                        <a:pt x="602" y="57"/>
                      </a:lnTo>
                      <a:lnTo>
                        <a:pt x="568" y="57"/>
                      </a:lnTo>
                      <a:lnTo>
                        <a:pt x="532" y="57"/>
                      </a:lnTo>
                      <a:lnTo>
                        <a:pt x="493" y="58"/>
                      </a:lnTo>
                      <a:lnTo>
                        <a:pt x="469" y="60"/>
                      </a:lnTo>
                      <a:lnTo>
                        <a:pt x="450" y="66"/>
                      </a:lnTo>
                      <a:lnTo>
                        <a:pt x="419" y="71"/>
                      </a:lnTo>
                      <a:lnTo>
                        <a:pt x="390" y="78"/>
                      </a:lnTo>
                      <a:lnTo>
                        <a:pt x="324" y="91"/>
                      </a:lnTo>
                      <a:close/>
                    </a:path>
                  </a:pathLst>
                </a:custGeom>
                <a:solidFill>
                  <a:srgbClr val="FFB2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855" name="Freeform 464"/>
                <p:cNvSpPr>
                  <a:spLocks/>
                </p:cNvSpPr>
                <p:nvPr/>
              </p:nvSpPr>
              <p:spPr bwMode="auto">
                <a:xfrm>
                  <a:off x="1503" y="2427"/>
                  <a:ext cx="1285" cy="978"/>
                </a:xfrm>
                <a:custGeom>
                  <a:avLst/>
                  <a:gdLst>
                    <a:gd name="T0" fmla="*/ 34 w 1285"/>
                    <a:gd name="T1" fmla="*/ 139 h 978"/>
                    <a:gd name="T2" fmla="*/ 142 w 1285"/>
                    <a:gd name="T3" fmla="*/ 175 h 978"/>
                    <a:gd name="T4" fmla="*/ 198 w 1285"/>
                    <a:gd name="T5" fmla="*/ 227 h 978"/>
                    <a:gd name="T6" fmla="*/ 383 w 1285"/>
                    <a:gd name="T7" fmla="*/ 221 h 978"/>
                    <a:gd name="T8" fmla="*/ 484 w 1285"/>
                    <a:gd name="T9" fmla="*/ 214 h 978"/>
                    <a:gd name="T10" fmla="*/ 369 w 1285"/>
                    <a:gd name="T11" fmla="*/ 195 h 978"/>
                    <a:gd name="T12" fmla="*/ 394 w 1285"/>
                    <a:gd name="T13" fmla="*/ 128 h 978"/>
                    <a:gd name="T14" fmla="*/ 613 w 1285"/>
                    <a:gd name="T15" fmla="*/ 184 h 978"/>
                    <a:gd name="T16" fmla="*/ 771 w 1285"/>
                    <a:gd name="T17" fmla="*/ 199 h 978"/>
                    <a:gd name="T18" fmla="*/ 703 w 1285"/>
                    <a:gd name="T19" fmla="*/ 223 h 978"/>
                    <a:gd name="T20" fmla="*/ 509 w 1285"/>
                    <a:gd name="T21" fmla="*/ 247 h 978"/>
                    <a:gd name="T22" fmla="*/ 617 w 1285"/>
                    <a:gd name="T23" fmla="*/ 259 h 978"/>
                    <a:gd name="T24" fmla="*/ 698 w 1285"/>
                    <a:gd name="T25" fmla="*/ 303 h 978"/>
                    <a:gd name="T26" fmla="*/ 856 w 1285"/>
                    <a:gd name="T27" fmla="*/ 316 h 978"/>
                    <a:gd name="T28" fmla="*/ 809 w 1285"/>
                    <a:gd name="T29" fmla="*/ 380 h 978"/>
                    <a:gd name="T30" fmla="*/ 867 w 1285"/>
                    <a:gd name="T31" fmla="*/ 413 h 978"/>
                    <a:gd name="T32" fmla="*/ 881 w 1285"/>
                    <a:gd name="T33" fmla="*/ 453 h 978"/>
                    <a:gd name="T34" fmla="*/ 735 w 1285"/>
                    <a:gd name="T35" fmla="*/ 437 h 978"/>
                    <a:gd name="T36" fmla="*/ 640 w 1285"/>
                    <a:gd name="T37" fmla="*/ 373 h 978"/>
                    <a:gd name="T38" fmla="*/ 689 w 1285"/>
                    <a:gd name="T39" fmla="*/ 466 h 978"/>
                    <a:gd name="T40" fmla="*/ 646 w 1285"/>
                    <a:gd name="T41" fmla="*/ 495 h 978"/>
                    <a:gd name="T42" fmla="*/ 610 w 1285"/>
                    <a:gd name="T43" fmla="*/ 506 h 978"/>
                    <a:gd name="T44" fmla="*/ 737 w 1285"/>
                    <a:gd name="T45" fmla="*/ 557 h 978"/>
                    <a:gd name="T46" fmla="*/ 761 w 1285"/>
                    <a:gd name="T47" fmla="*/ 481 h 978"/>
                    <a:gd name="T48" fmla="*/ 831 w 1285"/>
                    <a:gd name="T49" fmla="*/ 492 h 978"/>
                    <a:gd name="T50" fmla="*/ 912 w 1285"/>
                    <a:gd name="T51" fmla="*/ 579 h 978"/>
                    <a:gd name="T52" fmla="*/ 1052 w 1285"/>
                    <a:gd name="T53" fmla="*/ 652 h 978"/>
                    <a:gd name="T54" fmla="*/ 1000 w 1285"/>
                    <a:gd name="T55" fmla="*/ 684 h 978"/>
                    <a:gd name="T56" fmla="*/ 876 w 1285"/>
                    <a:gd name="T57" fmla="*/ 729 h 978"/>
                    <a:gd name="T58" fmla="*/ 895 w 1285"/>
                    <a:gd name="T59" fmla="*/ 797 h 978"/>
                    <a:gd name="T60" fmla="*/ 920 w 1285"/>
                    <a:gd name="T61" fmla="*/ 846 h 978"/>
                    <a:gd name="T62" fmla="*/ 955 w 1285"/>
                    <a:gd name="T63" fmla="*/ 859 h 978"/>
                    <a:gd name="T64" fmla="*/ 983 w 1285"/>
                    <a:gd name="T65" fmla="*/ 929 h 978"/>
                    <a:gd name="T66" fmla="*/ 1053 w 1285"/>
                    <a:gd name="T67" fmla="*/ 974 h 978"/>
                    <a:gd name="T68" fmla="*/ 1107 w 1285"/>
                    <a:gd name="T69" fmla="*/ 925 h 978"/>
                    <a:gd name="T70" fmla="*/ 1179 w 1285"/>
                    <a:gd name="T71" fmla="*/ 886 h 978"/>
                    <a:gd name="T72" fmla="*/ 1222 w 1285"/>
                    <a:gd name="T73" fmla="*/ 832 h 978"/>
                    <a:gd name="T74" fmla="*/ 1221 w 1285"/>
                    <a:gd name="T75" fmla="*/ 804 h 978"/>
                    <a:gd name="T76" fmla="*/ 1125 w 1285"/>
                    <a:gd name="T77" fmla="*/ 729 h 978"/>
                    <a:gd name="T78" fmla="*/ 1127 w 1285"/>
                    <a:gd name="T79" fmla="*/ 693 h 978"/>
                    <a:gd name="T80" fmla="*/ 1122 w 1285"/>
                    <a:gd name="T81" fmla="*/ 610 h 978"/>
                    <a:gd name="T82" fmla="*/ 1192 w 1285"/>
                    <a:gd name="T83" fmla="*/ 561 h 978"/>
                    <a:gd name="T84" fmla="*/ 1124 w 1285"/>
                    <a:gd name="T85" fmla="*/ 546 h 978"/>
                    <a:gd name="T86" fmla="*/ 1199 w 1285"/>
                    <a:gd name="T87" fmla="*/ 506 h 978"/>
                    <a:gd name="T88" fmla="*/ 1267 w 1285"/>
                    <a:gd name="T89" fmla="*/ 508 h 978"/>
                    <a:gd name="T90" fmla="*/ 1185 w 1285"/>
                    <a:gd name="T91" fmla="*/ 459 h 978"/>
                    <a:gd name="T92" fmla="*/ 1111 w 1285"/>
                    <a:gd name="T93" fmla="*/ 433 h 978"/>
                    <a:gd name="T94" fmla="*/ 971 w 1285"/>
                    <a:gd name="T95" fmla="*/ 362 h 978"/>
                    <a:gd name="T96" fmla="*/ 897 w 1285"/>
                    <a:gd name="T97" fmla="*/ 250 h 978"/>
                    <a:gd name="T98" fmla="*/ 929 w 1285"/>
                    <a:gd name="T99" fmla="*/ 192 h 978"/>
                    <a:gd name="T100" fmla="*/ 983 w 1285"/>
                    <a:gd name="T101" fmla="*/ 294 h 978"/>
                    <a:gd name="T102" fmla="*/ 1037 w 1285"/>
                    <a:gd name="T103" fmla="*/ 312 h 978"/>
                    <a:gd name="T104" fmla="*/ 1055 w 1285"/>
                    <a:gd name="T105" fmla="*/ 236 h 978"/>
                    <a:gd name="T106" fmla="*/ 1016 w 1285"/>
                    <a:gd name="T107" fmla="*/ 177 h 978"/>
                    <a:gd name="T108" fmla="*/ 935 w 1285"/>
                    <a:gd name="T109" fmla="*/ 148 h 978"/>
                    <a:gd name="T110" fmla="*/ 899 w 1285"/>
                    <a:gd name="T111" fmla="*/ 71 h 978"/>
                    <a:gd name="T112" fmla="*/ 861 w 1285"/>
                    <a:gd name="T113" fmla="*/ 0 h 978"/>
                    <a:gd name="T114" fmla="*/ 850 w 1285"/>
                    <a:gd name="T115" fmla="*/ 60 h 978"/>
                    <a:gd name="T116" fmla="*/ 764 w 1285"/>
                    <a:gd name="T117" fmla="*/ 44 h 978"/>
                    <a:gd name="T118" fmla="*/ 651 w 1285"/>
                    <a:gd name="T119" fmla="*/ 60 h 978"/>
                    <a:gd name="T120" fmla="*/ 469 w 1285"/>
                    <a:gd name="T121" fmla="*/ 60 h 978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285" h="978">
                      <a:moveTo>
                        <a:pt x="324" y="91"/>
                      </a:moveTo>
                      <a:lnTo>
                        <a:pt x="265" y="122"/>
                      </a:lnTo>
                      <a:lnTo>
                        <a:pt x="225" y="131"/>
                      </a:lnTo>
                      <a:lnTo>
                        <a:pt x="184" y="135"/>
                      </a:lnTo>
                      <a:lnTo>
                        <a:pt x="106" y="137"/>
                      </a:lnTo>
                      <a:lnTo>
                        <a:pt x="34" y="139"/>
                      </a:lnTo>
                      <a:lnTo>
                        <a:pt x="6" y="142"/>
                      </a:lnTo>
                      <a:lnTo>
                        <a:pt x="0" y="159"/>
                      </a:lnTo>
                      <a:lnTo>
                        <a:pt x="27" y="166"/>
                      </a:lnTo>
                      <a:lnTo>
                        <a:pt x="76" y="174"/>
                      </a:lnTo>
                      <a:lnTo>
                        <a:pt x="117" y="174"/>
                      </a:lnTo>
                      <a:lnTo>
                        <a:pt x="142" y="175"/>
                      </a:lnTo>
                      <a:lnTo>
                        <a:pt x="157" y="179"/>
                      </a:lnTo>
                      <a:lnTo>
                        <a:pt x="169" y="188"/>
                      </a:lnTo>
                      <a:lnTo>
                        <a:pt x="167" y="205"/>
                      </a:lnTo>
                      <a:lnTo>
                        <a:pt x="169" y="212"/>
                      </a:lnTo>
                      <a:lnTo>
                        <a:pt x="185" y="227"/>
                      </a:lnTo>
                      <a:lnTo>
                        <a:pt x="198" y="227"/>
                      </a:lnTo>
                      <a:lnTo>
                        <a:pt x="229" y="221"/>
                      </a:lnTo>
                      <a:lnTo>
                        <a:pt x="252" y="216"/>
                      </a:lnTo>
                      <a:lnTo>
                        <a:pt x="288" y="212"/>
                      </a:lnTo>
                      <a:lnTo>
                        <a:pt x="317" y="212"/>
                      </a:lnTo>
                      <a:lnTo>
                        <a:pt x="344" y="217"/>
                      </a:lnTo>
                      <a:lnTo>
                        <a:pt x="383" y="221"/>
                      </a:lnTo>
                      <a:lnTo>
                        <a:pt x="421" y="225"/>
                      </a:lnTo>
                      <a:lnTo>
                        <a:pt x="469" y="225"/>
                      </a:lnTo>
                      <a:lnTo>
                        <a:pt x="500" y="221"/>
                      </a:lnTo>
                      <a:lnTo>
                        <a:pt x="509" y="208"/>
                      </a:lnTo>
                      <a:lnTo>
                        <a:pt x="523" y="203"/>
                      </a:lnTo>
                      <a:lnTo>
                        <a:pt x="484" y="214"/>
                      </a:lnTo>
                      <a:lnTo>
                        <a:pt x="468" y="216"/>
                      </a:lnTo>
                      <a:lnTo>
                        <a:pt x="453" y="214"/>
                      </a:lnTo>
                      <a:lnTo>
                        <a:pt x="424" y="214"/>
                      </a:lnTo>
                      <a:lnTo>
                        <a:pt x="405" y="210"/>
                      </a:lnTo>
                      <a:lnTo>
                        <a:pt x="387" y="206"/>
                      </a:lnTo>
                      <a:lnTo>
                        <a:pt x="369" y="195"/>
                      </a:lnTo>
                      <a:lnTo>
                        <a:pt x="360" y="186"/>
                      </a:lnTo>
                      <a:lnTo>
                        <a:pt x="353" y="168"/>
                      </a:lnTo>
                      <a:lnTo>
                        <a:pt x="349" y="155"/>
                      </a:lnTo>
                      <a:lnTo>
                        <a:pt x="356" y="137"/>
                      </a:lnTo>
                      <a:lnTo>
                        <a:pt x="371" y="130"/>
                      </a:lnTo>
                      <a:lnTo>
                        <a:pt x="394" y="128"/>
                      </a:lnTo>
                      <a:lnTo>
                        <a:pt x="421" y="131"/>
                      </a:lnTo>
                      <a:lnTo>
                        <a:pt x="466" y="141"/>
                      </a:lnTo>
                      <a:lnTo>
                        <a:pt x="505" y="152"/>
                      </a:lnTo>
                      <a:lnTo>
                        <a:pt x="547" y="163"/>
                      </a:lnTo>
                      <a:lnTo>
                        <a:pt x="584" y="183"/>
                      </a:lnTo>
                      <a:lnTo>
                        <a:pt x="613" y="184"/>
                      </a:lnTo>
                      <a:lnTo>
                        <a:pt x="676" y="186"/>
                      </a:lnTo>
                      <a:lnTo>
                        <a:pt x="656" y="190"/>
                      </a:lnTo>
                      <a:lnTo>
                        <a:pt x="676" y="186"/>
                      </a:lnTo>
                      <a:lnTo>
                        <a:pt x="707" y="192"/>
                      </a:lnTo>
                      <a:lnTo>
                        <a:pt x="734" y="195"/>
                      </a:lnTo>
                      <a:lnTo>
                        <a:pt x="771" y="199"/>
                      </a:lnTo>
                      <a:lnTo>
                        <a:pt x="795" y="205"/>
                      </a:lnTo>
                      <a:lnTo>
                        <a:pt x="796" y="216"/>
                      </a:lnTo>
                      <a:lnTo>
                        <a:pt x="786" y="225"/>
                      </a:lnTo>
                      <a:lnTo>
                        <a:pt x="768" y="227"/>
                      </a:lnTo>
                      <a:lnTo>
                        <a:pt x="730" y="227"/>
                      </a:lnTo>
                      <a:lnTo>
                        <a:pt x="703" y="223"/>
                      </a:lnTo>
                      <a:lnTo>
                        <a:pt x="662" y="225"/>
                      </a:lnTo>
                      <a:lnTo>
                        <a:pt x="626" y="228"/>
                      </a:lnTo>
                      <a:lnTo>
                        <a:pt x="595" y="230"/>
                      </a:lnTo>
                      <a:lnTo>
                        <a:pt x="559" y="236"/>
                      </a:lnTo>
                      <a:lnTo>
                        <a:pt x="529" y="238"/>
                      </a:lnTo>
                      <a:lnTo>
                        <a:pt x="509" y="247"/>
                      </a:lnTo>
                      <a:lnTo>
                        <a:pt x="507" y="256"/>
                      </a:lnTo>
                      <a:lnTo>
                        <a:pt x="507" y="261"/>
                      </a:lnTo>
                      <a:lnTo>
                        <a:pt x="532" y="263"/>
                      </a:lnTo>
                      <a:lnTo>
                        <a:pt x="548" y="259"/>
                      </a:lnTo>
                      <a:lnTo>
                        <a:pt x="597" y="261"/>
                      </a:lnTo>
                      <a:lnTo>
                        <a:pt x="617" y="259"/>
                      </a:lnTo>
                      <a:lnTo>
                        <a:pt x="640" y="265"/>
                      </a:lnTo>
                      <a:lnTo>
                        <a:pt x="655" y="281"/>
                      </a:lnTo>
                      <a:lnTo>
                        <a:pt x="672" y="291"/>
                      </a:lnTo>
                      <a:lnTo>
                        <a:pt x="689" y="287"/>
                      </a:lnTo>
                      <a:lnTo>
                        <a:pt x="692" y="291"/>
                      </a:lnTo>
                      <a:lnTo>
                        <a:pt x="698" y="303"/>
                      </a:lnTo>
                      <a:lnTo>
                        <a:pt x="717" y="314"/>
                      </a:lnTo>
                      <a:lnTo>
                        <a:pt x="750" y="320"/>
                      </a:lnTo>
                      <a:lnTo>
                        <a:pt x="768" y="323"/>
                      </a:lnTo>
                      <a:lnTo>
                        <a:pt x="807" y="322"/>
                      </a:lnTo>
                      <a:lnTo>
                        <a:pt x="840" y="320"/>
                      </a:lnTo>
                      <a:lnTo>
                        <a:pt x="856" y="316"/>
                      </a:lnTo>
                      <a:lnTo>
                        <a:pt x="865" y="327"/>
                      </a:lnTo>
                      <a:lnTo>
                        <a:pt x="867" y="342"/>
                      </a:lnTo>
                      <a:lnTo>
                        <a:pt x="854" y="358"/>
                      </a:lnTo>
                      <a:lnTo>
                        <a:pt x="836" y="367"/>
                      </a:lnTo>
                      <a:lnTo>
                        <a:pt x="825" y="373"/>
                      </a:lnTo>
                      <a:lnTo>
                        <a:pt x="809" y="380"/>
                      </a:lnTo>
                      <a:lnTo>
                        <a:pt x="809" y="389"/>
                      </a:lnTo>
                      <a:lnTo>
                        <a:pt x="822" y="391"/>
                      </a:lnTo>
                      <a:lnTo>
                        <a:pt x="843" y="391"/>
                      </a:lnTo>
                      <a:lnTo>
                        <a:pt x="854" y="393"/>
                      </a:lnTo>
                      <a:lnTo>
                        <a:pt x="867" y="402"/>
                      </a:lnTo>
                      <a:lnTo>
                        <a:pt x="867" y="413"/>
                      </a:lnTo>
                      <a:lnTo>
                        <a:pt x="868" y="422"/>
                      </a:lnTo>
                      <a:lnTo>
                        <a:pt x="879" y="424"/>
                      </a:lnTo>
                      <a:lnTo>
                        <a:pt x="890" y="429"/>
                      </a:lnTo>
                      <a:lnTo>
                        <a:pt x="899" y="433"/>
                      </a:lnTo>
                      <a:lnTo>
                        <a:pt x="899" y="444"/>
                      </a:lnTo>
                      <a:lnTo>
                        <a:pt x="881" y="453"/>
                      </a:lnTo>
                      <a:lnTo>
                        <a:pt x="861" y="457"/>
                      </a:lnTo>
                      <a:lnTo>
                        <a:pt x="841" y="453"/>
                      </a:lnTo>
                      <a:lnTo>
                        <a:pt x="816" y="450"/>
                      </a:lnTo>
                      <a:lnTo>
                        <a:pt x="795" y="442"/>
                      </a:lnTo>
                      <a:lnTo>
                        <a:pt x="773" y="435"/>
                      </a:lnTo>
                      <a:lnTo>
                        <a:pt x="735" y="437"/>
                      </a:lnTo>
                      <a:lnTo>
                        <a:pt x="714" y="435"/>
                      </a:lnTo>
                      <a:lnTo>
                        <a:pt x="705" y="424"/>
                      </a:lnTo>
                      <a:lnTo>
                        <a:pt x="683" y="389"/>
                      </a:lnTo>
                      <a:lnTo>
                        <a:pt x="669" y="380"/>
                      </a:lnTo>
                      <a:lnTo>
                        <a:pt x="655" y="375"/>
                      </a:lnTo>
                      <a:lnTo>
                        <a:pt x="640" y="373"/>
                      </a:lnTo>
                      <a:lnTo>
                        <a:pt x="626" y="378"/>
                      </a:lnTo>
                      <a:lnTo>
                        <a:pt x="620" y="387"/>
                      </a:lnTo>
                      <a:lnTo>
                        <a:pt x="624" y="406"/>
                      </a:lnTo>
                      <a:lnTo>
                        <a:pt x="638" y="424"/>
                      </a:lnTo>
                      <a:lnTo>
                        <a:pt x="664" y="444"/>
                      </a:lnTo>
                      <a:lnTo>
                        <a:pt x="689" y="466"/>
                      </a:lnTo>
                      <a:lnTo>
                        <a:pt x="692" y="477"/>
                      </a:lnTo>
                      <a:lnTo>
                        <a:pt x="692" y="493"/>
                      </a:lnTo>
                      <a:lnTo>
                        <a:pt x="680" y="501"/>
                      </a:lnTo>
                      <a:lnTo>
                        <a:pt x="671" y="504"/>
                      </a:lnTo>
                      <a:lnTo>
                        <a:pt x="660" y="501"/>
                      </a:lnTo>
                      <a:lnTo>
                        <a:pt x="646" y="495"/>
                      </a:lnTo>
                      <a:lnTo>
                        <a:pt x="628" y="488"/>
                      </a:lnTo>
                      <a:lnTo>
                        <a:pt x="611" y="486"/>
                      </a:lnTo>
                      <a:lnTo>
                        <a:pt x="601" y="482"/>
                      </a:lnTo>
                      <a:lnTo>
                        <a:pt x="595" y="490"/>
                      </a:lnTo>
                      <a:lnTo>
                        <a:pt x="597" y="501"/>
                      </a:lnTo>
                      <a:lnTo>
                        <a:pt x="610" y="506"/>
                      </a:lnTo>
                      <a:lnTo>
                        <a:pt x="637" y="519"/>
                      </a:lnTo>
                      <a:lnTo>
                        <a:pt x="658" y="528"/>
                      </a:lnTo>
                      <a:lnTo>
                        <a:pt x="703" y="550"/>
                      </a:lnTo>
                      <a:lnTo>
                        <a:pt x="717" y="559"/>
                      </a:lnTo>
                      <a:lnTo>
                        <a:pt x="732" y="563"/>
                      </a:lnTo>
                      <a:lnTo>
                        <a:pt x="737" y="557"/>
                      </a:lnTo>
                      <a:lnTo>
                        <a:pt x="741" y="543"/>
                      </a:lnTo>
                      <a:lnTo>
                        <a:pt x="739" y="530"/>
                      </a:lnTo>
                      <a:lnTo>
                        <a:pt x="737" y="514"/>
                      </a:lnTo>
                      <a:lnTo>
                        <a:pt x="735" y="493"/>
                      </a:lnTo>
                      <a:lnTo>
                        <a:pt x="744" y="484"/>
                      </a:lnTo>
                      <a:lnTo>
                        <a:pt x="761" y="481"/>
                      </a:lnTo>
                      <a:lnTo>
                        <a:pt x="771" y="486"/>
                      </a:lnTo>
                      <a:lnTo>
                        <a:pt x="788" y="495"/>
                      </a:lnTo>
                      <a:lnTo>
                        <a:pt x="802" y="510"/>
                      </a:lnTo>
                      <a:lnTo>
                        <a:pt x="813" y="514"/>
                      </a:lnTo>
                      <a:lnTo>
                        <a:pt x="823" y="499"/>
                      </a:lnTo>
                      <a:lnTo>
                        <a:pt x="831" y="492"/>
                      </a:lnTo>
                      <a:lnTo>
                        <a:pt x="841" y="490"/>
                      </a:lnTo>
                      <a:lnTo>
                        <a:pt x="849" y="493"/>
                      </a:lnTo>
                      <a:lnTo>
                        <a:pt x="859" y="517"/>
                      </a:lnTo>
                      <a:lnTo>
                        <a:pt x="870" y="534"/>
                      </a:lnTo>
                      <a:lnTo>
                        <a:pt x="888" y="561"/>
                      </a:lnTo>
                      <a:lnTo>
                        <a:pt x="912" y="579"/>
                      </a:lnTo>
                      <a:lnTo>
                        <a:pt x="938" y="590"/>
                      </a:lnTo>
                      <a:lnTo>
                        <a:pt x="964" y="599"/>
                      </a:lnTo>
                      <a:lnTo>
                        <a:pt x="982" y="612"/>
                      </a:lnTo>
                      <a:lnTo>
                        <a:pt x="1005" y="629"/>
                      </a:lnTo>
                      <a:lnTo>
                        <a:pt x="1032" y="642"/>
                      </a:lnTo>
                      <a:lnTo>
                        <a:pt x="1052" y="652"/>
                      </a:lnTo>
                      <a:lnTo>
                        <a:pt x="1070" y="667"/>
                      </a:lnTo>
                      <a:lnTo>
                        <a:pt x="1070" y="678"/>
                      </a:lnTo>
                      <a:lnTo>
                        <a:pt x="1061" y="689"/>
                      </a:lnTo>
                      <a:lnTo>
                        <a:pt x="1045" y="693"/>
                      </a:lnTo>
                      <a:lnTo>
                        <a:pt x="1021" y="687"/>
                      </a:lnTo>
                      <a:lnTo>
                        <a:pt x="1000" y="684"/>
                      </a:lnTo>
                      <a:lnTo>
                        <a:pt x="967" y="680"/>
                      </a:lnTo>
                      <a:lnTo>
                        <a:pt x="944" y="685"/>
                      </a:lnTo>
                      <a:lnTo>
                        <a:pt x="919" y="691"/>
                      </a:lnTo>
                      <a:lnTo>
                        <a:pt x="901" y="695"/>
                      </a:lnTo>
                      <a:lnTo>
                        <a:pt x="883" y="709"/>
                      </a:lnTo>
                      <a:lnTo>
                        <a:pt x="876" y="729"/>
                      </a:lnTo>
                      <a:lnTo>
                        <a:pt x="888" y="738"/>
                      </a:lnTo>
                      <a:lnTo>
                        <a:pt x="903" y="738"/>
                      </a:lnTo>
                      <a:lnTo>
                        <a:pt x="910" y="748"/>
                      </a:lnTo>
                      <a:lnTo>
                        <a:pt x="910" y="769"/>
                      </a:lnTo>
                      <a:lnTo>
                        <a:pt x="901" y="784"/>
                      </a:lnTo>
                      <a:lnTo>
                        <a:pt x="895" y="797"/>
                      </a:lnTo>
                      <a:lnTo>
                        <a:pt x="892" y="823"/>
                      </a:lnTo>
                      <a:lnTo>
                        <a:pt x="895" y="843"/>
                      </a:lnTo>
                      <a:lnTo>
                        <a:pt x="897" y="839"/>
                      </a:lnTo>
                      <a:lnTo>
                        <a:pt x="897" y="850"/>
                      </a:lnTo>
                      <a:lnTo>
                        <a:pt x="910" y="854"/>
                      </a:lnTo>
                      <a:lnTo>
                        <a:pt x="920" y="846"/>
                      </a:lnTo>
                      <a:lnTo>
                        <a:pt x="928" y="837"/>
                      </a:lnTo>
                      <a:lnTo>
                        <a:pt x="940" y="824"/>
                      </a:lnTo>
                      <a:lnTo>
                        <a:pt x="951" y="813"/>
                      </a:lnTo>
                      <a:lnTo>
                        <a:pt x="962" y="815"/>
                      </a:lnTo>
                      <a:lnTo>
                        <a:pt x="958" y="841"/>
                      </a:lnTo>
                      <a:lnTo>
                        <a:pt x="955" y="859"/>
                      </a:lnTo>
                      <a:lnTo>
                        <a:pt x="953" y="876"/>
                      </a:lnTo>
                      <a:lnTo>
                        <a:pt x="964" y="885"/>
                      </a:lnTo>
                      <a:lnTo>
                        <a:pt x="980" y="892"/>
                      </a:lnTo>
                      <a:lnTo>
                        <a:pt x="991" y="903"/>
                      </a:lnTo>
                      <a:lnTo>
                        <a:pt x="994" y="914"/>
                      </a:lnTo>
                      <a:lnTo>
                        <a:pt x="983" y="929"/>
                      </a:lnTo>
                      <a:lnTo>
                        <a:pt x="978" y="941"/>
                      </a:lnTo>
                      <a:lnTo>
                        <a:pt x="985" y="954"/>
                      </a:lnTo>
                      <a:lnTo>
                        <a:pt x="1001" y="961"/>
                      </a:lnTo>
                      <a:lnTo>
                        <a:pt x="1016" y="971"/>
                      </a:lnTo>
                      <a:lnTo>
                        <a:pt x="1034" y="978"/>
                      </a:lnTo>
                      <a:lnTo>
                        <a:pt x="1053" y="974"/>
                      </a:lnTo>
                      <a:lnTo>
                        <a:pt x="1061" y="960"/>
                      </a:lnTo>
                      <a:lnTo>
                        <a:pt x="1061" y="945"/>
                      </a:lnTo>
                      <a:lnTo>
                        <a:pt x="1080" y="945"/>
                      </a:lnTo>
                      <a:lnTo>
                        <a:pt x="1086" y="941"/>
                      </a:lnTo>
                      <a:lnTo>
                        <a:pt x="1098" y="932"/>
                      </a:lnTo>
                      <a:lnTo>
                        <a:pt x="1107" y="925"/>
                      </a:lnTo>
                      <a:lnTo>
                        <a:pt x="1109" y="908"/>
                      </a:lnTo>
                      <a:lnTo>
                        <a:pt x="1111" y="894"/>
                      </a:lnTo>
                      <a:lnTo>
                        <a:pt x="1122" y="890"/>
                      </a:lnTo>
                      <a:lnTo>
                        <a:pt x="1140" y="897"/>
                      </a:lnTo>
                      <a:lnTo>
                        <a:pt x="1165" y="903"/>
                      </a:lnTo>
                      <a:lnTo>
                        <a:pt x="1179" y="886"/>
                      </a:lnTo>
                      <a:lnTo>
                        <a:pt x="1185" y="868"/>
                      </a:lnTo>
                      <a:lnTo>
                        <a:pt x="1186" y="846"/>
                      </a:lnTo>
                      <a:lnTo>
                        <a:pt x="1194" y="826"/>
                      </a:lnTo>
                      <a:lnTo>
                        <a:pt x="1203" y="817"/>
                      </a:lnTo>
                      <a:lnTo>
                        <a:pt x="1215" y="821"/>
                      </a:lnTo>
                      <a:lnTo>
                        <a:pt x="1222" y="832"/>
                      </a:lnTo>
                      <a:lnTo>
                        <a:pt x="1235" y="846"/>
                      </a:lnTo>
                      <a:lnTo>
                        <a:pt x="1251" y="859"/>
                      </a:lnTo>
                      <a:lnTo>
                        <a:pt x="1266" y="855"/>
                      </a:lnTo>
                      <a:lnTo>
                        <a:pt x="1258" y="841"/>
                      </a:lnTo>
                      <a:lnTo>
                        <a:pt x="1242" y="826"/>
                      </a:lnTo>
                      <a:lnTo>
                        <a:pt x="1221" y="804"/>
                      </a:lnTo>
                      <a:lnTo>
                        <a:pt x="1212" y="791"/>
                      </a:lnTo>
                      <a:lnTo>
                        <a:pt x="1212" y="788"/>
                      </a:lnTo>
                      <a:lnTo>
                        <a:pt x="1172" y="738"/>
                      </a:lnTo>
                      <a:lnTo>
                        <a:pt x="1161" y="729"/>
                      </a:lnTo>
                      <a:lnTo>
                        <a:pt x="1140" y="726"/>
                      </a:lnTo>
                      <a:lnTo>
                        <a:pt x="1125" y="729"/>
                      </a:lnTo>
                      <a:lnTo>
                        <a:pt x="1102" y="742"/>
                      </a:lnTo>
                      <a:lnTo>
                        <a:pt x="1089" y="748"/>
                      </a:lnTo>
                      <a:lnTo>
                        <a:pt x="1082" y="735"/>
                      </a:lnTo>
                      <a:lnTo>
                        <a:pt x="1095" y="720"/>
                      </a:lnTo>
                      <a:lnTo>
                        <a:pt x="1113" y="706"/>
                      </a:lnTo>
                      <a:lnTo>
                        <a:pt x="1127" y="693"/>
                      </a:lnTo>
                      <a:lnTo>
                        <a:pt x="1140" y="673"/>
                      </a:lnTo>
                      <a:lnTo>
                        <a:pt x="1134" y="654"/>
                      </a:lnTo>
                      <a:lnTo>
                        <a:pt x="1129" y="643"/>
                      </a:lnTo>
                      <a:lnTo>
                        <a:pt x="1122" y="632"/>
                      </a:lnTo>
                      <a:lnTo>
                        <a:pt x="1118" y="621"/>
                      </a:lnTo>
                      <a:lnTo>
                        <a:pt x="1122" y="610"/>
                      </a:lnTo>
                      <a:lnTo>
                        <a:pt x="1136" y="596"/>
                      </a:lnTo>
                      <a:lnTo>
                        <a:pt x="1151" y="587"/>
                      </a:lnTo>
                      <a:lnTo>
                        <a:pt x="1170" y="576"/>
                      </a:lnTo>
                      <a:lnTo>
                        <a:pt x="1185" y="574"/>
                      </a:lnTo>
                      <a:lnTo>
                        <a:pt x="1195" y="565"/>
                      </a:lnTo>
                      <a:lnTo>
                        <a:pt x="1192" y="561"/>
                      </a:lnTo>
                      <a:lnTo>
                        <a:pt x="1174" y="559"/>
                      </a:lnTo>
                      <a:lnTo>
                        <a:pt x="1147" y="561"/>
                      </a:lnTo>
                      <a:lnTo>
                        <a:pt x="1133" y="561"/>
                      </a:lnTo>
                      <a:lnTo>
                        <a:pt x="1118" y="561"/>
                      </a:lnTo>
                      <a:lnTo>
                        <a:pt x="1109" y="554"/>
                      </a:lnTo>
                      <a:lnTo>
                        <a:pt x="1124" y="546"/>
                      </a:lnTo>
                      <a:lnTo>
                        <a:pt x="1142" y="543"/>
                      </a:lnTo>
                      <a:lnTo>
                        <a:pt x="1161" y="534"/>
                      </a:lnTo>
                      <a:lnTo>
                        <a:pt x="1176" y="528"/>
                      </a:lnTo>
                      <a:lnTo>
                        <a:pt x="1185" y="523"/>
                      </a:lnTo>
                      <a:lnTo>
                        <a:pt x="1194" y="514"/>
                      </a:lnTo>
                      <a:lnTo>
                        <a:pt x="1199" y="506"/>
                      </a:lnTo>
                      <a:lnTo>
                        <a:pt x="1213" y="510"/>
                      </a:lnTo>
                      <a:lnTo>
                        <a:pt x="1231" y="514"/>
                      </a:lnTo>
                      <a:lnTo>
                        <a:pt x="1249" y="510"/>
                      </a:lnTo>
                      <a:lnTo>
                        <a:pt x="1258" y="510"/>
                      </a:lnTo>
                      <a:lnTo>
                        <a:pt x="1269" y="519"/>
                      </a:lnTo>
                      <a:lnTo>
                        <a:pt x="1267" y="508"/>
                      </a:lnTo>
                      <a:lnTo>
                        <a:pt x="1275" y="492"/>
                      </a:lnTo>
                      <a:lnTo>
                        <a:pt x="1285" y="475"/>
                      </a:lnTo>
                      <a:lnTo>
                        <a:pt x="1276" y="461"/>
                      </a:lnTo>
                      <a:lnTo>
                        <a:pt x="1260" y="453"/>
                      </a:lnTo>
                      <a:lnTo>
                        <a:pt x="1208" y="450"/>
                      </a:lnTo>
                      <a:lnTo>
                        <a:pt x="1185" y="459"/>
                      </a:lnTo>
                      <a:lnTo>
                        <a:pt x="1167" y="475"/>
                      </a:lnTo>
                      <a:lnTo>
                        <a:pt x="1149" y="488"/>
                      </a:lnTo>
                      <a:lnTo>
                        <a:pt x="1136" y="492"/>
                      </a:lnTo>
                      <a:lnTo>
                        <a:pt x="1127" y="473"/>
                      </a:lnTo>
                      <a:lnTo>
                        <a:pt x="1125" y="455"/>
                      </a:lnTo>
                      <a:lnTo>
                        <a:pt x="1111" y="433"/>
                      </a:lnTo>
                      <a:lnTo>
                        <a:pt x="1097" y="420"/>
                      </a:lnTo>
                      <a:lnTo>
                        <a:pt x="1073" y="402"/>
                      </a:lnTo>
                      <a:lnTo>
                        <a:pt x="1052" y="393"/>
                      </a:lnTo>
                      <a:lnTo>
                        <a:pt x="1021" y="386"/>
                      </a:lnTo>
                      <a:lnTo>
                        <a:pt x="1000" y="376"/>
                      </a:lnTo>
                      <a:lnTo>
                        <a:pt x="971" y="362"/>
                      </a:lnTo>
                      <a:lnTo>
                        <a:pt x="947" y="351"/>
                      </a:lnTo>
                      <a:lnTo>
                        <a:pt x="928" y="329"/>
                      </a:lnTo>
                      <a:lnTo>
                        <a:pt x="917" y="316"/>
                      </a:lnTo>
                      <a:lnTo>
                        <a:pt x="906" y="296"/>
                      </a:lnTo>
                      <a:lnTo>
                        <a:pt x="901" y="274"/>
                      </a:lnTo>
                      <a:lnTo>
                        <a:pt x="897" y="250"/>
                      </a:lnTo>
                      <a:lnTo>
                        <a:pt x="892" y="234"/>
                      </a:lnTo>
                      <a:lnTo>
                        <a:pt x="886" y="225"/>
                      </a:lnTo>
                      <a:lnTo>
                        <a:pt x="890" y="208"/>
                      </a:lnTo>
                      <a:lnTo>
                        <a:pt x="897" y="192"/>
                      </a:lnTo>
                      <a:lnTo>
                        <a:pt x="913" y="184"/>
                      </a:lnTo>
                      <a:lnTo>
                        <a:pt x="929" y="192"/>
                      </a:lnTo>
                      <a:lnTo>
                        <a:pt x="956" y="205"/>
                      </a:lnTo>
                      <a:lnTo>
                        <a:pt x="971" y="221"/>
                      </a:lnTo>
                      <a:lnTo>
                        <a:pt x="976" y="239"/>
                      </a:lnTo>
                      <a:lnTo>
                        <a:pt x="976" y="261"/>
                      </a:lnTo>
                      <a:lnTo>
                        <a:pt x="980" y="278"/>
                      </a:lnTo>
                      <a:lnTo>
                        <a:pt x="983" y="294"/>
                      </a:lnTo>
                      <a:lnTo>
                        <a:pt x="996" y="311"/>
                      </a:lnTo>
                      <a:lnTo>
                        <a:pt x="1010" y="316"/>
                      </a:lnTo>
                      <a:lnTo>
                        <a:pt x="1019" y="318"/>
                      </a:lnTo>
                      <a:lnTo>
                        <a:pt x="1027" y="314"/>
                      </a:lnTo>
                      <a:lnTo>
                        <a:pt x="1030" y="311"/>
                      </a:lnTo>
                      <a:lnTo>
                        <a:pt x="1037" y="312"/>
                      </a:lnTo>
                      <a:lnTo>
                        <a:pt x="1037" y="303"/>
                      </a:lnTo>
                      <a:lnTo>
                        <a:pt x="1041" y="291"/>
                      </a:lnTo>
                      <a:lnTo>
                        <a:pt x="1046" y="274"/>
                      </a:lnTo>
                      <a:lnTo>
                        <a:pt x="1045" y="261"/>
                      </a:lnTo>
                      <a:lnTo>
                        <a:pt x="1046" y="243"/>
                      </a:lnTo>
                      <a:lnTo>
                        <a:pt x="1055" y="236"/>
                      </a:lnTo>
                      <a:lnTo>
                        <a:pt x="1064" y="225"/>
                      </a:lnTo>
                      <a:lnTo>
                        <a:pt x="1059" y="216"/>
                      </a:lnTo>
                      <a:lnTo>
                        <a:pt x="1050" y="206"/>
                      </a:lnTo>
                      <a:lnTo>
                        <a:pt x="1039" y="195"/>
                      </a:lnTo>
                      <a:lnTo>
                        <a:pt x="1023" y="174"/>
                      </a:lnTo>
                      <a:lnTo>
                        <a:pt x="1016" y="177"/>
                      </a:lnTo>
                      <a:lnTo>
                        <a:pt x="1001" y="175"/>
                      </a:lnTo>
                      <a:lnTo>
                        <a:pt x="973" y="164"/>
                      </a:lnTo>
                      <a:lnTo>
                        <a:pt x="953" y="157"/>
                      </a:lnTo>
                      <a:lnTo>
                        <a:pt x="940" y="157"/>
                      </a:lnTo>
                      <a:lnTo>
                        <a:pt x="938" y="159"/>
                      </a:lnTo>
                      <a:lnTo>
                        <a:pt x="935" y="148"/>
                      </a:lnTo>
                      <a:lnTo>
                        <a:pt x="926" y="135"/>
                      </a:lnTo>
                      <a:lnTo>
                        <a:pt x="917" y="122"/>
                      </a:lnTo>
                      <a:lnTo>
                        <a:pt x="906" y="108"/>
                      </a:lnTo>
                      <a:lnTo>
                        <a:pt x="895" y="93"/>
                      </a:lnTo>
                      <a:lnTo>
                        <a:pt x="899" y="80"/>
                      </a:lnTo>
                      <a:lnTo>
                        <a:pt x="899" y="71"/>
                      </a:lnTo>
                      <a:lnTo>
                        <a:pt x="897" y="60"/>
                      </a:lnTo>
                      <a:lnTo>
                        <a:pt x="906" y="47"/>
                      </a:lnTo>
                      <a:lnTo>
                        <a:pt x="912" y="33"/>
                      </a:lnTo>
                      <a:lnTo>
                        <a:pt x="895" y="22"/>
                      </a:lnTo>
                      <a:lnTo>
                        <a:pt x="879" y="9"/>
                      </a:lnTo>
                      <a:lnTo>
                        <a:pt x="861" y="0"/>
                      </a:lnTo>
                      <a:lnTo>
                        <a:pt x="850" y="4"/>
                      </a:lnTo>
                      <a:lnTo>
                        <a:pt x="847" y="9"/>
                      </a:lnTo>
                      <a:lnTo>
                        <a:pt x="852" y="24"/>
                      </a:lnTo>
                      <a:lnTo>
                        <a:pt x="858" y="35"/>
                      </a:lnTo>
                      <a:lnTo>
                        <a:pt x="858" y="47"/>
                      </a:lnTo>
                      <a:lnTo>
                        <a:pt x="850" y="60"/>
                      </a:lnTo>
                      <a:lnTo>
                        <a:pt x="847" y="66"/>
                      </a:lnTo>
                      <a:lnTo>
                        <a:pt x="836" y="69"/>
                      </a:lnTo>
                      <a:lnTo>
                        <a:pt x="820" y="67"/>
                      </a:lnTo>
                      <a:lnTo>
                        <a:pt x="805" y="60"/>
                      </a:lnTo>
                      <a:lnTo>
                        <a:pt x="788" y="51"/>
                      </a:lnTo>
                      <a:lnTo>
                        <a:pt x="764" y="44"/>
                      </a:lnTo>
                      <a:lnTo>
                        <a:pt x="750" y="44"/>
                      </a:lnTo>
                      <a:lnTo>
                        <a:pt x="728" y="46"/>
                      </a:lnTo>
                      <a:lnTo>
                        <a:pt x="699" y="51"/>
                      </a:lnTo>
                      <a:lnTo>
                        <a:pt x="681" y="60"/>
                      </a:lnTo>
                      <a:lnTo>
                        <a:pt x="669" y="62"/>
                      </a:lnTo>
                      <a:lnTo>
                        <a:pt x="651" y="60"/>
                      </a:lnTo>
                      <a:lnTo>
                        <a:pt x="628" y="58"/>
                      </a:lnTo>
                      <a:lnTo>
                        <a:pt x="602" y="57"/>
                      </a:lnTo>
                      <a:lnTo>
                        <a:pt x="568" y="57"/>
                      </a:lnTo>
                      <a:lnTo>
                        <a:pt x="532" y="57"/>
                      </a:lnTo>
                      <a:lnTo>
                        <a:pt x="493" y="58"/>
                      </a:lnTo>
                      <a:lnTo>
                        <a:pt x="469" y="60"/>
                      </a:lnTo>
                      <a:lnTo>
                        <a:pt x="450" y="66"/>
                      </a:lnTo>
                      <a:lnTo>
                        <a:pt x="419" y="71"/>
                      </a:lnTo>
                      <a:lnTo>
                        <a:pt x="390" y="78"/>
                      </a:lnTo>
                      <a:lnTo>
                        <a:pt x="324" y="9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856" name="Freeform 465"/>
                <p:cNvSpPr>
                  <a:spLocks/>
                </p:cNvSpPr>
                <p:nvPr/>
              </p:nvSpPr>
              <p:spPr bwMode="auto">
                <a:xfrm>
                  <a:off x="1329" y="1041"/>
                  <a:ext cx="2311" cy="1737"/>
                </a:xfrm>
                <a:custGeom>
                  <a:avLst/>
                  <a:gdLst>
                    <a:gd name="T0" fmla="*/ 1984 w 2311"/>
                    <a:gd name="T1" fmla="*/ 825 h 1737"/>
                    <a:gd name="T2" fmla="*/ 2268 w 2311"/>
                    <a:gd name="T3" fmla="*/ 922 h 1737"/>
                    <a:gd name="T4" fmla="*/ 2236 w 2311"/>
                    <a:gd name="T5" fmla="*/ 960 h 1737"/>
                    <a:gd name="T6" fmla="*/ 2175 w 2311"/>
                    <a:gd name="T7" fmla="*/ 1033 h 1737"/>
                    <a:gd name="T8" fmla="*/ 2245 w 2311"/>
                    <a:gd name="T9" fmla="*/ 1060 h 1737"/>
                    <a:gd name="T10" fmla="*/ 2124 w 2311"/>
                    <a:gd name="T11" fmla="*/ 1157 h 1737"/>
                    <a:gd name="T12" fmla="*/ 1954 w 2311"/>
                    <a:gd name="T13" fmla="*/ 1358 h 1737"/>
                    <a:gd name="T14" fmla="*/ 1954 w 2311"/>
                    <a:gd name="T15" fmla="*/ 1508 h 1737"/>
                    <a:gd name="T16" fmla="*/ 2081 w 2311"/>
                    <a:gd name="T17" fmla="*/ 1411 h 1737"/>
                    <a:gd name="T18" fmla="*/ 2088 w 2311"/>
                    <a:gd name="T19" fmla="*/ 1492 h 1737"/>
                    <a:gd name="T20" fmla="*/ 2056 w 2311"/>
                    <a:gd name="T21" fmla="*/ 1678 h 1737"/>
                    <a:gd name="T22" fmla="*/ 1878 w 2311"/>
                    <a:gd name="T23" fmla="*/ 1691 h 1737"/>
                    <a:gd name="T24" fmla="*/ 1716 w 2311"/>
                    <a:gd name="T25" fmla="*/ 1644 h 1737"/>
                    <a:gd name="T26" fmla="*/ 1483 w 2311"/>
                    <a:gd name="T27" fmla="*/ 1600 h 1737"/>
                    <a:gd name="T28" fmla="*/ 1344 w 2311"/>
                    <a:gd name="T29" fmla="*/ 1574 h 1737"/>
                    <a:gd name="T30" fmla="*/ 1549 w 2311"/>
                    <a:gd name="T31" fmla="*/ 1543 h 1737"/>
                    <a:gd name="T32" fmla="*/ 1831 w 2311"/>
                    <a:gd name="T33" fmla="*/ 1618 h 1737"/>
                    <a:gd name="T34" fmla="*/ 1952 w 2311"/>
                    <a:gd name="T35" fmla="*/ 1560 h 1737"/>
                    <a:gd name="T36" fmla="*/ 1573 w 2311"/>
                    <a:gd name="T37" fmla="*/ 1485 h 1737"/>
                    <a:gd name="T38" fmla="*/ 1369 w 2311"/>
                    <a:gd name="T39" fmla="*/ 1331 h 1737"/>
                    <a:gd name="T40" fmla="*/ 1276 w 2311"/>
                    <a:gd name="T41" fmla="*/ 1315 h 1737"/>
                    <a:gd name="T42" fmla="*/ 1201 w 2311"/>
                    <a:gd name="T43" fmla="*/ 1393 h 1737"/>
                    <a:gd name="T44" fmla="*/ 1103 w 2311"/>
                    <a:gd name="T45" fmla="*/ 1329 h 1737"/>
                    <a:gd name="T46" fmla="*/ 1213 w 2311"/>
                    <a:gd name="T47" fmla="*/ 1322 h 1737"/>
                    <a:gd name="T48" fmla="*/ 1380 w 2311"/>
                    <a:gd name="T49" fmla="*/ 1252 h 1737"/>
                    <a:gd name="T50" fmla="*/ 1353 w 2311"/>
                    <a:gd name="T51" fmla="*/ 1159 h 1737"/>
                    <a:gd name="T52" fmla="*/ 1396 w 2311"/>
                    <a:gd name="T53" fmla="*/ 1106 h 1737"/>
                    <a:gd name="T54" fmla="*/ 1028 w 2311"/>
                    <a:gd name="T55" fmla="*/ 1156 h 1737"/>
                    <a:gd name="T56" fmla="*/ 1062 w 2311"/>
                    <a:gd name="T57" fmla="*/ 1262 h 1737"/>
                    <a:gd name="T58" fmla="*/ 800 w 2311"/>
                    <a:gd name="T59" fmla="*/ 1252 h 1737"/>
                    <a:gd name="T60" fmla="*/ 742 w 2311"/>
                    <a:gd name="T61" fmla="*/ 1395 h 1737"/>
                    <a:gd name="T62" fmla="*/ 591 w 2311"/>
                    <a:gd name="T63" fmla="*/ 1397 h 1737"/>
                    <a:gd name="T64" fmla="*/ 394 w 2311"/>
                    <a:gd name="T65" fmla="*/ 1373 h 1737"/>
                    <a:gd name="T66" fmla="*/ 196 w 2311"/>
                    <a:gd name="T67" fmla="*/ 1199 h 1737"/>
                    <a:gd name="T68" fmla="*/ 18 w 2311"/>
                    <a:gd name="T69" fmla="*/ 1201 h 1737"/>
                    <a:gd name="T70" fmla="*/ 110 w 2311"/>
                    <a:gd name="T71" fmla="*/ 1057 h 1737"/>
                    <a:gd name="T72" fmla="*/ 255 w 2311"/>
                    <a:gd name="T73" fmla="*/ 1004 h 1737"/>
                    <a:gd name="T74" fmla="*/ 128 w 2311"/>
                    <a:gd name="T75" fmla="*/ 969 h 1737"/>
                    <a:gd name="T76" fmla="*/ 61 w 2311"/>
                    <a:gd name="T77" fmla="*/ 960 h 1737"/>
                    <a:gd name="T78" fmla="*/ 174 w 2311"/>
                    <a:gd name="T79" fmla="*/ 868 h 1737"/>
                    <a:gd name="T80" fmla="*/ 137 w 2311"/>
                    <a:gd name="T81" fmla="*/ 629 h 1737"/>
                    <a:gd name="T82" fmla="*/ 50 w 2311"/>
                    <a:gd name="T83" fmla="*/ 698 h 1737"/>
                    <a:gd name="T84" fmla="*/ 164 w 2311"/>
                    <a:gd name="T85" fmla="*/ 441 h 1737"/>
                    <a:gd name="T86" fmla="*/ 311 w 2311"/>
                    <a:gd name="T87" fmla="*/ 375 h 1737"/>
                    <a:gd name="T88" fmla="*/ 298 w 2311"/>
                    <a:gd name="T89" fmla="*/ 304 h 1737"/>
                    <a:gd name="T90" fmla="*/ 510 w 2311"/>
                    <a:gd name="T91" fmla="*/ 115 h 1737"/>
                    <a:gd name="T92" fmla="*/ 800 w 2311"/>
                    <a:gd name="T93" fmla="*/ 95 h 1737"/>
                    <a:gd name="T94" fmla="*/ 963 w 2311"/>
                    <a:gd name="T95" fmla="*/ 103 h 1737"/>
                    <a:gd name="T96" fmla="*/ 1139 w 2311"/>
                    <a:gd name="T97" fmla="*/ 104 h 1737"/>
                    <a:gd name="T98" fmla="*/ 1197 w 2311"/>
                    <a:gd name="T99" fmla="*/ 141 h 1737"/>
                    <a:gd name="T100" fmla="*/ 1290 w 2311"/>
                    <a:gd name="T101" fmla="*/ 4 h 1737"/>
                    <a:gd name="T102" fmla="*/ 1429 w 2311"/>
                    <a:gd name="T103" fmla="*/ 49 h 1737"/>
                    <a:gd name="T104" fmla="*/ 1348 w 2311"/>
                    <a:gd name="T105" fmla="*/ 143 h 1737"/>
                    <a:gd name="T106" fmla="*/ 1565 w 2311"/>
                    <a:gd name="T107" fmla="*/ 218 h 1737"/>
                    <a:gd name="T108" fmla="*/ 1677 w 2311"/>
                    <a:gd name="T109" fmla="*/ 203 h 1737"/>
                    <a:gd name="T110" fmla="*/ 1804 w 2311"/>
                    <a:gd name="T111" fmla="*/ 313 h 1737"/>
                    <a:gd name="T112" fmla="*/ 1885 w 2311"/>
                    <a:gd name="T113" fmla="*/ 371 h 1737"/>
                    <a:gd name="T114" fmla="*/ 1853 w 2311"/>
                    <a:gd name="T115" fmla="*/ 196 h 1737"/>
                    <a:gd name="T116" fmla="*/ 1955 w 2311"/>
                    <a:gd name="T117" fmla="*/ 349 h 1737"/>
                    <a:gd name="T118" fmla="*/ 2011 w 2311"/>
                    <a:gd name="T119" fmla="*/ 490 h 1737"/>
                    <a:gd name="T120" fmla="*/ 2006 w 2311"/>
                    <a:gd name="T121" fmla="*/ 605 h 1737"/>
                    <a:gd name="T122" fmla="*/ 2092 w 2311"/>
                    <a:gd name="T123" fmla="*/ 517 h 1737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2311" h="1737">
                      <a:moveTo>
                        <a:pt x="2155" y="790"/>
                      </a:moveTo>
                      <a:lnTo>
                        <a:pt x="2130" y="792"/>
                      </a:lnTo>
                      <a:lnTo>
                        <a:pt x="2105" y="797"/>
                      </a:lnTo>
                      <a:lnTo>
                        <a:pt x="2079" y="803"/>
                      </a:lnTo>
                      <a:lnTo>
                        <a:pt x="2058" y="805"/>
                      </a:lnTo>
                      <a:lnTo>
                        <a:pt x="2022" y="801"/>
                      </a:lnTo>
                      <a:lnTo>
                        <a:pt x="1982" y="792"/>
                      </a:lnTo>
                      <a:lnTo>
                        <a:pt x="1955" y="795"/>
                      </a:lnTo>
                      <a:lnTo>
                        <a:pt x="1950" y="803"/>
                      </a:lnTo>
                      <a:lnTo>
                        <a:pt x="1957" y="821"/>
                      </a:lnTo>
                      <a:lnTo>
                        <a:pt x="1984" y="825"/>
                      </a:lnTo>
                      <a:lnTo>
                        <a:pt x="2029" y="828"/>
                      </a:lnTo>
                      <a:lnTo>
                        <a:pt x="2065" y="834"/>
                      </a:lnTo>
                      <a:lnTo>
                        <a:pt x="2088" y="848"/>
                      </a:lnTo>
                      <a:lnTo>
                        <a:pt x="2117" y="859"/>
                      </a:lnTo>
                      <a:lnTo>
                        <a:pt x="2187" y="852"/>
                      </a:lnTo>
                      <a:lnTo>
                        <a:pt x="2191" y="852"/>
                      </a:lnTo>
                      <a:lnTo>
                        <a:pt x="2207" y="863"/>
                      </a:lnTo>
                      <a:lnTo>
                        <a:pt x="2220" y="876"/>
                      </a:lnTo>
                      <a:lnTo>
                        <a:pt x="2230" y="892"/>
                      </a:lnTo>
                      <a:lnTo>
                        <a:pt x="2254" y="905"/>
                      </a:lnTo>
                      <a:lnTo>
                        <a:pt x="2268" y="922"/>
                      </a:lnTo>
                      <a:lnTo>
                        <a:pt x="2297" y="934"/>
                      </a:lnTo>
                      <a:lnTo>
                        <a:pt x="2311" y="936"/>
                      </a:lnTo>
                      <a:lnTo>
                        <a:pt x="2309" y="942"/>
                      </a:lnTo>
                      <a:lnTo>
                        <a:pt x="2304" y="956"/>
                      </a:lnTo>
                      <a:lnTo>
                        <a:pt x="2300" y="969"/>
                      </a:lnTo>
                      <a:lnTo>
                        <a:pt x="2295" y="980"/>
                      </a:lnTo>
                      <a:lnTo>
                        <a:pt x="2275" y="985"/>
                      </a:lnTo>
                      <a:lnTo>
                        <a:pt x="2261" y="985"/>
                      </a:lnTo>
                      <a:lnTo>
                        <a:pt x="2250" y="982"/>
                      </a:lnTo>
                      <a:lnTo>
                        <a:pt x="2243" y="971"/>
                      </a:lnTo>
                      <a:lnTo>
                        <a:pt x="2236" y="960"/>
                      </a:lnTo>
                      <a:lnTo>
                        <a:pt x="2229" y="949"/>
                      </a:lnTo>
                      <a:lnTo>
                        <a:pt x="2223" y="940"/>
                      </a:lnTo>
                      <a:lnTo>
                        <a:pt x="2220" y="940"/>
                      </a:lnTo>
                      <a:lnTo>
                        <a:pt x="2218" y="949"/>
                      </a:lnTo>
                      <a:lnTo>
                        <a:pt x="2223" y="962"/>
                      </a:lnTo>
                      <a:lnTo>
                        <a:pt x="2230" y="980"/>
                      </a:lnTo>
                      <a:lnTo>
                        <a:pt x="2234" y="996"/>
                      </a:lnTo>
                      <a:lnTo>
                        <a:pt x="2232" y="1013"/>
                      </a:lnTo>
                      <a:lnTo>
                        <a:pt x="2221" y="1024"/>
                      </a:lnTo>
                      <a:lnTo>
                        <a:pt x="2209" y="1029"/>
                      </a:lnTo>
                      <a:lnTo>
                        <a:pt x="2175" y="1033"/>
                      </a:lnTo>
                      <a:lnTo>
                        <a:pt x="2146" y="1035"/>
                      </a:lnTo>
                      <a:lnTo>
                        <a:pt x="2122" y="1039"/>
                      </a:lnTo>
                      <a:lnTo>
                        <a:pt x="2101" y="1044"/>
                      </a:lnTo>
                      <a:lnTo>
                        <a:pt x="2092" y="1051"/>
                      </a:lnTo>
                      <a:lnTo>
                        <a:pt x="2087" y="1066"/>
                      </a:lnTo>
                      <a:lnTo>
                        <a:pt x="2099" y="1070"/>
                      </a:lnTo>
                      <a:lnTo>
                        <a:pt x="2119" y="1071"/>
                      </a:lnTo>
                      <a:lnTo>
                        <a:pt x="2142" y="1071"/>
                      </a:lnTo>
                      <a:lnTo>
                        <a:pt x="2180" y="1062"/>
                      </a:lnTo>
                      <a:lnTo>
                        <a:pt x="2211" y="1057"/>
                      </a:lnTo>
                      <a:lnTo>
                        <a:pt x="2245" y="1060"/>
                      </a:lnTo>
                      <a:lnTo>
                        <a:pt x="2264" y="1068"/>
                      </a:lnTo>
                      <a:lnTo>
                        <a:pt x="2279" y="1081"/>
                      </a:lnTo>
                      <a:lnTo>
                        <a:pt x="2290" y="1097"/>
                      </a:lnTo>
                      <a:lnTo>
                        <a:pt x="2286" y="1112"/>
                      </a:lnTo>
                      <a:lnTo>
                        <a:pt x="2268" y="1119"/>
                      </a:lnTo>
                      <a:lnTo>
                        <a:pt x="2250" y="1126"/>
                      </a:lnTo>
                      <a:lnTo>
                        <a:pt x="2229" y="1130"/>
                      </a:lnTo>
                      <a:lnTo>
                        <a:pt x="2202" y="1134"/>
                      </a:lnTo>
                      <a:lnTo>
                        <a:pt x="2171" y="1141"/>
                      </a:lnTo>
                      <a:lnTo>
                        <a:pt x="2144" y="1146"/>
                      </a:lnTo>
                      <a:lnTo>
                        <a:pt x="2124" y="1157"/>
                      </a:lnTo>
                      <a:lnTo>
                        <a:pt x="2103" y="1172"/>
                      </a:lnTo>
                      <a:lnTo>
                        <a:pt x="2094" y="1185"/>
                      </a:lnTo>
                      <a:lnTo>
                        <a:pt x="2097" y="1203"/>
                      </a:lnTo>
                      <a:lnTo>
                        <a:pt x="2110" y="1214"/>
                      </a:lnTo>
                      <a:lnTo>
                        <a:pt x="2124" y="1216"/>
                      </a:lnTo>
                      <a:lnTo>
                        <a:pt x="2119" y="1227"/>
                      </a:lnTo>
                      <a:lnTo>
                        <a:pt x="2106" y="1243"/>
                      </a:lnTo>
                      <a:lnTo>
                        <a:pt x="2081" y="1262"/>
                      </a:lnTo>
                      <a:lnTo>
                        <a:pt x="2049" y="1282"/>
                      </a:lnTo>
                      <a:lnTo>
                        <a:pt x="1988" y="1326"/>
                      </a:lnTo>
                      <a:lnTo>
                        <a:pt x="1954" y="1358"/>
                      </a:lnTo>
                      <a:lnTo>
                        <a:pt x="1919" y="1390"/>
                      </a:lnTo>
                      <a:lnTo>
                        <a:pt x="1887" y="1432"/>
                      </a:lnTo>
                      <a:lnTo>
                        <a:pt x="1871" y="1446"/>
                      </a:lnTo>
                      <a:lnTo>
                        <a:pt x="1864" y="1461"/>
                      </a:lnTo>
                      <a:lnTo>
                        <a:pt x="1867" y="1483"/>
                      </a:lnTo>
                      <a:lnTo>
                        <a:pt x="1874" y="1499"/>
                      </a:lnTo>
                      <a:lnTo>
                        <a:pt x="1889" y="1499"/>
                      </a:lnTo>
                      <a:lnTo>
                        <a:pt x="1909" y="1492"/>
                      </a:lnTo>
                      <a:lnTo>
                        <a:pt x="1925" y="1488"/>
                      </a:lnTo>
                      <a:lnTo>
                        <a:pt x="1941" y="1494"/>
                      </a:lnTo>
                      <a:lnTo>
                        <a:pt x="1954" y="1508"/>
                      </a:lnTo>
                      <a:lnTo>
                        <a:pt x="1977" y="1528"/>
                      </a:lnTo>
                      <a:lnTo>
                        <a:pt x="1997" y="1536"/>
                      </a:lnTo>
                      <a:lnTo>
                        <a:pt x="2011" y="1525"/>
                      </a:lnTo>
                      <a:lnTo>
                        <a:pt x="2024" y="1512"/>
                      </a:lnTo>
                      <a:lnTo>
                        <a:pt x="2029" y="1496"/>
                      </a:lnTo>
                      <a:lnTo>
                        <a:pt x="2038" y="1488"/>
                      </a:lnTo>
                      <a:lnTo>
                        <a:pt x="2040" y="1477"/>
                      </a:lnTo>
                      <a:lnTo>
                        <a:pt x="2036" y="1466"/>
                      </a:lnTo>
                      <a:lnTo>
                        <a:pt x="2040" y="1444"/>
                      </a:lnTo>
                      <a:lnTo>
                        <a:pt x="2054" y="1428"/>
                      </a:lnTo>
                      <a:lnTo>
                        <a:pt x="2081" y="1411"/>
                      </a:lnTo>
                      <a:lnTo>
                        <a:pt x="2126" y="1397"/>
                      </a:lnTo>
                      <a:lnTo>
                        <a:pt x="2146" y="1399"/>
                      </a:lnTo>
                      <a:lnTo>
                        <a:pt x="2146" y="1413"/>
                      </a:lnTo>
                      <a:lnTo>
                        <a:pt x="2128" y="1428"/>
                      </a:lnTo>
                      <a:lnTo>
                        <a:pt x="2114" y="1437"/>
                      </a:lnTo>
                      <a:lnTo>
                        <a:pt x="2108" y="1446"/>
                      </a:lnTo>
                      <a:lnTo>
                        <a:pt x="2121" y="1450"/>
                      </a:lnTo>
                      <a:lnTo>
                        <a:pt x="2131" y="1452"/>
                      </a:lnTo>
                      <a:lnTo>
                        <a:pt x="2126" y="1468"/>
                      </a:lnTo>
                      <a:lnTo>
                        <a:pt x="2110" y="1481"/>
                      </a:lnTo>
                      <a:lnTo>
                        <a:pt x="2088" y="1492"/>
                      </a:lnTo>
                      <a:lnTo>
                        <a:pt x="2072" y="1499"/>
                      </a:lnTo>
                      <a:lnTo>
                        <a:pt x="2067" y="1508"/>
                      </a:lnTo>
                      <a:lnTo>
                        <a:pt x="2067" y="1523"/>
                      </a:lnTo>
                      <a:lnTo>
                        <a:pt x="2076" y="1536"/>
                      </a:lnTo>
                      <a:lnTo>
                        <a:pt x="2087" y="1549"/>
                      </a:lnTo>
                      <a:lnTo>
                        <a:pt x="2092" y="1569"/>
                      </a:lnTo>
                      <a:lnTo>
                        <a:pt x="2092" y="1592"/>
                      </a:lnTo>
                      <a:lnTo>
                        <a:pt x="2090" y="1613"/>
                      </a:lnTo>
                      <a:lnTo>
                        <a:pt x="2083" y="1638"/>
                      </a:lnTo>
                      <a:lnTo>
                        <a:pt x="2065" y="1667"/>
                      </a:lnTo>
                      <a:lnTo>
                        <a:pt x="2056" y="1678"/>
                      </a:lnTo>
                      <a:lnTo>
                        <a:pt x="2034" y="1691"/>
                      </a:lnTo>
                      <a:lnTo>
                        <a:pt x="2022" y="1702"/>
                      </a:lnTo>
                      <a:lnTo>
                        <a:pt x="2015" y="1719"/>
                      </a:lnTo>
                      <a:lnTo>
                        <a:pt x="1998" y="1730"/>
                      </a:lnTo>
                      <a:lnTo>
                        <a:pt x="1981" y="1737"/>
                      </a:lnTo>
                      <a:lnTo>
                        <a:pt x="1950" y="1737"/>
                      </a:lnTo>
                      <a:lnTo>
                        <a:pt x="1923" y="1726"/>
                      </a:lnTo>
                      <a:lnTo>
                        <a:pt x="1907" y="1717"/>
                      </a:lnTo>
                      <a:lnTo>
                        <a:pt x="1896" y="1706"/>
                      </a:lnTo>
                      <a:lnTo>
                        <a:pt x="1887" y="1693"/>
                      </a:lnTo>
                      <a:lnTo>
                        <a:pt x="1878" y="1691"/>
                      </a:lnTo>
                      <a:lnTo>
                        <a:pt x="1880" y="1684"/>
                      </a:lnTo>
                      <a:lnTo>
                        <a:pt x="1874" y="1680"/>
                      </a:lnTo>
                      <a:lnTo>
                        <a:pt x="1864" y="1671"/>
                      </a:lnTo>
                      <a:lnTo>
                        <a:pt x="1849" y="1662"/>
                      </a:lnTo>
                      <a:lnTo>
                        <a:pt x="1833" y="1660"/>
                      </a:lnTo>
                      <a:lnTo>
                        <a:pt x="1813" y="1656"/>
                      </a:lnTo>
                      <a:lnTo>
                        <a:pt x="1788" y="1655"/>
                      </a:lnTo>
                      <a:lnTo>
                        <a:pt x="1772" y="1655"/>
                      </a:lnTo>
                      <a:lnTo>
                        <a:pt x="1759" y="1655"/>
                      </a:lnTo>
                      <a:lnTo>
                        <a:pt x="1740" y="1651"/>
                      </a:lnTo>
                      <a:lnTo>
                        <a:pt x="1716" y="1644"/>
                      </a:lnTo>
                      <a:lnTo>
                        <a:pt x="1700" y="1645"/>
                      </a:lnTo>
                      <a:lnTo>
                        <a:pt x="1688" y="1645"/>
                      </a:lnTo>
                      <a:lnTo>
                        <a:pt x="1673" y="1640"/>
                      </a:lnTo>
                      <a:lnTo>
                        <a:pt x="1650" y="1631"/>
                      </a:lnTo>
                      <a:lnTo>
                        <a:pt x="1625" y="1624"/>
                      </a:lnTo>
                      <a:lnTo>
                        <a:pt x="1594" y="1616"/>
                      </a:lnTo>
                      <a:lnTo>
                        <a:pt x="1583" y="1616"/>
                      </a:lnTo>
                      <a:lnTo>
                        <a:pt x="1558" y="1620"/>
                      </a:lnTo>
                      <a:lnTo>
                        <a:pt x="1542" y="1618"/>
                      </a:lnTo>
                      <a:lnTo>
                        <a:pt x="1504" y="1609"/>
                      </a:lnTo>
                      <a:lnTo>
                        <a:pt x="1483" y="1600"/>
                      </a:lnTo>
                      <a:lnTo>
                        <a:pt x="1467" y="1598"/>
                      </a:lnTo>
                      <a:lnTo>
                        <a:pt x="1418" y="1589"/>
                      </a:lnTo>
                      <a:lnTo>
                        <a:pt x="1413" y="1572"/>
                      </a:lnTo>
                      <a:lnTo>
                        <a:pt x="1404" y="1558"/>
                      </a:lnTo>
                      <a:lnTo>
                        <a:pt x="1391" y="1556"/>
                      </a:lnTo>
                      <a:lnTo>
                        <a:pt x="1386" y="1570"/>
                      </a:lnTo>
                      <a:lnTo>
                        <a:pt x="1389" y="1592"/>
                      </a:lnTo>
                      <a:lnTo>
                        <a:pt x="1382" y="1605"/>
                      </a:lnTo>
                      <a:lnTo>
                        <a:pt x="1366" y="1613"/>
                      </a:lnTo>
                      <a:lnTo>
                        <a:pt x="1353" y="1598"/>
                      </a:lnTo>
                      <a:lnTo>
                        <a:pt x="1344" y="1574"/>
                      </a:lnTo>
                      <a:lnTo>
                        <a:pt x="1339" y="1550"/>
                      </a:lnTo>
                      <a:lnTo>
                        <a:pt x="1334" y="1528"/>
                      </a:lnTo>
                      <a:lnTo>
                        <a:pt x="1330" y="1516"/>
                      </a:lnTo>
                      <a:lnTo>
                        <a:pt x="1330" y="1507"/>
                      </a:lnTo>
                      <a:lnTo>
                        <a:pt x="1337" y="1499"/>
                      </a:lnTo>
                      <a:lnTo>
                        <a:pt x="1346" y="1499"/>
                      </a:lnTo>
                      <a:lnTo>
                        <a:pt x="1348" y="1499"/>
                      </a:lnTo>
                      <a:lnTo>
                        <a:pt x="1420" y="1516"/>
                      </a:lnTo>
                      <a:lnTo>
                        <a:pt x="1470" y="1521"/>
                      </a:lnTo>
                      <a:lnTo>
                        <a:pt x="1515" y="1528"/>
                      </a:lnTo>
                      <a:lnTo>
                        <a:pt x="1549" y="1543"/>
                      </a:lnTo>
                      <a:lnTo>
                        <a:pt x="1583" y="1563"/>
                      </a:lnTo>
                      <a:lnTo>
                        <a:pt x="1616" y="1583"/>
                      </a:lnTo>
                      <a:lnTo>
                        <a:pt x="1650" y="1598"/>
                      </a:lnTo>
                      <a:lnTo>
                        <a:pt x="1684" y="1600"/>
                      </a:lnTo>
                      <a:lnTo>
                        <a:pt x="1731" y="1598"/>
                      </a:lnTo>
                      <a:lnTo>
                        <a:pt x="1752" y="1591"/>
                      </a:lnTo>
                      <a:lnTo>
                        <a:pt x="1785" y="1589"/>
                      </a:lnTo>
                      <a:lnTo>
                        <a:pt x="1797" y="1592"/>
                      </a:lnTo>
                      <a:lnTo>
                        <a:pt x="1792" y="1607"/>
                      </a:lnTo>
                      <a:lnTo>
                        <a:pt x="1794" y="1618"/>
                      </a:lnTo>
                      <a:lnTo>
                        <a:pt x="1831" y="1618"/>
                      </a:lnTo>
                      <a:lnTo>
                        <a:pt x="1864" y="1616"/>
                      </a:lnTo>
                      <a:lnTo>
                        <a:pt x="1900" y="1614"/>
                      </a:lnTo>
                      <a:lnTo>
                        <a:pt x="1932" y="1627"/>
                      </a:lnTo>
                      <a:lnTo>
                        <a:pt x="1963" y="1645"/>
                      </a:lnTo>
                      <a:lnTo>
                        <a:pt x="1989" y="1655"/>
                      </a:lnTo>
                      <a:lnTo>
                        <a:pt x="2020" y="1647"/>
                      </a:lnTo>
                      <a:lnTo>
                        <a:pt x="2038" y="1625"/>
                      </a:lnTo>
                      <a:lnTo>
                        <a:pt x="2047" y="1602"/>
                      </a:lnTo>
                      <a:lnTo>
                        <a:pt x="2051" y="1583"/>
                      </a:lnTo>
                      <a:lnTo>
                        <a:pt x="2006" y="1572"/>
                      </a:lnTo>
                      <a:lnTo>
                        <a:pt x="1952" y="1560"/>
                      </a:lnTo>
                      <a:lnTo>
                        <a:pt x="1912" y="1552"/>
                      </a:lnTo>
                      <a:lnTo>
                        <a:pt x="1867" y="1536"/>
                      </a:lnTo>
                      <a:lnTo>
                        <a:pt x="1835" y="1523"/>
                      </a:lnTo>
                      <a:lnTo>
                        <a:pt x="1797" y="1525"/>
                      </a:lnTo>
                      <a:lnTo>
                        <a:pt x="1767" y="1525"/>
                      </a:lnTo>
                      <a:lnTo>
                        <a:pt x="1734" y="1525"/>
                      </a:lnTo>
                      <a:lnTo>
                        <a:pt x="1700" y="1517"/>
                      </a:lnTo>
                      <a:lnTo>
                        <a:pt x="1668" y="1517"/>
                      </a:lnTo>
                      <a:lnTo>
                        <a:pt x="1644" y="1516"/>
                      </a:lnTo>
                      <a:lnTo>
                        <a:pt x="1610" y="1503"/>
                      </a:lnTo>
                      <a:lnTo>
                        <a:pt x="1573" y="1485"/>
                      </a:lnTo>
                      <a:lnTo>
                        <a:pt x="1551" y="1461"/>
                      </a:lnTo>
                      <a:lnTo>
                        <a:pt x="1533" y="1435"/>
                      </a:lnTo>
                      <a:lnTo>
                        <a:pt x="1520" y="1421"/>
                      </a:lnTo>
                      <a:lnTo>
                        <a:pt x="1483" y="1404"/>
                      </a:lnTo>
                      <a:lnTo>
                        <a:pt x="1459" y="1400"/>
                      </a:lnTo>
                      <a:lnTo>
                        <a:pt x="1441" y="1380"/>
                      </a:lnTo>
                      <a:lnTo>
                        <a:pt x="1427" y="1349"/>
                      </a:lnTo>
                      <a:lnTo>
                        <a:pt x="1414" y="1326"/>
                      </a:lnTo>
                      <a:lnTo>
                        <a:pt x="1402" y="1316"/>
                      </a:lnTo>
                      <a:lnTo>
                        <a:pt x="1391" y="1318"/>
                      </a:lnTo>
                      <a:lnTo>
                        <a:pt x="1369" y="1331"/>
                      </a:lnTo>
                      <a:lnTo>
                        <a:pt x="1364" y="1338"/>
                      </a:lnTo>
                      <a:lnTo>
                        <a:pt x="1351" y="1351"/>
                      </a:lnTo>
                      <a:lnTo>
                        <a:pt x="1328" y="1329"/>
                      </a:lnTo>
                      <a:lnTo>
                        <a:pt x="1312" y="1320"/>
                      </a:lnTo>
                      <a:lnTo>
                        <a:pt x="1299" y="1300"/>
                      </a:lnTo>
                      <a:lnTo>
                        <a:pt x="1292" y="1285"/>
                      </a:lnTo>
                      <a:lnTo>
                        <a:pt x="1280" y="1273"/>
                      </a:lnTo>
                      <a:lnTo>
                        <a:pt x="1271" y="1271"/>
                      </a:lnTo>
                      <a:lnTo>
                        <a:pt x="1263" y="1278"/>
                      </a:lnTo>
                      <a:lnTo>
                        <a:pt x="1269" y="1296"/>
                      </a:lnTo>
                      <a:lnTo>
                        <a:pt x="1276" y="1315"/>
                      </a:lnTo>
                      <a:lnTo>
                        <a:pt x="1289" y="1338"/>
                      </a:lnTo>
                      <a:lnTo>
                        <a:pt x="1299" y="1358"/>
                      </a:lnTo>
                      <a:lnTo>
                        <a:pt x="1305" y="1384"/>
                      </a:lnTo>
                      <a:lnTo>
                        <a:pt x="1308" y="1402"/>
                      </a:lnTo>
                      <a:lnTo>
                        <a:pt x="1310" y="1422"/>
                      </a:lnTo>
                      <a:lnTo>
                        <a:pt x="1299" y="1441"/>
                      </a:lnTo>
                      <a:lnTo>
                        <a:pt x="1280" y="1455"/>
                      </a:lnTo>
                      <a:lnTo>
                        <a:pt x="1258" y="1448"/>
                      </a:lnTo>
                      <a:lnTo>
                        <a:pt x="1238" y="1428"/>
                      </a:lnTo>
                      <a:lnTo>
                        <a:pt x="1215" y="1411"/>
                      </a:lnTo>
                      <a:lnTo>
                        <a:pt x="1201" y="1393"/>
                      </a:lnTo>
                      <a:lnTo>
                        <a:pt x="1188" y="1382"/>
                      </a:lnTo>
                      <a:lnTo>
                        <a:pt x="1177" y="1377"/>
                      </a:lnTo>
                      <a:lnTo>
                        <a:pt x="1181" y="1391"/>
                      </a:lnTo>
                      <a:lnTo>
                        <a:pt x="1186" y="1404"/>
                      </a:lnTo>
                      <a:lnTo>
                        <a:pt x="1181" y="1417"/>
                      </a:lnTo>
                      <a:lnTo>
                        <a:pt x="1175" y="1421"/>
                      </a:lnTo>
                      <a:lnTo>
                        <a:pt x="1148" y="1413"/>
                      </a:lnTo>
                      <a:lnTo>
                        <a:pt x="1136" y="1390"/>
                      </a:lnTo>
                      <a:lnTo>
                        <a:pt x="1123" y="1364"/>
                      </a:lnTo>
                      <a:lnTo>
                        <a:pt x="1116" y="1338"/>
                      </a:lnTo>
                      <a:lnTo>
                        <a:pt x="1103" y="1329"/>
                      </a:lnTo>
                      <a:lnTo>
                        <a:pt x="1089" y="1329"/>
                      </a:lnTo>
                      <a:lnTo>
                        <a:pt x="1080" y="1313"/>
                      </a:lnTo>
                      <a:lnTo>
                        <a:pt x="1080" y="1296"/>
                      </a:lnTo>
                      <a:lnTo>
                        <a:pt x="1087" y="1280"/>
                      </a:lnTo>
                      <a:lnTo>
                        <a:pt x="1107" y="1293"/>
                      </a:lnTo>
                      <a:lnTo>
                        <a:pt x="1145" y="1307"/>
                      </a:lnTo>
                      <a:lnTo>
                        <a:pt x="1175" y="1327"/>
                      </a:lnTo>
                      <a:lnTo>
                        <a:pt x="1195" y="1340"/>
                      </a:lnTo>
                      <a:lnTo>
                        <a:pt x="1210" y="1342"/>
                      </a:lnTo>
                      <a:lnTo>
                        <a:pt x="1217" y="1336"/>
                      </a:lnTo>
                      <a:lnTo>
                        <a:pt x="1213" y="1322"/>
                      </a:lnTo>
                      <a:lnTo>
                        <a:pt x="1195" y="1300"/>
                      </a:lnTo>
                      <a:lnTo>
                        <a:pt x="1188" y="1287"/>
                      </a:lnTo>
                      <a:lnTo>
                        <a:pt x="1184" y="1273"/>
                      </a:lnTo>
                      <a:lnTo>
                        <a:pt x="1193" y="1262"/>
                      </a:lnTo>
                      <a:lnTo>
                        <a:pt x="1222" y="1260"/>
                      </a:lnTo>
                      <a:lnTo>
                        <a:pt x="1251" y="1263"/>
                      </a:lnTo>
                      <a:lnTo>
                        <a:pt x="1271" y="1262"/>
                      </a:lnTo>
                      <a:lnTo>
                        <a:pt x="1307" y="1230"/>
                      </a:lnTo>
                      <a:lnTo>
                        <a:pt x="1317" y="1216"/>
                      </a:lnTo>
                      <a:lnTo>
                        <a:pt x="1346" y="1230"/>
                      </a:lnTo>
                      <a:lnTo>
                        <a:pt x="1380" y="1252"/>
                      </a:lnTo>
                      <a:lnTo>
                        <a:pt x="1404" y="1271"/>
                      </a:lnTo>
                      <a:lnTo>
                        <a:pt x="1423" y="1283"/>
                      </a:lnTo>
                      <a:lnTo>
                        <a:pt x="1440" y="1287"/>
                      </a:lnTo>
                      <a:lnTo>
                        <a:pt x="1450" y="1291"/>
                      </a:lnTo>
                      <a:lnTo>
                        <a:pt x="1458" y="1283"/>
                      </a:lnTo>
                      <a:lnTo>
                        <a:pt x="1456" y="1269"/>
                      </a:lnTo>
                      <a:lnTo>
                        <a:pt x="1438" y="1249"/>
                      </a:lnTo>
                      <a:lnTo>
                        <a:pt x="1386" y="1205"/>
                      </a:lnTo>
                      <a:lnTo>
                        <a:pt x="1366" y="1187"/>
                      </a:lnTo>
                      <a:lnTo>
                        <a:pt x="1351" y="1172"/>
                      </a:lnTo>
                      <a:lnTo>
                        <a:pt x="1353" y="1159"/>
                      </a:lnTo>
                      <a:lnTo>
                        <a:pt x="1364" y="1152"/>
                      </a:lnTo>
                      <a:lnTo>
                        <a:pt x="1389" y="1156"/>
                      </a:lnTo>
                      <a:lnTo>
                        <a:pt x="1416" y="1156"/>
                      </a:lnTo>
                      <a:lnTo>
                        <a:pt x="1449" y="1156"/>
                      </a:lnTo>
                      <a:lnTo>
                        <a:pt x="1470" y="1156"/>
                      </a:lnTo>
                      <a:lnTo>
                        <a:pt x="1488" y="1148"/>
                      </a:lnTo>
                      <a:lnTo>
                        <a:pt x="1492" y="1139"/>
                      </a:lnTo>
                      <a:lnTo>
                        <a:pt x="1490" y="1128"/>
                      </a:lnTo>
                      <a:lnTo>
                        <a:pt x="1467" y="1115"/>
                      </a:lnTo>
                      <a:lnTo>
                        <a:pt x="1422" y="1106"/>
                      </a:lnTo>
                      <a:lnTo>
                        <a:pt x="1396" y="1106"/>
                      </a:lnTo>
                      <a:lnTo>
                        <a:pt x="1353" y="1112"/>
                      </a:lnTo>
                      <a:lnTo>
                        <a:pt x="1316" y="1117"/>
                      </a:lnTo>
                      <a:lnTo>
                        <a:pt x="1271" y="1128"/>
                      </a:lnTo>
                      <a:lnTo>
                        <a:pt x="1231" y="1128"/>
                      </a:lnTo>
                      <a:lnTo>
                        <a:pt x="1183" y="1124"/>
                      </a:lnTo>
                      <a:lnTo>
                        <a:pt x="1152" y="1123"/>
                      </a:lnTo>
                      <a:lnTo>
                        <a:pt x="1118" y="1121"/>
                      </a:lnTo>
                      <a:lnTo>
                        <a:pt x="1086" y="1121"/>
                      </a:lnTo>
                      <a:lnTo>
                        <a:pt x="1059" y="1128"/>
                      </a:lnTo>
                      <a:lnTo>
                        <a:pt x="1039" y="1139"/>
                      </a:lnTo>
                      <a:lnTo>
                        <a:pt x="1028" y="1156"/>
                      </a:lnTo>
                      <a:lnTo>
                        <a:pt x="1059" y="1179"/>
                      </a:lnTo>
                      <a:lnTo>
                        <a:pt x="1096" y="1192"/>
                      </a:lnTo>
                      <a:lnTo>
                        <a:pt x="1123" y="1198"/>
                      </a:lnTo>
                      <a:lnTo>
                        <a:pt x="1156" y="1201"/>
                      </a:lnTo>
                      <a:lnTo>
                        <a:pt x="1175" y="1201"/>
                      </a:lnTo>
                      <a:lnTo>
                        <a:pt x="1183" y="1209"/>
                      </a:lnTo>
                      <a:lnTo>
                        <a:pt x="1183" y="1225"/>
                      </a:lnTo>
                      <a:lnTo>
                        <a:pt x="1154" y="1240"/>
                      </a:lnTo>
                      <a:lnTo>
                        <a:pt x="1123" y="1251"/>
                      </a:lnTo>
                      <a:lnTo>
                        <a:pt x="1094" y="1258"/>
                      </a:lnTo>
                      <a:lnTo>
                        <a:pt x="1062" y="1262"/>
                      </a:lnTo>
                      <a:lnTo>
                        <a:pt x="1023" y="1263"/>
                      </a:lnTo>
                      <a:lnTo>
                        <a:pt x="987" y="1258"/>
                      </a:lnTo>
                      <a:lnTo>
                        <a:pt x="953" y="1249"/>
                      </a:lnTo>
                      <a:lnTo>
                        <a:pt x="927" y="1230"/>
                      </a:lnTo>
                      <a:lnTo>
                        <a:pt x="897" y="1212"/>
                      </a:lnTo>
                      <a:lnTo>
                        <a:pt x="877" y="1190"/>
                      </a:lnTo>
                      <a:lnTo>
                        <a:pt x="841" y="1187"/>
                      </a:lnTo>
                      <a:lnTo>
                        <a:pt x="823" y="1194"/>
                      </a:lnTo>
                      <a:lnTo>
                        <a:pt x="803" y="1212"/>
                      </a:lnTo>
                      <a:lnTo>
                        <a:pt x="798" y="1232"/>
                      </a:lnTo>
                      <a:lnTo>
                        <a:pt x="800" y="1252"/>
                      </a:lnTo>
                      <a:lnTo>
                        <a:pt x="800" y="1271"/>
                      </a:lnTo>
                      <a:lnTo>
                        <a:pt x="789" y="1273"/>
                      </a:lnTo>
                      <a:lnTo>
                        <a:pt x="787" y="1285"/>
                      </a:lnTo>
                      <a:lnTo>
                        <a:pt x="787" y="1305"/>
                      </a:lnTo>
                      <a:lnTo>
                        <a:pt x="785" y="1331"/>
                      </a:lnTo>
                      <a:lnTo>
                        <a:pt x="771" y="1353"/>
                      </a:lnTo>
                      <a:lnTo>
                        <a:pt x="762" y="1358"/>
                      </a:lnTo>
                      <a:lnTo>
                        <a:pt x="749" y="1362"/>
                      </a:lnTo>
                      <a:lnTo>
                        <a:pt x="739" y="1364"/>
                      </a:lnTo>
                      <a:lnTo>
                        <a:pt x="746" y="1377"/>
                      </a:lnTo>
                      <a:lnTo>
                        <a:pt x="742" y="1395"/>
                      </a:lnTo>
                      <a:lnTo>
                        <a:pt x="721" y="1410"/>
                      </a:lnTo>
                      <a:lnTo>
                        <a:pt x="706" y="1415"/>
                      </a:lnTo>
                      <a:lnTo>
                        <a:pt x="685" y="1413"/>
                      </a:lnTo>
                      <a:lnTo>
                        <a:pt x="669" y="1410"/>
                      </a:lnTo>
                      <a:lnTo>
                        <a:pt x="652" y="1419"/>
                      </a:lnTo>
                      <a:lnTo>
                        <a:pt x="643" y="1430"/>
                      </a:lnTo>
                      <a:lnTo>
                        <a:pt x="633" y="1435"/>
                      </a:lnTo>
                      <a:lnTo>
                        <a:pt x="624" y="1432"/>
                      </a:lnTo>
                      <a:lnTo>
                        <a:pt x="609" y="1411"/>
                      </a:lnTo>
                      <a:lnTo>
                        <a:pt x="604" y="1397"/>
                      </a:lnTo>
                      <a:lnTo>
                        <a:pt x="591" y="1397"/>
                      </a:lnTo>
                      <a:lnTo>
                        <a:pt x="575" y="1421"/>
                      </a:lnTo>
                      <a:lnTo>
                        <a:pt x="564" y="1428"/>
                      </a:lnTo>
                      <a:lnTo>
                        <a:pt x="552" y="1424"/>
                      </a:lnTo>
                      <a:lnTo>
                        <a:pt x="534" y="1426"/>
                      </a:lnTo>
                      <a:lnTo>
                        <a:pt x="512" y="1428"/>
                      </a:lnTo>
                      <a:lnTo>
                        <a:pt x="501" y="1426"/>
                      </a:lnTo>
                      <a:lnTo>
                        <a:pt x="500" y="1453"/>
                      </a:lnTo>
                      <a:lnTo>
                        <a:pt x="451" y="1441"/>
                      </a:lnTo>
                      <a:lnTo>
                        <a:pt x="428" y="1421"/>
                      </a:lnTo>
                      <a:lnTo>
                        <a:pt x="408" y="1400"/>
                      </a:lnTo>
                      <a:lnTo>
                        <a:pt x="394" y="1373"/>
                      </a:lnTo>
                      <a:lnTo>
                        <a:pt x="386" y="1346"/>
                      </a:lnTo>
                      <a:lnTo>
                        <a:pt x="377" y="1329"/>
                      </a:lnTo>
                      <a:lnTo>
                        <a:pt x="370" y="1309"/>
                      </a:lnTo>
                      <a:lnTo>
                        <a:pt x="340" y="1289"/>
                      </a:lnTo>
                      <a:lnTo>
                        <a:pt x="315" y="1273"/>
                      </a:lnTo>
                      <a:lnTo>
                        <a:pt x="286" y="1262"/>
                      </a:lnTo>
                      <a:lnTo>
                        <a:pt x="257" y="1254"/>
                      </a:lnTo>
                      <a:lnTo>
                        <a:pt x="241" y="1252"/>
                      </a:lnTo>
                      <a:lnTo>
                        <a:pt x="226" y="1241"/>
                      </a:lnTo>
                      <a:lnTo>
                        <a:pt x="210" y="1216"/>
                      </a:lnTo>
                      <a:lnTo>
                        <a:pt x="196" y="1199"/>
                      </a:lnTo>
                      <a:lnTo>
                        <a:pt x="160" y="1196"/>
                      </a:lnTo>
                      <a:lnTo>
                        <a:pt x="135" y="1201"/>
                      </a:lnTo>
                      <a:lnTo>
                        <a:pt x="117" y="1212"/>
                      </a:lnTo>
                      <a:lnTo>
                        <a:pt x="104" y="1216"/>
                      </a:lnTo>
                      <a:lnTo>
                        <a:pt x="90" y="1209"/>
                      </a:lnTo>
                      <a:lnTo>
                        <a:pt x="75" y="1209"/>
                      </a:lnTo>
                      <a:lnTo>
                        <a:pt x="59" y="1214"/>
                      </a:lnTo>
                      <a:lnTo>
                        <a:pt x="47" y="1216"/>
                      </a:lnTo>
                      <a:lnTo>
                        <a:pt x="41" y="1199"/>
                      </a:lnTo>
                      <a:lnTo>
                        <a:pt x="32" y="1196"/>
                      </a:lnTo>
                      <a:lnTo>
                        <a:pt x="18" y="1201"/>
                      </a:lnTo>
                      <a:lnTo>
                        <a:pt x="5" y="1188"/>
                      </a:lnTo>
                      <a:lnTo>
                        <a:pt x="2" y="1168"/>
                      </a:lnTo>
                      <a:lnTo>
                        <a:pt x="0" y="1143"/>
                      </a:lnTo>
                      <a:lnTo>
                        <a:pt x="23" y="1132"/>
                      </a:lnTo>
                      <a:lnTo>
                        <a:pt x="38" y="1123"/>
                      </a:lnTo>
                      <a:lnTo>
                        <a:pt x="56" y="1101"/>
                      </a:lnTo>
                      <a:lnTo>
                        <a:pt x="61" y="1079"/>
                      </a:lnTo>
                      <a:lnTo>
                        <a:pt x="65" y="1057"/>
                      </a:lnTo>
                      <a:lnTo>
                        <a:pt x="77" y="1053"/>
                      </a:lnTo>
                      <a:lnTo>
                        <a:pt x="97" y="1053"/>
                      </a:lnTo>
                      <a:lnTo>
                        <a:pt x="110" y="1057"/>
                      </a:lnTo>
                      <a:lnTo>
                        <a:pt x="138" y="1086"/>
                      </a:lnTo>
                      <a:lnTo>
                        <a:pt x="149" y="1101"/>
                      </a:lnTo>
                      <a:lnTo>
                        <a:pt x="167" y="1101"/>
                      </a:lnTo>
                      <a:lnTo>
                        <a:pt x="182" y="1092"/>
                      </a:lnTo>
                      <a:lnTo>
                        <a:pt x="194" y="1066"/>
                      </a:lnTo>
                      <a:lnTo>
                        <a:pt x="205" y="1049"/>
                      </a:lnTo>
                      <a:lnTo>
                        <a:pt x="219" y="1026"/>
                      </a:lnTo>
                      <a:lnTo>
                        <a:pt x="226" y="1017"/>
                      </a:lnTo>
                      <a:lnTo>
                        <a:pt x="235" y="1017"/>
                      </a:lnTo>
                      <a:lnTo>
                        <a:pt x="255" y="1004"/>
                      </a:lnTo>
                      <a:lnTo>
                        <a:pt x="266" y="989"/>
                      </a:lnTo>
                      <a:lnTo>
                        <a:pt x="273" y="958"/>
                      </a:lnTo>
                      <a:lnTo>
                        <a:pt x="275" y="932"/>
                      </a:lnTo>
                      <a:lnTo>
                        <a:pt x="273" y="911"/>
                      </a:lnTo>
                      <a:lnTo>
                        <a:pt x="271" y="898"/>
                      </a:lnTo>
                      <a:lnTo>
                        <a:pt x="237" y="927"/>
                      </a:lnTo>
                      <a:lnTo>
                        <a:pt x="217" y="934"/>
                      </a:lnTo>
                      <a:lnTo>
                        <a:pt x="198" y="938"/>
                      </a:lnTo>
                      <a:lnTo>
                        <a:pt x="176" y="942"/>
                      </a:lnTo>
                      <a:lnTo>
                        <a:pt x="155" y="951"/>
                      </a:lnTo>
                      <a:lnTo>
                        <a:pt x="128" y="969"/>
                      </a:lnTo>
                      <a:lnTo>
                        <a:pt x="104" y="985"/>
                      </a:lnTo>
                      <a:lnTo>
                        <a:pt x="95" y="1002"/>
                      </a:lnTo>
                      <a:lnTo>
                        <a:pt x="81" y="1017"/>
                      </a:lnTo>
                      <a:lnTo>
                        <a:pt x="68" y="1022"/>
                      </a:lnTo>
                      <a:lnTo>
                        <a:pt x="56" y="1031"/>
                      </a:lnTo>
                      <a:lnTo>
                        <a:pt x="61" y="1015"/>
                      </a:lnTo>
                      <a:lnTo>
                        <a:pt x="68" y="1002"/>
                      </a:lnTo>
                      <a:lnTo>
                        <a:pt x="81" y="978"/>
                      </a:lnTo>
                      <a:lnTo>
                        <a:pt x="84" y="969"/>
                      </a:lnTo>
                      <a:lnTo>
                        <a:pt x="77" y="956"/>
                      </a:lnTo>
                      <a:lnTo>
                        <a:pt x="61" y="960"/>
                      </a:lnTo>
                      <a:lnTo>
                        <a:pt x="50" y="954"/>
                      </a:lnTo>
                      <a:lnTo>
                        <a:pt x="54" y="938"/>
                      </a:lnTo>
                      <a:lnTo>
                        <a:pt x="70" y="923"/>
                      </a:lnTo>
                      <a:lnTo>
                        <a:pt x="88" y="909"/>
                      </a:lnTo>
                      <a:lnTo>
                        <a:pt x="104" y="894"/>
                      </a:lnTo>
                      <a:lnTo>
                        <a:pt x="113" y="878"/>
                      </a:lnTo>
                      <a:lnTo>
                        <a:pt x="131" y="868"/>
                      </a:lnTo>
                      <a:lnTo>
                        <a:pt x="147" y="868"/>
                      </a:lnTo>
                      <a:lnTo>
                        <a:pt x="160" y="878"/>
                      </a:lnTo>
                      <a:lnTo>
                        <a:pt x="173" y="879"/>
                      </a:lnTo>
                      <a:lnTo>
                        <a:pt x="174" y="868"/>
                      </a:lnTo>
                      <a:lnTo>
                        <a:pt x="162" y="856"/>
                      </a:lnTo>
                      <a:lnTo>
                        <a:pt x="164" y="843"/>
                      </a:lnTo>
                      <a:lnTo>
                        <a:pt x="169" y="823"/>
                      </a:lnTo>
                      <a:lnTo>
                        <a:pt x="174" y="801"/>
                      </a:lnTo>
                      <a:lnTo>
                        <a:pt x="169" y="773"/>
                      </a:lnTo>
                      <a:lnTo>
                        <a:pt x="164" y="750"/>
                      </a:lnTo>
                      <a:lnTo>
                        <a:pt x="155" y="730"/>
                      </a:lnTo>
                      <a:lnTo>
                        <a:pt x="144" y="702"/>
                      </a:lnTo>
                      <a:lnTo>
                        <a:pt x="144" y="680"/>
                      </a:lnTo>
                      <a:lnTo>
                        <a:pt x="142" y="656"/>
                      </a:lnTo>
                      <a:lnTo>
                        <a:pt x="137" y="629"/>
                      </a:lnTo>
                      <a:lnTo>
                        <a:pt x="126" y="631"/>
                      </a:lnTo>
                      <a:lnTo>
                        <a:pt x="117" y="649"/>
                      </a:lnTo>
                      <a:lnTo>
                        <a:pt x="115" y="667"/>
                      </a:lnTo>
                      <a:lnTo>
                        <a:pt x="102" y="704"/>
                      </a:lnTo>
                      <a:lnTo>
                        <a:pt x="95" y="730"/>
                      </a:lnTo>
                      <a:lnTo>
                        <a:pt x="74" y="764"/>
                      </a:lnTo>
                      <a:lnTo>
                        <a:pt x="67" y="757"/>
                      </a:lnTo>
                      <a:lnTo>
                        <a:pt x="54" y="733"/>
                      </a:lnTo>
                      <a:lnTo>
                        <a:pt x="54" y="731"/>
                      </a:lnTo>
                      <a:lnTo>
                        <a:pt x="54" y="722"/>
                      </a:lnTo>
                      <a:lnTo>
                        <a:pt x="50" y="698"/>
                      </a:lnTo>
                      <a:lnTo>
                        <a:pt x="50" y="678"/>
                      </a:lnTo>
                      <a:lnTo>
                        <a:pt x="52" y="653"/>
                      </a:lnTo>
                      <a:lnTo>
                        <a:pt x="61" y="624"/>
                      </a:lnTo>
                      <a:lnTo>
                        <a:pt x="70" y="594"/>
                      </a:lnTo>
                      <a:lnTo>
                        <a:pt x="75" y="560"/>
                      </a:lnTo>
                      <a:lnTo>
                        <a:pt x="79" y="536"/>
                      </a:lnTo>
                      <a:lnTo>
                        <a:pt x="75" y="499"/>
                      </a:lnTo>
                      <a:lnTo>
                        <a:pt x="84" y="454"/>
                      </a:lnTo>
                      <a:lnTo>
                        <a:pt x="128" y="437"/>
                      </a:lnTo>
                      <a:lnTo>
                        <a:pt x="151" y="428"/>
                      </a:lnTo>
                      <a:lnTo>
                        <a:pt x="164" y="441"/>
                      </a:lnTo>
                      <a:lnTo>
                        <a:pt x="176" y="463"/>
                      </a:lnTo>
                      <a:lnTo>
                        <a:pt x="198" y="463"/>
                      </a:lnTo>
                      <a:lnTo>
                        <a:pt x="214" y="461"/>
                      </a:lnTo>
                      <a:lnTo>
                        <a:pt x="239" y="468"/>
                      </a:lnTo>
                      <a:lnTo>
                        <a:pt x="255" y="468"/>
                      </a:lnTo>
                      <a:lnTo>
                        <a:pt x="266" y="452"/>
                      </a:lnTo>
                      <a:lnTo>
                        <a:pt x="261" y="435"/>
                      </a:lnTo>
                      <a:lnTo>
                        <a:pt x="243" y="419"/>
                      </a:lnTo>
                      <a:lnTo>
                        <a:pt x="235" y="404"/>
                      </a:lnTo>
                      <a:lnTo>
                        <a:pt x="246" y="391"/>
                      </a:lnTo>
                      <a:lnTo>
                        <a:pt x="311" y="375"/>
                      </a:lnTo>
                      <a:lnTo>
                        <a:pt x="343" y="364"/>
                      </a:lnTo>
                      <a:lnTo>
                        <a:pt x="370" y="342"/>
                      </a:lnTo>
                      <a:lnTo>
                        <a:pt x="374" y="320"/>
                      </a:lnTo>
                      <a:lnTo>
                        <a:pt x="354" y="313"/>
                      </a:lnTo>
                      <a:lnTo>
                        <a:pt x="327" y="322"/>
                      </a:lnTo>
                      <a:lnTo>
                        <a:pt x="298" y="333"/>
                      </a:lnTo>
                      <a:lnTo>
                        <a:pt x="271" y="346"/>
                      </a:lnTo>
                      <a:lnTo>
                        <a:pt x="253" y="342"/>
                      </a:lnTo>
                      <a:lnTo>
                        <a:pt x="257" y="333"/>
                      </a:lnTo>
                      <a:lnTo>
                        <a:pt x="279" y="315"/>
                      </a:lnTo>
                      <a:lnTo>
                        <a:pt x="298" y="304"/>
                      </a:lnTo>
                      <a:lnTo>
                        <a:pt x="332" y="280"/>
                      </a:lnTo>
                      <a:lnTo>
                        <a:pt x="352" y="263"/>
                      </a:lnTo>
                      <a:lnTo>
                        <a:pt x="368" y="240"/>
                      </a:lnTo>
                      <a:lnTo>
                        <a:pt x="372" y="218"/>
                      </a:lnTo>
                      <a:lnTo>
                        <a:pt x="381" y="199"/>
                      </a:lnTo>
                      <a:lnTo>
                        <a:pt x="397" y="192"/>
                      </a:lnTo>
                      <a:lnTo>
                        <a:pt x="410" y="172"/>
                      </a:lnTo>
                      <a:lnTo>
                        <a:pt x="426" y="148"/>
                      </a:lnTo>
                      <a:lnTo>
                        <a:pt x="453" y="132"/>
                      </a:lnTo>
                      <a:lnTo>
                        <a:pt x="482" y="126"/>
                      </a:lnTo>
                      <a:lnTo>
                        <a:pt x="510" y="115"/>
                      </a:lnTo>
                      <a:lnTo>
                        <a:pt x="539" y="108"/>
                      </a:lnTo>
                      <a:lnTo>
                        <a:pt x="581" y="93"/>
                      </a:lnTo>
                      <a:lnTo>
                        <a:pt x="607" y="68"/>
                      </a:lnTo>
                      <a:lnTo>
                        <a:pt x="645" y="48"/>
                      </a:lnTo>
                      <a:lnTo>
                        <a:pt x="672" y="49"/>
                      </a:lnTo>
                      <a:lnTo>
                        <a:pt x="705" y="60"/>
                      </a:lnTo>
                      <a:lnTo>
                        <a:pt x="730" y="71"/>
                      </a:lnTo>
                      <a:lnTo>
                        <a:pt x="760" y="84"/>
                      </a:lnTo>
                      <a:lnTo>
                        <a:pt x="802" y="75"/>
                      </a:lnTo>
                      <a:lnTo>
                        <a:pt x="800" y="84"/>
                      </a:lnTo>
                      <a:lnTo>
                        <a:pt x="800" y="95"/>
                      </a:lnTo>
                      <a:lnTo>
                        <a:pt x="807" y="104"/>
                      </a:lnTo>
                      <a:lnTo>
                        <a:pt x="827" y="108"/>
                      </a:lnTo>
                      <a:lnTo>
                        <a:pt x="854" y="119"/>
                      </a:lnTo>
                      <a:lnTo>
                        <a:pt x="863" y="132"/>
                      </a:lnTo>
                      <a:lnTo>
                        <a:pt x="881" y="146"/>
                      </a:lnTo>
                      <a:lnTo>
                        <a:pt x="900" y="150"/>
                      </a:lnTo>
                      <a:lnTo>
                        <a:pt x="913" y="145"/>
                      </a:lnTo>
                      <a:lnTo>
                        <a:pt x="920" y="130"/>
                      </a:lnTo>
                      <a:lnTo>
                        <a:pt x="924" y="113"/>
                      </a:lnTo>
                      <a:lnTo>
                        <a:pt x="951" y="93"/>
                      </a:lnTo>
                      <a:lnTo>
                        <a:pt x="963" y="103"/>
                      </a:lnTo>
                      <a:lnTo>
                        <a:pt x="974" y="101"/>
                      </a:lnTo>
                      <a:lnTo>
                        <a:pt x="981" y="93"/>
                      </a:lnTo>
                      <a:lnTo>
                        <a:pt x="992" y="84"/>
                      </a:lnTo>
                      <a:lnTo>
                        <a:pt x="1008" y="79"/>
                      </a:lnTo>
                      <a:lnTo>
                        <a:pt x="1023" y="84"/>
                      </a:lnTo>
                      <a:lnTo>
                        <a:pt x="1032" y="99"/>
                      </a:lnTo>
                      <a:lnTo>
                        <a:pt x="1044" y="112"/>
                      </a:lnTo>
                      <a:lnTo>
                        <a:pt x="1064" y="119"/>
                      </a:lnTo>
                      <a:lnTo>
                        <a:pt x="1084" y="121"/>
                      </a:lnTo>
                      <a:lnTo>
                        <a:pt x="1094" y="117"/>
                      </a:lnTo>
                      <a:lnTo>
                        <a:pt x="1139" y="104"/>
                      </a:lnTo>
                      <a:lnTo>
                        <a:pt x="1170" y="88"/>
                      </a:lnTo>
                      <a:lnTo>
                        <a:pt x="1193" y="68"/>
                      </a:lnTo>
                      <a:lnTo>
                        <a:pt x="1213" y="55"/>
                      </a:lnTo>
                      <a:lnTo>
                        <a:pt x="1235" y="42"/>
                      </a:lnTo>
                      <a:lnTo>
                        <a:pt x="1242" y="42"/>
                      </a:lnTo>
                      <a:lnTo>
                        <a:pt x="1242" y="59"/>
                      </a:lnTo>
                      <a:lnTo>
                        <a:pt x="1235" y="73"/>
                      </a:lnTo>
                      <a:lnTo>
                        <a:pt x="1222" y="92"/>
                      </a:lnTo>
                      <a:lnTo>
                        <a:pt x="1211" y="110"/>
                      </a:lnTo>
                      <a:lnTo>
                        <a:pt x="1202" y="124"/>
                      </a:lnTo>
                      <a:lnTo>
                        <a:pt x="1197" y="141"/>
                      </a:lnTo>
                      <a:lnTo>
                        <a:pt x="1193" y="159"/>
                      </a:lnTo>
                      <a:lnTo>
                        <a:pt x="1197" y="170"/>
                      </a:lnTo>
                      <a:lnTo>
                        <a:pt x="1215" y="170"/>
                      </a:lnTo>
                      <a:lnTo>
                        <a:pt x="1227" y="163"/>
                      </a:lnTo>
                      <a:lnTo>
                        <a:pt x="1245" y="148"/>
                      </a:lnTo>
                      <a:lnTo>
                        <a:pt x="1260" y="134"/>
                      </a:lnTo>
                      <a:lnTo>
                        <a:pt x="1271" y="117"/>
                      </a:lnTo>
                      <a:lnTo>
                        <a:pt x="1274" y="99"/>
                      </a:lnTo>
                      <a:lnTo>
                        <a:pt x="1278" y="79"/>
                      </a:lnTo>
                      <a:lnTo>
                        <a:pt x="1287" y="51"/>
                      </a:lnTo>
                      <a:lnTo>
                        <a:pt x="1290" y="4"/>
                      </a:lnTo>
                      <a:lnTo>
                        <a:pt x="1294" y="4"/>
                      </a:lnTo>
                      <a:lnTo>
                        <a:pt x="1314" y="6"/>
                      </a:lnTo>
                      <a:lnTo>
                        <a:pt x="1343" y="4"/>
                      </a:lnTo>
                      <a:lnTo>
                        <a:pt x="1364" y="2"/>
                      </a:lnTo>
                      <a:lnTo>
                        <a:pt x="1380" y="0"/>
                      </a:lnTo>
                      <a:lnTo>
                        <a:pt x="1398" y="2"/>
                      </a:lnTo>
                      <a:lnTo>
                        <a:pt x="1409" y="13"/>
                      </a:lnTo>
                      <a:lnTo>
                        <a:pt x="1422" y="17"/>
                      </a:lnTo>
                      <a:lnTo>
                        <a:pt x="1447" y="20"/>
                      </a:lnTo>
                      <a:lnTo>
                        <a:pt x="1440" y="39"/>
                      </a:lnTo>
                      <a:lnTo>
                        <a:pt x="1429" y="49"/>
                      </a:lnTo>
                      <a:lnTo>
                        <a:pt x="1416" y="57"/>
                      </a:lnTo>
                      <a:lnTo>
                        <a:pt x="1407" y="71"/>
                      </a:lnTo>
                      <a:lnTo>
                        <a:pt x="1413" y="86"/>
                      </a:lnTo>
                      <a:lnTo>
                        <a:pt x="1414" y="101"/>
                      </a:lnTo>
                      <a:lnTo>
                        <a:pt x="1404" y="92"/>
                      </a:lnTo>
                      <a:lnTo>
                        <a:pt x="1387" y="92"/>
                      </a:lnTo>
                      <a:lnTo>
                        <a:pt x="1375" y="97"/>
                      </a:lnTo>
                      <a:lnTo>
                        <a:pt x="1364" y="104"/>
                      </a:lnTo>
                      <a:lnTo>
                        <a:pt x="1351" y="115"/>
                      </a:lnTo>
                      <a:lnTo>
                        <a:pt x="1346" y="128"/>
                      </a:lnTo>
                      <a:lnTo>
                        <a:pt x="1348" y="143"/>
                      </a:lnTo>
                      <a:lnTo>
                        <a:pt x="1359" y="156"/>
                      </a:lnTo>
                      <a:lnTo>
                        <a:pt x="1378" y="174"/>
                      </a:lnTo>
                      <a:lnTo>
                        <a:pt x="1404" y="183"/>
                      </a:lnTo>
                      <a:lnTo>
                        <a:pt x="1436" y="192"/>
                      </a:lnTo>
                      <a:lnTo>
                        <a:pt x="1470" y="198"/>
                      </a:lnTo>
                      <a:lnTo>
                        <a:pt x="1501" y="192"/>
                      </a:lnTo>
                      <a:lnTo>
                        <a:pt x="1547" y="192"/>
                      </a:lnTo>
                      <a:lnTo>
                        <a:pt x="1547" y="199"/>
                      </a:lnTo>
                      <a:lnTo>
                        <a:pt x="1546" y="209"/>
                      </a:lnTo>
                      <a:lnTo>
                        <a:pt x="1549" y="212"/>
                      </a:lnTo>
                      <a:lnTo>
                        <a:pt x="1565" y="218"/>
                      </a:lnTo>
                      <a:lnTo>
                        <a:pt x="1582" y="223"/>
                      </a:lnTo>
                      <a:lnTo>
                        <a:pt x="1598" y="232"/>
                      </a:lnTo>
                      <a:lnTo>
                        <a:pt x="1617" y="241"/>
                      </a:lnTo>
                      <a:lnTo>
                        <a:pt x="1634" y="254"/>
                      </a:lnTo>
                      <a:lnTo>
                        <a:pt x="1650" y="271"/>
                      </a:lnTo>
                      <a:lnTo>
                        <a:pt x="1668" y="276"/>
                      </a:lnTo>
                      <a:lnTo>
                        <a:pt x="1684" y="273"/>
                      </a:lnTo>
                      <a:lnTo>
                        <a:pt x="1686" y="252"/>
                      </a:lnTo>
                      <a:lnTo>
                        <a:pt x="1679" y="236"/>
                      </a:lnTo>
                      <a:lnTo>
                        <a:pt x="1679" y="221"/>
                      </a:lnTo>
                      <a:lnTo>
                        <a:pt x="1677" y="203"/>
                      </a:lnTo>
                      <a:lnTo>
                        <a:pt x="1689" y="196"/>
                      </a:lnTo>
                      <a:lnTo>
                        <a:pt x="1698" y="205"/>
                      </a:lnTo>
                      <a:lnTo>
                        <a:pt x="1702" y="214"/>
                      </a:lnTo>
                      <a:lnTo>
                        <a:pt x="1704" y="230"/>
                      </a:lnTo>
                      <a:lnTo>
                        <a:pt x="1713" y="247"/>
                      </a:lnTo>
                      <a:lnTo>
                        <a:pt x="1718" y="260"/>
                      </a:lnTo>
                      <a:lnTo>
                        <a:pt x="1732" y="269"/>
                      </a:lnTo>
                      <a:lnTo>
                        <a:pt x="1752" y="289"/>
                      </a:lnTo>
                      <a:lnTo>
                        <a:pt x="1768" y="300"/>
                      </a:lnTo>
                      <a:lnTo>
                        <a:pt x="1786" y="309"/>
                      </a:lnTo>
                      <a:lnTo>
                        <a:pt x="1804" y="313"/>
                      </a:lnTo>
                      <a:lnTo>
                        <a:pt x="1810" y="326"/>
                      </a:lnTo>
                      <a:lnTo>
                        <a:pt x="1808" y="335"/>
                      </a:lnTo>
                      <a:lnTo>
                        <a:pt x="1803" y="344"/>
                      </a:lnTo>
                      <a:lnTo>
                        <a:pt x="1799" y="357"/>
                      </a:lnTo>
                      <a:lnTo>
                        <a:pt x="1795" y="368"/>
                      </a:lnTo>
                      <a:lnTo>
                        <a:pt x="1803" y="369"/>
                      </a:lnTo>
                      <a:lnTo>
                        <a:pt x="1821" y="364"/>
                      </a:lnTo>
                      <a:lnTo>
                        <a:pt x="1833" y="362"/>
                      </a:lnTo>
                      <a:lnTo>
                        <a:pt x="1862" y="368"/>
                      </a:lnTo>
                      <a:lnTo>
                        <a:pt x="1874" y="373"/>
                      </a:lnTo>
                      <a:lnTo>
                        <a:pt x="1885" y="371"/>
                      </a:lnTo>
                      <a:lnTo>
                        <a:pt x="1883" y="362"/>
                      </a:lnTo>
                      <a:lnTo>
                        <a:pt x="1878" y="355"/>
                      </a:lnTo>
                      <a:lnTo>
                        <a:pt x="1873" y="346"/>
                      </a:lnTo>
                      <a:lnTo>
                        <a:pt x="1867" y="327"/>
                      </a:lnTo>
                      <a:lnTo>
                        <a:pt x="1864" y="315"/>
                      </a:lnTo>
                      <a:lnTo>
                        <a:pt x="1864" y="300"/>
                      </a:lnTo>
                      <a:lnTo>
                        <a:pt x="1864" y="278"/>
                      </a:lnTo>
                      <a:lnTo>
                        <a:pt x="1860" y="260"/>
                      </a:lnTo>
                      <a:lnTo>
                        <a:pt x="1858" y="240"/>
                      </a:lnTo>
                      <a:lnTo>
                        <a:pt x="1853" y="214"/>
                      </a:lnTo>
                      <a:lnTo>
                        <a:pt x="1853" y="196"/>
                      </a:lnTo>
                      <a:lnTo>
                        <a:pt x="1855" y="174"/>
                      </a:lnTo>
                      <a:lnTo>
                        <a:pt x="1865" y="156"/>
                      </a:lnTo>
                      <a:lnTo>
                        <a:pt x="1873" y="148"/>
                      </a:lnTo>
                      <a:lnTo>
                        <a:pt x="1878" y="148"/>
                      </a:lnTo>
                      <a:lnTo>
                        <a:pt x="1889" y="156"/>
                      </a:lnTo>
                      <a:lnTo>
                        <a:pt x="1901" y="177"/>
                      </a:lnTo>
                      <a:lnTo>
                        <a:pt x="1914" y="218"/>
                      </a:lnTo>
                      <a:lnTo>
                        <a:pt x="1918" y="251"/>
                      </a:lnTo>
                      <a:lnTo>
                        <a:pt x="1927" y="283"/>
                      </a:lnTo>
                      <a:lnTo>
                        <a:pt x="1930" y="324"/>
                      </a:lnTo>
                      <a:lnTo>
                        <a:pt x="1955" y="349"/>
                      </a:lnTo>
                      <a:lnTo>
                        <a:pt x="1972" y="366"/>
                      </a:lnTo>
                      <a:lnTo>
                        <a:pt x="1975" y="397"/>
                      </a:lnTo>
                      <a:lnTo>
                        <a:pt x="1982" y="411"/>
                      </a:lnTo>
                      <a:lnTo>
                        <a:pt x="1997" y="424"/>
                      </a:lnTo>
                      <a:lnTo>
                        <a:pt x="2027" y="448"/>
                      </a:lnTo>
                      <a:lnTo>
                        <a:pt x="2051" y="464"/>
                      </a:lnTo>
                      <a:lnTo>
                        <a:pt x="2054" y="477"/>
                      </a:lnTo>
                      <a:lnTo>
                        <a:pt x="2043" y="485"/>
                      </a:lnTo>
                      <a:lnTo>
                        <a:pt x="2025" y="481"/>
                      </a:lnTo>
                      <a:lnTo>
                        <a:pt x="2015" y="481"/>
                      </a:lnTo>
                      <a:lnTo>
                        <a:pt x="2011" y="490"/>
                      </a:lnTo>
                      <a:lnTo>
                        <a:pt x="2004" y="508"/>
                      </a:lnTo>
                      <a:lnTo>
                        <a:pt x="2002" y="523"/>
                      </a:lnTo>
                      <a:lnTo>
                        <a:pt x="1991" y="539"/>
                      </a:lnTo>
                      <a:lnTo>
                        <a:pt x="1972" y="554"/>
                      </a:lnTo>
                      <a:lnTo>
                        <a:pt x="1952" y="565"/>
                      </a:lnTo>
                      <a:lnTo>
                        <a:pt x="1945" y="571"/>
                      </a:lnTo>
                      <a:lnTo>
                        <a:pt x="1943" y="583"/>
                      </a:lnTo>
                      <a:lnTo>
                        <a:pt x="1955" y="596"/>
                      </a:lnTo>
                      <a:lnTo>
                        <a:pt x="1970" y="598"/>
                      </a:lnTo>
                      <a:lnTo>
                        <a:pt x="1986" y="600"/>
                      </a:lnTo>
                      <a:lnTo>
                        <a:pt x="2006" y="605"/>
                      </a:lnTo>
                      <a:lnTo>
                        <a:pt x="2029" y="609"/>
                      </a:lnTo>
                      <a:lnTo>
                        <a:pt x="2047" y="603"/>
                      </a:lnTo>
                      <a:lnTo>
                        <a:pt x="2054" y="589"/>
                      </a:lnTo>
                      <a:lnTo>
                        <a:pt x="2060" y="571"/>
                      </a:lnTo>
                      <a:lnTo>
                        <a:pt x="2052" y="536"/>
                      </a:lnTo>
                      <a:lnTo>
                        <a:pt x="2049" y="516"/>
                      </a:lnTo>
                      <a:lnTo>
                        <a:pt x="2051" y="497"/>
                      </a:lnTo>
                      <a:lnTo>
                        <a:pt x="2060" y="494"/>
                      </a:lnTo>
                      <a:lnTo>
                        <a:pt x="2072" y="494"/>
                      </a:lnTo>
                      <a:lnTo>
                        <a:pt x="2081" y="505"/>
                      </a:lnTo>
                      <a:lnTo>
                        <a:pt x="2092" y="517"/>
                      </a:lnTo>
                      <a:lnTo>
                        <a:pt x="2110" y="547"/>
                      </a:lnTo>
                      <a:lnTo>
                        <a:pt x="2119" y="572"/>
                      </a:lnTo>
                      <a:lnTo>
                        <a:pt x="2131" y="607"/>
                      </a:lnTo>
                      <a:lnTo>
                        <a:pt x="2131" y="642"/>
                      </a:lnTo>
                      <a:lnTo>
                        <a:pt x="2133" y="675"/>
                      </a:lnTo>
                      <a:lnTo>
                        <a:pt x="2139" y="708"/>
                      </a:lnTo>
                      <a:lnTo>
                        <a:pt x="2146" y="739"/>
                      </a:lnTo>
                      <a:lnTo>
                        <a:pt x="2155" y="790"/>
                      </a:lnTo>
                      <a:close/>
                    </a:path>
                  </a:pathLst>
                </a:custGeom>
                <a:solidFill>
                  <a:srgbClr val="FFB2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857" name="Freeform 466"/>
                <p:cNvSpPr>
                  <a:spLocks/>
                </p:cNvSpPr>
                <p:nvPr/>
              </p:nvSpPr>
              <p:spPr bwMode="auto">
                <a:xfrm>
                  <a:off x="1329" y="1041"/>
                  <a:ext cx="2311" cy="1737"/>
                </a:xfrm>
                <a:custGeom>
                  <a:avLst/>
                  <a:gdLst>
                    <a:gd name="T0" fmla="*/ 1984 w 2311"/>
                    <a:gd name="T1" fmla="*/ 825 h 1737"/>
                    <a:gd name="T2" fmla="*/ 2268 w 2311"/>
                    <a:gd name="T3" fmla="*/ 922 h 1737"/>
                    <a:gd name="T4" fmla="*/ 2236 w 2311"/>
                    <a:gd name="T5" fmla="*/ 960 h 1737"/>
                    <a:gd name="T6" fmla="*/ 2175 w 2311"/>
                    <a:gd name="T7" fmla="*/ 1033 h 1737"/>
                    <a:gd name="T8" fmla="*/ 2245 w 2311"/>
                    <a:gd name="T9" fmla="*/ 1060 h 1737"/>
                    <a:gd name="T10" fmla="*/ 2124 w 2311"/>
                    <a:gd name="T11" fmla="*/ 1157 h 1737"/>
                    <a:gd name="T12" fmla="*/ 1954 w 2311"/>
                    <a:gd name="T13" fmla="*/ 1358 h 1737"/>
                    <a:gd name="T14" fmla="*/ 1954 w 2311"/>
                    <a:gd name="T15" fmla="*/ 1508 h 1737"/>
                    <a:gd name="T16" fmla="*/ 2081 w 2311"/>
                    <a:gd name="T17" fmla="*/ 1411 h 1737"/>
                    <a:gd name="T18" fmla="*/ 2088 w 2311"/>
                    <a:gd name="T19" fmla="*/ 1492 h 1737"/>
                    <a:gd name="T20" fmla="*/ 2056 w 2311"/>
                    <a:gd name="T21" fmla="*/ 1678 h 1737"/>
                    <a:gd name="T22" fmla="*/ 1878 w 2311"/>
                    <a:gd name="T23" fmla="*/ 1691 h 1737"/>
                    <a:gd name="T24" fmla="*/ 1716 w 2311"/>
                    <a:gd name="T25" fmla="*/ 1644 h 1737"/>
                    <a:gd name="T26" fmla="*/ 1483 w 2311"/>
                    <a:gd name="T27" fmla="*/ 1600 h 1737"/>
                    <a:gd name="T28" fmla="*/ 1344 w 2311"/>
                    <a:gd name="T29" fmla="*/ 1574 h 1737"/>
                    <a:gd name="T30" fmla="*/ 1549 w 2311"/>
                    <a:gd name="T31" fmla="*/ 1543 h 1737"/>
                    <a:gd name="T32" fmla="*/ 1831 w 2311"/>
                    <a:gd name="T33" fmla="*/ 1618 h 1737"/>
                    <a:gd name="T34" fmla="*/ 1952 w 2311"/>
                    <a:gd name="T35" fmla="*/ 1560 h 1737"/>
                    <a:gd name="T36" fmla="*/ 1573 w 2311"/>
                    <a:gd name="T37" fmla="*/ 1485 h 1737"/>
                    <a:gd name="T38" fmla="*/ 1369 w 2311"/>
                    <a:gd name="T39" fmla="*/ 1331 h 1737"/>
                    <a:gd name="T40" fmla="*/ 1276 w 2311"/>
                    <a:gd name="T41" fmla="*/ 1315 h 1737"/>
                    <a:gd name="T42" fmla="*/ 1201 w 2311"/>
                    <a:gd name="T43" fmla="*/ 1393 h 1737"/>
                    <a:gd name="T44" fmla="*/ 1103 w 2311"/>
                    <a:gd name="T45" fmla="*/ 1329 h 1737"/>
                    <a:gd name="T46" fmla="*/ 1213 w 2311"/>
                    <a:gd name="T47" fmla="*/ 1322 h 1737"/>
                    <a:gd name="T48" fmla="*/ 1380 w 2311"/>
                    <a:gd name="T49" fmla="*/ 1252 h 1737"/>
                    <a:gd name="T50" fmla="*/ 1353 w 2311"/>
                    <a:gd name="T51" fmla="*/ 1159 h 1737"/>
                    <a:gd name="T52" fmla="*/ 1396 w 2311"/>
                    <a:gd name="T53" fmla="*/ 1106 h 1737"/>
                    <a:gd name="T54" fmla="*/ 1028 w 2311"/>
                    <a:gd name="T55" fmla="*/ 1156 h 1737"/>
                    <a:gd name="T56" fmla="*/ 1062 w 2311"/>
                    <a:gd name="T57" fmla="*/ 1262 h 1737"/>
                    <a:gd name="T58" fmla="*/ 800 w 2311"/>
                    <a:gd name="T59" fmla="*/ 1252 h 1737"/>
                    <a:gd name="T60" fmla="*/ 742 w 2311"/>
                    <a:gd name="T61" fmla="*/ 1395 h 1737"/>
                    <a:gd name="T62" fmla="*/ 591 w 2311"/>
                    <a:gd name="T63" fmla="*/ 1397 h 1737"/>
                    <a:gd name="T64" fmla="*/ 394 w 2311"/>
                    <a:gd name="T65" fmla="*/ 1373 h 1737"/>
                    <a:gd name="T66" fmla="*/ 196 w 2311"/>
                    <a:gd name="T67" fmla="*/ 1199 h 1737"/>
                    <a:gd name="T68" fmla="*/ 18 w 2311"/>
                    <a:gd name="T69" fmla="*/ 1201 h 1737"/>
                    <a:gd name="T70" fmla="*/ 110 w 2311"/>
                    <a:gd name="T71" fmla="*/ 1057 h 1737"/>
                    <a:gd name="T72" fmla="*/ 255 w 2311"/>
                    <a:gd name="T73" fmla="*/ 1004 h 1737"/>
                    <a:gd name="T74" fmla="*/ 128 w 2311"/>
                    <a:gd name="T75" fmla="*/ 969 h 1737"/>
                    <a:gd name="T76" fmla="*/ 61 w 2311"/>
                    <a:gd name="T77" fmla="*/ 960 h 1737"/>
                    <a:gd name="T78" fmla="*/ 174 w 2311"/>
                    <a:gd name="T79" fmla="*/ 868 h 1737"/>
                    <a:gd name="T80" fmla="*/ 137 w 2311"/>
                    <a:gd name="T81" fmla="*/ 629 h 1737"/>
                    <a:gd name="T82" fmla="*/ 50 w 2311"/>
                    <a:gd name="T83" fmla="*/ 698 h 1737"/>
                    <a:gd name="T84" fmla="*/ 164 w 2311"/>
                    <a:gd name="T85" fmla="*/ 441 h 1737"/>
                    <a:gd name="T86" fmla="*/ 311 w 2311"/>
                    <a:gd name="T87" fmla="*/ 375 h 1737"/>
                    <a:gd name="T88" fmla="*/ 298 w 2311"/>
                    <a:gd name="T89" fmla="*/ 304 h 1737"/>
                    <a:gd name="T90" fmla="*/ 510 w 2311"/>
                    <a:gd name="T91" fmla="*/ 115 h 1737"/>
                    <a:gd name="T92" fmla="*/ 800 w 2311"/>
                    <a:gd name="T93" fmla="*/ 95 h 1737"/>
                    <a:gd name="T94" fmla="*/ 963 w 2311"/>
                    <a:gd name="T95" fmla="*/ 103 h 1737"/>
                    <a:gd name="T96" fmla="*/ 1139 w 2311"/>
                    <a:gd name="T97" fmla="*/ 104 h 1737"/>
                    <a:gd name="T98" fmla="*/ 1197 w 2311"/>
                    <a:gd name="T99" fmla="*/ 141 h 1737"/>
                    <a:gd name="T100" fmla="*/ 1290 w 2311"/>
                    <a:gd name="T101" fmla="*/ 4 h 1737"/>
                    <a:gd name="T102" fmla="*/ 1429 w 2311"/>
                    <a:gd name="T103" fmla="*/ 49 h 1737"/>
                    <a:gd name="T104" fmla="*/ 1348 w 2311"/>
                    <a:gd name="T105" fmla="*/ 143 h 1737"/>
                    <a:gd name="T106" fmla="*/ 1565 w 2311"/>
                    <a:gd name="T107" fmla="*/ 218 h 1737"/>
                    <a:gd name="T108" fmla="*/ 1677 w 2311"/>
                    <a:gd name="T109" fmla="*/ 203 h 1737"/>
                    <a:gd name="T110" fmla="*/ 1804 w 2311"/>
                    <a:gd name="T111" fmla="*/ 313 h 1737"/>
                    <a:gd name="T112" fmla="*/ 1885 w 2311"/>
                    <a:gd name="T113" fmla="*/ 371 h 1737"/>
                    <a:gd name="T114" fmla="*/ 1853 w 2311"/>
                    <a:gd name="T115" fmla="*/ 196 h 1737"/>
                    <a:gd name="T116" fmla="*/ 1955 w 2311"/>
                    <a:gd name="T117" fmla="*/ 349 h 1737"/>
                    <a:gd name="T118" fmla="*/ 2011 w 2311"/>
                    <a:gd name="T119" fmla="*/ 490 h 1737"/>
                    <a:gd name="T120" fmla="*/ 2006 w 2311"/>
                    <a:gd name="T121" fmla="*/ 605 h 1737"/>
                    <a:gd name="T122" fmla="*/ 2092 w 2311"/>
                    <a:gd name="T123" fmla="*/ 517 h 1737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2311" h="1737">
                      <a:moveTo>
                        <a:pt x="2155" y="790"/>
                      </a:moveTo>
                      <a:lnTo>
                        <a:pt x="2130" y="792"/>
                      </a:lnTo>
                      <a:lnTo>
                        <a:pt x="2105" y="797"/>
                      </a:lnTo>
                      <a:lnTo>
                        <a:pt x="2079" y="803"/>
                      </a:lnTo>
                      <a:lnTo>
                        <a:pt x="2058" y="805"/>
                      </a:lnTo>
                      <a:lnTo>
                        <a:pt x="2022" y="801"/>
                      </a:lnTo>
                      <a:lnTo>
                        <a:pt x="1982" y="792"/>
                      </a:lnTo>
                      <a:lnTo>
                        <a:pt x="1955" y="795"/>
                      </a:lnTo>
                      <a:lnTo>
                        <a:pt x="1950" y="803"/>
                      </a:lnTo>
                      <a:lnTo>
                        <a:pt x="1957" y="821"/>
                      </a:lnTo>
                      <a:lnTo>
                        <a:pt x="1984" y="825"/>
                      </a:lnTo>
                      <a:lnTo>
                        <a:pt x="2029" y="828"/>
                      </a:lnTo>
                      <a:lnTo>
                        <a:pt x="2065" y="834"/>
                      </a:lnTo>
                      <a:lnTo>
                        <a:pt x="2088" y="848"/>
                      </a:lnTo>
                      <a:lnTo>
                        <a:pt x="2117" y="859"/>
                      </a:lnTo>
                      <a:lnTo>
                        <a:pt x="2187" y="852"/>
                      </a:lnTo>
                      <a:lnTo>
                        <a:pt x="2191" y="852"/>
                      </a:lnTo>
                      <a:lnTo>
                        <a:pt x="2207" y="863"/>
                      </a:lnTo>
                      <a:lnTo>
                        <a:pt x="2220" y="876"/>
                      </a:lnTo>
                      <a:lnTo>
                        <a:pt x="2230" y="892"/>
                      </a:lnTo>
                      <a:lnTo>
                        <a:pt x="2254" y="905"/>
                      </a:lnTo>
                      <a:lnTo>
                        <a:pt x="2268" y="922"/>
                      </a:lnTo>
                      <a:lnTo>
                        <a:pt x="2297" y="934"/>
                      </a:lnTo>
                      <a:lnTo>
                        <a:pt x="2311" y="936"/>
                      </a:lnTo>
                      <a:lnTo>
                        <a:pt x="2309" y="942"/>
                      </a:lnTo>
                      <a:lnTo>
                        <a:pt x="2304" y="956"/>
                      </a:lnTo>
                      <a:lnTo>
                        <a:pt x="2300" y="969"/>
                      </a:lnTo>
                      <a:lnTo>
                        <a:pt x="2295" y="980"/>
                      </a:lnTo>
                      <a:lnTo>
                        <a:pt x="2275" y="985"/>
                      </a:lnTo>
                      <a:lnTo>
                        <a:pt x="2261" y="985"/>
                      </a:lnTo>
                      <a:lnTo>
                        <a:pt x="2250" y="982"/>
                      </a:lnTo>
                      <a:lnTo>
                        <a:pt x="2243" y="971"/>
                      </a:lnTo>
                      <a:lnTo>
                        <a:pt x="2236" y="960"/>
                      </a:lnTo>
                      <a:lnTo>
                        <a:pt x="2229" y="949"/>
                      </a:lnTo>
                      <a:lnTo>
                        <a:pt x="2223" y="940"/>
                      </a:lnTo>
                      <a:lnTo>
                        <a:pt x="2220" y="940"/>
                      </a:lnTo>
                      <a:lnTo>
                        <a:pt x="2218" y="949"/>
                      </a:lnTo>
                      <a:lnTo>
                        <a:pt x="2223" y="962"/>
                      </a:lnTo>
                      <a:lnTo>
                        <a:pt x="2230" y="980"/>
                      </a:lnTo>
                      <a:lnTo>
                        <a:pt x="2234" y="996"/>
                      </a:lnTo>
                      <a:lnTo>
                        <a:pt x="2232" y="1013"/>
                      </a:lnTo>
                      <a:lnTo>
                        <a:pt x="2221" y="1024"/>
                      </a:lnTo>
                      <a:lnTo>
                        <a:pt x="2209" y="1029"/>
                      </a:lnTo>
                      <a:lnTo>
                        <a:pt x="2175" y="1033"/>
                      </a:lnTo>
                      <a:lnTo>
                        <a:pt x="2146" y="1035"/>
                      </a:lnTo>
                      <a:lnTo>
                        <a:pt x="2122" y="1039"/>
                      </a:lnTo>
                      <a:lnTo>
                        <a:pt x="2101" y="1044"/>
                      </a:lnTo>
                      <a:lnTo>
                        <a:pt x="2092" y="1051"/>
                      </a:lnTo>
                      <a:lnTo>
                        <a:pt x="2087" y="1066"/>
                      </a:lnTo>
                      <a:lnTo>
                        <a:pt x="2099" y="1070"/>
                      </a:lnTo>
                      <a:lnTo>
                        <a:pt x="2119" y="1071"/>
                      </a:lnTo>
                      <a:lnTo>
                        <a:pt x="2142" y="1071"/>
                      </a:lnTo>
                      <a:lnTo>
                        <a:pt x="2180" y="1062"/>
                      </a:lnTo>
                      <a:lnTo>
                        <a:pt x="2211" y="1057"/>
                      </a:lnTo>
                      <a:lnTo>
                        <a:pt x="2245" y="1060"/>
                      </a:lnTo>
                      <a:lnTo>
                        <a:pt x="2264" y="1068"/>
                      </a:lnTo>
                      <a:lnTo>
                        <a:pt x="2279" y="1081"/>
                      </a:lnTo>
                      <a:lnTo>
                        <a:pt x="2290" y="1097"/>
                      </a:lnTo>
                      <a:lnTo>
                        <a:pt x="2286" y="1112"/>
                      </a:lnTo>
                      <a:lnTo>
                        <a:pt x="2268" y="1119"/>
                      </a:lnTo>
                      <a:lnTo>
                        <a:pt x="2250" y="1126"/>
                      </a:lnTo>
                      <a:lnTo>
                        <a:pt x="2229" y="1130"/>
                      </a:lnTo>
                      <a:lnTo>
                        <a:pt x="2202" y="1134"/>
                      </a:lnTo>
                      <a:lnTo>
                        <a:pt x="2171" y="1141"/>
                      </a:lnTo>
                      <a:lnTo>
                        <a:pt x="2144" y="1146"/>
                      </a:lnTo>
                      <a:lnTo>
                        <a:pt x="2124" y="1157"/>
                      </a:lnTo>
                      <a:lnTo>
                        <a:pt x="2103" y="1172"/>
                      </a:lnTo>
                      <a:lnTo>
                        <a:pt x="2094" y="1185"/>
                      </a:lnTo>
                      <a:lnTo>
                        <a:pt x="2097" y="1203"/>
                      </a:lnTo>
                      <a:lnTo>
                        <a:pt x="2110" y="1214"/>
                      </a:lnTo>
                      <a:lnTo>
                        <a:pt x="2124" y="1216"/>
                      </a:lnTo>
                      <a:lnTo>
                        <a:pt x="2119" y="1227"/>
                      </a:lnTo>
                      <a:lnTo>
                        <a:pt x="2106" y="1243"/>
                      </a:lnTo>
                      <a:lnTo>
                        <a:pt x="2081" y="1262"/>
                      </a:lnTo>
                      <a:lnTo>
                        <a:pt x="2049" y="1282"/>
                      </a:lnTo>
                      <a:lnTo>
                        <a:pt x="1988" y="1326"/>
                      </a:lnTo>
                      <a:lnTo>
                        <a:pt x="1954" y="1358"/>
                      </a:lnTo>
                      <a:lnTo>
                        <a:pt x="1919" y="1390"/>
                      </a:lnTo>
                      <a:lnTo>
                        <a:pt x="1887" y="1432"/>
                      </a:lnTo>
                      <a:lnTo>
                        <a:pt x="1871" y="1446"/>
                      </a:lnTo>
                      <a:lnTo>
                        <a:pt x="1864" y="1461"/>
                      </a:lnTo>
                      <a:lnTo>
                        <a:pt x="1867" y="1483"/>
                      </a:lnTo>
                      <a:lnTo>
                        <a:pt x="1874" y="1499"/>
                      </a:lnTo>
                      <a:lnTo>
                        <a:pt x="1889" y="1499"/>
                      </a:lnTo>
                      <a:lnTo>
                        <a:pt x="1909" y="1492"/>
                      </a:lnTo>
                      <a:lnTo>
                        <a:pt x="1925" y="1488"/>
                      </a:lnTo>
                      <a:lnTo>
                        <a:pt x="1941" y="1494"/>
                      </a:lnTo>
                      <a:lnTo>
                        <a:pt x="1954" y="1508"/>
                      </a:lnTo>
                      <a:lnTo>
                        <a:pt x="1977" y="1528"/>
                      </a:lnTo>
                      <a:lnTo>
                        <a:pt x="1997" y="1536"/>
                      </a:lnTo>
                      <a:lnTo>
                        <a:pt x="2011" y="1525"/>
                      </a:lnTo>
                      <a:lnTo>
                        <a:pt x="2024" y="1512"/>
                      </a:lnTo>
                      <a:lnTo>
                        <a:pt x="2029" y="1496"/>
                      </a:lnTo>
                      <a:lnTo>
                        <a:pt x="2038" y="1488"/>
                      </a:lnTo>
                      <a:lnTo>
                        <a:pt x="2040" y="1477"/>
                      </a:lnTo>
                      <a:lnTo>
                        <a:pt x="2036" y="1466"/>
                      </a:lnTo>
                      <a:lnTo>
                        <a:pt x="2040" y="1444"/>
                      </a:lnTo>
                      <a:lnTo>
                        <a:pt x="2054" y="1428"/>
                      </a:lnTo>
                      <a:lnTo>
                        <a:pt x="2081" y="1411"/>
                      </a:lnTo>
                      <a:lnTo>
                        <a:pt x="2126" y="1397"/>
                      </a:lnTo>
                      <a:lnTo>
                        <a:pt x="2146" y="1399"/>
                      </a:lnTo>
                      <a:lnTo>
                        <a:pt x="2146" y="1413"/>
                      </a:lnTo>
                      <a:lnTo>
                        <a:pt x="2128" y="1428"/>
                      </a:lnTo>
                      <a:lnTo>
                        <a:pt x="2114" y="1437"/>
                      </a:lnTo>
                      <a:lnTo>
                        <a:pt x="2108" y="1446"/>
                      </a:lnTo>
                      <a:lnTo>
                        <a:pt x="2121" y="1450"/>
                      </a:lnTo>
                      <a:lnTo>
                        <a:pt x="2131" y="1452"/>
                      </a:lnTo>
                      <a:lnTo>
                        <a:pt x="2126" y="1468"/>
                      </a:lnTo>
                      <a:lnTo>
                        <a:pt x="2110" y="1481"/>
                      </a:lnTo>
                      <a:lnTo>
                        <a:pt x="2088" y="1492"/>
                      </a:lnTo>
                      <a:lnTo>
                        <a:pt x="2072" y="1499"/>
                      </a:lnTo>
                      <a:lnTo>
                        <a:pt x="2067" y="1508"/>
                      </a:lnTo>
                      <a:lnTo>
                        <a:pt x="2067" y="1523"/>
                      </a:lnTo>
                      <a:lnTo>
                        <a:pt x="2076" y="1536"/>
                      </a:lnTo>
                      <a:lnTo>
                        <a:pt x="2087" y="1549"/>
                      </a:lnTo>
                      <a:lnTo>
                        <a:pt x="2092" y="1569"/>
                      </a:lnTo>
                      <a:lnTo>
                        <a:pt x="2092" y="1592"/>
                      </a:lnTo>
                      <a:lnTo>
                        <a:pt x="2090" y="1613"/>
                      </a:lnTo>
                      <a:lnTo>
                        <a:pt x="2083" y="1638"/>
                      </a:lnTo>
                      <a:lnTo>
                        <a:pt x="2065" y="1667"/>
                      </a:lnTo>
                      <a:lnTo>
                        <a:pt x="2056" y="1678"/>
                      </a:lnTo>
                      <a:lnTo>
                        <a:pt x="2034" y="1691"/>
                      </a:lnTo>
                      <a:lnTo>
                        <a:pt x="2022" y="1702"/>
                      </a:lnTo>
                      <a:lnTo>
                        <a:pt x="2015" y="1719"/>
                      </a:lnTo>
                      <a:lnTo>
                        <a:pt x="1998" y="1730"/>
                      </a:lnTo>
                      <a:lnTo>
                        <a:pt x="1981" y="1737"/>
                      </a:lnTo>
                      <a:lnTo>
                        <a:pt x="1950" y="1737"/>
                      </a:lnTo>
                      <a:lnTo>
                        <a:pt x="1923" y="1726"/>
                      </a:lnTo>
                      <a:lnTo>
                        <a:pt x="1907" y="1717"/>
                      </a:lnTo>
                      <a:lnTo>
                        <a:pt x="1896" y="1706"/>
                      </a:lnTo>
                      <a:lnTo>
                        <a:pt x="1887" y="1693"/>
                      </a:lnTo>
                      <a:lnTo>
                        <a:pt x="1878" y="1691"/>
                      </a:lnTo>
                      <a:lnTo>
                        <a:pt x="1880" y="1684"/>
                      </a:lnTo>
                      <a:lnTo>
                        <a:pt x="1874" y="1680"/>
                      </a:lnTo>
                      <a:lnTo>
                        <a:pt x="1864" y="1671"/>
                      </a:lnTo>
                      <a:lnTo>
                        <a:pt x="1849" y="1662"/>
                      </a:lnTo>
                      <a:lnTo>
                        <a:pt x="1833" y="1660"/>
                      </a:lnTo>
                      <a:lnTo>
                        <a:pt x="1813" y="1656"/>
                      </a:lnTo>
                      <a:lnTo>
                        <a:pt x="1788" y="1655"/>
                      </a:lnTo>
                      <a:lnTo>
                        <a:pt x="1772" y="1655"/>
                      </a:lnTo>
                      <a:lnTo>
                        <a:pt x="1759" y="1655"/>
                      </a:lnTo>
                      <a:lnTo>
                        <a:pt x="1740" y="1651"/>
                      </a:lnTo>
                      <a:lnTo>
                        <a:pt x="1716" y="1644"/>
                      </a:lnTo>
                      <a:lnTo>
                        <a:pt x="1700" y="1645"/>
                      </a:lnTo>
                      <a:lnTo>
                        <a:pt x="1688" y="1645"/>
                      </a:lnTo>
                      <a:lnTo>
                        <a:pt x="1673" y="1640"/>
                      </a:lnTo>
                      <a:lnTo>
                        <a:pt x="1650" y="1631"/>
                      </a:lnTo>
                      <a:lnTo>
                        <a:pt x="1625" y="1624"/>
                      </a:lnTo>
                      <a:lnTo>
                        <a:pt x="1594" y="1616"/>
                      </a:lnTo>
                      <a:lnTo>
                        <a:pt x="1583" y="1616"/>
                      </a:lnTo>
                      <a:lnTo>
                        <a:pt x="1558" y="1620"/>
                      </a:lnTo>
                      <a:lnTo>
                        <a:pt x="1542" y="1618"/>
                      </a:lnTo>
                      <a:lnTo>
                        <a:pt x="1504" y="1609"/>
                      </a:lnTo>
                      <a:lnTo>
                        <a:pt x="1483" y="1600"/>
                      </a:lnTo>
                      <a:lnTo>
                        <a:pt x="1467" y="1598"/>
                      </a:lnTo>
                      <a:lnTo>
                        <a:pt x="1418" y="1589"/>
                      </a:lnTo>
                      <a:lnTo>
                        <a:pt x="1413" y="1572"/>
                      </a:lnTo>
                      <a:lnTo>
                        <a:pt x="1404" y="1558"/>
                      </a:lnTo>
                      <a:lnTo>
                        <a:pt x="1391" y="1556"/>
                      </a:lnTo>
                      <a:lnTo>
                        <a:pt x="1386" y="1570"/>
                      </a:lnTo>
                      <a:lnTo>
                        <a:pt x="1389" y="1592"/>
                      </a:lnTo>
                      <a:lnTo>
                        <a:pt x="1382" y="1605"/>
                      </a:lnTo>
                      <a:lnTo>
                        <a:pt x="1366" y="1613"/>
                      </a:lnTo>
                      <a:lnTo>
                        <a:pt x="1353" y="1598"/>
                      </a:lnTo>
                      <a:lnTo>
                        <a:pt x="1344" y="1574"/>
                      </a:lnTo>
                      <a:lnTo>
                        <a:pt x="1339" y="1550"/>
                      </a:lnTo>
                      <a:lnTo>
                        <a:pt x="1334" y="1528"/>
                      </a:lnTo>
                      <a:lnTo>
                        <a:pt x="1330" y="1516"/>
                      </a:lnTo>
                      <a:lnTo>
                        <a:pt x="1330" y="1507"/>
                      </a:lnTo>
                      <a:lnTo>
                        <a:pt x="1337" y="1499"/>
                      </a:lnTo>
                      <a:lnTo>
                        <a:pt x="1346" y="1499"/>
                      </a:lnTo>
                      <a:lnTo>
                        <a:pt x="1348" y="1499"/>
                      </a:lnTo>
                      <a:lnTo>
                        <a:pt x="1420" y="1516"/>
                      </a:lnTo>
                      <a:lnTo>
                        <a:pt x="1470" y="1521"/>
                      </a:lnTo>
                      <a:lnTo>
                        <a:pt x="1515" y="1528"/>
                      </a:lnTo>
                      <a:lnTo>
                        <a:pt x="1549" y="1543"/>
                      </a:lnTo>
                      <a:lnTo>
                        <a:pt x="1583" y="1563"/>
                      </a:lnTo>
                      <a:lnTo>
                        <a:pt x="1616" y="1583"/>
                      </a:lnTo>
                      <a:lnTo>
                        <a:pt x="1650" y="1598"/>
                      </a:lnTo>
                      <a:lnTo>
                        <a:pt x="1684" y="1600"/>
                      </a:lnTo>
                      <a:lnTo>
                        <a:pt x="1731" y="1598"/>
                      </a:lnTo>
                      <a:lnTo>
                        <a:pt x="1752" y="1591"/>
                      </a:lnTo>
                      <a:lnTo>
                        <a:pt x="1785" y="1589"/>
                      </a:lnTo>
                      <a:lnTo>
                        <a:pt x="1797" y="1592"/>
                      </a:lnTo>
                      <a:lnTo>
                        <a:pt x="1792" y="1607"/>
                      </a:lnTo>
                      <a:lnTo>
                        <a:pt x="1794" y="1618"/>
                      </a:lnTo>
                      <a:lnTo>
                        <a:pt x="1831" y="1618"/>
                      </a:lnTo>
                      <a:lnTo>
                        <a:pt x="1864" y="1616"/>
                      </a:lnTo>
                      <a:lnTo>
                        <a:pt x="1900" y="1614"/>
                      </a:lnTo>
                      <a:lnTo>
                        <a:pt x="1932" y="1627"/>
                      </a:lnTo>
                      <a:lnTo>
                        <a:pt x="1963" y="1645"/>
                      </a:lnTo>
                      <a:lnTo>
                        <a:pt x="1989" y="1655"/>
                      </a:lnTo>
                      <a:lnTo>
                        <a:pt x="2020" y="1647"/>
                      </a:lnTo>
                      <a:lnTo>
                        <a:pt x="2038" y="1625"/>
                      </a:lnTo>
                      <a:lnTo>
                        <a:pt x="2047" y="1602"/>
                      </a:lnTo>
                      <a:lnTo>
                        <a:pt x="2051" y="1583"/>
                      </a:lnTo>
                      <a:lnTo>
                        <a:pt x="2006" y="1572"/>
                      </a:lnTo>
                      <a:lnTo>
                        <a:pt x="1952" y="1560"/>
                      </a:lnTo>
                      <a:lnTo>
                        <a:pt x="1912" y="1552"/>
                      </a:lnTo>
                      <a:lnTo>
                        <a:pt x="1867" y="1536"/>
                      </a:lnTo>
                      <a:lnTo>
                        <a:pt x="1835" y="1523"/>
                      </a:lnTo>
                      <a:lnTo>
                        <a:pt x="1797" y="1525"/>
                      </a:lnTo>
                      <a:lnTo>
                        <a:pt x="1767" y="1525"/>
                      </a:lnTo>
                      <a:lnTo>
                        <a:pt x="1734" y="1525"/>
                      </a:lnTo>
                      <a:lnTo>
                        <a:pt x="1700" y="1517"/>
                      </a:lnTo>
                      <a:lnTo>
                        <a:pt x="1668" y="1517"/>
                      </a:lnTo>
                      <a:lnTo>
                        <a:pt x="1644" y="1516"/>
                      </a:lnTo>
                      <a:lnTo>
                        <a:pt x="1610" y="1503"/>
                      </a:lnTo>
                      <a:lnTo>
                        <a:pt x="1573" y="1485"/>
                      </a:lnTo>
                      <a:lnTo>
                        <a:pt x="1551" y="1461"/>
                      </a:lnTo>
                      <a:lnTo>
                        <a:pt x="1533" y="1435"/>
                      </a:lnTo>
                      <a:lnTo>
                        <a:pt x="1520" y="1421"/>
                      </a:lnTo>
                      <a:lnTo>
                        <a:pt x="1483" y="1404"/>
                      </a:lnTo>
                      <a:lnTo>
                        <a:pt x="1459" y="1400"/>
                      </a:lnTo>
                      <a:lnTo>
                        <a:pt x="1441" y="1380"/>
                      </a:lnTo>
                      <a:lnTo>
                        <a:pt x="1427" y="1349"/>
                      </a:lnTo>
                      <a:lnTo>
                        <a:pt x="1414" y="1326"/>
                      </a:lnTo>
                      <a:lnTo>
                        <a:pt x="1402" y="1316"/>
                      </a:lnTo>
                      <a:lnTo>
                        <a:pt x="1391" y="1318"/>
                      </a:lnTo>
                      <a:lnTo>
                        <a:pt x="1369" y="1331"/>
                      </a:lnTo>
                      <a:lnTo>
                        <a:pt x="1364" y="1338"/>
                      </a:lnTo>
                      <a:lnTo>
                        <a:pt x="1351" y="1351"/>
                      </a:lnTo>
                      <a:lnTo>
                        <a:pt x="1328" y="1329"/>
                      </a:lnTo>
                      <a:lnTo>
                        <a:pt x="1312" y="1320"/>
                      </a:lnTo>
                      <a:lnTo>
                        <a:pt x="1299" y="1300"/>
                      </a:lnTo>
                      <a:lnTo>
                        <a:pt x="1292" y="1285"/>
                      </a:lnTo>
                      <a:lnTo>
                        <a:pt x="1280" y="1273"/>
                      </a:lnTo>
                      <a:lnTo>
                        <a:pt x="1271" y="1271"/>
                      </a:lnTo>
                      <a:lnTo>
                        <a:pt x="1263" y="1278"/>
                      </a:lnTo>
                      <a:lnTo>
                        <a:pt x="1269" y="1296"/>
                      </a:lnTo>
                      <a:lnTo>
                        <a:pt x="1276" y="1315"/>
                      </a:lnTo>
                      <a:lnTo>
                        <a:pt x="1289" y="1338"/>
                      </a:lnTo>
                      <a:lnTo>
                        <a:pt x="1299" y="1358"/>
                      </a:lnTo>
                      <a:lnTo>
                        <a:pt x="1305" y="1384"/>
                      </a:lnTo>
                      <a:lnTo>
                        <a:pt x="1308" y="1402"/>
                      </a:lnTo>
                      <a:lnTo>
                        <a:pt x="1310" y="1422"/>
                      </a:lnTo>
                      <a:lnTo>
                        <a:pt x="1299" y="1441"/>
                      </a:lnTo>
                      <a:lnTo>
                        <a:pt x="1280" y="1455"/>
                      </a:lnTo>
                      <a:lnTo>
                        <a:pt x="1258" y="1448"/>
                      </a:lnTo>
                      <a:lnTo>
                        <a:pt x="1238" y="1428"/>
                      </a:lnTo>
                      <a:lnTo>
                        <a:pt x="1215" y="1411"/>
                      </a:lnTo>
                      <a:lnTo>
                        <a:pt x="1201" y="1393"/>
                      </a:lnTo>
                      <a:lnTo>
                        <a:pt x="1188" y="1382"/>
                      </a:lnTo>
                      <a:lnTo>
                        <a:pt x="1177" y="1377"/>
                      </a:lnTo>
                      <a:lnTo>
                        <a:pt x="1181" y="1391"/>
                      </a:lnTo>
                      <a:lnTo>
                        <a:pt x="1186" y="1404"/>
                      </a:lnTo>
                      <a:lnTo>
                        <a:pt x="1181" y="1417"/>
                      </a:lnTo>
                      <a:lnTo>
                        <a:pt x="1175" y="1421"/>
                      </a:lnTo>
                      <a:lnTo>
                        <a:pt x="1148" y="1413"/>
                      </a:lnTo>
                      <a:lnTo>
                        <a:pt x="1136" y="1390"/>
                      </a:lnTo>
                      <a:lnTo>
                        <a:pt x="1123" y="1364"/>
                      </a:lnTo>
                      <a:lnTo>
                        <a:pt x="1116" y="1338"/>
                      </a:lnTo>
                      <a:lnTo>
                        <a:pt x="1103" y="1329"/>
                      </a:lnTo>
                      <a:lnTo>
                        <a:pt x="1089" y="1329"/>
                      </a:lnTo>
                      <a:lnTo>
                        <a:pt x="1080" y="1313"/>
                      </a:lnTo>
                      <a:lnTo>
                        <a:pt x="1080" y="1296"/>
                      </a:lnTo>
                      <a:lnTo>
                        <a:pt x="1087" y="1280"/>
                      </a:lnTo>
                      <a:lnTo>
                        <a:pt x="1107" y="1293"/>
                      </a:lnTo>
                      <a:lnTo>
                        <a:pt x="1145" y="1307"/>
                      </a:lnTo>
                      <a:lnTo>
                        <a:pt x="1175" y="1327"/>
                      </a:lnTo>
                      <a:lnTo>
                        <a:pt x="1195" y="1340"/>
                      </a:lnTo>
                      <a:lnTo>
                        <a:pt x="1210" y="1342"/>
                      </a:lnTo>
                      <a:lnTo>
                        <a:pt x="1217" y="1336"/>
                      </a:lnTo>
                      <a:lnTo>
                        <a:pt x="1213" y="1322"/>
                      </a:lnTo>
                      <a:lnTo>
                        <a:pt x="1195" y="1300"/>
                      </a:lnTo>
                      <a:lnTo>
                        <a:pt x="1188" y="1287"/>
                      </a:lnTo>
                      <a:lnTo>
                        <a:pt x="1184" y="1273"/>
                      </a:lnTo>
                      <a:lnTo>
                        <a:pt x="1193" y="1262"/>
                      </a:lnTo>
                      <a:lnTo>
                        <a:pt x="1222" y="1260"/>
                      </a:lnTo>
                      <a:lnTo>
                        <a:pt x="1251" y="1263"/>
                      </a:lnTo>
                      <a:lnTo>
                        <a:pt x="1271" y="1262"/>
                      </a:lnTo>
                      <a:lnTo>
                        <a:pt x="1307" y="1230"/>
                      </a:lnTo>
                      <a:lnTo>
                        <a:pt x="1317" y="1216"/>
                      </a:lnTo>
                      <a:lnTo>
                        <a:pt x="1346" y="1230"/>
                      </a:lnTo>
                      <a:lnTo>
                        <a:pt x="1380" y="1252"/>
                      </a:lnTo>
                      <a:lnTo>
                        <a:pt x="1404" y="1271"/>
                      </a:lnTo>
                      <a:lnTo>
                        <a:pt x="1423" y="1283"/>
                      </a:lnTo>
                      <a:lnTo>
                        <a:pt x="1440" y="1287"/>
                      </a:lnTo>
                      <a:lnTo>
                        <a:pt x="1450" y="1291"/>
                      </a:lnTo>
                      <a:lnTo>
                        <a:pt x="1458" y="1283"/>
                      </a:lnTo>
                      <a:lnTo>
                        <a:pt x="1456" y="1269"/>
                      </a:lnTo>
                      <a:lnTo>
                        <a:pt x="1438" y="1249"/>
                      </a:lnTo>
                      <a:lnTo>
                        <a:pt x="1386" y="1205"/>
                      </a:lnTo>
                      <a:lnTo>
                        <a:pt x="1366" y="1187"/>
                      </a:lnTo>
                      <a:lnTo>
                        <a:pt x="1351" y="1172"/>
                      </a:lnTo>
                      <a:lnTo>
                        <a:pt x="1353" y="1159"/>
                      </a:lnTo>
                      <a:lnTo>
                        <a:pt x="1364" y="1152"/>
                      </a:lnTo>
                      <a:lnTo>
                        <a:pt x="1389" y="1156"/>
                      </a:lnTo>
                      <a:lnTo>
                        <a:pt x="1416" y="1156"/>
                      </a:lnTo>
                      <a:lnTo>
                        <a:pt x="1449" y="1156"/>
                      </a:lnTo>
                      <a:lnTo>
                        <a:pt x="1470" y="1156"/>
                      </a:lnTo>
                      <a:lnTo>
                        <a:pt x="1488" y="1148"/>
                      </a:lnTo>
                      <a:lnTo>
                        <a:pt x="1492" y="1139"/>
                      </a:lnTo>
                      <a:lnTo>
                        <a:pt x="1490" y="1128"/>
                      </a:lnTo>
                      <a:lnTo>
                        <a:pt x="1467" y="1115"/>
                      </a:lnTo>
                      <a:lnTo>
                        <a:pt x="1422" y="1106"/>
                      </a:lnTo>
                      <a:lnTo>
                        <a:pt x="1396" y="1106"/>
                      </a:lnTo>
                      <a:lnTo>
                        <a:pt x="1353" y="1112"/>
                      </a:lnTo>
                      <a:lnTo>
                        <a:pt x="1316" y="1117"/>
                      </a:lnTo>
                      <a:lnTo>
                        <a:pt x="1271" y="1128"/>
                      </a:lnTo>
                      <a:lnTo>
                        <a:pt x="1231" y="1128"/>
                      </a:lnTo>
                      <a:lnTo>
                        <a:pt x="1183" y="1124"/>
                      </a:lnTo>
                      <a:lnTo>
                        <a:pt x="1152" y="1123"/>
                      </a:lnTo>
                      <a:lnTo>
                        <a:pt x="1118" y="1121"/>
                      </a:lnTo>
                      <a:lnTo>
                        <a:pt x="1086" y="1121"/>
                      </a:lnTo>
                      <a:lnTo>
                        <a:pt x="1059" y="1128"/>
                      </a:lnTo>
                      <a:lnTo>
                        <a:pt x="1039" y="1139"/>
                      </a:lnTo>
                      <a:lnTo>
                        <a:pt x="1028" y="1156"/>
                      </a:lnTo>
                      <a:lnTo>
                        <a:pt x="1059" y="1179"/>
                      </a:lnTo>
                      <a:lnTo>
                        <a:pt x="1096" y="1192"/>
                      </a:lnTo>
                      <a:lnTo>
                        <a:pt x="1123" y="1198"/>
                      </a:lnTo>
                      <a:lnTo>
                        <a:pt x="1156" y="1201"/>
                      </a:lnTo>
                      <a:lnTo>
                        <a:pt x="1175" y="1201"/>
                      </a:lnTo>
                      <a:lnTo>
                        <a:pt x="1183" y="1209"/>
                      </a:lnTo>
                      <a:lnTo>
                        <a:pt x="1183" y="1225"/>
                      </a:lnTo>
                      <a:lnTo>
                        <a:pt x="1154" y="1240"/>
                      </a:lnTo>
                      <a:lnTo>
                        <a:pt x="1123" y="1251"/>
                      </a:lnTo>
                      <a:lnTo>
                        <a:pt x="1094" y="1258"/>
                      </a:lnTo>
                      <a:lnTo>
                        <a:pt x="1062" y="1262"/>
                      </a:lnTo>
                      <a:lnTo>
                        <a:pt x="1023" y="1263"/>
                      </a:lnTo>
                      <a:lnTo>
                        <a:pt x="987" y="1258"/>
                      </a:lnTo>
                      <a:lnTo>
                        <a:pt x="953" y="1249"/>
                      </a:lnTo>
                      <a:lnTo>
                        <a:pt x="927" y="1230"/>
                      </a:lnTo>
                      <a:lnTo>
                        <a:pt x="897" y="1212"/>
                      </a:lnTo>
                      <a:lnTo>
                        <a:pt x="877" y="1190"/>
                      </a:lnTo>
                      <a:lnTo>
                        <a:pt x="841" y="1187"/>
                      </a:lnTo>
                      <a:lnTo>
                        <a:pt x="823" y="1194"/>
                      </a:lnTo>
                      <a:lnTo>
                        <a:pt x="803" y="1212"/>
                      </a:lnTo>
                      <a:lnTo>
                        <a:pt x="798" y="1232"/>
                      </a:lnTo>
                      <a:lnTo>
                        <a:pt x="800" y="1252"/>
                      </a:lnTo>
                      <a:lnTo>
                        <a:pt x="800" y="1271"/>
                      </a:lnTo>
                      <a:lnTo>
                        <a:pt x="789" y="1273"/>
                      </a:lnTo>
                      <a:lnTo>
                        <a:pt x="787" y="1285"/>
                      </a:lnTo>
                      <a:lnTo>
                        <a:pt x="787" y="1305"/>
                      </a:lnTo>
                      <a:lnTo>
                        <a:pt x="785" y="1331"/>
                      </a:lnTo>
                      <a:lnTo>
                        <a:pt x="771" y="1353"/>
                      </a:lnTo>
                      <a:lnTo>
                        <a:pt x="762" y="1358"/>
                      </a:lnTo>
                      <a:lnTo>
                        <a:pt x="749" y="1362"/>
                      </a:lnTo>
                      <a:lnTo>
                        <a:pt x="739" y="1364"/>
                      </a:lnTo>
                      <a:lnTo>
                        <a:pt x="746" y="1377"/>
                      </a:lnTo>
                      <a:lnTo>
                        <a:pt x="742" y="1395"/>
                      </a:lnTo>
                      <a:lnTo>
                        <a:pt x="721" y="1410"/>
                      </a:lnTo>
                      <a:lnTo>
                        <a:pt x="706" y="1415"/>
                      </a:lnTo>
                      <a:lnTo>
                        <a:pt x="685" y="1413"/>
                      </a:lnTo>
                      <a:lnTo>
                        <a:pt x="669" y="1410"/>
                      </a:lnTo>
                      <a:lnTo>
                        <a:pt x="652" y="1419"/>
                      </a:lnTo>
                      <a:lnTo>
                        <a:pt x="643" y="1430"/>
                      </a:lnTo>
                      <a:lnTo>
                        <a:pt x="633" y="1435"/>
                      </a:lnTo>
                      <a:lnTo>
                        <a:pt x="624" y="1432"/>
                      </a:lnTo>
                      <a:lnTo>
                        <a:pt x="609" y="1411"/>
                      </a:lnTo>
                      <a:lnTo>
                        <a:pt x="604" y="1397"/>
                      </a:lnTo>
                      <a:lnTo>
                        <a:pt x="591" y="1397"/>
                      </a:lnTo>
                      <a:lnTo>
                        <a:pt x="575" y="1421"/>
                      </a:lnTo>
                      <a:lnTo>
                        <a:pt x="564" y="1428"/>
                      </a:lnTo>
                      <a:lnTo>
                        <a:pt x="552" y="1424"/>
                      </a:lnTo>
                      <a:lnTo>
                        <a:pt x="534" y="1426"/>
                      </a:lnTo>
                      <a:lnTo>
                        <a:pt x="512" y="1428"/>
                      </a:lnTo>
                      <a:lnTo>
                        <a:pt x="501" y="1426"/>
                      </a:lnTo>
                      <a:lnTo>
                        <a:pt x="500" y="1453"/>
                      </a:lnTo>
                      <a:lnTo>
                        <a:pt x="451" y="1441"/>
                      </a:lnTo>
                      <a:lnTo>
                        <a:pt x="428" y="1421"/>
                      </a:lnTo>
                      <a:lnTo>
                        <a:pt x="408" y="1400"/>
                      </a:lnTo>
                      <a:lnTo>
                        <a:pt x="394" y="1373"/>
                      </a:lnTo>
                      <a:lnTo>
                        <a:pt x="386" y="1346"/>
                      </a:lnTo>
                      <a:lnTo>
                        <a:pt x="377" y="1329"/>
                      </a:lnTo>
                      <a:lnTo>
                        <a:pt x="370" y="1309"/>
                      </a:lnTo>
                      <a:lnTo>
                        <a:pt x="340" y="1289"/>
                      </a:lnTo>
                      <a:lnTo>
                        <a:pt x="315" y="1273"/>
                      </a:lnTo>
                      <a:lnTo>
                        <a:pt x="286" y="1262"/>
                      </a:lnTo>
                      <a:lnTo>
                        <a:pt x="257" y="1254"/>
                      </a:lnTo>
                      <a:lnTo>
                        <a:pt x="241" y="1252"/>
                      </a:lnTo>
                      <a:lnTo>
                        <a:pt x="226" y="1241"/>
                      </a:lnTo>
                      <a:lnTo>
                        <a:pt x="210" y="1216"/>
                      </a:lnTo>
                      <a:lnTo>
                        <a:pt x="196" y="1199"/>
                      </a:lnTo>
                      <a:lnTo>
                        <a:pt x="160" y="1196"/>
                      </a:lnTo>
                      <a:lnTo>
                        <a:pt x="135" y="1201"/>
                      </a:lnTo>
                      <a:lnTo>
                        <a:pt x="117" y="1212"/>
                      </a:lnTo>
                      <a:lnTo>
                        <a:pt x="104" y="1216"/>
                      </a:lnTo>
                      <a:lnTo>
                        <a:pt x="90" y="1209"/>
                      </a:lnTo>
                      <a:lnTo>
                        <a:pt x="75" y="1209"/>
                      </a:lnTo>
                      <a:lnTo>
                        <a:pt x="59" y="1214"/>
                      </a:lnTo>
                      <a:lnTo>
                        <a:pt x="47" y="1216"/>
                      </a:lnTo>
                      <a:lnTo>
                        <a:pt x="41" y="1199"/>
                      </a:lnTo>
                      <a:lnTo>
                        <a:pt x="32" y="1196"/>
                      </a:lnTo>
                      <a:lnTo>
                        <a:pt x="18" y="1201"/>
                      </a:lnTo>
                      <a:lnTo>
                        <a:pt x="5" y="1188"/>
                      </a:lnTo>
                      <a:lnTo>
                        <a:pt x="2" y="1168"/>
                      </a:lnTo>
                      <a:lnTo>
                        <a:pt x="0" y="1143"/>
                      </a:lnTo>
                      <a:lnTo>
                        <a:pt x="23" y="1132"/>
                      </a:lnTo>
                      <a:lnTo>
                        <a:pt x="38" y="1123"/>
                      </a:lnTo>
                      <a:lnTo>
                        <a:pt x="56" y="1101"/>
                      </a:lnTo>
                      <a:lnTo>
                        <a:pt x="61" y="1079"/>
                      </a:lnTo>
                      <a:lnTo>
                        <a:pt x="65" y="1057"/>
                      </a:lnTo>
                      <a:lnTo>
                        <a:pt x="77" y="1053"/>
                      </a:lnTo>
                      <a:lnTo>
                        <a:pt x="97" y="1053"/>
                      </a:lnTo>
                      <a:lnTo>
                        <a:pt x="110" y="1057"/>
                      </a:lnTo>
                      <a:lnTo>
                        <a:pt x="138" y="1086"/>
                      </a:lnTo>
                      <a:lnTo>
                        <a:pt x="149" y="1101"/>
                      </a:lnTo>
                      <a:lnTo>
                        <a:pt x="167" y="1101"/>
                      </a:lnTo>
                      <a:lnTo>
                        <a:pt x="182" y="1092"/>
                      </a:lnTo>
                      <a:lnTo>
                        <a:pt x="194" y="1066"/>
                      </a:lnTo>
                      <a:lnTo>
                        <a:pt x="205" y="1049"/>
                      </a:lnTo>
                      <a:lnTo>
                        <a:pt x="219" y="1026"/>
                      </a:lnTo>
                      <a:lnTo>
                        <a:pt x="226" y="1017"/>
                      </a:lnTo>
                      <a:lnTo>
                        <a:pt x="235" y="1017"/>
                      </a:lnTo>
                      <a:lnTo>
                        <a:pt x="255" y="1004"/>
                      </a:lnTo>
                      <a:lnTo>
                        <a:pt x="266" y="989"/>
                      </a:lnTo>
                      <a:lnTo>
                        <a:pt x="273" y="958"/>
                      </a:lnTo>
                      <a:lnTo>
                        <a:pt x="275" y="932"/>
                      </a:lnTo>
                      <a:lnTo>
                        <a:pt x="273" y="911"/>
                      </a:lnTo>
                      <a:lnTo>
                        <a:pt x="271" y="898"/>
                      </a:lnTo>
                      <a:lnTo>
                        <a:pt x="237" y="927"/>
                      </a:lnTo>
                      <a:lnTo>
                        <a:pt x="217" y="934"/>
                      </a:lnTo>
                      <a:lnTo>
                        <a:pt x="198" y="938"/>
                      </a:lnTo>
                      <a:lnTo>
                        <a:pt x="176" y="942"/>
                      </a:lnTo>
                      <a:lnTo>
                        <a:pt x="155" y="951"/>
                      </a:lnTo>
                      <a:lnTo>
                        <a:pt x="128" y="969"/>
                      </a:lnTo>
                      <a:lnTo>
                        <a:pt x="104" y="985"/>
                      </a:lnTo>
                      <a:lnTo>
                        <a:pt x="95" y="1002"/>
                      </a:lnTo>
                      <a:lnTo>
                        <a:pt x="81" y="1017"/>
                      </a:lnTo>
                      <a:lnTo>
                        <a:pt x="68" y="1022"/>
                      </a:lnTo>
                      <a:lnTo>
                        <a:pt x="56" y="1031"/>
                      </a:lnTo>
                      <a:lnTo>
                        <a:pt x="61" y="1015"/>
                      </a:lnTo>
                      <a:lnTo>
                        <a:pt x="68" y="1002"/>
                      </a:lnTo>
                      <a:lnTo>
                        <a:pt x="81" y="978"/>
                      </a:lnTo>
                      <a:lnTo>
                        <a:pt x="84" y="969"/>
                      </a:lnTo>
                      <a:lnTo>
                        <a:pt x="77" y="956"/>
                      </a:lnTo>
                      <a:lnTo>
                        <a:pt x="61" y="960"/>
                      </a:lnTo>
                      <a:lnTo>
                        <a:pt x="50" y="954"/>
                      </a:lnTo>
                      <a:lnTo>
                        <a:pt x="54" y="938"/>
                      </a:lnTo>
                      <a:lnTo>
                        <a:pt x="70" y="923"/>
                      </a:lnTo>
                      <a:lnTo>
                        <a:pt x="88" y="909"/>
                      </a:lnTo>
                      <a:lnTo>
                        <a:pt x="104" y="894"/>
                      </a:lnTo>
                      <a:lnTo>
                        <a:pt x="113" y="878"/>
                      </a:lnTo>
                      <a:lnTo>
                        <a:pt x="131" y="868"/>
                      </a:lnTo>
                      <a:lnTo>
                        <a:pt x="147" y="868"/>
                      </a:lnTo>
                      <a:lnTo>
                        <a:pt x="160" y="878"/>
                      </a:lnTo>
                      <a:lnTo>
                        <a:pt x="173" y="879"/>
                      </a:lnTo>
                      <a:lnTo>
                        <a:pt x="174" y="868"/>
                      </a:lnTo>
                      <a:lnTo>
                        <a:pt x="162" y="856"/>
                      </a:lnTo>
                      <a:lnTo>
                        <a:pt x="164" y="843"/>
                      </a:lnTo>
                      <a:lnTo>
                        <a:pt x="169" y="823"/>
                      </a:lnTo>
                      <a:lnTo>
                        <a:pt x="174" y="801"/>
                      </a:lnTo>
                      <a:lnTo>
                        <a:pt x="169" y="773"/>
                      </a:lnTo>
                      <a:lnTo>
                        <a:pt x="164" y="750"/>
                      </a:lnTo>
                      <a:lnTo>
                        <a:pt x="155" y="730"/>
                      </a:lnTo>
                      <a:lnTo>
                        <a:pt x="144" y="702"/>
                      </a:lnTo>
                      <a:lnTo>
                        <a:pt x="144" y="680"/>
                      </a:lnTo>
                      <a:lnTo>
                        <a:pt x="142" y="656"/>
                      </a:lnTo>
                      <a:lnTo>
                        <a:pt x="137" y="629"/>
                      </a:lnTo>
                      <a:lnTo>
                        <a:pt x="126" y="631"/>
                      </a:lnTo>
                      <a:lnTo>
                        <a:pt x="117" y="649"/>
                      </a:lnTo>
                      <a:lnTo>
                        <a:pt x="115" y="667"/>
                      </a:lnTo>
                      <a:lnTo>
                        <a:pt x="102" y="704"/>
                      </a:lnTo>
                      <a:lnTo>
                        <a:pt x="95" y="730"/>
                      </a:lnTo>
                      <a:lnTo>
                        <a:pt x="74" y="764"/>
                      </a:lnTo>
                      <a:lnTo>
                        <a:pt x="67" y="757"/>
                      </a:lnTo>
                      <a:lnTo>
                        <a:pt x="54" y="733"/>
                      </a:lnTo>
                      <a:lnTo>
                        <a:pt x="54" y="731"/>
                      </a:lnTo>
                      <a:lnTo>
                        <a:pt x="54" y="722"/>
                      </a:lnTo>
                      <a:lnTo>
                        <a:pt x="50" y="698"/>
                      </a:lnTo>
                      <a:lnTo>
                        <a:pt x="50" y="678"/>
                      </a:lnTo>
                      <a:lnTo>
                        <a:pt x="52" y="653"/>
                      </a:lnTo>
                      <a:lnTo>
                        <a:pt x="61" y="624"/>
                      </a:lnTo>
                      <a:lnTo>
                        <a:pt x="70" y="594"/>
                      </a:lnTo>
                      <a:lnTo>
                        <a:pt x="75" y="560"/>
                      </a:lnTo>
                      <a:lnTo>
                        <a:pt x="79" y="536"/>
                      </a:lnTo>
                      <a:lnTo>
                        <a:pt x="75" y="499"/>
                      </a:lnTo>
                      <a:lnTo>
                        <a:pt x="84" y="454"/>
                      </a:lnTo>
                      <a:lnTo>
                        <a:pt x="128" y="437"/>
                      </a:lnTo>
                      <a:lnTo>
                        <a:pt x="151" y="428"/>
                      </a:lnTo>
                      <a:lnTo>
                        <a:pt x="164" y="441"/>
                      </a:lnTo>
                      <a:lnTo>
                        <a:pt x="176" y="463"/>
                      </a:lnTo>
                      <a:lnTo>
                        <a:pt x="198" y="463"/>
                      </a:lnTo>
                      <a:lnTo>
                        <a:pt x="214" y="461"/>
                      </a:lnTo>
                      <a:lnTo>
                        <a:pt x="239" y="468"/>
                      </a:lnTo>
                      <a:lnTo>
                        <a:pt x="255" y="468"/>
                      </a:lnTo>
                      <a:lnTo>
                        <a:pt x="266" y="452"/>
                      </a:lnTo>
                      <a:lnTo>
                        <a:pt x="261" y="435"/>
                      </a:lnTo>
                      <a:lnTo>
                        <a:pt x="243" y="419"/>
                      </a:lnTo>
                      <a:lnTo>
                        <a:pt x="235" y="404"/>
                      </a:lnTo>
                      <a:lnTo>
                        <a:pt x="246" y="391"/>
                      </a:lnTo>
                      <a:lnTo>
                        <a:pt x="311" y="375"/>
                      </a:lnTo>
                      <a:lnTo>
                        <a:pt x="343" y="364"/>
                      </a:lnTo>
                      <a:lnTo>
                        <a:pt x="370" y="342"/>
                      </a:lnTo>
                      <a:lnTo>
                        <a:pt x="374" y="320"/>
                      </a:lnTo>
                      <a:lnTo>
                        <a:pt x="354" y="313"/>
                      </a:lnTo>
                      <a:lnTo>
                        <a:pt x="327" y="322"/>
                      </a:lnTo>
                      <a:lnTo>
                        <a:pt x="298" y="333"/>
                      </a:lnTo>
                      <a:lnTo>
                        <a:pt x="271" y="346"/>
                      </a:lnTo>
                      <a:lnTo>
                        <a:pt x="253" y="342"/>
                      </a:lnTo>
                      <a:lnTo>
                        <a:pt x="257" y="333"/>
                      </a:lnTo>
                      <a:lnTo>
                        <a:pt x="279" y="315"/>
                      </a:lnTo>
                      <a:lnTo>
                        <a:pt x="298" y="304"/>
                      </a:lnTo>
                      <a:lnTo>
                        <a:pt x="332" y="280"/>
                      </a:lnTo>
                      <a:lnTo>
                        <a:pt x="352" y="263"/>
                      </a:lnTo>
                      <a:lnTo>
                        <a:pt x="368" y="240"/>
                      </a:lnTo>
                      <a:lnTo>
                        <a:pt x="372" y="218"/>
                      </a:lnTo>
                      <a:lnTo>
                        <a:pt x="381" y="199"/>
                      </a:lnTo>
                      <a:lnTo>
                        <a:pt x="397" y="192"/>
                      </a:lnTo>
                      <a:lnTo>
                        <a:pt x="410" y="172"/>
                      </a:lnTo>
                      <a:lnTo>
                        <a:pt x="426" y="148"/>
                      </a:lnTo>
                      <a:lnTo>
                        <a:pt x="453" y="132"/>
                      </a:lnTo>
                      <a:lnTo>
                        <a:pt x="482" y="126"/>
                      </a:lnTo>
                      <a:lnTo>
                        <a:pt x="510" y="115"/>
                      </a:lnTo>
                      <a:lnTo>
                        <a:pt x="539" y="108"/>
                      </a:lnTo>
                      <a:lnTo>
                        <a:pt x="581" y="93"/>
                      </a:lnTo>
                      <a:lnTo>
                        <a:pt x="607" y="68"/>
                      </a:lnTo>
                      <a:lnTo>
                        <a:pt x="645" y="48"/>
                      </a:lnTo>
                      <a:lnTo>
                        <a:pt x="672" y="49"/>
                      </a:lnTo>
                      <a:lnTo>
                        <a:pt x="705" y="60"/>
                      </a:lnTo>
                      <a:lnTo>
                        <a:pt x="730" y="71"/>
                      </a:lnTo>
                      <a:lnTo>
                        <a:pt x="760" y="84"/>
                      </a:lnTo>
                      <a:lnTo>
                        <a:pt x="802" y="75"/>
                      </a:lnTo>
                      <a:lnTo>
                        <a:pt x="800" y="84"/>
                      </a:lnTo>
                      <a:lnTo>
                        <a:pt x="800" y="95"/>
                      </a:lnTo>
                      <a:lnTo>
                        <a:pt x="807" y="104"/>
                      </a:lnTo>
                      <a:lnTo>
                        <a:pt x="827" y="108"/>
                      </a:lnTo>
                      <a:lnTo>
                        <a:pt x="854" y="119"/>
                      </a:lnTo>
                      <a:lnTo>
                        <a:pt x="863" y="132"/>
                      </a:lnTo>
                      <a:lnTo>
                        <a:pt x="881" y="146"/>
                      </a:lnTo>
                      <a:lnTo>
                        <a:pt x="900" y="150"/>
                      </a:lnTo>
                      <a:lnTo>
                        <a:pt x="913" y="145"/>
                      </a:lnTo>
                      <a:lnTo>
                        <a:pt x="920" y="130"/>
                      </a:lnTo>
                      <a:lnTo>
                        <a:pt x="924" y="113"/>
                      </a:lnTo>
                      <a:lnTo>
                        <a:pt x="951" y="93"/>
                      </a:lnTo>
                      <a:lnTo>
                        <a:pt x="963" y="103"/>
                      </a:lnTo>
                      <a:lnTo>
                        <a:pt x="974" y="101"/>
                      </a:lnTo>
                      <a:lnTo>
                        <a:pt x="981" y="93"/>
                      </a:lnTo>
                      <a:lnTo>
                        <a:pt x="992" y="84"/>
                      </a:lnTo>
                      <a:lnTo>
                        <a:pt x="1008" y="79"/>
                      </a:lnTo>
                      <a:lnTo>
                        <a:pt x="1023" y="84"/>
                      </a:lnTo>
                      <a:lnTo>
                        <a:pt x="1032" y="99"/>
                      </a:lnTo>
                      <a:lnTo>
                        <a:pt x="1044" y="112"/>
                      </a:lnTo>
                      <a:lnTo>
                        <a:pt x="1064" y="119"/>
                      </a:lnTo>
                      <a:lnTo>
                        <a:pt x="1084" y="121"/>
                      </a:lnTo>
                      <a:lnTo>
                        <a:pt x="1094" y="117"/>
                      </a:lnTo>
                      <a:lnTo>
                        <a:pt x="1139" y="104"/>
                      </a:lnTo>
                      <a:lnTo>
                        <a:pt x="1170" y="88"/>
                      </a:lnTo>
                      <a:lnTo>
                        <a:pt x="1193" y="68"/>
                      </a:lnTo>
                      <a:lnTo>
                        <a:pt x="1213" y="55"/>
                      </a:lnTo>
                      <a:lnTo>
                        <a:pt x="1235" y="42"/>
                      </a:lnTo>
                      <a:lnTo>
                        <a:pt x="1242" y="42"/>
                      </a:lnTo>
                      <a:lnTo>
                        <a:pt x="1242" y="59"/>
                      </a:lnTo>
                      <a:lnTo>
                        <a:pt x="1235" y="73"/>
                      </a:lnTo>
                      <a:lnTo>
                        <a:pt x="1222" y="92"/>
                      </a:lnTo>
                      <a:lnTo>
                        <a:pt x="1211" y="110"/>
                      </a:lnTo>
                      <a:lnTo>
                        <a:pt x="1202" y="124"/>
                      </a:lnTo>
                      <a:lnTo>
                        <a:pt x="1197" y="141"/>
                      </a:lnTo>
                      <a:lnTo>
                        <a:pt x="1193" y="159"/>
                      </a:lnTo>
                      <a:lnTo>
                        <a:pt x="1197" y="170"/>
                      </a:lnTo>
                      <a:lnTo>
                        <a:pt x="1215" y="170"/>
                      </a:lnTo>
                      <a:lnTo>
                        <a:pt x="1227" y="163"/>
                      </a:lnTo>
                      <a:lnTo>
                        <a:pt x="1245" y="148"/>
                      </a:lnTo>
                      <a:lnTo>
                        <a:pt x="1260" y="134"/>
                      </a:lnTo>
                      <a:lnTo>
                        <a:pt x="1271" y="117"/>
                      </a:lnTo>
                      <a:lnTo>
                        <a:pt x="1274" y="99"/>
                      </a:lnTo>
                      <a:lnTo>
                        <a:pt x="1278" y="79"/>
                      </a:lnTo>
                      <a:lnTo>
                        <a:pt x="1287" y="51"/>
                      </a:lnTo>
                      <a:lnTo>
                        <a:pt x="1290" y="4"/>
                      </a:lnTo>
                      <a:lnTo>
                        <a:pt x="1294" y="4"/>
                      </a:lnTo>
                      <a:lnTo>
                        <a:pt x="1314" y="6"/>
                      </a:lnTo>
                      <a:lnTo>
                        <a:pt x="1343" y="4"/>
                      </a:lnTo>
                      <a:lnTo>
                        <a:pt x="1364" y="2"/>
                      </a:lnTo>
                      <a:lnTo>
                        <a:pt x="1380" y="0"/>
                      </a:lnTo>
                      <a:lnTo>
                        <a:pt x="1398" y="2"/>
                      </a:lnTo>
                      <a:lnTo>
                        <a:pt x="1409" y="13"/>
                      </a:lnTo>
                      <a:lnTo>
                        <a:pt x="1422" y="17"/>
                      </a:lnTo>
                      <a:lnTo>
                        <a:pt x="1447" y="20"/>
                      </a:lnTo>
                      <a:lnTo>
                        <a:pt x="1440" y="39"/>
                      </a:lnTo>
                      <a:lnTo>
                        <a:pt x="1429" y="49"/>
                      </a:lnTo>
                      <a:lnTo>
                        <a:pt x="1416" y="57"/>
                      </a:lnTo>
                      <a:lnTo>
                        <a:pt x="1407" y="71"/>
                      </a:lnTo>
                      <a:lnTo>
                        <a:pt x="1413" y="86"/>
                      </a:lnTo>
                      <a:lnTo>
                        <a:pt x="1414" y="101"/>
                      </a:lnTo>
                      <a:lnTo>
                        <a:pt x="1404" y="92"/>
                      </a:lnTo>
                      <a:lnTo>
                        <a:pt x="1387" y="92"/>
                      </a:lnTo>
                      <a:lnTo>
                        <a:pt x="1375" y="97"/>
                      </a:lnTo>
                      <a:lnTo>
                        <a:pt x="1364" y="104"/>
                      </a:lnTo>
                      <a:lnTo>
                        <a:pt x="1351" y="115"/>
                      </a:lnTo>
                      <a:lnTo>
                        <a:pt x="1346" y="128"/>
                      </a:lnTo>
                      <a:lnTo>
                        <a:pt x="1348" y="143"/>
                      </a:lnTo>
                      <a:lnTo>
                        <a:pt x="1359" y="156"/>
                      </a:lnTo>
                      <a:lnTo>
                        <a:pt x="1378" y="174"/>
                      </a:lnTo>
                      <a:lnTo>
                        <a:pt x="1404" y="183"/>
                      </a:lnTo>
                      <a:lnTo>
                        <a:pt x="1436" y="192"/>
                      </a:lnTo>
                      <a:lnTo>
                        <a:pt x="1470" y="198"/>
                      </a:lnTo>
                      <a:lnTo>
                        <a:pt x="1501" y="192"/>
                      </a:lnTo>
                      <a:lnTo>
                        <a:pt x="1547" y="192"/>
                      </a:lnTo>
                      <a:lnTo>
                        <a:pt x="1547" y="199"/>
                      </a:lnTo>
                      <a:lnTo>
                        <a:pt x="1546" y="209"/>
                      </a:lnTo>
                      <a:lnTo>
                        <a:pt x="1549" y="212"/>
                      </a:lnTo>
                      <a:lnTo>
                        <a:pt x="1565" y="218"/>
                      </a:lnTo>
                      <a:lnTo>
                        <a:pt x="1582" y="223"/>
                      </a:lnTo>
                      <a:lnTo>
                        <a:pt x="1598" y="232"/>
                      </a:lnTo>
                      <a:lnTo>
                        <a:pt x="1617" y="241"/>
                      </a:lnTo>
                      <a:lnTo>
                        <a:pt x="1634" y="254"/>
                      </a:lnTo>
                      <a:lnTo>
                        <a:pt x="1650" y="271"/>
                      </a:lnTo>
                      <a:lnTo>
                        <a:pt x="1668" y="276"/>
                      </a:lnTo>
                      <a:lnTo>
                        <a:pt x="1684" y="273"/>
                      </a:lnTo>
                      <a:lnTo>
                        <a:pt x="1686" y="252"/>
                      </a:lnTo>
                      <a:lnTo>
                        <a:pt x="1679" y="236"/>
                      </a:lnTo>
                      <a:lnTo>
                        <a:pt x="1679" y="221"/>
                      </a:lnTo>
                      <a:lnTo>
                        <a:pt x="1677" y="203"/>
                      </a:lnTo>
                      <a:lnTo>
                        <a:pt x="1689" y="196"/>
                      </a:lnTo>
                      <a:lnTo>
                        <a:pt x="1698" y="205"/>
                      </a:lnTo>
                      <a:lnTo>
                        <a:pt x="1702" y="214"/>
                      </a:lnTo>
                      <a:lnTo>
                        <a:pt x="1704" y="230"/>
                      </a:lnTo>
                      <a:lnTo>
                        <a:pt x="1713" y="247"/>
                      </a:lnTo>
                      <a:lnTo>
                        <a:pt x="1718" y="260"/>
                      </a:lnTo>
                      <a:lnTo>
                        <a:pt x="1732" y="269"/>
                      </a:lnTo>
                      <a:lnTo>
                        <a:pt x="1752" y="289"/>
                      </a:lnTo>
                      <a:lnTo>
                        <a:pt x="1768" y="300"/>
                      </a:lnTo>
                      <a:lnTo>
                        <a:pt x="1786" y="309"/>
                      </a:lnTo>
                      <a:lnTo>
                        <a:pt x="1804" y="313"/>
                      </a:lnTo>
                      <a:lnTo>
                        <a:pt x="1810" y="326"/>
                      </a:lnTo>
                      <a:lnTo>
                        <a:pt x="1808" y="335"/>
                      </a:lnTo>
                      <a:lnTo>
                        <a:pt x="1803" y="344"/>
                      </a:lnTo>
                      <a:lnTo>
                        <a:pt x="1799" y="357"/>
                      </a:lnTo>
                      <a:lnTo>
                        <a:pt x="1795" y="368"/>
                      </a:lnTo>
                      <a:lnTo>
                        <a:pt x="1803" y="369"/>
                      </a:lnTo>
                      <a:lnTo>
                        <a:pt x="1821" y="364"/>
                      </a:lnTo>
                      <a:lnTo>
                        <a:pt x="1833" y="362"/>
                      </a:lnTo>
                      <a:lnTo>
                        <a:pt x="1862" y="368"/>
                      </a:lnTo>
                      <a:lnTo>
                        <a:pt x="1874" y="373"/>
                      </a:lnTo>
                      <a:lnTo>
                        <a:pt x="1885" y="371"/>
                      </a:lnTo>
                      <a:lnTo>
                        <a:pt x="1883" y="362"/>
                      </a:lnTo>
                      <a:lnTo>
                        <a:pt x="1878" y="355"/>
                      </a:lnTo>
                      <a:lnTo>
                        <a:pt x="1873" y="346"/>
                      </a:lnTo>
                      <a:lnTo>
                        <a:pt x="1867" y="327"/>
                      </a:lnTo>
                      <a:lnTo>
                        <a:pt x="1864" y="315"/>
                      </a:lnTo>
                      <a:lnTo>
                        <a:pt x="1864" y="300"/>
                      </a:lnTo>
                      <a:lnTo>
                        <a:pt x="1864" y="278"/>
                      </a:lnTo>
                      <a:lnTo>
                        <a:pt x="1860" y="260"/>
                      </a:lnTo>
                      <a:lnTo>
                        <a:pt x="1858" y="240"/>
                      </a:lnTo>
                      <a:lnTo>
                        <a:pt x="1853" y="214"/>
                      </a:lnTo>
                      <a:lnTo>
                        <a:pt x="1853" y="196"/>
                      </a:lnTo>
                      <a:lnTo>
                        <a:pt x="1855" y="174"/>
                      </a:lnTo>
                      <a:lnTo>
                        <a:pt x="1865" y="156"/>
                      </a:lnTo>
                      <a:lnTo>
                        <a:pt x="1873" y="148"/>
                      </a:lnTo>
                      <a:lnTo>
                        <a:pt x="1878" y="148"/>
                      </a:lnTo>
                      <a:lnTo>
                        <a:pt x="1889" y="156"/>
                      </a:lnTo>
                      <a:lnTo>
                        <a:pt x="1901" y="177"/>
                      </a:lnTo>
                      <a:lnTo>
                        <a:pt x="1914" y="218"/>
                      </a:lnTo>
                      <a:lnTo>
                        <a:pt x="1918" y="251"/>
                      </a:lnTo>
                      <a:lnTo>
                        <a:pt x="1927" y="283"/>
                      </a:lnTo>
                      <a:lnTo>
                        <a:pt x="1930" y="324"/>
                      </a:lnTo>
                      <a:lnTo>
                        <a:pt x="1955" y="349"/>
                      </a:lnTo>
                      <a:lnTo>
                        <a:pt x="1972" y="366"/>
                      </a:lnTo>
                      <a:lnTo>
                        <a:pt x="1975" y="397"/>
                      </a:lnTo>
                      <a:lnTo>
                        <a:pt x="1982" y="411"/>
                      </a:lnTo>
                      <a:lnTo>
                        <a:pt x="1997" y="424"/>
                      </a:lnTo>
                      <a:lnTo>
                        <a:pt x="2027" y="448"/>
                      </a:lnTo>
                      <a:lnTo>
                        <a:pt x="2051" y="464"/>
                      </a:lnTo>
                      <a:lnTo>
                        <a:pt x="2054" y="477"/>
                      </a:lnTo>
                      <a:lnTo>
                        <a:pt x="2043" y="485"/>
                      </a:lnTo>
                      <a:lnTo>
                        <a:pt x="2025" y="481"/>
                      </a:lnTo>
                      <a:lnTo>
                        <a:pt x="2015" y="481"/>
                      </a:lnTo>
                      <a:lnTo>
                        <a:pt x="2011" y="490"/>
                      </a:lnTo>
                      <a:lnTo>
                        <a:pt x="2004" y="508"/>
                      </a:lnTo>
                      <a:lnTo>
                        <a:pt x="2002" y="523"/>
                      </a:lnTo>
                      <a:lnTo>
                        <a:pt x="1991" y="539"/>
                      </a:lnTo>
                      <a:lnTo>
                        <a:pt x="1972" y="554"/>
                      </a:lnTo>
                      <a:lnTo>
                        <a:pt x="1952" y="565"/>
                      </a:lnTo>
                      <a:lnTo>
                        <a:pt x="1945" y="571"/>
                      </a:lnTo>
                      <a:lnTo>
                        <a:pt x="1943" y="583"/>
                      </a:lnTo>
                      <a:lnTo>
                        <a:pt x="1955" y="596"/>
                      </a:lnTo>
                      <a:lnTo>
                        <a:pt x="1970" y="598"/>
                      </a:lnTo>
                      <a:lnTo>
                        <a:pt x="1986" y="600"/>
                      </a:lnTo>
                      <a:lnTo>
                        <a:pt x="2006" y="605"/>
                      </a:lnTo>
                      <a:lnTo>
                        <a:pt x="2029" y="609"/>
                      </a:lnTo>
                      <a:lnTo>
                        <a:pt x="2047" y="603"/>
                      </a:lnTo>
                      <a:lnTo>
                        <a:pt x="2054" y="589"/>
                      </a:lnTo>
                      <a:lnTo>
                        <a:pt x="2060" y="571"/>
                      </a:lnTo>
                      <a:lnTo>
                        <a:pt x="2052" y="536"/>
                      </a:lnTo>
                      <a:lnTo>
                        <a:pt x="2049" y="516"/>
                      </a:lnTo>
                      <a:lnTo>
                        <a:pt x="2051" y="497"/>
                      </a:lnTo>
                      <a:lnTo>
                        <a:pt x="2060" y="494"/>
                      </a:lnTo>
                      <a:lnTo>
                        <a:pt x="2072" y="494"/>
                      </a:lnTo>
                      <a:lnTo>
                        <a:pt x="2081" y="505"/>
                      </a:lnTo>
                      <a:lnTo>
                        <a:pt x="2092" y="517"/>
                      </a:lnTo>
                      <a:lnTo>
                        <a:pt x="2110" y="547"/>
                      </a:lnTo>
                      <a:lnTo>
                        <a:pt x="2119" y="572"/>
                      </a:lnTo>
                      <a:lnTo>
                        <a:pt x="2131" y="607"/>
                      </a:lnTo>
                      <a:lnTo>
                        <a:pt x="2131" y="642"/>
                      </a:lnTo>
                      <a:lnTo>
                        <a:pt x="2133" y="675"/>
                      </a:lnTo>
                      <a:lnTo>
                        <a:pt x="2139" y="708"/>
                      </a:lnTo>
                      <a:lnTo>
                        <a:pt x="2146" y="739"/>
                      </a:lnTo>
                      <a:lnTo>
                        <a:pt x="2155" y="79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858" name="Freeform 467"/>
                <p:cNvSpPr>
                  <a:spLocks/>
                </p:cNvSpPr>
                <p:nvPr/>
              </p:nvSpPr>
              <p:spPr bwMode="auto">
                <a:xfrm>
                  <a:off x="1584" y="3354"/>
                  <a:ext cx="273" cy="225"/>
                </a:xfrm>
                <a:custGeom>
                  <a:avLst/>
                  <a:gdLst>
                    <a:gd name="T0" fmla="*/ 196 w 273"/>
                    <a:gd name="T1" fmla="*/ 225 h 225"/>
                    <a:gd name="T2" fmla="*/ 162 w 273"/>
                    <a:gd name="T3" fmla="*/ 197 h 225"/>
                    <a:gd name="T4" fmla="*/ 133 w 273"/>
                    <a:gd name="T5" fmla="*/ 177 h 225"/>
                    <a:gd name="T6" fmla="*/ 119 w 273"/>
                    <a:gd name="T7" fmla="*/ 159 h 225"/>
                    <a:gd name="T8" fmla="*/ 97 w 273"/>
                    <a:gd name="T9" fmla="*/ 139 h 225"/>
                    <a:gd name="T10" fmla="*/ 77 w 273"/>
                    <a:gd name="T11" fmla="*/ 128 h 225"/>
                    <a:gd name="T12" fmla="*/ 56 w 273"/>
                    <a:gd name="T13" fmla="*/ 113 h 225"/>
                    <a:gd name="T14" fmla="*/ 42 w 273"/>
                    <a:gd name="T15" fmla="*/ 97 h 225"/>
                    <a:gd name="T16" fmla="*/ 27 w 273"/>
                    <a:gd name="T17" fmla="*/ 76 h 225"/>
                    <a:gd name="T18" fmla="*/ 0 w 273"/>
                    <a:gd name="T19" fmla="*/ 25 h 225"/>
                    <a:gd name="T20" fmla="*/ 4 w 273"/>
                    <a:gd name="T21" fmla="*/ 11 h 225"/>
                    <a:gd name="T22" fmla="*/ 7 w 273"/>
                    <a:gd name="T23" fmla="*/ 0 h 225"/>
                    <a:gd name="T24" fmla="*/ 15 w 273"/>
                    <a:gd name="T25" fmla="*/ 0 h 225"/>
                    <a:gd name="T26" fmla="*/ 31 w 273"/>
                    <a:gd name="T27" fmla="*/ 14 h 225"/>
                    <a:gd name="T28" fmla="*/ 45 w 273"/>
                    <a:gd name="T29" fmla="*/ 34 h 225"/>
                    <a:gd name="T30" fmla="*/ 58 w 273"/>
                    <a:gd name="T31" fmla="*/ 55 h 225"/>
                    <a:gd name="T32" fmla="*/ 67 w 273"/>
                    <a:gd name="T33" fmla="*/ 67 h 225"/>
                    <a:gd name="T34" fmla="*/ 90 w 273"/>
                    <a:gd name="T35" fmla="*/ 82 h 225"/>
                    <a:gd name="T36" fmla="*/ 112 w 273"/>
                    <a:gd name="T37" fmla="*/ 108 h 225"/>
                    <a:gd name="T38" fmla="*/ 133 w 273"/>
                    <a:gd name="T39" fmla="*/ 122 h 225"/>
                    <a:gd name="T40" fmla="*/ 158 w 273"/>
                    <a:gd name="T41" fmla="*/ 142 h 225"/>
                    <a:gd name="T42" fmla="*/ 184 w 273"/>
                    <a:gd name="T43" fmla="*/ 168 h 225"/>
                    <a:gd name="T44" fmla="*/ 214 w 273"/>
                    <a:gd name="T45" fmla="*/ 190 h 225"/>
                    <a:gd name="T46" fmla="*/ 237 w 273"/>
                    <a:gd name="T47" fmla="*/ 204 h 225"/>
                    <a:gd name="T48" fmla="*/ 261 w 273"/>
                    <a:gd name="T49" fmla="*/ 219 h 225"/>
                    <a:gd name="T50" fmla="*/ 273 w 273"/>
                    <a:gd name="T51" fmla="*/ 225 h 225"/>
                    <a:gd name="T52" fmla="*/ 196 w 273"/>
                    <a:gd name="T53" fmla="*/ 225 h 22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273" h="225">
                      <a:moveTo>
                        <a:pt x="196" y="225"/>
                      </a:moveTo>
                      <a:lnTo>
                        <a:pt x="162" y="197"/>
                      </a:lnTo>
                      <a:lnTo>
                        <a:pt x="133" y="177"/>
                      </a:lnTo>
                      <a:lnTo>
                        <a:pt x="119" y="159"/>
                      </a:lnTo>
                      <a:lnTo>
                        <a:pt x="97" y="139"/>
                      </a:lnTo>
                      <a:lnTo>
                        <a:pt x="77" y="128"/>
                      </a:lnTo>
                      <a:lnTo>
                        <a:pt x="56" y="113"/>
                      </a:lnTo>
                      <a:lnTo>
                        <a:pt x="42" y="97"/>
                      </a:lnTo>
                      <a:lnTo>
                        <a:pt x="27" y="76"/>
                      </a:lnTo>
                      <a:lnTo>
                        <a:pt x="0" y="25"/>
                      </a:lnTo>
                      <a:lnTo>
                        <a:pt x="4" y="11"/>
                      </a:lnTo>
                      <a:lnTo>
                        <a:pt x="7" y="0"/>
                      </a:lnTo>
                      <a:lnTo>
                        <a:pt x="15" y="0"/>
                      </a:lnTo>
                      <a:lnTo>
                        <a:pt x="31" y="14"/>
                      </a:lnTo>
                      <a:lnTo>
                        <a:pt x="45" y="34"/>
                      </a:lnTo>
                      <a:lnTo>
                        <a:pt x="58" y="55"/>
                      </a:lnTo>
                      <a:lnTo>
                        <a:pt x="67" y="67"/>
                      </a:lnTo>
                      <a:lnTo>
                        <a:pt x="90" y="82"/>
                      </a:lnTo>
                      <a:lnTo>
                        <a:pt x="112" y="108"/>
                      </a:lnTo>
                      <a:lnTo>
                        <a:pt x="133" y="122"/>
                      </a:lnTo>
                      <a:lnTo>
                        <a:pt x="158" y="142"/>
                      </a:lnTo>
                      <a:lnTo>
                        <a:pt x="184" y="168"/>
                      </a:lnTo>
                      <a:lnTo>
                        <a:pt x="214" y="190"/>
                      </a:lnTo>
                      <a:lnTo>
                        <a:pt x="237" y="204"/>
                      </a:lnTo>
                      <a:lnTo>
                        <a:pt x="261" y="219"/>
                      </a:lnTo>
                      <a:lnTo>
                        <a:pt x="273" y="225"/>
                      </a:lnTo>
                      <a:lnTo>
                        <a:pt x="196" y="225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859" name="Freeform 468"/>
                <p:cNvSpPr>
                  <a:spLocks/>
                </p:cNvSpPr>
                <p:nvPr/>
              </p:nvSpPr>
              <p:spPr bwMode="auto">
                <a:xfrm>
                  <a:off x="1584" y="3354"/>
                  <a:ext cx="273" cy="225"/>
                </a:xfrm>
                <a:custGeom>
                  <a:avLst/>
                  <a:gdLst>
                    <a:gd name="T0" fmla="*/ 196 w 273"/>
                    <a:gd name="T1" fmla="*/ 225 h 225"/>
                    <a:gd name="T2" fmla="*/ 162 w 273"/>
                    <a:gd name="T3" fmla="*/ 197 h 225"/>
                    <a:gd name="T4" fmla="*/ 133 w 273"/>
                    <a:gd name="T5" fmla="*/ 177 h 225"/>
                    <a:gd name="T6" fmla="*/ 119 w 273"/>
                    <a:gd name="T7" fmla="*/ 159 h 225"/>
                    <a:gd name="T8" fmla="*/ 97 w 273"/>
                    <a:gd name="T9" fmla="*/ 139 h 225"/>
                    <a:gd name="T10" fmla="*/ 77 w 273"/>
                    <a:gd name="T11" fmla="*/ 128 h 225"/>
                    <a:gd name="T12" fmla="*/ 56 w 273"/>
                    <a:gd name="T13" fmla="*/ 113 h 225"/>
                    <a:gd name="T14" fmla="*/ 42 w 273"/>
                    <a:gd name="T15" fmla="*/ 97 h 225"/>
                    <a:gd name="T16" fmla="*/ 27 w 273"/>
                    <a:gd name="T17" fmla="*/ 76 h 225"/>
                    <a:gd name="T18" fmla="*/ 0 w 273"/>
                    <a:gd name="T19" fmla="*/ 25 h 225"/>
                    <a:gd name="T20" fmla="*/ 4 w 273"/>
                    <a:gd name="T21" fmla="*/ 11 h 225"/>
                    <a:gd name="T22" fmla="*/ 7 w 273"/>
                    <a:gd name="T23" fmla="*/ 0 h 225"/>
                    <a:gd name="T24" fmla="*/ 15 w 273"/>
                    <a:gd name="T25" fmla="*/ 0 h 225"/>
                    <a:gd name="T26" fmla="*/ 31 w 273"/>
                    <a:gd name="T27" fmla="*/ 14 h 225"/>
                    <a:gd name="T28" fmla="*/ 45 w 273"/>
                    <a:gd name="T29" fmla="*/ 34 h 225"/>
                    <a:gd name="T30" fmla="*/ 58 w 273"/>
                    <a:gd name="T31" fmla="*/ 55 h 225"/>
                    <a:gd name="T32" fmla="*/ 67 w 273"/>
                    <a:gd name="T33" fmla="*/ 67 h 225"/>
                    <a:gd name="T34" fmla="*/ 90 w 273"/>
                    <a:gd name="T35" fmla="*/ 82 h 225"/>
                    <a:gd name="T36" fmla="*/ 112 w 273"/>
                    <a:gd name="T37" fmla="*/ 108 h 225"/>
                    <a:gd name="T38" fmla="*/ 133 w 273"/>
                    <a:gd name="T39" fmla="*/ 122 h 225"/>
                    <a:gd name="T40" fmla="*/ 158 w 273"/>
                    <a:gd name="T41" fmla="*/ 142 h 225"/>
                    <a:gd name="T42" fmla="*/ 184 w 273"/>
                    <a:gd name="T43" fmla="*/ 168 h 225"/>
                    <a:gd name="T44" fmla="*/ 214 w 273"/>
                    <a:gd name="T45" fmla="*/ 190 h 225"/>
                    <a:gd name="T46" fmla="*/ 237 w 273"/>
                    <a:gd name="T47" fmla="*/ 204 h 225"/>
                    <a:gd name="T48" fmla="*/ 261 w 273"/>
                    <a:gd name="T49" fmla="*/ 219 h 225"/>
                    <a:gd name="T50" fmla="*/ 273 w 273"/>
                    <a:gd name="T51" fmla="*/ 225 h 225"/>
                    <a:gd name="T52" fmla="*/ 196 w 273"/>
                    <a:gd name="T53" fmla="*/ 225 h 22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273" h="225">
                      <a:moveTo>
                        <a:pt x="196" y="225"/>
                      </a:moveTo>
                      <a:lnTo>
                        <a:pt x="162" y="197"/>
                      </a:lnTo>
                      <a:lnTo>
                        <a:pt x="133" y="177"/>
                      </a:lnTo>
                      <a:lnTo>
                        <a:pt x="119" y="159"/>
                      </a:lnTo>
                      <a:lnTo>
                        <a:pt x="97" y="139"/>
                      </a:lnTo>
                      <a:lnTo>
                        <a:pt x="77" y="128"/>
                      </a:lnTo>
                      <a:lnTo>
                        <a:pt x="56" y="113"/>
                      </a:lnTo>
                      <a:lnTo>
                        <a:pt x="42" y="97"/>
                      </a:lnTo>
                      <a:lnTo>
                        <a:pt x="27" y="76"/>
                      </a:lnTo>
                      <a:lnTo>
                        <a:pt x="0" y="25"/>
                      </a:lnTo>
                      <a:lnTo>
                        <a:pt x="4" y="11"/>
                      </a:lnTo>
                      <a:lnTo>
                        <a:pt x="7" y="0"/>
                      </a:lnTo>
                      <a:lnTo>
                        <a:pt x="15" y="0"/>
                      </a:lnTo>
                      <a:lnTo>
                        <a:pt x="31" y="14"/>
                      </a:lnTo>
                      <a:lnTo>
                        <a:pt x="45" y="34"/>
                      </a:lnTo>
                      <a:lnTo>
                        <a:pt x="58" y="55"/>
                      </a:lnTo>
                      <a:lnTo>
                        <a:pt x="67" y="67"/>
                      </a:lnTo>
                      <a:lnTo>
                        <a:pt x="90" y="82"/>
                      </a:lnTo>
                      <a:lnTo>
                        <a:pt x="112" y="108"/>
                      </a:lnTo>
                      <a:lnTo>
                        <a:pt x="133" y="122"/>
                      </a:lnTo>
                      <a:lnTo>
                        <a:pt x="158" y="142"/>
                      </a:lnTo>
                      <a:lnTo>
                        <a:pt x="184" y="168"/>
                      </a:lnTo>
                      <a:lnTo>
                        <a:pt x="214" y="190"/>
                      </a:lnTo>
                      <a:lnTo>
                        <a:pt x="237" y="204"/>
                      </a:lnTo>
                      <a:lnTo>
                        <a:pt x="261" y="219"/>
                      </a:lnTo>
                      <a:lnTo>
                        <a:pt x="273" y="225"/>
                      </a:lnTo>
                      <a:lnTo>
                        <a:pt x="196" y="22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860" name="Freeform 469"/>
                <p:cNvSpPr>
                  <a:spLocks/>
                </p:cNvSpPr>
                <p:nvPr/>
              </p:nvSpPr>
              <p:spPr bwMode="auto">
                <a:xfrm>
                  <a:off x="2129" y="983"/>
                  <a:ext cx="444" cy="208"/>
                </a:xfrm>
                <a:custGeom>
                  <a:avLst/>
                  <a:gdLst>
                    <a:gd name="T0" fmla="*/ 442 w 444"/>
                    <a:gd name="T1" fmla="*/ 14 h 208"/>
                    <a:gd name="T2" fmla="*/ 444 w 444"/>
                    <a:gd name="T3" fmla="*/ 0 h 208"/>
                    <a:gd name="T4" fmla="*/ 420 w 444"/>
                    <a:gd name="T5" fmla="*/ 3 h 208"/>
                    <a:gd name="T6" fmla="*/ 399 w 444"/>
                    <a:gd name="T7" fmla="*/ 1 h 208"/>
                    <a:gd name="T8" fmla="*/ 357 w 444"/>
                    <a:gd name="T9" fmla="*/ 7 h 208"/>
                    <a:gd name="T10" fmla="*/ 325 w 444"/>
                    <a:gd name="T11" fmla="*/ 14 h 208"/>
                    <a:gd name="T12" fmla="*/ 291 w 444"/>
                    <a:gd name="T13" fmla="*/ 22 h 208"/>
                    <a:gd name="T14" fmla="*/ 250 w 444"/>
                    <a:gd name="T15" fmla="*/ 33 h 208"/>
                    <a:gd name="T16" fmla="*/ 206 w 444"/>
                    <a:gd name="T17" fmla="*/ 54 h 208"/>
                    <a:gd name="T18" fmla="*/ 160 w 444"/>
                    <a:gd name="T19" fmla="*/ 69 h 208"/>
                    <a:gd name="T20" fmla="*/ 126 w 444"/>
                    <a:gd name="T21" fmla="*/ 87 h 208"/>
                    <a:gd name="T22" fmla="*/ 93 w 444"/>
                    <a:gd name="T23" fmla="*/ 102 h 208"/>
                    <a:gd name="T24" fmla="*/ 52 w 444"/>
                    <a:gd name="T25" fmla="*/ 111 h 208"/>
                    <a:gd name="T26" fmla="*/ 2 w 444"/>
                    <a:gd name="T27" fmla="*/ 133 h 208"/>
                    <a:gd name="T28" fmla="*/ 0 w 444"/>
                    <a:gd name="T29" fmla="*/ 142 h 208"/>
                    <a:gd name="T30" fmla="*/ 0 w 444"/>
                    <a:gd name="T31" fmla="*/ 153 h 208"/>
                    <a:gd name="T32" fmla="*/ 7 w 444"/>
                    <a:gd name="T33" fmla="*/ 162 h 208"/>
                    <a:gd name="T34" fmla="*/ 27 w 444"/>
                    <a:gd name="T35" fmla="*/ 166 h 208"/>
                    <a:gd name="T36" fmla="*/ 54 w 444"/>
                    <a:gd name="T37" fmla="*/ 177 h 208"/>
                    <a:gd name="T38" fmla="*/ 63 w 444"/>
                    <a:gd name="T39" fmla="*/ 190 h 208"/>
                    <a:gd name="T40" fmla="*/ 81 w 444"/>
                    <a:gd name="T41" fmla="*/ 204 h 208"/>
                    <a:gd name="T42" fmla="*/ 100 w 444"/>
                    <a:gd name="T43" fmla="*/ 208 h 208"/>
                    <a:gd name="T44" fmla="*/ 113 w 444"/>
                    <a:gd name="T45" fmla="*/ 203 h 208"/>
                    <a:gd name="T46" fmla="*/ 120 w 444"/>
                    <a:gd name="T47" fmla="*/ 188 h 208"/>
                    <a:gd name="T48" fmla="*/ 124 w 444"/>
                    <a:gd name="T49" fmla="*/ 171 h 208"/>
                    <a:gd name="T50" fmla="*/ 151 w 444"/>
                    <a:gd name="T51" fmla="*/ 151 h 208"/>
                    <a:gd name="T52" fmla="*/ 154 w 444"/>
                    <a:gd name="T53" fmla="*/ 131 h 208"/>
                    <a:gd name="T54" fmla="*/ 178 w 444"/>
                    <a:gd name="T55" fmla="*/ 111 h 208"/>
                    <a:gd name="T56" fmla="*/ 199 w 444"/>
                    <a:gd name="T57" fmla="*/ 100 h 208"/>
                    <a:gd name="T58" fmla="*/ 244 w 444"/>
                    <a:gd name="T59" fmla="*/ 86 h 208"/>
                    <a:gd name="T60" fmla="*/ 289 w 444"/>
                    <a:gd name="T61" fmla="*/ 71 h 208"/>
                    <a:gd name="T62" fmla="*/ 323 w 444"/>
                    <a:gd name="T63" fmla="*/ 60 h 208"/>
                    <a:gd name="T64" fmla="*/ 388 w 444"/>
                    <a:gd name="T65" fmla="*/ 40 h 208"/>
                    <a:gd name="T66" fmla="*/ 442 w 444"/>
                    <a:gd name="T67" fmla="*/ 14 h 208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444" h="208">
                      <a:moveTo>
                        <a:pt x="442" y="14"/>
                      </a:moveTo>
                      <a:lnTo>
                        <a:pt x="444" y="0"/>
                      </a:lnTo>
                      <a:lnTo>
                        <a:pt x="420" y="3"/>
                      </a:lnTo>
                      <a:lnTo>
                        <a:pt x="399" y="1"/>
                      </a:lnTo>
                      <a:lnTo>
                        <a:pt x="357" y="7"/>
                      </a:lnTo>
                      <a:lnTo>
                        <a:pt x="325" y="14"/>
                      </a:lnTo>
                      <a:lnTo>
                        <a:pt x="291" y="22"/>
                      </a:lnTo>
                      <a:lnTo>
                        <a:pt x="250" y="33"/>
                      </a:lnTo>
                      <a:lnTo>
                        <a:pt x="206" y="54"/>
                      </a:lnTo>
                      <a:lnTo>
                        <a:pt x="160" y="69"/>
                      </a:lnTo>
                      <a:lnTo>
                        <a:pt x="126" y="87"/>
                      </a:lnTo>
                      <a:lnTo>
                        <a:pt x="93" y="102"/>
                      </a:lnTo>
                      <a:lnTo>
                        <a:pt x="52" y="111"/>
                      </a:lnTo>
                      <a:lnTo>
                        <a:pt x="2" y="133"/>
                      </a:lnTo>
                      <a:lnTo>
                        <a:pt x="0" y="142"/>
                      </a:lnTo>
                      <a:lnTo>
                        <a:pt x="0" y="153"/>
                      </a:lnTo>
                      <a:lnTo>
                        <a:pt x="7" y="162"/>
                      </a:lnTo>
                      <a:lnTo>
                        <a:pt x="27" y="166"/>
                      </a:lnTo>
                      <a:lnTo>
                        <a:pt x="54" y="177"/>
                      </a:lnTo>
                      <a:lnTo>
                        <a:pt x="63" y="190"/>
                      </a:lnTo>
                      <a:lnTo>
                        <a:pt x="81" y="204"/>
                      </a:lnTo>
                      <a:lnTo>
                        <a:pt x="100" y="208"/>
                      </a:lnTo>
                      <a:lnTo>
                        <a:pt x="113" y="203"/>
                      </a:lnTo>
                      <a:lnTo>
                        <a:pt x="120" y="188"/>
                      </a:lnTo>
                      <a:lnTo>
                        <a:pt x="124" y="171"/>
                      </a:lnTo>
                      <a:lnTo>
                        <a:pt x="151" y="151"/>
                      </a:lnTo>
                      <a:lnTo>
                        <a:pt x="154" y="131"/>
                      </a:lnTo>
                      <a:lnTo>
                        <a:pt x="178" y="111"/>
                      </a:lnTo>
                      <a:lnTo>
                        <a:pt x="199" y="100"/>
                      </a:lnTo>
                      <a:lnTo>
                        <a:pt x="244" y="86"/>
                      </a:lnTo>
                      <a:lnTo>
                        <a:pt x="289" y="71"/>
                      </a:lnTo>
                      <a:lnTo>
                        <a:pt x="323" y="60"/>
                      </a:lnTo>
                      <a:lnTo>
                        <a:pt x="388" y="40"/>
                      </a:lnTo>
                      <a:lnTo>
                        <a:pt x="442" y="14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861" name="Freeform 470"/>
                <p:cNvSpPr>
                  <a:spLocks/>
                </p:cNvSpPr>
                <p:nvPr/>
              </p:nvSpPr>
              <p:spPr bwMode="auto">
                <a:xfrm>
                  <a:off x="2129" y="983"/>
                  <a:ext cx="444" cy="208"/>
                </a:xfrm>
                <a:custGeom>
                  <a:avLst/>
                  <a:gdLst>
                    <a:gd name="T0" fmla="*/ 442 w 444"/>
                    <a:gd name="T1" fmla="*/ 14 h 208"/>
                    <a:gd name="T2" fmla="*/ 444 w 444"/>
                    <a:gd name="T3" fmla="*/ 0 h 208"/>
                    <a:gd name="T4" fmla="*/ 420 w 444"/>
                    <a:gd name="T5" fmla="*/ 3 h 208"/>
                    <a:gd name="T6" fmla="*/ 399 w 444"/>
                    <a:gd name="T7" fmla="*/ 1 h 208"/>
                    <a:gd name="T8" fmla="*/ 357 w 444"/>
                    <a:gd name="T9" fmla="*/ 7 h 208"/>
                    <a:gd name="T10" fmla="*/ 325 w 444"/>
                    <a:gd name="T11" fmla="*/ 14 h 208"/>
                    <a:gd name="T12" fmla="*/ 291 w 444"/>
                    <a:gd name="T13" fmla="*/ 22 h 208"/>
                    <a:gd name="T14" fmla="*/ 250 w 444"/>
                    <a:gd name="T15" fmla="*/ 33 h 208"/>
                    <a:gd name="T16" fmla="*/ 206 w 444"/>
                    <a:gd name="T17" fmla="*/ 54 h 208"/>
                    <a:gd name="T18" fmla="*/ 160 w 444"/>
                    <a:gd name="T19" fmla="*/ 69 h 208"/>
                    <a:gd name="T20" fmla="*/ 126 w 444"/>
                    <a:gd name="T21" fmla="*/ 87 h 208"/>
                    <a:gd name="T22" fmla="*/ 93 w 444"/>
                    <a:gd name="T23" fmla="*/ 102 h 208"/>
                    <a:gd name="T24" fmla="*/ 52 w 444"/>
                    <a:gd name="T25" fmla="*/ 111 h 208"/>
                    <a:gd name="T26" fmla="*/ 2 w 444"/>
                    <a:gd name="T27" fmla="*/ 133 h 208"/>
                    <a:gd name="T28" fmla="*/ 0 w 444"/>
                    <a:gd name="T29" fmla="*/ 142 h 208"/>
                    <a:gd name="T30" fmla="*/ 0 w 444"/>
                    <a:gd name="T31" fmla="*/ 153 h 208"/>
                    <a:gd name="T32" fmla="*/ 7 w 444"/>
                    <a:gd name="T33" fmla="*/ 162 h 208"/>
                    <a:gd name="T34" fmla="*/ 27 w 444"/>
                    <a:gd name="T35" fmla="*/ 166 h 208"/>
                    <a:gd name="T36" fmla="*/ 54 w 444"/>
                    <a:gd name="T37" fmla="*/ 177 h 208"/>
                    <a:gd name="T38" fmla="*/ 63 w 444"/>
                    <a:gd name="T39" fmla="*/ 190 h 208"/>
                    <a:gd name="T40" fmla="*/ 81 w 444"/>
                    <a:gd name="T41" fmla="*/ 204 h 208"/>
                    <a:gd name="T42" fmla="*/ 100 w 444"/>
                    <a:gd name="T43" fmla="*/ 208 h 208"/>
                    <a:gd name="T44" fmla="*/ 113 w 444"/>
                    <a:gd name="T45" fmla="*/ 203 h 208"/>
                    <a:gd name="T46" fmla="*/ 120 w 444"/>
                    <a:gd name="T47" fmla="*/ 188 h 208"/>
                    <a:gd name="T48" fmla="*/ 124 w 444"/>
                    <a:gd name="T49" fmla="*/ 171 h 208"/>
                    <a:gd name="T50" fmla="*/ 151 w 444"/>
                    <a:gd name="T51" fmla="*/ 151 h 208"/>
                    <a:gd name="T52" fmla="*/ 154 w 444"/>
                    <a:gd name="T53" fmla="*/ 131 h 208"/>
                    <a:gd name="T54" fmla="*/ 178 w 444"/>
                    <a:gd name="T55" fmla="*/ 111 h 208"/>
                    <a:gd name="T56" fmla="*/ 199 w 444"/>
                    <a:gd name="T57" fmla="*/ 100 h 208"/>
                    <a:gd name="T58" fmla="*/ 244 w 444"/>
                    <a:gd name="T59" fmla="*/ 86 h 208"/>
                    <a:gd name="T60" fmla="*/ 289 w 444"/>
                    <a:gd name="T61" fmla="*/ 71 h 208"/>
                    <a:gd name="T62" fmla="*/ 323 w 444"/>
                    <a:gd name="T63" fmla="*/ 60 h 208"/>
                    <a:gd name="T64" fmla="*/ 388 w 444"/>
                    <a:gd name="T65" fmla="*/ 40 h 208"/>
                    <a:gd name="T66" fmla="*/ 442 w 444"/>
                    <a:gd name="T67" fmla="*/ 14 h 208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444" h="208">
                      <a:moveTo>
                        <a:pt x="442" y="14"/>
                      </a:moveTo>
                      <a:lnTo>
                        <a:pt x="444" y="0"/>
                      </a:lnTo>
                      <a:lnTo>
                        <a:pt x="420" y="3"/>
                      </a:lnTo>
                      <a:lnTo>
                        <a:pt x="399" y="1"/>
                      </a:lnTo>
                      <a:lnTo>
                        <a:pt x="357" y="7"/>
                      </a:lnTo>
                      <a:lnTo>
                        <a:pt x="325" y="14"/>
                      </a:lnTo>
                      <a:lnTo>
                        <a:pt x="291" y="22"/>
                      </a:lnTo>
                      <a:lnTo>
                        <a:pt x="250" y="33"/>
                      </a:lnTo>
                      <a:lnTo>
                        <a:pt x="206" y="54"/>
                      </a:lnTo>
                      <a:lnTo>
                        <a:pt x="160" y="69"/>
                      </a:lnTo>
                      <a:lnTo>
                        <a:pt x="126" y="87"/>
                      </a:lnTo>
                      <a:lnTo>
                        <a:pt x="93" y="102"/>
                      </a:lnTo>
                      <a:lnTo>
                        <a:pt x="52" y="111"/>
                      </a:lnTo>
                      <a:lnTo>
                        <a:pt x="2" y="133"/>
                      </a:lnTo>
                      <a:lnTo>
                        <a:pt x="0" y="142"/>
                      </a:lnTo>
                      <a:lnTo>
                        <a:pt x="0" y="153"/>
                      </a:lnTo>
                      <a:lnTo>
                        <a:pt x="7" y="162"/>
                      </a:lnTo>
                      <a:lnTo>
                        <a:pt x="27" y="166"/>
                      </a:lnTo>
                      <a:lnTo>
                        <a:pt x="54" y="177"/>
                      </a:lnTo>
                      <a:lnTo>
                        <a:pt x="63" y="190"/>
                      </a:lnTo>
                      <a:lnTo>
                        <a:pt x="81" y="204"/>
                      </a:lnTo>
                      <a:lnTo>
                        <a:pt x="100" y="208"/>
                      </a:lnTo>
                      <a:lnTo>
                        <a:pt x="113" y="203"/>
                      </a:lnTo>
                      <a:lnTo>
                        <a:pt x="120" y="188"/>
                      </a:lnTo>
                      <a:lnTo>
                        <a:pt x="124" y="171"/>
                      </a:lnTo>
                      <a:lnTo>
                        <a:pt x="151" y="151"/>
                      </a:lnTo>
                      <a:lnTo>
                        <a:pt x="154" y="131"/>
                      </a:lnTo>
                      <a:lnTo>
                        <a:pt x="178" y="111"/>
                      </a:lnTo>
                      <a:lnTo>
                        <a:pt x="199" y="100"/>
                      </a:lnTo>
                      <a:lnTo>
                        <a:pt x="244" y="86"/>
                      </a:lnTo>
                      <a:lnTo>
                        <a:pt x="289" y="71"/>
                      </a:lnTo>
                      <a:lnTo>
                        <a:pt x="323" y="60"/>
                      </a:lnTo>
                      <a:lnTo>
                        <a:pt x="388" y="40"/>
                      </a:lnTo>
                      <a:lnTo>
                        <a:pt x="442" y="1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862" name="Freeform 471"/>
                <p:cNvSpPr>
                  <a:spLocks/>
                </p:cNvSpPr>
                <p:nvPr/>
              </p:nvSpPr>
              <p:spPr bwMode="auto">
                <a:xfrm>
                  <a:off x="1807" y="3273"/>
                  <a:ext cx="401" cy="187"/>
                </a:xfrm>
                <a:custGeom>
                  <a:avLst/>
                  <a:gdLst>
                    <a:gd name="T0" fmla="*/ 5 w 401"/>
                    <a:gd name="T1" fmla="*/ 119 h 187"/>
                    <a:gd name="T2" fmla="*/ 16 w 401"/>
                    <a:gd name="T3" fmla="*/ 94 h 187"/>
                    <a:gd name="T4" fmla="*/ 38 w 401"/>
                    <a:gd name="T5" fmla="*/ 72 h 187"/>
                    <a:gd name="T6" fmla="*/ 49 w 401"/>
                    <a:gd name="T7" fmla="*/ 50 h 187"/>
                    <a:gd name="T8" fmla="*/ 77 w 401"/>
                    <a:gd name="T9" fmla="*/ 51 h 187"/>
                    <a:gd name="T10" fmla="*/ 108 w 401"/>
                    <a:gd name="T11" fmla="*/ 51 h 187"/>
                    <a:gd name="T12" fmla="*/ 135 w 401"/>
                    <a:gd name="T13" fmla="*/ 59 h 187"/>
                    <a:gd name="T14" fmla="*/ 151 w 401"/>
                    <a:gd name="T15" fmla="*/ 72 h 187"/>
                    <a:gd name="T16" fmla="*/ 162 w 401"/>
                    <a:gd name="T17" fmla="*/ 86 h 187"/>
                    <a:gd name="T18" fmla="*/ 176 w 401"/>
                    <a:gd name="T19" fmla="*/ 81 h 187"/>
                    <a:gd name="T20" fmla="*/ 173 w 401"/>
                    <a:gd name="T21" fmla="*/ 51 h 187"/>
                    <a:gd name="T22" fmla="*/ 176 w 401"/>
                    <a:gd name="T23" fmla="*/ 26 h 187"/>
                    <a:gd name="T24" fmla="*/ 194 w 401"/>
                    <a:gd name="T25" fmla="*/ 11 h 187"/>
                    <a:gd name="T26" fmla="*/ 244 w 401"/>
                    <a:gd name="T27" fmla="*/ 9 h 187"/>
                    <a:gd name="T28" fmla="*/ 275 w 401"/>
                    <a:gd name="T29" fmla="*/ 2 h 187"/>
                    <a:gd name="T30" fmla="*/ 316 w 401"/>
                    <a:gd name="T31" fmla="*/ 4 h 187"/>
                    <a:gd name="T32" fmla="*/ 361 w 401"/>
                    <a:gd name="T33" fmla="*/ 15 h 187"/>
                    <a:gd name="T34" fmla="*/ 395 w 401"/>
                    <a:gd name="T35" fmla="*/ 35 h 187"/>
                    <a:gd name="T36" fmla="*/ 395 w 401"/>
                    <a:gd name="T37" fmla="*/ 57 h 187"/>
                    <a:gd name="T38" fmla="*/ 340 w 401"/>
                    <a:gd name="T39" fmla="*/ 48 h 187"/>
                    <a:gd name="T40" fmla="*/ 257 w 401"/>
                    <a:gd name="T41" fmla="*/ 40 h 187"/>
                    <a:gd name="T42" fmla="*/ 216 w 401"/>
                    <a:gd name="T43" fmla="*/ 50 h 187"/>
                    <a:gd name="T44" fmla="*/ 223 w 401"/>
                    <a:gd name="T45" fmla="*/ 75 h 187"/>
                    <a:gd name="T46" fmla="*/ 262 w 401"/>
                    <a:gd name="T47" fmla="*/ 83 h 187"/>
                    <a:gd name="T48" fmla="*/ 279 w 401"/>
                    <a:gd name="T49" fmla="*/ 92 h 187"/>
                    <a:gd name="T50" fmla="*/ 275 w 401"/>
                    <a:gd name="T51" fmla="*/ 104 h 187"/>
                    <a:gd name="T52" fmla="*/ 216 w 401"/>
                    <a:gd name="T53" fmla="*/ 123 h 187"/>
                    <a:gd name="T54" fmla="*/ 194 w 401"/>
                    <a:gd name="T55" fmla="*/ 148 h 187"/>
                    <a:gd name="T56" fmla="*/ 171 w 401"/>
                    <a:gd name="T57" fmla="*/ 181 h 187"/>
                    <a:gd name="T58" fmla="*/ 151 w 401"/>
                    <a:gd name="T59" fmla="*/ 187 h 187"/>
                    <a:gd name="T60" fmla="*/ 108 w 401"/>
                    <a:gd name="T61" fmla="*/ 176 h 187"/>
                    <a:gd name="T62" fmla="*/ 43 w 401"/>
                    <a:gd name="T63" fmla="*/ 154 h 187"/>
                    <a:gd name="T64" fmla="*/ 0 w 401"/>
                    <a:gd name="T65" fmla="*/ 130 h 187"/>
                    <a:gd name="T66" fmla="*/ 0 w 401"/>
                    <a:gd name="T67" fmla="*/ 130 h 187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401" h="187">
                      <a:moveTo>
                        <a:pt x="0" y="130"/>
                      </a:moveTo>
                      <a:lnTo>
                        <a:pt x="5" y="119"/>
                      </a:lnTo>
                      <a:lnTo>
                        <a:pt x="5" y="108"/>
                      </a:lnTo>
                      <a:lnTo>
                        <a:pt x="16" y="94"/>
                      </a:lnTo>
                      <a:lnTo>
                        <a:pt x="29" y="83"/>
                      </a:lnTo>
                      <a:lnTo>
                        <a:pt x="38" y="72"/>
                      </a:lnTo>
                      <a:lnTo>
                        <a:pt x="43" y="59"/>
                      </a:lnTo>
                      <a:lnTo>
                        <a:pt x="49" y="50"/>
                      </a:lnTo>
                      <a:lnTo>
                        <a:pt x="63" y="48"/>
                      </a:lnTo>
                      <a:lnTo>
                        <a:pt x="77" y="51"/>
                      </a:lnTo>
                      <a:lnTo>
                        <a:pt x="97" y="50"/>
                      </a:lnTo>
                      <a:lnTo>
                        <a:pt x="108" y="51"/>
                      </a:lnTo>
                      <a:lnTo>
                        <a:pt x="124" y="53"/>
                      </a:lnTo>
                      <a:lnTo>
                        <a:pt x="135" y="59"/>
                      </a:lnTo>
                      <a:lnTo>
                        <a:pt x="142" y="64"/>
                      </a:lnTo>
                      <a:lnTo>
                        <a:pt x="151" y="72"/>
                      </a:lnTo>
                      <a:lnTo>
                        <a:pt x="156" y="81"/>
                      </a:lnTo>
                      <a:lnTo>
                        <a:pt x="162" y="86"/>
                      </a:lnTo>
                      <a:lnTo>
                        <a:pt x="171" y="92"/>
                      </a:lnTo>
                      <a:lnTo>
                        <a:pt x="176" y="81"/>
                      </a:lnTo>
                      <a:lnTo>
                        <a:pt x="176" y="68"/>
                      </a:lnTo>
                      <a:lnTo>
                        <a:pt x="173" y="51"/>
                      </a:lnTo>
                      <a:lnTo>
                        <a:pt x="173" y="35"/>
                      </a:lnTo>
                      <a:lnTo>
                        <a:pt x="176" y="26"/>
                      </a:lnTo>
                      <a:lnTo>
                        <a:pt x="183" y="19"/>
                      </a:lnTo>
                      <a:lnTo>
                        <a:pt x="194" y="11"/>
                      </a:lnTo>
                      <a:lnTo>
                        <a:pt x="216" y="9"/>
                      </a:lnTo>
                      <a:lnTo>
                        <a:pt x="244" y="9"/>
                      </a:lnTo>
                      <a:lnTo>
                        <a:pt x="261" y="9"/>
                      </a:lnTo>
                      <a:lnTo>
                        <a:pt x="275" y="2"/>
                      </a:lnTo>
                      <a:lnTo>
                        <a:pt x="280" y="0"/>
                      </a:lnTo>
                      <a:lnTo>
                        <a:pt x="316" y="4"/>
                      </a:lnTo>
                      <a:lnTo>
                        <a:pt x="345" y="9"/>
                      </a:lnTo>
                      <a:lnTo>
                        <a:pt x="361" y="15"/>
                      </a:lnTo>
                      <a:lnTo>
                        <a:pt x="383" y="24"/>
                      </a:lnTo>
                      <a:lnTo>
                        <a:pt x="395" y="35"/>
                      </a:lnTo>
                      <a:lnTo>
                        <a:pt x="401" y="51"/>
                      </a:lnTo>
                      <a:lnTo>
                        <a:pt x="395" y="57"/>
                      </a:lnTo>
                      <a:lnTo>
                        <a:pt x="370" y="53"/>
                      </a:lnTo>
                      <a:lnTo>
                        <a:pt x="340" y="48"/>
                      </a:lnTo>
                      <a:lnTo>
                        <a:pt x="280" y="42"/>
                      </a:lnTo>
                      <a:lnTo>
                        <a:pt x="257" y="40"/>
                      </a:lnTo>
                      <a:lnTo>
                        <a:pt x="225" y="42"/>
                      </a:lnTo>
                      <a:lnTo>
                        <a:pt x="216" y="50"/>
                      </a:lnTo>
                      <a:lnTo>
                        <a:pt x="214" y="66"/>
                      </a:lnTo>
                      <a:lnTo>
                        <a:pt x="223" y="75"/>
                      </a:lnTo>
                      <a:lnTo>
                        <a:pt x="237" y="77"/>
                      </a:lnTo>
                      <a:lnTo>
                        <a:pt x="262" y="83"/>
                      </a:lnTo>
                      <a:lnTo>
                        <a:pt x="273" y="86"/>
                      </a:lnTo>
                      <a:lnTo>
                        <a:pt x="279" y="92"/>
                      </a:lnTo>
                      <a:lnTo>
                        <a:pt x="279" y="97"/>
                      </a:lnTo>
                      <a:lnTo>
                        <a:pt x="275" y="104"/>
                      </a:lnTo>
                      <a:lnTo>
                        <a:pt x="232" y="119"/>
                      </a:lnTo>
                      <a:lnTo>
                        <a:pt x="216" y="123"/>
                      </a:lnTo>
                      <a:lnTo>
                        <a:pt x="203" y="130"/>
                      </a:lnTo>
                      <a:lnTo>
                        <a:pt x="194" y="148"/>
                      </a:lnTo>
                      <a:lnTo>
                        <a:pt x="183" y="168"/>
                      </a:lnTo>
                      <a:lnTo>
                        <a:pt x="171" y="181"/>
                      </a:lnTo>
                      <a:lnTo>
                        <a:pt x="158" y="183"/>
                      </a:lnTo>
                      <a:lnTo>
                        <a:pt x="151" y="187"/>
                      </a:lnTo>
                      <a:lnTo>
                        <a:pt x="138" y="183"/>
                      </a:lnTo>
                      <a:lnTo>
                        <a:pt x="108" y="176"/>
                      </a:lnTo>
                      <a:lnTo>
                        <a:pt x="61" y="163"/>
                      </a:lnTo>
                      <a:lnTo>
                        <a:pt x="43" y="154"/>
                      </a:lnTo>
                      <a:lnTo>
                        <a:pt x="23" y="145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863" name="Freeform 472"/>
                <p:cNvSpPr>
                  <a:spLocks/>
                </p:cNvSpPr>
                <p:nvPr/>
              </p:nvSpPr>
              <p:spPr bwMode="auto">
                <a:xfrm>
                  <a:off x="1807" y="3273"/>
                  <a:ext cx="401" cy="187"/>
                </a:xfrm>
                <a:custGeom>
                  <a:avLst/>
                  <a:gdLst>
                    <a:gd name="T0" fmla="*/ 5 w 401"/>
                    <a:gd name="T1" fmla="*/ 119 h 187"/>
                    <a:gd name="T2" fmla="*/ 16 w 401"/>
                    <a:gd name="T3" fmla="*/ 94 h 187"/>
                    <a:gd name="T4" fmla="*/ 38 w 401"/>
                    <a:gd name="T5" fmla="*/ 72 h 187"/>
                    <a:gd name="T6" fmla="*/ 49 w 401"/>
                    <a:gd name="T7" fmla="*/ 50 h 187"/>
                    <a:gd name="T8" fmla="*/ 77 w 401"/>
                    <a:gd name="T9" fmla="*/ 51 h 187"/>
                    <a:gd name="T10" fmla="*/ 108 w 401"/>
                    <a:gd name="T11" fmla="*/ 51 h 187"/>
                    <a:gd name="T12" fmla="*/ 135 w 401"/>
                    <a:gd name="T13" fmla="*/ 59 h 187"/>
                    <a:gd name="T14" fmla="*/ 151 w 401"/>
                    <a:gd name="T15" fmla="*/ 72 h 187"/>
                    <a:gd name="T16" fmla="*/ 162 w 401"/>
                    <a:gd name="T17" fmla="*/ 86 h 187"/>
                    <a:gd name="T18" fmla="*/ 176 w 401"/>
                    <a:gd name="T19" fmla="*/ 81 h 187"/>
                    <a:gd name="T20" fmla="*/ 173 w 401"/>
                    <a:gd name="T21" fmla="*/ 51 h 187"/>
                    <a:gd name="T22" fmla="*/ 176 w 401"/>
                    <a:gd name="T23" fmla="*/ 26 h 187"/>
                    <a:gd name="T24" fmla="*/ 194 w 401"/>
                    <a:gd name="T25" fmla="*/ 11 h 187"/>
                    <a:gd name="T26" fmla="*/ 244 w 401"/>
                    <a:gd name="T27" fmla="*/ 9 h 187"/>
                    <a:gd name="T28" fmla="*/ 275 w 401"/>
                    <a:gd name="T29" fmla="*/ 2 h 187"/>
                    <a:gd name="T30" fmla="*/ 316 w 401"/>
                    <a:gd name="T31" fmla="*/ 4 h 187"/>
                    <a:gd name="T32" fmla="*/ 361 w 401"/>
                    <a:gd name="T33" fmla="*/ 15 h 187"/>
                    <a:gd name="T34" fmla="*/ 395 w 401"/>
                    <a:gd name="T35" fmla="*/ 35 h 187"/>
                    <a:gd name="T36" fmla="*/ 395 w 401"/>
                    <a:gd name="T37" fmla="*/ 57 h 187"/>
                    <a:gd name="T38" fmla="*/ 340 w 401"/>
                    <a:gd name="T39" fmla="*/ 48 h 187"/>
                    <a:gd name="T40" fmla="*/ 257 w 401"/>
                    <a:gd name="T41" fmla="*/ 40 h 187"/>
                    <a:gd name="T42" fmla="*/ 216 w 401"/>
                    <a:gd name="T43" fmla="*/ 50 h 187"/>
                    <a:gd name="T44" fmla="*/ 223 w 401"/>
                    <a:gd name="T45" fmla="*/ 75 h 187"/>
                    <a:gd name="T46" fmla="*/ 262 w 401"/>
                    <a:gd name="T47" fmla="*/ 83 h 187"/>
                    <a:gd name="T48" fmla="*/ 279 w 401"/>
                    <a:gd name="T49" fmla="*/ 92 h 187"/>
                    <a:gd name="T50" fmla="*/ 275 w 401"/>
                    <a:gd name="T51" fmla="*/ 104 h 187"/>
                    <a:gd name="T52" fmla="*/ 216 w 401"/>
                    <a:gd name="T53" fmla="*/ 123 h 187"/>
                    <a:gd name="T54" fmla="*/ 194 w 401"/>
                    <a:gd name="T55" fmla="*/ 148 h 187"/>
                    <a:gd name="T56" fmla="*/ 171 w 401"/>
                    <a:gd name="T57" fmla="*/ 181 h 187"/>
                    <a:gd name="T58" fmla="*/ 151 w 401"/>
                    <a:gd name="T59" fmla="*/ 187 h 187"/>
                    <a:gd name="T60" fmla="*/ 108 w 401"/>
                    <a:gd name="T61" fmla="*/ 176 h 187"/>
                    <a:gd name="T62" fmla="*/ 43 w 401"/>
                    <a:gd name="T63" fmla="*/ 154 h 187"/>
                    <a:gd name="T64" fmla="*/ 0 w 401"/>
                    <a:gd name="T65" fmla="*/ 130 h 187"/>
                    <a:gd name="T66" fmla="*/ 0 w 401"/>
                    <a:gd name="T67" fmla="*/ 130 h 187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401" h="187">
                      <a:moveTo>
                        <a:pt x="0" y="130"/>
                      </a:moveTo>
                      <a:lnTo>
                        <a:pt x="5" y="119"/>
                      </a:lnTo>
                      <a:lnTo>
                        <a:pt x="5" y="108"/>
                      </a:lnTo>
                      <a:lnTo>
                        <a:pt x="16" y="94"/>
                      </a:lnTo>
                      <a:lnTo>
                        <a:pt x="29" y="83"/>
                      </a:lnTo>
                      <a:lnTo>
                        <a:pt x="38" y="72"/>
                      </a:lnTo>
                      <a:lnTo>
                        <a:pt x="43" y="59"/>
                      </a:lnTo>
                      <a:lnTo>
                        <a:pt x="49" y="50"/>
                      </a:lnTo>
                      <a:lnTo>
                        <a:pt x="63" y="48"/>
                      </a:lnTo>
                      <a:lnTo>
                        <a:pt x="77" y="51"/>
                      </a:lnTo>
                      <a:lnTo>
                        <a:pt x="97" y="50"/>
                      </a:lnTo>
                      <a:lnTo>
                        <a:pt x="108" y="51"/>
                      </a:lnTo>
                      <a:lnTo>
                        <a:pt x="124" y="53"/>
                      </a:lnTo>
                      <a:lnTo>
                        <a:pt x="135" y="59"/>
                      </a:lnTo>
                      <a:lnTo>
                        <a:pt x="142" y="64"/>
                      </a:lnTo>
                      <a:lnTo>
                        <a:pt x="151" y="72"/>
                      </a:lnTo>
                      <a:lnTo>
                        <a:pt x="156" y="81"/>
                      </a:lnTo>
                      <a:lnTo>
                        <a:pt x="162" y="86"/>
                      </a:lnTo>
                      <a:lnTo>
                        <a:pt x="171" y="92"/>
                      </a:lnTo>
                      <a:lnTo>
                        <a:pt x="176" y="81"/>
                      </a:lnTo>
                      <a:lnTo>
                        <a:pt x="176" y="68"/>
                      </a:lnTo>
                      <a:lnTo>
                        <a:pt x="173" y="51"/>
                      </a:lnTo>
                      <a:lnTo>
                        <a:pt x="173" y="35"/>
                      </a:lnTo>
                      <a:lnTo>
                        <a:pt x="176" y="26"/>
                      </a:lnTo>
                      <a:lnTo>
                        <a:pt x="183" y="19"/>
                      </a:lnTo>
                      <a:lnTo>
                        <a:pt x="194" y="11"/>
                      </a:lnTo>
                      <a:lnTo>
                        <a:pt x="216" y="9"/>
                      </a:lnTo>
                      <a:lnTo>
                        <a:pt x="244" y="9"/>
                      </a:lnTo>
                      <a:lnTo>
                        <a:pt x="261" y="9"/>
                      </a:lnTo>
                      <a:lnTo>
                        <a:pt x="275" y="2"/>
                      </a:lnTo>
                      <a:lnTo>
                        <a:pt x="280" y="0"/>
                      </a:lnTo>
                      <a:lnTo>
                        <a:pt x="316" y="4"/>
                      </a:lnTo>
                      <a:lnTo>
                        <a:pt x="345" y="9"/>
                      </a:lnTo>
                      <a:lnTo>
                        <a:pt x="361" y="15"/>
                      </a:lnTo>
                      <a:lnTo>
                        <a:pt x="383" y="24"/>
                      </a:lnTo>
                      <a:lnTo>
                        <a:pt x="395" y="35"/>
                      </a:lnTo>
                      <a:lnTo>
                        <a:pt x="401" y="51"/>
                      </a:lnTo>
                      <a:lnTo>
                        <a:pt x="395" y="57"/>
                      </a:lnTo>
                      <a:lnTo>
                        <a:pt x="370" y="53"/>
                      </a:lnTo>
                      <a:lnTo>
                        <a:pt x="340" y="48"/>
                      </a:lnTo>
                      <a:lnTo>
                        <a:pt x="280" y="42"/>
                      </a:lnTo>
                      <a:lnTo>
                        <a:pt x="257" y="40"/>
                      </a:lnTo>
                      <a:lnTo>
                        <a:pt x="225" y="42"/>
                      </a:lnTo>
                      <a:lnTo>
                        <a:pt x="216" y="50"/>
                      </a:lnTo>
                      <a:lnTo>
                        <a:pt x="214" y="66"/>
                      </a:lnTo>
                      <a:lnTo>
                        <a:pt x="223" y="75"/>
                      </a:lnTo>
                      <a:lnTo>
                        <a:pt x="237" y="77"/>
                      </a:lnTo>
                      <a:lnTo>
                        <a:pt x="262" y="83"/>
                      </a:lnTo>
                      <a:lnTo>
                        <a:pt x="273" y="86"/>
                      </a:lnTo>
                      <a:lnTo>
                        <a:pt x="279" y="92"/>
                      </a:lnTo>
                      <a:lnTo>
                        <a:pt x="279" y="97"/>
                      </a:lnTo>
                      <a:lnTo>
                        <a:pt x="275" y="104"/>
                      </a:lnTo>
                      <a:lnTo>
                        <a:pt x="232" y="119"/>
                      </a:lnTo>
                      <a:lnTo>
                        <a:pt x="216" y="123"/>
                      </a:lnTo>
                      <a:lnTo>
                        <a:pt x="203" y="130"/>
                      </a:lnTo>
                      <a:lnTo>
                        <a:pt x="194" y="148"/>
                      </a:lnTo>
                      <a:lnTo>
                        <a:pt x="183" y="168"/>
                      </a:lnTo>
                      <a:lnTo>
                        <a:pt x="171" y="181"/>
                      </a:lnTo>
                      <a:lnTo>
                        <a:pt x="158" y="183"/>
                      </a:lnTo>
                      <a:lnTo>
                        <a:pt x="151" y="187"/>
                      </a:lnTo>
                      <a:lnTo>
                        <a:pt x="138" y="183"/>
                      </a:lnTo>
                      <a:lnTo>
                        <a:pt x="108" y="176"/>
                      </a:lnTo>
                      <a:lnTo>
                        <a:pt x="61" y="163"/>
                      </a:lnTo>
                      <a:lnTo>
                        <a:pt x="43" y="154"/>
                      </a:lnTo>
                      <a:lnTo>
                        <a:pt x="23" y="145"/>
                      </a:lnTo>
                      <a:lnTo>
                        <a:pt x="0" y="13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864" name="Freeform 473"/>
                <p:cNvSpPr>
                  <a:spLocks/>
                </p:cNvSpPr>
                <p:nvPr/>
              </p:nvSpPr>
              <p:spPr bwMode="auto">
                <a:xfrm>
                  <a:off x="1272" y="2184"/>
                  <a:ext cx="434" cy="353"/>
                </a:xfrm>
                <a:custGeom>
                  <a:avLst/>
                  <a:gdLst>
                    <a:gd name="T0" fmla="*/ 93 w 434"/>
                    <a:gd name="T1" fmla="*/ 106 h 353"/>
                    <a:gd name="T2" fmla="*/ 152 w 434"/>
                    <a:gd name="T3" fmla="*/ 113 h 353"/>
                    <a:gd name="T4" fmla="*/ 204 w 434"/>
                    <a:gd name="T5" fmla="*/ 120 h 353"/>
                    <a:gd name="T6" fmla="*/ 249 w 434"/>
                    <a:gd name="T7" fmla="*/ 122 h 353"/>
                    <a:gd name="T8" fmla="*/ 219 w 434"/>
                    <a:gd name="T9" fmla="*/ 144 h 353"/>
                    <a:gd name="T10" fmla="*/ 154 w 434"/>
                    <a:gd name="T11" fmla="*/ 170 h 353"/>
                    <a:gd name="T12" fmla="*/ 154 w 434"/>
                    <a:gd name="T13" fmla="*/ 236 h 353"/>
                    <a:gd name="T14" fmla="*/ 186 w 434"/>
                    <a:gd name="T15" fmla="*/ 283 h 353"/>
                    <a:gd name="T16" fmla="*/ 226 w 434"/>
                    <a:gd name="T17" fmla="*/ 320 h 353"/>
                    <a:gd name="T18" fmla="*/ 256 w 434"/>
                    <a:gd name="T19" fmla="*/ 349 h 353"/>
                    <a:gd name="T20" fmla="*/ 336 w 434"/>
                    <a:gd name="T21" fmla="*/ 353 h 353"/>
                    <a:gd name="T22" fmla="*/ 373 w 434"/>
                    <a:gd name="T23" fmla="*/ 343 h 353"/>
                    <a:gd name="T24" fmla="*/ 372 w 434"/>
                    <a:gd name="T25" fmla="*/ 281 h 353"/>
                    <a:gd name="T26" fmla="*/ 361 w 434"/>
                    <a:gd name="T27" fmla="*/ 245 h 353"/>
                    <a:gd name="T28" fmla="*/ 368 w 434"/>
                    <a:gd name="T29" fmla="*/ 197 h 353"/>
                    <a:gd name="T30" fmla="*/ 409 w 434"/>
                    <a:gd name="T31" fmla="*/ 203 h 353"/>
                    <a:gd name="T32" fmla="*/ 427 w 434"/>
                    <a:gd name="T33" fmla="*/ 166 h 353"/>
                    <a:gd name="T34" fmla="*/ 372 w 434"/>
                    <a:gd name="T35" fmla="*/ 130 h 353"/>
                    <a:gd name="T36" fmla="*/ 314 w 434"/>
                    <a:gd name="T37" fmla="*/ 111 h 353"/>
                    <a:gd name="T38" fmla="*/ 283 w 434"/>
                    <a:gd name="T39" fmla="*/ 98 h 353"/>
                    <a:gd name="T40" fmla="*/ 253 w 434"/>
                    <a:gd name="T41" fmla="*/ 56 h 353"/>
                    <a:gd name="T42" fmla="*/ 192 w 434"/>
                    <a:gd name="T43" fmla="*/ 58 h 353"/>
                    <a:gd name="T44" fmla="*/ 161 w 434"/>
                    <a:gd name="T45" fmla="*/ 73 h 353"/>
                    <a:gd name="T46" fmla="*/ 132 w 434"/>
                    <a:gd name="T47" fmla="*/ 66 h 353"/>
                    <a:gd name="T48" fmla="*/ 104 w 434"/>
                    <a:gd name="T49" fmla="*/ 73 h 353"/>
                    <a:gd name="T50" fmla="*/ 89 w 434"/>
                    <a:gd name="T51" fmla="*/ 53 h 353"/>
                    <a:gd name="T52" fmla="*/ 62 w 434"/>
                    <a:gd name="T53" fmla="*/ 45 h 353"/>
                    <a:gd name="T54" fmla="*/ 57 w 434"/>
                    <a:gd name="T55" fmla="*/ 0 h 353"/>
                    <a:gd name="T56" fmla="*/ 0 w 434"/>
                    <a:gd name="T57" fmla="*/ 27 h 353"/>
                    <a:gd name="T58" fmla="*/ 1 w 434"/>
                    <a:gd name="T59" fmla="*/ 89 h 353"/>
                    <a:gd name="T60" fmla="*/ 32 w 434"/>
                    <a:gd name="T61" fmla="*/ 100 h 353"/>
                    <a:gd name="T62" fmla="*/ 32 w 434"/>
                    <a:gd name="T63" fmla="*/ 100 h 35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434" h="353">
                      <a:moveTo>
                        <a:pt x="32" y="100"/>
                      </a:moveTo>
                      <a:lnTo>
                        <a:pt x="93" y="106"/>
                      </a:lnTo>
                      <a:lnTo>
                        <a:pt x="122" y="109"/>
                      </a:lnTo>
                      <a:lnTo>
                        <a:pt x="152" y="113"/>
                      </a:lnTo>
                      <a:lnTo>
                        <a:pt x="179" y="120"/>
                      </a:lnTo>
                      <a:lnTo>
                        <a:pt x="204" y="120"/>
                      </a:lnTo>
                      <a:lnTo>
                        <a:pt x="226" y="120"/>
                      </a:lnTo>
                      <a:lnTo>
                        <a:pt x="249" y="122"/>
                      </a:lnTo>
                      <a:lnTo>
                        <a:pt x="246" y="135"/>
                      </a:lnTo>
                      <a:lnTo>
                        <a:pt x="219" y="144"/>
                      </a:lnTo>
                      <a:lnTo>
                        <a:pt x="185" y="155"/>
                      </a:lnTo>
                      <a:lnTo>
                        <a:pt x="154" y="170"/>
                      </a:lnTo>
                      <a:lnTo>
                        <a:pt x="140" y="210"/>
                      </a:lnTo>
                      <a:lnTo>
                        <a:pt x="154" y="236"/>
                      </a:lnTo>
                      <a:lnTo>
                        <a:pt x="165" y="261"/>
                      </a:lnTo>
                      <a:lnTo>
                        <a:pt x="186" y="283"/>
                      </a:lnTo>
                      <a:lnTo>
                        <a:pt x="208" y="300"/>
                      </a:lnTo>
                      <a:lnTo>
                        <a:pt x="226" y="320"/>
                      </a:lnTo>
                      <a:lnTo>
                        <a:pt x="240" y="332"/>
                      </a:lnTo>
                      <a:lnTo>
                        <a:pt x="256" y="349"/>
                      </a:lnTo>
                      <a:lnTo>
                        <a:pt x="314" y="353"/>
                      </a:lnTo>
                      <a:lnTo>
                        <a:pt x="336" y="353"/>
                      </a:lnTo>
                      <a:lnTo>
                        <a:pt x="357" y="347"/>
                      </a:lnTo>
                      <a:lnTo>
                        <a:pt x="373" y="343"/>
                      </a:lnTo>
                      <a:lnTo>
                        <a:pt x="368" y="310"/>
                      </a:lnTo>
                      <a:lnTo>
                        <a:pt x="372" y="281"/>
                      </a:lnTo>
                      <a:lnTo>
                        <a:pt x="372" y="256"/>
                      </a:lnTo>
                      <a:lnTo>
                        <a:pt x="361" y="245"/>
                      </a:lnTo>
                      <a:lnTo>
                        <a:pt x="359" y="210"/>
                      </a:lnTo>
                      <a:lnTo>
                        <a:pt x="368" y="197"/>
                      </a:lnTo>
                      <a:lnTo>
                        <a:pt x="398" y="201"/>
                      </a:lnTo>
                      <a:lnTo>
                        <a:pt x="409" y="203"/>
                      </a:lnTo>
                      <a:lnTo>
                        <a:pt x="434" y="186"/>
                      </a:lnTo>
                      <a:lnTo>
                        <a:pt x="427" y="166"/>
                      </a:lnTo>
                      <a:lnTo>
                        <a:pt x="397" y="146"/>
                      </a:lnTo>
                      <a:lnTo>
                        <a:pt x="372" y="130"/>
                      </a:lnTo>
                      <a:lnTo>
                        <a:pt x="343" y="119"/>
                      </a:lnTo>
                      <a:lnTo>
                        <a:pt x="314" y="111"/>
                      </a:lnTo>
                      <a:lnTo>
                        <a:pt x="298" y="109"/>
                      </a:lnTo>
                      <a:lnTo>
                        <a:pt x="283" y="98"/>
                      </a:lnTo>
                      <a:lnTo>
                        <a:pt x="267" y="73"/>
                      </a:lnTo>
                      <a:lnTo>
                        <a:pt x="253" y="56"/>
                      </a:lnTo>
                      <a:lnTo>
                        <a:pt x="217" y="53"/>
                      </a:lnTo>
                      <a:lnTo>
                        <a:pt x="192" y="58"/>
                      </a:lnTo>
                      <a:lnTo>
                        <a:pt x="174" y="69"/>
                      </a:lnTo>
                      <a:lnTo>
                        <a:pt x="161" y="73"/>
                      </a:lnTo>
                      <a:lnTo>
                        <a:pt x="147" y="66"/>
                      </a:lnTo>
                      <a:lnTo>
                        <a:pt x="132" y="66"/>
                      </a:lnTo>
                      <a:lnTo>
                        <a:pt x="116" y="71"/>
                      </a:lnTo>
                      <a:lnTo>
                        <a:pt x="104" y="73"/>
                      </a:lnTo>
                      <a:lnTo>
                        <a:pt x="98" y="56"/>
                      </a:lnTo>
                      <a:lnTo>
                        <a:pt x="89" y="53"/>
                      </a:lnTo>
                      <a:lnTo>
                        <a:pt x="75" y="58"/>
                      </a:lnTo>
                      <a:lnTo>
                        <a:pt x="62" y="45"/>
                      </a:lnTo>
                      <a:lnTo>
                        <a:pt x="59" y="25"/>
                      </a:lnTo>
                      <a:lnTo>
                        <a:pt x="57" y="0"/>
                      </a:lnTo>
                      <a:lnTo>
                        <a:pt x="12" y="20"/>
                      </a:lnTo>
                      <a:lnTo>
                        <a:pt x="0" y="27"/>
                      </a:lnTo>
                      <a:lnTo>
                        <a:pt x="1" y="71"/>
                      </a:lnTo>
                      <a:lnTo>
                        <a:pt x="1" y="89"/>
                      </a:lnTo>
                      <a:lnTo>
                        <a:pt x="14" y="97"/>
                      </a:lnTo>
                      <a:lnTo>
                        <a:pt x="32" y="100"/>
                      </a:lnTo>
                      <a:lnTo>
                        <a:pt x="44" y="100"/>
                      </a:lnTo>
                      <a:lnTo>
                        <a:pt x="32" y="10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865" name="Freeform 474"/>
                <p:cNvSpPr>
                  <a:spLocks/>
                </p:cNvSpPr>
                <p:nvPr/>
              </p:nvSpPr>
              <p:spPr bwMode="auto">
                <a:xfrm>
                  <a:off x="1272" y="2184"/>
                  <a:ext cx="434" cy="353"/>
                </a:xfrm>
                <a:custGeom>
                  <a:avLst/>
                  <a:gdLst>
                    <a:gd name="T0" fmla="*/ 93 w 434"/>
                    <a:gd name="T1" fmla="*/ 106 h 353"/>
                    <a:gd name="T2" fmla="*/ 152 w 434"/>
                    <a:gd name="T3" fmla="*/ 113 h 353"/>
                    <a:gd name="T4" fmla="*/ 204 w 434"/>
                    <a:gd name="T5" fmla="*/ 120 h 353"/>
                    <a:gd name="T6" fmla="*/ 249 w 434"/>
                    <a:gd name="T7" fmla="*/ 122 h 353"/>
                    <a:gd name="T8" fmla="*/ 219 w 434"/>
                    <a:gd name="T9" fmla="*/ 144 h 353"/>
                    <a:gd name="T10" fmla="*/ 154 w 434"/>
                    <a:gd name="T11" fmla="*/ 170 h 353"/>
                    <a:gd name="T12" fmla="*/ 154 w 434"/>
                    <a:gd name="T13" fmla="*/ 236 h 353"/>
                    <a:gd name="T14" fmla="*/ 186 w 434"/>
                    <a:gd name="T15" fmla="*/ 283 h 353"/>
                    <a:gd name="T16" fmla="*/ 226 w 434"/>
                    <a:gd name="T17" fmla="*/ 320 h 353"/>
                    <a:gd name="T18" fmla="*/ 256 w 434"/>
                    <a:gd name="T19" fmla="*/ 349 h 353"/>
                    <a:gd name="T20" fmla="*/ 336 w 434"/>
                    <a:gd name="T21" fmla="*/ 353 h 353"/>
                    <a:gd name="T22" fmla="*/ 373 w 434"/>
                    <a:gd name="T23" fmla="*/ 343 h 353"/>
                    <a:gd name="T24" fmla="*/ 372 w 434"/>
                    <a:gd name="T25" fmla="*/ 281 h 353"/>
                    <a:gd name="T26" fmla="*/ 361 w 434"/>
                    <a:gd name="T27" fmla="*/ 245 h 353"/>
                    <a:gd name="T28" fmla="*/ 368 w 434"/>
                    <a:gd name="T29" fmla="*/ 197 h 353"/>
                    <a:gd name="T30" fmla="*/ 409 w 434"/>
                    <a:gd name="T31" fmla="*/ 203 h 353"/>
                    <a:gd name="T32" fmla="*/ 427 w 434"/>
                    <a:gd name="T33" fmla="*/ 166 h 353"/>
                    <a:gd name="T34" fmla="*/ 372 w 434"/>
                    <a:gd name="T35" fmla="*/ 130 h 353"/>
                    <a:gd name="T36" fmla="*/ 314 w 434"/>
                    <a:gd name="T37" fmla="*/ 111 h 353"/>
                    <a:gd name="T38" fmla="*/ 283 w 434"/>
                    <a:gd name="T39" fmla="*/ 98 h 353"/>
                    <a:gd name="T40" fmla="*/ 253 w 434"/>
                    <a:gd name="T41" fmla="*/ 56 h 353"/>
                    <a:gd name="T42" fmla="*/ 192 w 434"/>
                    <a:gd name="T43" fmla="*/ 58 h 353"/>
                    <a:gd name="T44" fmla="*/ 161 w 434"/>
                    <a:gd name="T45" fmla="*/ 73 h 353"/>
                    <a:gd name="T46" fmla="*/ 132 w 434"/>
                    <a:gd name="T47" fmla="*/ 66 h 353"/>
                    <a:gd name="T48" fmla="*/ 104 w 434"/>
                    <a:gd name="T49" fmla="*/ 73 h 353"/>
                    <a:gd name="T50" fmla="*/ 89 w 434"/>
                    <a:gd name="T51" fmla="*/ 53 h 353"/>
                    <a:gd name="T52" fmla="*/ 62 w 434"/>
                    <a:gd name="T53" fmla="*/ 45 h 353"/>
                    <a:gd name="T54" fmla="*/ 57 w 434"/>
                    <a:gd name="T55" fmla="*/ 0 h 353"/>
                    <a:gd name="T56" fmla="*/ 0 w 434"/>
                    <a:gd name="T57" fmla="*/ 27 h 353"/>
                    <a:gd name="T58" fmla="*/ 1 w 434"/>
                    <a:gd name="T59" fmla="*/ 89 h 353"/>
                    <a:gd name="T60" fmla="*/ 32 w 434"/>
                    <a:gd name="T61" fmla="*/ 100 h 353"/>
                    <a:gd name="T62" fmla="*/ 32 w 434"/>
                    <a:gd name="T63" fmla="*/ 100 h 35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434" h="353">
                      <a:moveTo>
                        <a:pt x="32" y="100"/>
                      </a:moveTo>
                      <a:lnTo>
                        <a:pt x="93" y="106"/>
                      </a:lnTo>
                      <a:lnTo>
                        <a:pt x="122" y="109"/>
                      </a:lnTo>
                      <a:lnTo>
                        <a:pt x="152" y="113"/>
                      </a:lnTo>
                      <a:lnTo>
                        <a:pt x="179" y="120"/>
                      </a:lnTo>
                      <a:lnTo>
                        <a:pt x="204" y="120"/>
                      </a:lnTo>
                      <a:lnTo>
                        <a:pt x="226" y="120"/>
                      </a:lnTo>
                      <a:lnTo>
                        <a:pt x="249" y="122"/>
                      </a:lnTo>
                      <a:lnTo>
                        <a:pt x="246" y="135"/>
                      </a:lnTo>
                      <a:lnTo>
                        <a:pt x="219" y="144"/>
                      </a:lnTo>
                      <a:lnTo>
                        <a:pt x="185" y="155"/>
                      </a:lnTo>
                      <a:lnTo>
                        <a:pt x="154" y="170"/>
                      </a:lnTo>
                      <a:lnTo>
                        <a:pt x="140" y="210"/>
                      </a:lnTo>
                      <a:lnTo>
                        <a:pt x="154" y="236"/>
                      </a:lnTo>
                      <a:lnTo>
                        <a:pt x="165" y="261"/>
                      </a:lnTo>
                      <a:lnTo>
                        <a:pt x="186" y="283"/>
                      </a:lnTo>
                      <a:lnTo>
                        <a:pt x="208" y="300"/>
                      </a:lnTo>
                      <a:lnTo>
                        <a:pt x="226" y="320"/>
                      </a:lnTo>
                      <a:lnTo>
                        <a:pt x="240" y="332"/>
                      </a:lnTo>
                      <a:lnTo>
                        <a:pt x="256" y="349"/>
                      </a:lnTo>
                      <a:lnTo>
                        <a:pt x="314" y="353"/>
                      </a:lnTo>
                      <a:lnTo>
                        <a:pt x="336" y="353"/>
                      </a:lnTo>
                      <a:lnTo>
                        <a:pt x="357" y="347"/>
                      </a:lnTo>
                      <a:lnTo>
                        <a:pt x="373" y="343"/>
                      </a:lnTo>
                      <a:lnTo>
                        <a:pt x="368" y="310"/>
                      </a:lnTo>
                      <a:lnTo>
                        <a:pt x="372" y="281"/>
                      </a:lnTo>
                      <a:lnTo>
                        <a:pt x="372" y="256"/>
                      </a:lnTo>
                      <a:lnTo>
                        <a:pt x="361" y="245"/>
                      </a:lnTo>
                      <a:lnTo>
                        <a:pt x="359" y="210"/>
                      </a:lnTo>
                      <a:lnTo>
                        <a:pt x="368" y="197"/>
                      </a:lnTo>
                      <a:lnTo>
                        <a:pt x="398" y="201"/>
                      </a:lnTo>
                      <a:lnTo>
                        <a:pt x="409" y="203"/>
                      </a:lnTo>
                      <a:lnTo>
                        <a:pt x="434" y="186"/>
                      </a:lnTo>
                      <a:lnTo>
                        <a:pt x="427" y="166"/>
                      </a:lnTo>
                      <a:lnTo>
                        <a:pt x="397" y="146"/>
                      </a:lnTo>
                      <a:lnTo>
                        <a:pt x="372" y="130"/>
                      </a:lnTo>
                      <a:lnTo>
                        <a:pt x="343" y="119"/>
                      </a:lnTo>
                      <a:lnTo>
                        <a:pt x="314" y="111"/>
                      </a:lnTo>
                      <a:lnTo>
                        <a:pt x="298" y="109"/>
                      </a:lnTo>
                      <a:lnTo>
                        <a:pt x="283" y="98"/>
                      </a:lnTo>
                      <a:lnTo>
                        <a:pt x="267" y="73"/>
                      </a:lnTo>
                      <a:lnTo>
                        <a:pt x="253" y="56"/>
                      </a:lnTo>
                      <a:lnTo>
                        <a:pt x="217" y="53"/>
                      </a:lnTo>
                      <a:lnTo>
                        <a:pt x="192" y="58"/>
                      </a:lnTo>
                      <a:lnTo>
                        <a:pt x="174" y="69"/>
                      </a:lnTo>
                      <a:lnTo>
                        <a:pt x="161" y="73"/>
                      </a:lnTo>
                      <a:lnTo>
                        <a:pt x="147" y="66"/>
                      </a:lnTo>
                      <a:lnTo>
                        <a:pt x="132" y="66"/>
                      </a:lnTo>
                      <a:lnTo>
                        <a:pt x="116" y="71"/>
                      </a:lnTo>
                      <a:lnTo>
                        <a:pt x="104" y="73"/>
                      </a:lnTo>
                      <a:lnTo>
                        <a:pt x="98" y="56"/>
                      </a:lnTo>
                      <a:lnTo>
                        <a:pt x="89" y="53"/>
                      </a:lnTo>
                      <a:lnTo>
                        <a:pt x="75" y="58"/>
                      </a:lnTo>
                      <a:lnTo>
                        <a:pt x="62" y="45"/>
                      </a:lnTo>
                      <a:lnTo>
                        <a:pt x="59" y="25"/>
                      </a:lnTo>
                      <a:lnTo>
                        <a:pt x="57" y="0"/>
                      </a:lnTo>
                      <a:lnTo>
                        <a:pt x="12" y="20"/>
                      </a:lnTo>
                      <a:lnTo>
                        <a:pt x="0" y="27"/>
                      </a:lnTo>
                      <a:lnTo>
                        <a:pt x="1" y="71"/>
                      </a:lnTo>
                      <a:lnTo>
                        <a:pt x="1" y="89"/>
                      </a:lnTo>
                      <a:lnTo>
                        <a:pt x="14" y="97"/>
                      </a:lnTo>
                      <a:lnTo>
                        <a:pt x="32" y="100"/>
                      </a:lnTo>
                      <a:lnTo>
                        <a:pt x="44" y="100"/>
                      </a:lnTo>
                      <a:lnTo>
                        <a:pt x="32" y="10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866" name="Freeform 475"/>
                <p:cNvSpPr>
                  <a:spLocks/>
                </p:cNvSpPr>
                <p:nvPr/>
              </p:nvSpPr>
              <p:spPr bwMode="auto">
                <a:xfrm>
                  <a:off x="1070" y="3334"/>
                  <a:ext cx="636" cy="245"/>
                </a:xfrm>
                <a:custGeom>
                  <a:avLst/>
                  <a:gdLst>
                    <a:gd name="T0" fmla="*/ 45 w 636"/>
                    <a:gd name="T1" fmla="*/ 245 h 245"/>
                    <a:gd name="T2" fmla="*/ 45 w 636"/>
                    <a:gd name="T3" fmla="*/ 235 h 245"/>
                    <a:gd name="T4" fmla="*/ 42 w 636"/>
                    <a:gd name="T5" fmla="*/ 212 h 245"/>
                    <a:gd name="T6" fmla="*/ 34 w 636"/>
                    <a:gd name="T7" fmla="*/ 199 h 245"/>
                    <a:gd name="T8" fmla="*/ 16 w 636"/>
                    <a:gd name="T9" fmla="*/ 188 h 245"/>
                    <a:gd name="T10" fmla="*/ 6 w 636"/>
                    <a:gd name="T11" fmla="*/ 171 h 245"/>
                    <a:gd name="T12" fmla="*/ 0 w 636"/>
                    <a:gd name="T13" fmla="*/ 153 h 245"/>
                    <a:gd name="T14" fmla="*/ 0 w 636"/>
                    <a:gd name="T15" fmla="*/ 131 h 245"/>
                    <a:gd name="T16" fmla="*/ 13 w 636"/>
                    <a:gd name="T17" fmla="*/ 86 h 245"/>
                    <a:gd name="T18" fmla="*/ 40 w 636"/>
                    <a:gd name="T19" fmla="*/ 47 h 245"/>
                    <a:gd name="T20" fmla="*/ 49 w 636"/>
                    <a:gd name="T21" fmla="*/ 40 h 245"/>
                    <a:gd name="T22" fmla="*/ 60 w 636"/>
                    <a:gd name="T23" fmla="*/ 33 h 245"/>
                    <a:gd name="T24" fmla="*/ 81 w 636"/>
                    <a:gd name="T25" fmla="*/ 20 h 245"/>
                    <a:gd name="T26" fmla="*/ 101 w 636"/>
                    <a:gd name="T27" fmla="*/ 16 h 245"/>
                    <a:gd name="T28" fmla="*/ 130 w 636"/>
                    <a:gd name="T29" fmla="*/ 16 h 245"/>
                    <a:gd name="T30" fmla="*/ 149 w 636"/>
                    <a:gd name="T31" fmla="*/ 18 h 245"/>
                    <a:gd name="T32" fmla="*/ 176 w 636"/>
                    <a:gd name="T33" fmla="*/ 25 h 245"/>
                    <a:gd name="T34" fmla="*/ 202 w 636"/>
                    <a:gd name="T35" fmla="*/ 42 h 245"/>
                    <a:gd name="T36" fmla="*/ 214 w 636"/>
                    <a:gd name="T37" fmla="*/ 49 h 245"/>
                    <a:gd name="T38" fmla="*/ 239 w 636"/>
                    <a:gd name="T39" fmla="*/ 62 h 245"/>
                    <a:gd name="T40" fmla="*/ 263 w 636"/>
                    <a:gd name="T41" fmla="*/ 65 h 245"/>
                    <a:gd name="T42" fmla="*/ 302 w 636"/>
                    <a:gd name="T43" fmla="*/ 54 h 245"/>
                    <a:gd name="T44" fmla="*/ 334 w 636"/>
                    <a:gd name="T45" fmla="*/ 42 h 245"/>
                    <a:gd name="T46" fmla="*/ 356 w 636"/>
                    <a:gd name="T47" fmla="*/ 36 h 245"/>
                    <a:gd name="T48" fmla="*/ 376 w 636"/>
                    <a:gd name="T49" fmla="*/ 14 h 245"/>
                    <a:gd name="T50" fmla="*/ 392 w 636"/>
                    <a:gd name="T51" fmla="*/ 1 h 245"/>
                    <a:gd name="T52" fmla="*/ 423 w 636"/>
                    <a:gd name="T53" fmla="*/ 0 h 245"/>
                    <a:gd name="T54" fmla="*/ 437 w 636"/>
                    <a:gd name="T55" fmla="*/ 11 h 245"/>
                    <a:gd name="T56" fmla="*/ 453 w 636"/>
                    <a:gd name="T57" fmla="*/ 22 h 245"/>
                    <a:gd name="T58" fmla="*/ 467 w 636"/>
                    <a:gd name="T59" fmla="*/ 25 h 245"/>
                    <a:gd name="T60" fmla="*/ 480 w 636"/>
                    <a:gd name="T61" fmla="*/ 31 h 245"/>
                    <a:gd name="T62" fmla="*/ 494 w 636"/>
                    <a:gd name="T63" fmla="*/ 36 h 245"/>
                    <a:gd name="T64" fmla="*/ 509 w 636"/>
                    <a:gd name="T65" fmla="*/ 42 h 245"/>
                    <a:gd name="T66" fmla="*/ 514 w 636"/>
                    <a:gd name="T67" fmla="*/ 45 h 245"/>
                    <a:gd name="T68" fmla="*/ 532 w 636"/>
                    <a:gd name="T69" fmla="*/ 62 h 245"/>
                    <a:gd name="T70" fmla="*/ 538 w 636"/>
                    <a:gd name="T71" fmla="*/ 76 h 245"/>
                    <a:gd name="T72" fmla="*/ 541 w 636"/>
                    <a:gd name="T73" fmla="*/ 96 h 245"/>
                    <a:gd name="T74" fmla="*/ 541 w 636"/>
                    <a:gd name="T75" fmla="*/ 133 h 245"/>
                    <a:gd name="T76" fmla="*/ 545 w 636"/>
                    <a:gd name="T77" fmla="*/ 151 h 245"/>
                    <a:gd name="T78" fmla="*/ 550 w 636"/>
                    <a:gd name="T79" fmla="*/ 162 h 245"/>
                    <a:gd name="T80" fmla="*/ 570 w 636"/>
                    <a:gd name="T81" fmla="*/ 177 h 245"/>
                    <a:gd name="T82" fmla="*/ 588 w 636"/>
                    <a:gd name="T83" fmla="*/ 188 h 245"/>
                    <a:gd name="T84" fmla="*/ 600 w 636"/>
                    <a:gd name="T85" fmla="*/ 195 h 245"/>
                    <a:gd name="T86" fmla="*/ 626 w 636"/>
                    <a:gd name="T87" fmla="*/ 221 h 245"/>
                    <a:gd name="T88" fmla="*/ 636 w 636"/>
                    <a:gd name="T89" fmla="*/ 237 h 245"/>
                    <a:gd name="T90" fmla="*/ 636 w 636"/>
                    <a:gd name="T91" fmla="*/ 245 h 245"/>
                    <a:gd name="T92" fmla="*/ 45 w 636"/>
                    <a:gd name="T93" fmla="*/ 245 h 245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636" h="245">
                      <a:moveTo>
                        <a:pt x="45" y="245"/>
                      </a:moveTo>
                      <a:lnTo>
                        <a:pt x="45" y="235"/>
                      </a:lnTo>
                      <a:lnTo>
                        <a:pt x="42" y="212"/>
                      </a:lnTo>
                      <a:lnTo>
                        <a:pt x="34" y="199"/>
                      </a:lnTo>
                      <a:lnTo>
                        <a:pt x="16" y="188"/>
                      </a:lnTo>
                      <a:lnTo>
                        <a:pt x="6" y="171"/>
                      </a:lnTo>
                      <a:lnTo>
                        <a:pt x="0" y="153"/>
                      </a:lnTo>
                      <a:lnTo>
                        <a:pt x="0" y="131"/>
                      </a:lnTo>
                      <a:lnTo>
                        <a:pt x="13" y="86"/>
                      </a:lnTo>
                      <a:lnTo>
                        <a:pt x="40" y="47"/>
                      </a:lnTo>
                      <a:lnTo>
                        <a:pt x="49" y="40"/>
                      </a:lnTo>
                      <a:lnTo>
                        <a:pt x="60" y="33"/>
                      </a:lnTo>
                      <a:lnTo>
                        <a:pt x="81" y="20"/>
                      </a:lnTo>
                      <a:lnTo>
                        <a:pt x="101" y="16"/>
                      </a:lnTo>
                      <a:lnTo>
                        <a:pt x="130" y="16"/>
                      </a:lnTo>
                      <a:lnTo>
                        <a:pt x="149" y="18"/>
                      </a:lnTo>
                      <a:lnTo>
                        <a:pt x="176" y="25"/>
                      </a:lnTo>
                      <a:lnTo>
                        <a:pt x="202" y="42"/>
                      </a:lnTo>
                      <a:lnTo>
                        <a:pt x="214" y="49"/>
                      </a:lnTo>
                      <a:lnTo>
                        <a:pt x="239" y="62"/>
                      </a:lnTo>
                      <a:lnTo>
                        <a:pt x="263" y="65"/>
                      </a:lnTo>
                      <a:lnTo>
                        <a:pt x="302" y="54"/>
                      </a:lnTo>
                      <a:lnTo>
                        <a:pt x="334" y="42"/>
                      </a:lnTo>
                      <a:lnTo>
                        <a:pt x="356" y="36"/>
                      </a:lnTo>
                      <a:lnTo>
                        <a:pt x="376" y="14"/>
                      </a:lnTo>
                      <a:lnTo>
                        <a:pt x="392" y="1"/>
                      </a:lnTo>
                      <a:lnTo>
                        <a:pt x="423" y="0"/>
                      </a:lnTo>
                      <a:lnTo>
                        <a:pt x="437" y="11"/>
                      </a:lnTo>
                      <a:lnTo>
                        <a:pt x="453" y="22"/>
                      </a:lnTo>
                      <a:lnTo>
                        <a:pt x="467" y="25"/>
                      </a:lnTo>
                      <a:lnTo>
                        <a:pt x="480" y="31"/>
                      </a:lnTo>
                      <a:lnTo>
                        <a:pt x="494" y="36"/>
                      </a:lnTo>
                      <a:lnTo>
                        <a:pt x="509" y="42"/>
                      </a:lnTo>
                      <a:lnTo>
                        <a:pt x="514" y="45"/>
                      </a:lnTo>
                      <a:lnTo>
                        <a:pt x="532" y="62"/>
                      </a:lnTo>
                      <a:lnTo>
                        <a:pt x="538" y="76"/>
                      </a:lnTo>
                      <a:lnTo>
                        <a:pt x="541" y="96"/>
                      </a:lnTo>
                      <a:lnTo>
                        <a:pt x="541" y="133"/>
                      </a:lnTo>
                      <a:lnTo>
                        <a:pt x="545" y="151"/>
                      </a:lnTo>
                      <a:lnTo>
                        <a:pt x="550" y="162"/>
                      </a:lnTo>
                      <a:lnTo>
                        <a:pt x="570" y="177"/>
                      </a:lnTo>
                      <a:lnTo>
                        <a:pt x="588" y="188"/>
                      </a:lnTo>
                      <a:lnTo>
                        <a:pt x="600" y="195"/>
                      </a:lnTo>
                      <a:lnTo>
                        <a:pt x="626" y="221"/>
                      </a:lnTo>
                      <a:lnTo>
                        <a:pt x="636" y="237"/>
                      </a:lnTo>
                      <a:lnTo>
                        <a:pt x="636" y="245"/>
                      </a:lnTo>
                      <a:lnTo>
                        <a:pt x="45" y="245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867" name="Freeform 476"/>
                <p:cNvSpPr>
                  <a:spLocks/>
                </p:cNvSpPr>
                <p:nvPr/>
              </p:nvSpPr>
              <p:spPr bwMode="auto">
                <a:xfrm>
                  <a:off x="1070" y="3334"/>
                  <a:ext cx="636" cy="245"/>
                </a:xfrm>
                <a:custGeom>
                  <a:avLst/>
                  <a:gdLst>
                    <a:gd name="T0" fmla="*/ 45 w 636"/>
                    <a:gd name="T1" fmla="*/ 245 h 245"/>
                    <a:gd name="T2" fmla="*/ 45 w 636"/>
                    <a:gd name="T3" fmla="*/ 235 h 245"/>
                    <a:gd name="T4" fmla="*/ 42 w 636"/>
                    <a:gd name="T5" fmla="*/ 212 h 245"/>
                    <a:gd name="T6" fmla="*/ 34 w 636"/>
                    <a:gd name="T7" fmla="*/ 199 h 245"/>
                    <a:gd name="T8" fmla="*/ 16 w 636"/>
                    <a:gd name="T9" fmla="*/ 188 h 245"/>
                    <a:gd name="T10" fmla="*/ 6 w 636"/>
                    <a:gd name="T11" fmla="*/ 171 h 245"/>
                    <a:gd name="T12" fmla="*/ 0 w 636"/>
                    <a:gd name="T13" fmla="*/ 153 h 245"/>
                    <a:gd name="T14" fmla="*/ 0 w 636"/>
                    <a:gd name="T15" fmla="*/ 131 h 245"/>
                    <a:gd name="T16" fmla="*/ 13 w 636"/>
                    <a:gd name="T17" fmla="*/ 86 h 245"/>
                    <a:gd name="T18" fmla="*/ 40 w 636"/>
                    <a:gd name="T19" fmla="*/ 47 h 245"/>
                    <a:gd name="T20" fmla="*/ 49 w 636"/>
                    <a:gd name="T21" fmla="*/ 40 h 245"/>
                    <a:gd name="T22" fmla="*/ 60 w 636"/>
                    <a:gd name="T23" fmla="*/ 33 h 245"/>
                    <a:gd name="T24" fmla="*/ 81 w 636"/>
                    <a:gd name="T25" fmla="*/ 20 h 245"/>
                    <a:gd name="T26" fmla="*/ 101 w 636"/>
                    <a:gd name="T27" fmla="*/ 16 h 245"/>
                    <a:gd name="T28" fmla="*/ 130 w 636"/>
                    <a:gd name="T29" fmla="*/ 16 h 245"/>
                    <a:gd name="T30" fmla="*/ 149 w 636"/>
                    <a:gd name="T31" fmla="*/ 18 h 245"/>
                    <a:gd name="T32" fmla="*/ 176 w 636"/>
                    <a:gd name="T33" fmla="*/ 25 h 245"/>
                    <a:gd name="T34" fmla="*/ 202 w 636"/>
                    <a:gd name="T35" fmla="*/ 42 h 245"/>
                    <a:gd name="T36" fmla="*/ 214 w 636"/>
                    <a:gd name="T37" fmla="*/ 49 h 245"/>
                    <a:gd name="T38" fmla="*/ 239 w 636"/>
                    <a:gd name="T39" fmla="*/ 62 h 245"/>
                    <a:gd name="T40" fmla="*/ 263 w 636"/>
                    <a:gd name="T41" fmla="*/ 65 h 245"/>
                    <a:gd name="T42" fmla="*/ 302 w 636"/>
                    <a:gd name="T43" fmla="*/ 54 h 245"/>
                    <a:gd name="T44" fmla="*/ 334 w 636"/>
                    <a:gd name="T45" fmla="*/ 42 h 245"/>
                    <a:gd name="T46" fmla="*/ 356 w 636"/>
                    <a:gd name="T47" fmla="*/ 36 h 245"/>
                    <a:gd name="T48" fmla="*/ 376 w 636"/>
                    <a:gd name="T49" fmla="*/ 14 h 245"/>
                    <a:gd name="T50" fmla="*/ 392 w 636"/>
                    <a:gd name="T51" fmla="*/ 1 h 245"/>
                    <a:gd name="T52" fmla="*/ 423 w 636"/>
                    <a:gd name="T53" fmla="*/ 0 h 245"/>
                    <a:gd name="T54" fmla="*/ 437 w 636"/>
                    <a:gd name="T55" fmla="*/ 11 h 245"/>
                    <a:gd name="T56" fmla="*/ 453 w 636"/>
                    <a:gd name="T57" fmla="*/ 22 h 245"/>
                    <a:gd name="T58" fmla="*/ 467 w 636"/>
                    <a:gd name="T59" fmla="*/ 25 h 245"/>
                    <a:gd name="T60" fmla="*/ 480 w 636"/>
                    <a:gd name="T61" fmla="*/ 31 h 245"/>
                    <a:gd name="T62" fmla="*/ 494 w 636"/>
                    <a:gd name="T63" fmla="*/ 36 h 245"/>
                    <a:gd name="T64" fmla="*/ 509 w 636"/>
                    <a:gd name="T65" fmla="*/ 42 h 245"/>
                    <a:gd name="T66" fmla="*/ 514 w 636"/>
                    <a:gd name="T67" fmla="*/ 45 h 245"/>
                    <a:gd name="T68" fmla="*/ 532 w 636"/>
                    <a:gd name="T69" fmla="*/ 62 h 245"/>
                    <a:gd name="T70" fmla="*/ 538 w 636"/>
                    <a:gd name="T71" fmla="*/ 76 h 245"/>
                    <a:gd name="T72" fmla="*/ 541 w 636"/>
                    <a:gd name="T73" fmla="*/ 96 h 245"/>
                    <a:gd name="T74" fmla="*/ 541 w 636"/>
                    <a:gd name="T75" fmla="*/ 133 h 245"/>
                    <a:gd name="T76" fmla="*/ 545 w 636"/>
                    <a:gd name="T77" fmla="*/ 151 h 245"/>
                    <a:gd name="T78" fmla="*/ 550 w 636"/>
                    <a:gd name="T79" fmla="*/ 162 h 245"/>
                    <a:gd name="T80" fmla="*/ 570 w 636"/>
                    <a:gd name="T81" fmla="*/ 177 h 245"/>
                    <a:gd name="T82" fmla="*/ 588 w 636"/>
                    <a:gd name="T83" fmla="*/ 188 h 245"/>
                    <a:gd name="T84" fmla="*/ 600 w 636"/>
                    <a:gd name="T85" fmla="*/ 195 h 245"/>
                    <a:gd name="T86" fmla="*/ 626 w 636"/>
                    <a:gd name="T87" fmla="*/ 221 h 245"/>
                    <a:gd name="T88" fmla="*/ 636 w 636"/>
                    <a:gd name="T89" fmla="*/ 237 h 245"/>
                    <a:gd name="T90" fmla="*/ 636 w 636"/>
                    <a:gd name="T91" fmla="*/ 245 h 245"/>
                    <a:gd name="T92" fmla="*/ 45 w 636"/>
                    <a:gd name="T93" fmla="*/ 245 h 245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636" h="245">
                      <a:moveTo>
                        <a:pt x="45" y="245"/>
                      </a:moveTo>
                      <a:lnTo>
                        <a:pt x="45" y="235"/>
                      </a:lnTo>
                      <a:lnTo>
                        <a:pt x="42" y="212"/>
                      </a:lnTo>
                      <a:lnTo>
                        <a:pt x="34" y="199"/>
                      </a:lnTo>
                      <a:lnTo>
                        <a:pt x="16" y="188"/>
                      </a:lnTo>
                      <a:lnTo>
                        <a:pt x="6" y="171"/>
                      </a:lnTo>
                      <a:lnTo>
                        <a:pt x="0" y="153"/>
                      </a:lnTo>
                      <a:lnTo>
                        <a:pt x="0" y="131"/>
                      </a:lnTo>
                      <a:lnTo>
                        <a:pt x="13" y="86"/>
                      </a:lnTo>
                      <a:lnTo>
                        <a:pt x="40" y="47"/>
                      </a:lnTo>
                      <a:lnTo>
                        <a:pt x="49" y="40"/>
                      </a:lnTo>
                      <a:lnTo>
                        <a:pt x="60" y="33"/>
                      </a:lnTo>
                      <a:lnTo>
                        <a:pt x="81" y="20"/>
                      </a:lnTo>
                      <a:lnTo>
                        <a:pt x="101" y="16"/>
                      </a:lnTo>
                      <a:lnTo>
                        <a:pt x="130" y="16"/>
                      </a:lnTo>
                      <a:lnTo>
                        <a:pt x="149" y="18"/>
                      </a:lnTo>
                      <a:lnTo>
                        <a:pt x="176" y="25"/>
                      </a:lnTo>
                      <a:lnTo>
                        <a:pt x="202" y="42"/>
                      </a:lnTo>
                      <a:lnTo>
                        <a:pt x="214" y="49"/>
                      </a:lnTo>
                      <a:lnTo>
                        <a:pt x="239" y="62"/>
                      </a:lnTo>
                      <a:lnTo>
                        <a:pt x="263" y="65"/>
                      </a:lnTo>
                      <a:lnTo>
                        <a:pt x="302" y="54"/>
                      </a:lnTo>
                      <a:lnTo>
                        <a:pt x="334" y="42"/>
                      </a:lnTo>
                      <a:lnTo>
                        <a:pt x="356" y="36"/>
                      </a:lnTo>
                      <a:lnTo>
                        <a:pt x="376" y="14"/>
                      </a:lnTo>
                      <a:lnTo>
                        <a:pt x="392" y="1"/>
                      </a:lnTo>
                      <a:lnTo>
                        <a:pt x="423" y="0"/>
                      </a:lnTo>
                      <a:lnTo>
                        <a:pt x="437" y="11"/>
                      </a:lnTo>
                      <a:lnTo>
                        <a:pt x="453" y="22"/>
                      </a:lnTo>
                      <a:lnTo>
                        <a:pt x="467" y="25"/>
                      </a:lnTo>
                      <a:lnTo>
                        <a:pt x="480" y="31"/>
                      </a:lnTo>
                      <a:lnTo>
                        <a:pt x="494" y="36"/>
                      </a:lnTo>
                      <a:lnTo>
                        <a:pt x="509" y="42"/>
                      </a:lnTo>
                      <a:lnTo>
                        <a:pt x="514" y="45"/>
                      </a:lnTo>
                      <a:lnTo>
                        <a:pt x="532" y="62"/>
                      </a:lnTo>
                      <a:lnTo>
                        <a:pt x="538" y="76"/>
                      </a:lnTo>
                      <a:lnTo>
                        <a:pt x="541" y="96"/>
                      </a:lnTo>
                      <a:lnTo>
                        <a:pt x="541" y="133"/>
                      </a:lnTo>
                      <a:lnTo>
                        <a:pt x="545" y="151"/>
                      </a:lnTo>
                      <a:lnTo>
                        <a:pt x="550" y="162"/>
                      </a:lnTo>
                      <a:lnTo>
                        <a:pt x="570" y="177"/>
                      </a:lnTo>
                      <a:lnTo>
                        <a:pt x="588" y="188"/>
                      </a:lnTo>
                      <a:lnTo>
                        <a:pt x="600" y="195"/>
                      </a:lnTo>
                      <a:lnTo>
                        <a:pt x="626" y="221"/>
                      </a:lnTo>
                      <a:lnTo>
                        <a:pt x="636" y="237"/>
                      </a:lnTo>
                      <a:lnTo>
                        <a:pt x="636" y="245"/>
                      </a:lnTo>
                      <a:lnTo>
                        <a:pt x="45" y="24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868" name="Freeform 477"/>
                <p:cNvSpPr>
                  <a:spLocks/>
                </p:cNvSpPr>
                <p:nvPr/>
              </p:nvSpPr>
              <p:spPr bwMode="auto">
                <a:xfrm>
                  <a:off x="1043" y="2558"/>
                  <a:ext cx="532" cy="443"/>
                </a:xfrm>
                <a:custGeom>
                  <a:avLst/>
                  <a:gdLst>
                    <a:gd name="T0" fmla="*/ 376 w 532"/>
                    <a:gd name="T1" fmla="*/ 117 h 443"/>
                    <a:gd name="T2" fmla="*/ 344 w 532"/>
                    <a:gd name="T3" fmla="*/ 121 h 443"/>
                    <a:gd name="T4" fmla="*/ 318 w 532"/>
                    <a:gd name="T5" fmla="*/ 121 h 443"/>
                    <a:gd name="T6" fmla="*/ 304 w 532"/>
                    <a:gd name="T7" fmla="*/ 125 h 443"/>
                    <a:gd name="T8" fmla="*/ 322 w 532"/>
                    <a:gd name="T9" fmla="*/ 136 h 443"/>
                    <a:gd name="T10" fmla="*/ 349 w 532"/>
                    <a:gd name="T11" fmla="*/ 147 h 443"/>
                    <a:gd name="T12" fmla="*/ 372 w 532"/>
                    <a:gd name="T13" fmla="*/ 156 h 443"/>
                    <a:gd name="T14" fmla="*/ 394 w 532"/>
                    <a:gd name="T15" fmla="*/ 161 h 443"/>
                    <a:gd name="T16" fmla="*/ 424 w 532"/>
                    <a:gd name="T17" fmla="*/ 167 h 443"/>
                    <a:gd name="T18" fmla="*/ 441 w 532"/>
                    <a:gd name="T19" fmla="*/ 163 h 443"/>
                    <a:gd name="T20" fmla="*/ 451 w 532"/>
                    <a:gd name="T21" fmla="*/ 150 h 443"/>
                    <a:gd name="T22" fmla="*/ 468 w 532"/>
                    <a:gd name="T23" fmla="*/ 134 h 443"/>
                    <a:gd name="T24" fmla="*/ 484 w 532"/>
                    <a:gd name="T25" fmla="*/ 136 h 443"/>
                    <a:gd name="T26" fmla="*/ 493 w 532"/>
                    <a:gd name="T27" fmla="*/ 145 h 443"/>
                    <a:gd name="T28" fmla="*/ 487 w 532"/>
                    <a:gd name="T29" fmla="*/ 167 h 443"/>
                    <a:gd name="T30" fmla="*/ 482 w 532"/>
                    <a:gd name="T31" fmla="*/ 178 h 443"/>
                    <a:gd name="T32" fmla="*/ 487 w 532"/>
                    <a:gd name="T33" fmla="*/ 187 h 443"/>
                    <a:gd name="T34" fmla="*/ 502 w 532"/>
                    <a:gd name="T35" fmla="*/ 196 h 443"/>
                    <a:gd name="T36" fmla="*/ 514 w 532"/>
                    <a:gd name="T37" fmla="*/ 202 h 443"/>
                    <a:gd name="T38" fmla="*/ 516 w 532"/>
                    <a:gd name="T39" fmla="*/ 216 h 443"/>
                    <a:gd name="T40" fmla="*/ 511 w 532"/>
                    <a:gd name="T41" fmla="*/ 227 h 443"/>
                    <a:gd name="T42" fmla="*/ 502 w 532"/>
                    <a:gd name="T43" fmla="*/ 242 h 443"/>
                    <a:gd name="T44" fmla="*/ 496 w 532"/>
                    <a:gd name="T45" fmla="*/ 258 h 443"/>
                    <a:gd name="T46" fmla="*/ 500 w 532"/>
                    <a:gd name="T47" fmla="*/ 273 h 443"/>
                    <a:gd name="T48" fmla="*/ 514 w 532"/>
                    <a:gd name="T49" fmla="*/ 284 h 443"/>
                    <a:gd name="T50" fmla="*/ 532 w 532"/>
                    <a:gd name="T51" fmla="*/ 287 h 443"/>
                    <a:gd name="T52" fmla="*/ 502 w 532"/>
                    <a:gd name="T53" fmla="*/ 291 h 443"/>
                    <a:gd name="T54" fmla="*/ 477 w 532"/>
                    <a:gd name="T55" fmla="*/ 297 h 443"/>
                    <a:gd name="T56" fmla="*/ 442 w 532"/>
                    <a:gd name="T57" fmla="*/ 302 h 443"/>
                    <a:gd name="T58" fmla="*/ 383 w 532"/>
                    <a:gd name="T59" fmla="*/ 320 h 443"/>
                    <a:gd name="T60" fmla="*/ 333 w 532"/>
                    <a:gd name="T61" fmla="*/ 341 h 443"/>
                    <a:gd name="T62" fmla="*/ 297 w 532"/>
                    <a:gd name="T63" fmla="*/ 357 h 443"/>
                    <a:gd name="T64" fmla="*/ 263 w 532"/>
                    <a:gd name="T65" fmla="*/ 372 h 443"/>
                    <a:gd name="T66" fmla="*/ 203 w 532"/>
                    <a:gd name="T67" fmla="*/ 394 h 443"/>
                    <a:gd name="T68" fmla="*/ 131 w 532"/>
                    <a:gd name="T69" fmla="*/ 412 h 443"/>
                    <a:gd name="T70" fmla="*/ 65 w 532"/>
                    <a:gd name="T71" fmla="*/ 430 h 443"/>
                    <a:gd name="T72" fmla="*/ 0 w 532"/>
                    <a:gd name="T73" fmla="*/ 443 h 443"/>
                    <a:gd name="T74" fmla="*/ 6 w 532"/>
                    <a:gd name="T75" fmla="*/ 397 h 443"/>
                    <a:gd name="T76" fmla="*/ 7 w 532"/>
                    <a:gd name="T77" fmla="*/ 362 h 443"/>
                    <a:gd name="T78" fmla="*/ 16 w 532"/>
                    <a:gd name="T79" fmla="*/ 326 h 443"/>
                    <a:gd name="T80" fmla="*/ 16 w 532"/>
                    <a:gd name="T81" fmla="*/ 300 h 443"/>
                    <a:gd name="T82" fmla="*/ 9 w 532"/>
                    <a:gd name="T83" fmla="*/ 282 h 443"/>
                    <a:gd name="T84" fmla="*/ 2 w 532"/>
                    <a:gd name="T85" fmla="*/ 262 h 443"/>
                    <a:gd name="T86" fmla="*/ 18 w 532"/>
                    <a:gd name="T87" fmla="*/ 233 h 443"/>
                    <a:gd name="T88" fmla="*/ 29 w 532"/>
                    <a:gd name="T89" fmla="*/ 214 h 443"/>
                    <a:gd name="T90" fmla="*/ 43 w 532"/>
                    <a:gd name="T91" fmla="*/ 194 h 443"/>
                    <a:gd name="T92" fmla="*/ 60 w 532"/>
                    <a:gd name="T93" fmla="*/ 160 h 443"/>
                    <a:gd name="T94" fmla="*/ 83 w 532"/>
                    <a:gd name="T95" fmla="*/ 127 h 443"/>
                    <a:gd name="T96" fmla="*/ 101 w 532"/>
                    <a:gd name="T97" fmla="*/ 96 h 443"/>
                    <a:gd name="T98" fmla="*/ 122 w 532"/>
                    <a:gd name="T99" fmla="*/ 52 h 443"/>
                    <a:gd name="T100" fmla="*/ 160 w 532"/>
                    <a:gd name="T101" fmla="*/ 0 h 443"/>
                    <a:gd name="T102" fmla="*/ 175 w 532"/>
                    <a:gd name="T103" fmla="*/ 41 h 443"/>
                    <a:gd name="T104" fmla="*/ 196 w 532"/>
                    <a:gd name="T105" fmla="*/ 57 h 443"/>
                    <a:gd name="T106" fmla="*/ 220 w 532"/>
                    <a:gd name="T107" fmla="*/ 64 h 443"/>
                    <a:gd name="T108" fmla="*/ 243 w 532"/>
                    <a:gd name="T109" fmla="*/ 68 h 443"/>
                    <a:gd name="T110" fmla="*/ 284 w 532"/>
                    <a:gd name="T111" fmla="*/ 75 h 443"/>
                    <a:gd name="T112" fmla="*/ 302 w 532"/>
                    <a:gd name="T113" fmla="*/ 79 h 443"/>
                    <a:gd name="T114" fmla="*/ 320 w 532"/>
                    <a:gd name="T115" fmla="*/ 85 h 443"/>
                    <a:gd name="T116" fmla="*/ 335 w 532"/>
                    <a:gd name="T117" fmla="*/ 92 h 443"/>
                    <a:gd name="T118" fmla="*/ 376 w 532"/>
                    <a:gd name="T119" fmla="*/ 117 h 443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532" h="443">
                      <a:moveTo>
                        <a:pt x="376" y="117"/>
                      </a:moveTo>
                      <a:lnTo>
                        <a:pt x="344" y="121"/>
                      </a:lnTo>
                      <a:lnTo>
                        <a:pt x="318" y="121"/>
                      </a:lnTo>
                      <a:lnTo>
                        <a:pt x="304" y="125"/>
                      </a:lnTo>
                      <a:lnTo>
                        <a:pt x="322" y="136"/>
                      </a:lnTo>
                      <a:lnTo>
                        <a:pt x="349" y="147"/>
                      </a:lnTo>
                      <a:lnTo>
                        <a:pt x="372" y="156"/>
                      </a:lnTo>
                      <a:lnTo>
                        <a:pt x="394" y="161"/>
                      </a:lnTo>
                      <a:lnTo>
                        <a:pt x="424" y="167"/>
                      </a:lnTo>
                      <a:lnTo>
                        <a:pt x="441" y="163"/>
                      </a:lnTo>
                      <a:lnTo>
                        <a:pt x="451" y="150"/>
                      </a:lnTo>
                      <a:lnTo>
                        <a:pt x="468" y="134"/>
                      </a:lnTo>
                      <a:lnTo>
                        <a:pt x="484" y="136"/>
                      </a:lnTo>
                      <a:lnTo>
                        <a:pt x="493" y="145"/>
                      </a:lnTo>
                      <a:lnTo>
                        <a:pt x="487" y="167"/>
                      </a:lnTo>
                      <a:lnTo>
                        <a:pt x="482" y="178"/>
                      </a:lnTo>
                      <a:lnTo>
                        <a:pt x="487" y="187"/>
                      </a:lnTo>
                      <a:lnTo>
                        <a:pt x="502" y="196"/>
                      </a:lnTo>
                      <a:lnTo>
                        <a:pt x="514" y="202"/>
                      </a:lnTo>
                      <a:lnTo>
                        <a:pt x="516" y="216"/>
                      </a:lnTo>
                      <a:lnTo>
                        <a:pt x="511" y="227"/>
                      </a:lnTo>
                      <a:lnTo>
                        <a:pt x="502" y="242"/>
                      </a:lnTo>
                      <a:lnTo>
                        <a:pt x="496" y="258"/>
                      </a:lnTo>
                      <a:lnTo>
                        <a:pt x="500" y="273"/>
                      </a:lnTo>
                      <a:lnTo>
                        <a:pt x="514" y="284"/>
                      </a:lnTo>
                      <a:lnTo>
                        <a:pt x="532" y="287"/>
                      </a:lnTo>
                      <a:lnTo>
                        <a:pt x="502" y="291"/>
                      </a:lnTo>
                      <a:lnTo>
                        <a:pt x="477" y="297"/>
                      </a:lnTo>
                      <a:lnTo>
                        <a:pt x="442" y="302"/>
                      </a:lnTo>
                      <a:lnTo>
                        <a:pt x="383" y="320"/>
                      </a:lnTo>
                      <a:lnTo>
                        <a:pt x="333" y="341"/>
                      </a:lnTo>
                      <a:lnTo>
                        <a:pt x="297" y="357"/>
                      </a:lnTo>
                      <a:lnTo>
                        <a:pt x="263" y="372"/>
                      </a:lnTo>
                      <a:lnTo>
                        <a:pt x="203" y="394"/>
                      </a:lnTo>
                      <a:lnTo>
                        <a:pt x="131" y="412"/>
                      </a:lnTo>
                      <a:lnTo>
                        <a:pt x="65" y="430"/>
                      </a:lnTo>
                      <a:lnTo>
                        <a:pt x="0" y="443"/>
                      </a:lnTo>
                      <a:lnTo>
                        <a:pt x="6" y="397"/>
                      </a:lnTo>
                      <a:lnTo>
                        <a:pt x="7" y="362"/>
                      </a:lnTo>
                      <a:lnTo>
                        <a:pt x="16" y="326"/>
                      </a:lnTo>
                      <a:lnTo>
                        <a:pt x="16" y="300"/>
                      </a:lnTo>
                      <a:lnTo>
                        <a:pt x="9" y="282"/>
                      </a:lnTo>
                      <a:lnTo>
                        <a:pt x="2" y="262"/>
                      </a:lnTo>
                      <a:lnTo>
                        <a:pt x="18" y="233"/>
                      </a:lnTo>
                      <a:lnTo>
                        <a:pt x="29" y="214"/>
                      </a:lnTo>
                      <a:lnTo>
                        <a:pt x="43" y="194"/>
                      </a:lnTo>
                      <a:lnTo>
                        <a:pt x="60" y="160"/>
                      </a:lnTo>
                      <a:lnTo>
                        <a:pt x="83" y="127"/>
                      </a:lnTo>
                      <a:lnTo>
                        <a:pt x="101" y="96"/>
                      </a:lnTo>
                      <a:lnTo>
                        <a:pt x="122" y="52"/>
                      </a:lnTo>
                      <a:lnTo>
                        <a:pt x="160" y="0"/>
                      </a:lnTo>
                      <a:lnTo>
                        <a:pt x="175" y="41"/>
                      </a:lnTo>
                      <a:lnTo>
                        <a:pt x="196" y="57"/>
                      </a:lnTo>
                      <a:lnTo>
                        <a:pt x="220" y="64"/>
                      </a:lnTo>
                      <a:lnTo>
                        <a:pt x="243" y="68"/>
                      </a:lnTo>
                      <a:lnTo>
                        <a:pt x="284" y="75"/>
                      </a:lnTo>
                      <a:lnTo>
                        <a:pt x="302" y="79"/>
                      </a:lnTo>
                      <a:lnTo>
                        <a:pt x="320" y="85"/>
                      </a:lnTo>
                      <a:lnTo>
                        <a:pt x="335" y="92"/>
                      </a:lnTo>
                      <a:lnTo>
                        <a:pt x="376" y="117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869" name="Freeform 478"/>
                <p:cNvSpPr>
                  <a:spLocks/>
                </p:cNvSpPr>
                <p:nvPr/>
              </p:nvSpPr>
              <p:spPr bwMode="auto">
                <a:xfrm>
                  <a:off x="1043" y="2558"/>
                  <a:ext cx="532" cy="443"/>
                </a:xfrm>
                <a:custGeom>
                  <a:avLst/>
                  <a:gdLst>
                    <a:gd name="T0" fmla="*/ 376 w 532"/>
                    <a:gd name="T1" fmla="*/ 117 h 443"/>
                    <a:gd name="T2" fmla="*/ 344 w 532"/>
                    <a:gd name="T3" fmla="*/ 121 h 443"/>
                    <a:gd name="T4" fmla="*/ 318 w 532"/>
                    <a:gd name="T5" fmla="*/ 121 h 443"/>
                    <a:gd name="T6" fmla="*/ 304 w 532"/>
                    <a:gd name="T7" fmla="*/ 125 h 443"/>
                    <a:gd name="T8" fmla="*/ 322 w 532"/>
                    <a:gd name="T9" fmla="*/ 136 h 443"/>
                    <a:gd name="T10" fmla="*/ 349 w 532"/>
                    <a:gd name="T11" fmla="*/ 147 h 443"/>
                    <a:gd name="T12" fmla="*/ 372 w 532"/>
                    <a:gd name="T13" fmla="*/ 156 h 443"/>
                    <a:gd name="T14" fmla="*/ 394 w 532"/>
                    <a:gd name="T15" fmla="*/ 161 h 443"/>
                    <a:gd name="T16" fmla="*/ 424 w 532"/>
                    <a:gd name="T17" fmla="*/ 167 h 443"/>
                    <a:gd name="T18" fmla="*/ 441 w 532"/>
                    <a:gd name="T19" fmla="*/ 163 h 443"/>
                    <a:gd name="T20" fmla="*/ 451 w 532"/>
                    <a:gd name="T21" fmla="*/ 150 h 443"/>
                    <a:gd name="T22" fmla="*/ 468 w 532"/>
                    <a:gd name="T23" fmla="*/ 134 h 443"/>
                    <a:gd name="T24" fmla="*/ 484 w 532"/>
                    <a:gd name="T25" fmla="*/ 136 h 443"/>
                    <a:gd name="T26" fmla="*/ 493 w 532"/>
                    <a:gd name="T27" fmla="*/ 145 h 443"/>
                    <a:gd name="T28" fmla="*/ 487 w 532"/>
                    <a:gd name="T29" fmla="*/ 167 h 443"/>
                    <a:gd name="T30" fmla="*/ 482 w 532"/>
                    <a:gd name="T31" fmla="*/ 178 h 443"/>
                    <a:gd name="T32" fmla="*/ 487 w 532"/>
                    <a:gd name="T33" fmla="*/ 187 h 443"/>
                    <a:gd name="T34" fmla="*/ 502 w 532"/>
                    <a:gd name="T35" fmla="*/ 196 h 443"/>
                    <a:gd name="T36" fmla="*/ 514 w 532"/>
                    <a:gd name="T37" fmla="*/ 202 h 443"/>
                    <a:gd name="T38" fmla="*/ 516 w 532"/>
                    <a:gd name="T39" fmla="*/ 216 h 443"/>
                    <a:gd name="T40" fmla="*/ 511 w 532"/>
                    <a:gd name="T41" fmla="*/ 227 h 443"/>
                    <a:gd name="T42" fmla="*/ 502 w 532"/>
                    <a:gd name="T43" fmla="*/ 242 h 443"/>
                    <a:gd name="T44" fmla="*/ 496 w 532"/>
                    <a:gd name="T45" fmla="*/ 258 h 443"/>
                    <a:gd name="T46" fmla="*/ 500 w 532"/>
                    <a:gd name="T47" fmla="*/ 273 h 443"/>
                    <a:gd name="T48" fmla="*/ 514 w 532"/>
                    <a:gd name="T49" fmla="*/ 284 h 443"/>
                    <a:gd name="T50" fmla="*/ 532 w 532"/>
                    <a:gd name="T51" fmla="*/ 287 h 443"/>
                    <a:gd name="T52" fmla="*/ 502 w 532"/>
                    <a:gd name="T53" fmla="*/ 291 h 443"/>
                    <a:gd name="T54" fmla="*/ 477 w 532"/>
                    <a:gd name="T55" fmla="*/ 297 h 443"/>
                    <a:gd name="T56" fmla="*/ 442 w 532"/>
                    <a:gd name="T57" fmla="*/ 302 h 443"/>
                    <a:gd name="T58" fmla="*/ 383 w 532"/>
                    <a:gd name="T59" fmla="*/ 320 h 443"/>
                    <a:gd name="T60" fmla="*/ 333 w 532"/>
                    <a:gd name="T61" fmla="*/ 341 h 443"/>
                    <a:gd name="T62" fmla="*/ 297 w 532"/>
                    <a:gd name="T63" fmla="*/ 357 h 443"/>
                    <a:gd name="T64" fmla="*/ 263 w 532"/>
                    <a:gd name="T65" fmla="*/ 372 h 443"/>
                    <a:gd name="T66" fmla="*/ 203 w 532"/>
                    <a:gd name="T67" fmla="*/ 394 h 443"/>
                    <a:gd name="T68" fmla="*/ 131 w 532"/>
                    <a:gd name="T69" fmla="*/ 412 h 443"/>
                    <a:gd name="T70" fmla="*/ 65 w 532"/>
                    <a:gd name="T71" fmla="*/ 430 h 443"/>
                    <a:gd name="T72" fmla="*/ 0 w 532"/>
                    <a:gd name="T73" fmla="*/ 443 h 443"/>
                    <a:gd name="T74" fmla="*/ 6 w 532"/>
                    <a:gd name="T75" fmla="*/ 397 h 443"/>
                    <a:gd name="T76" fmla="*/ 7 w 532"/>
                    <a:gd name="T77" fmla="*/ 362 h 443"/>
                    <a:gd name="T78" fmla="*/ 16 w 532"/>
                    <a:gd name="T79" fmla="*/ 326 h 443"/>
                    <a:gd name="T80" fmla="*/ 16 w 532"/>
                    <a:gd name="T81" fmla="*/ 300 h 443"/>
                    <a:gd name="T82" fmla="*/ 9 w 532"/>
                    <a:gd name="T83" fmla="*/ 282 h 443"/>
                    <a:gd name="T84" fmla="*/ 2 w 532"/>
                    <a:gd name="T85" fmla="*/ 262 h 443"/>
                    <a:gd name="T86" fmla="*/ 18 w 532"/>
                    <a:gd name="T87" fmla="*/ 233 h 443"/>
                    <a:gd name="T88" fmla="*/ 29 w 532"/>
                    <a:gd name="T89" fmla="*/ 214 h 443"/>
                    <a:gd name="T90" fmla="*/ 43 w 532"/>
                    <a:gd name="T91" fmla="*/ 194 h 443"/>
                    <a:gd name="T92" fmla="*/ 60 w 532"/>
                    <a:gd name="T93" fmla="*/ 160 h 443"/>
                    <a:gd name="T94" fmla="*/ 83 w 532"/>
                    <a:gd name="T95" fmla="*/ 127 h 443"/>
                    <a:gd name="T96" fmla="*/ 101 w 532"/>
                    <a:gd name="T97" fmla="*/ 96 h 443"/>
                    <a:gd name="T98" fmla="*/ 122 w 532"/>
                    <a:gd name="T99" fmla="*/ 52 h 443"/>
                    <a:gd name="T100" fmla="*/ 160 w 532"/>
                    <a:gd name="T101" fmla="*/ 0 h 443"/>
                    <a:gd name="T102" fmla="*/ 175 w 532"/>
                    <a:gd name="T103" fmla="*/ 41 h 443"/>
                    <a:gd name="T104" fmla="*/ 196 w 532"/>
                    <a:gd name="T105" fmla="*/ 57 h 443"/>
                    <a:gd name="T106" fmla="*/ 220 w 532"/>
                    <a:gd name="T107" fmla="*/ 64 h 443"/>
                    <a:gd name="T108" fmla="*/ 243 w 532"/>
                    <a:gd name="T109" fmla="*/ 68 h 443"/>
                    <a:gd name="T110" fmla="*/ 284 w 532"/>
                    <a:gd name="T111" fmla="*/ 75 h 443"/>
                    <a:gd name="T112" fmla="*/ 302 w 532"/>
                    <a:gd name="T113" fmla="*/ 79 h 443"/>
                    <a:gd name="T114" fmla="*/ 320 w 532"/>
                    <a:gd name="T115" fmla="*/ 85 h 443"/>
                    <a:gd name="T116" fmla="*/ 335 w 532"/>
                    <a:gd name="T117" fmla="*/ 92 h 443"/>
                    <a:gd name="T118" fmla="*/ 376 w 532"/>
                    <a:gd name="T119" fmla="*/ 117 h 443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532" h="443">
                      <a:moveTo>
                        <a:pt x="376" y="117"/>
                      </a:moveTo>
                      <a:lnTo>
                        <a:pt x="344" y="121"/>
                      </a:lnTo>
                      <a:lnTo>
                        <a:pt x="318" y="121"/>
                      </a:lnTo>
                      <a:lnTo>
                        <a:pt x="304" y="125"/>
                      </a:lnTo>
                      <a:lnTo>
                        <a:pt x="322" y="136"/>
                      </a:lnTo>
                      <a:lnTo>
                        <a:pt x="349" y="147"/>
                      </a:lnTo>
                      <a:lnTo>
                        <a:pt x="372" y="156"/>
                      </a:lnTo>
                      <a:lnTo>
                        <a:pt x="394" y="161"/>
                      </a:lnTo>
                      <a:lnTo>
                        <a:pt x="424" y="167"/>
                      </a:lnTo>
                      <a:lnTo>
                        <a:pt x="441" y="163"/>
                      </a:lnTo>
                      <a:lnTo>
                        <a:pt x="451" y="150"/>
                      </a:lnTo>
                      <a:lnTo>
                        <a:pt x="468" y="134"/>
                      </a:lnTo>
                      <a:lnTo>
                        <a:pt x="484" y="136"/>
                      </a:lnTo>
                      <a:lnTo>
                        <a:pt x="493" y="145"/>
                      </a:lnTo>
                      <a:lnTo>
                        <a:pt x="487" y="167"/>
                      </a:lnTo>
                      <a:lnTo>
                        <a:pt x="482" y="178"/>
                      </a:lnTo>
                      <a:lnTo>
                        <a:pt x="487" y="187"/>
                      </a:lnTo>
                      <a:lnTo>
                        <a:pt x="502" y="196"/>
                      </a:lnTo>
                      <a:lnTo>
                        <a:pt x="514" y="202"/>
                      </a:lnTo>
                      <a:lnTo>
                        <a:pt x="516" y="216"/>
                      </a:lnTo>
                      <a:lnTo>
                        <a:pt x="511" y="227"/>
                      </a:lnTo>
                      <a:lnTo>
                        <a:pt x="502" y="242"/>
                      </a:lnTo>
                      <a:lnTo>
                        <a:pt x="496" y="258"/>
                      </a:lnTo>
                      <a:lnTo>
                        <a:pt x="500" y="273"/>
                      </a:lnTo>
                      <a:lnTo>
                        <a:pt x="514" y="284"/>
                      </a:lnTo>
                      <a:lnTo>
                        <a:pt x="532" y="287"/>
                      </a:lnTo>
                      <a:lnTo>
                        <a:pt x="502" y="291"/>
                      </a:lnTo>
                      <a:lnTo>
                        <a:pt x="477" y="297"/>
                      </a:lnTo>
                      <a:lnTo>
                        <a:pt x="442" y="302"/>
                      </a:lnTo>
                      <a:lnTo>
                        <a:pt x="383" y="320"/>
                      </a:lnTo>
                      <a:lnTo>
                        <a:pt x="333" y="341"/>
                      </a:lnTo>
                      <a:lnTo>
                        <a:pt x="297" y="357"/>
                      </a:lnTo>
                      <a:lnTo>
                        <a:pt x="263" y="372"/>
                      </a:lnTo>
                      <a:lnTo>
                        <a:pt x="203" y="394"/>
                      </a:lnTo>
                      <a:lnTo>
                        <a:pt x="131" y="412"/>
                      </a:lnTo>
                      <a:lnTo>
                        <a:pt x="65" y="430"/>
                      </a:lnTo>
                      <a:lnTo>
                        <a:pt x="0" y="443"/>
                      </a:lnTo>
                      <a:lnTo>
                        <a:pt x="6" y="397"/>
                      </a:lnTo>
                      <a:lnTo>
                        <a:pt x="7" y="362"/>
                      </a:lnTo>
                      <a:lnTo>
                        <a:pt x="16" y="326"/>
                      </a:lnTo>
                      <a:lnTo>
                        <a:pt x="16" y="300"/>
                      </a:lnTo>
                      <a:lnTo>
                        <a:pt x="9" y="282"/>
                      </a:lnTo>
                      <a:lnTo>
                        <a:pt x="2" y="262"/>
                      </a:lnTo>
                      <a:lnTo>
                        <a:pt x="18" y="233"/>
                      </a:lnTo>
                      <a:lnTo>
                        <a:pt x="29" y="214"/>
                      </a:lnTo>
                      <a:lnTo>
                        <a:pt x="43" y="194"/>
                      </a:lnTo>
                      <a:lnTo>
                        <a:pt x="60" y="160"/>
                      </a:lnTo>
                      <a:lnTo>
                        <a:pt x="83" y="127"/>
                      </a:lnTo>
                      <a:lnTo>
                        <a:pt x="101" y="96"/>
                      </a:lnTo>
                      <a:lnTo>
                        <a:pt x="122" y="52"/>
                      </a:lnTo>
                      <a:lnTo>
                        <a:pt x="160" y="0"/>
                      </a:lnTo>
                      <a:lnTo>
                        <a:pt x="175" y="41"/>
                      </a:lnTo>
                      <a:lnTo>
                        <a:pt x="196" y="57"/>
                      </a:lnTo>
                      <a:lnTo>
                        <a:pt x="220" y="64"/>
                      </a:lnTo>
                      <a:lnTo>
                        <a:pt x="243" y="68"/>
                      </a:lnTo>
                      <a:lnTo>
                        <a:pt x="284" y="75"/>
                      </a:lnTo>
                      <a:lnTo>
                        <a:pt x="302" y="79"/>
                      </a:lnTo>
                      <a:lnTo>
                        <a:pt x="320" y="85"/>
                      </a:lnTo>
                      <a:lnTo>
                        <a:pt x="335" y="92"/>
                      </a:lnTo>
                      <a:lnTo>
                        <a:pt x="376" y="11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870" name="Freeform 479"/>
                <p:cNvSpPr>
                  <a:spLocks/>
                </p:cNvSpPr>
                <p:nvPr/>
              </p:nvSpPr>
              <p:spPr bwMode="auto">
                <a:xfrm>
                  <a:off x="1086" y="1747"/>
                  <a:ext cx="417" cy="439"/>
                </a:xfrm>
                <a:custGeom>
                  <a:avLst/>
                  <a:gdLst>
                    <a:gd name="T0" fmla="*/ 297 w 417"/>
                    <a:gd name="T1" fmla="*/ 25 h 439"/>
                    <a:gd name="T2" fmla="*/ 220 w 417"/>
                    <a:gd name="T3" fmla="*/ 3 h 439"/>
                    <a:gd name="T4" fmla="*/ 159 w 417"/>
                    <a:gd name="T5" fmla="*/ 7 h 439"/>
                    <a:gd name="T6" fmla="*/ 135 w 417"/>
                    <a:gd name="T7" fmla="*/ 35 h 439"/>
                    <a:gd name="T8" fmla="*/ 142 w 417"/>
                    <a:gd name="T9" fmla="*/ 84 h 439"/>
                    <a:gd name="T10" fmla="*/ 137 w 417"/>
                    <a:gd name="T11" fmla="*/ 139 h 439"/>
                    <a:gd name="T12" fmla="*/ 124 w 417"/>
                    <a:gd name="T13" fmla="*/ 164 h 439"/>
                    <a:gd name="T14" fmla="*/ 106 w 417"/>
                    <a:gd name="T15" fmla="*/ 177 h 439"/>
                    <a:gd name="T16" fmla="*/ 106 w 417"/>
                    <a:gd name="T17" fmla="*/ 234 h 439"/>
                    <a:gd name="T18" fmla="*/ 97 w 417"/>
                    <a:gd name="T19" fmla="*/ 278 h 439"/>
                    <a:gd name="T20" fmla="*/ 60 w 417"/>
                    <a:gd name="T21" fmla="*/ 307 h 439"/>
                    <a:gd name="T22" fmla="*/ 26 w 417"/>
                    <a:gd name="T23" fmla="*/ 336 h 439"/>
                    <a:gd name="T24" fmla="*/ 2 w 417"/>
                    <a:gd name="T25" fmla="*/ 375 h 439"/>
                    <a:gd name="T26" fmla="*/ 24 w 417"/>
                    <a:gd name="T27" fmla="*/ 382 h 439"/>
                    <a:gd name="T28" fmla="*/ 56 w 417"/>
                    <a:gd name="T29" fmla="*/ 391 h 439"/>
                    <a:gd name="T30" fmla="*/ 60 w 417"/>
                    <a:gd name="T31" fmla="*/ 435 h 439"/>
                    <a:gd name="T32" fmla="*/ 90 w 417"/>
                    <a:gd name="T33" fmla="*/ 435 h 439"/>
                    <a:gd name="T34" fmla="*/ 101 w 417"/>
                    <a:gd name="T35" fmla="*/ 387 h 439"/>
                    <a:gd name="T36" fmla="*/ 117 w 417"/>
                    <a:gd name="T37" fmla="*/ 333 h 439"/>
                    <a:gd name="T38" fmla="*/ 115 w 417"/>
                    <a:gd name="T39" fmla="*/ 301 h 439"/>
                    <a:gd name="T40" fmla="*/ 119 w 417"/>
                    <a:gd name="T41" fmla="*/ 270 h 439"/>
                    <a:gd name="T42" fmla="*/ 128 w 417"/>
                    <a:gd name="T43" fmla="*/ 241 h 439"/>
                    <a:gd name="T44" fmla="*/ 141 w 417"/>
                    <a:gd name="T45" fmla="*/ 214 h 439"/>
                    <a:gd name="T46" fmla="*/ 169 w 417"/>
                    <a:gd name="T47" fmla="*/ 232 h 439"/>
                    <a:gd name="T48" fmla="*/ 191 w 417"/>
                    <a:gd name="T49" fmla="*/ 259 h 439"/>
                    <a:gd name="T50" fmla="*/ 207 w 417"/>
                    <a:gd name="T51" fmla="*/ 279 h 439"/>
                    <a:gd name="T52" fmla="*/ 227 w 417"/>
                    <a:gd name="T53" fmla="*/ 278 h 439"/>
                    <a:gd name="T54" fmla="*/ 239 w 417"/>
                    <a:gd name="T55" fmla="*/ 301 h 439"/>
                    <a:gd name="T56" fmla="*/ 270 w 417"/>
                    <a:gd name="T57" fmla="*/ 318 h 439"/>
                    <a:gd name="T58" fmla="*/ 286 w 417"/>
                    <a:gd name="T59" fmla="*/ 327 h 439"/>
                    <a:gd name="T60" fmla="*/ 304 w 417"/>
                    <a:gd name="T61" fmla="*/ 309 h 439"/>
                    <a:gd name="T62" fmla="*/ 324 w 417"/>
                    <a:gd name="T63" fmla="*/ 272 h 439"/>
                    <a:gd name="T64" fmla="*/ 320 w 417"/>
                    <a:gd name="T65" fmla="*/ 250 h 439"/>
                    <a:gd name="T66" fmla="*/ 293 w 417"/>
                    <a:gd name="T67" fmla="*/ 248 h 439"/>
                    <a:gd name="T68" fmla="*/ 313 w 417"/>
                    <a:gd name="T69" fmla="*/ 217 h 439"/>
                    <a:gd name="T70" fmla="*/ 347 w 417"/>
                    <a:gd name="T71" fmla="*/ 188 h 439"/>
                    <a:gd name="T72" fmla="*/ 374 w 417"/>
                    <a:gd name="T73" fmla="*/ 162 h 439"/>
                    <a:gd name="T74" fmla="*/ 403 w 417"/>
                    <a:gd name="T75" fmla="*/ 172 h 439"/>
                    <a:gd name="T76" fmla="*/ 417 w 417"/>
                    <a:gd name="T77" fmla="*/ 162 h 439"/>
                    <a:gd name="T78" fmla="*/ 378 w 417"/>
                    <a:gd name="T79" fmla="*/ 119 h 439"/>
                    <a:gd name="T80" fmla="*/ 338 w 417"/>
                    <a:gd name="T81" fmla="*/ 86 h 439"/>
                    <a:gd name="T82" fmla="*/ 317 w 417"/>
                    <a:gd name="T83" fmla="*/ 58 h 439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417" h="439">
                      <a:moveTo>
                        <a:pt x="297" y="27"/>
                      </a:moveTo>
                      <a:lnTo>
                        <a:pt x="297" y="25"/>
                      </a:lnTo>
                      <a:lnTo>
                        <a:pt x="247" y="13"/>
                      </a:lnTo>
                      <a:lnTo>
                        <a:pt x="220" y="3"/>
                      </a:lnTo>
                      <a:lnTo>
                        <a:pt x="196" y="0"/>
                      </a:lnTo>
                      <a:lnTo>
                        <a:pt x="159" y="7"/>
                      </a:lnTo>
                      <a:lnTo>
                        <a:pt x="133" y="14"/>
                      </a:lnTo>
                      <a:lnTo>
                        <a:pt x="135" y="35"/>
                      </a:lnTo>
                      <a:lnTo>
                        <a:pt x="141" y="53"/>
                      </a:lnTo>
                      <a:lnTo>
                        <a:pt x="142" y="84"/>
                      </a:lnTo>
                      <a:lnTo>
                        <a:pt x="139" y="113"/>
                      </a:lnTo>
                      <a:lnTo>
                        <a:pt x="137" y="139"/>
                      </a:lnTo>
                      <a:lnTo>
                        <a:pt x="133" y="162"/>
                      </a:lnTo>
                      <a:lnTo>
                        <a:pt x="124" y="164"/>
                      </a:lnTo>
                      <a:lnTo>
                        <a:pt x="114" y="166"/>
                      </a:lnTo>
                      <a:lnTo>
                        <a:pt x="106" y="177"/>
                      </a:lnTo>
                      <a:lnTo>
                        <a:pt x="108" y="210"/>
                      </a:lnTo>
                      <a:lnTo>
                        <a:pt x="106" y="234"/>
                      </a:lnTo>
                      <a:lnTo>
                        <a:pt x="105" y="259"/>
                      </a:lnTo>
                      <a:lnTo>
                        <a:pt x="97" y="278"/>
                      </a:lnTo>
                      <a:lnTo>
                        <a:pt x="79" y="289"/>
                      </a:lnTo>
                      <a:lnTo>
                        <a:pt x="60" y="307"/>
                      </a:lnTo>
                      <a:lnTo>
                        <a:pt x="47" y="320"/>
                      </a:lnTo>
                      <a:lnTo>
                        <a:pt x="26" y="336"/>
                      </a:lnTo>
                      <a:lnTo>
                        <a:pt x="9" y="351"/>
                      </a:lnTo>
                      <a:lnTo>
                        <a:pt x="2" y="375"/>
                      </a:lnTo>
                      <a:lnTo>
                        <a:pt x="0" y="382"/>
                      </a:lnTo>
                      <a:lnTo>
                        <a:pt x="24" y="382"/>
                      </a:lnTo>
                      <a:lnTo>
                        <a:pt x="45" y="384"/>
                      </a:lnTo>
                      <a:lnTo>
                        <a:pt x="56" y="391"/>
                      </a:lnTo>
                      <a:lnTo>
                        <a:pt x="61" y="415"/>
                      </a:lnTo>
                      <a:lnTo>
                        <a:pt x="60" y="435"/>
                      </a:lnTo>
                      <a:lnTo>
                        <a:pt x="74" y="439"/>
                      </a:lnTo>
                      <a:lnTo>
                        <a:pt x="90" y="435"/>
                      </a:lnTo>
                      <a:lnTo>
                        <a:pt x="97" y="409"/>
                      </a:lnTo>
                      <a:lnTo>
                        <a:pt x="101" y="387"/>
                      </a:lnTo>
                      <a:lnTo>
                        <a:pt x="108" y="354"/>
                      </a:lnTo>
                      <a:lnTo>
                        <a:pt x="117" y="333"/>
                      </a:lnTo>
                      <a:lnTo>
                        <a:pt x="117" y="312"/>
                      </a:lnTo>
                      <a:lnTo>
                        <a:pt x="115" y="301"/>
                      </a:lnTo>
                      <a:lnTo>
                        <a:pt x="114" y="290"/>
                      </a:lnTo>
                      <a:lnTo>
                        <a:pt x="119" y="270"/>
                      </a:lnTo>
                      <a:lnTo>
                        <a:pt x="124" y="258"/>
                      </a:lnTo>
                      <a:lnTo>
                        <a:pt x="128" y="241"/>
                      </a:lnTo>
                      <a:lnTo>
                        <a:pt x="133" y="221"/>
                      </a:lnTo>
                      <a:lnTo>
                        <a:pt x="141" y="214"/>
                      </a:lnTo>
                      <a:lnTo>
                        <a:pt x="153" y="216"/>
                      </a:lnTo>
                      <a:lnTo>
                        <a:pt x="169" y="232"/>
                      </a:lnTo>
                      <a:lnTo>
                        <a:pt x="184" y="248"/>
                      </a:lnTo>
                      <a:lnTo>
                        <a:pt x="191" y="259"/>
                      </a:lnTo>
                      <a:lnTo>
                        <a:pt x="198" y="274"/>
                      </a:lnTo>
                      <a:lnTo>
                        <a:pt x="207" y="279"/>
                      </a:lnTo>
                      <a:lnTo>
                        <a:pt x="216" y="279"/>
                      </a:lnTo>
                      <a:lnTo>
                        <a:pt x="227" y="278"/>
                      </a:lnTo>
                      <a:lnTo>
                        <a:pt x="234" y="294"/>
                      </a:lnTo>
                      <a:lnTo>
                        <a:pt x="239" y="301"/>
                      </a:lnTo>
                      <a:lnTo>
                        <a:pt x="257" y="303"/>
                      </a:lnTo>
                      <a:lnTo>
                        <a:pt x="270" y="318"/>
                      </a:lnTo>
                      <a:lnTo>
                        <a:pt x="275" y="323"/>
                      </a:lnTo>
                      <a:lnTo>
                        <a:pt x="286" y="327"/>
                      </a:lnTo>
                      <a:lnTo>
                        <a:pt x="299" y="325"/>
                      </a:lnTo>
                      <a:lnTo>
                        <a:pt x="304" y="309"/>
                      </a:lnTo>
                      <a:lnTo>
                        <a:pt x="311" y="296"/>
                      </a:lnTo>
                      <a:lnTo>
                        <a:pt x="324" y="272"/>
                      </a:lnTo>
                      <a:lnTo>
                        <a:pt x="327" y="263"/>
                      </a:lnTo>
                      <a:lnTo>
                        <a:pt x="320" y="250"/>
                      </a:lnTo>
                      <a:lnTo>
                        <a:pt x="304" y="254"/>
                      </a:lnTo>
                      <a:lnTo>
                        <a:pt x="293" y="248"/>
                      </a:lnTo>
                      <a:lnTo>
                        <a:pt x="297" y="232"/>
                      </a:lnTo>
                      <a:lnTo>
                        <a:pt x="313" y="217"/>
                      </a:lnTo>
                      <a:lnTo>
                        <a:pt x="331" y="203"/>
                      </a:lnTo>
                      <a:lnTo>
                        <a:pt x="347" y="188"/>
                      </a:lnTo>
                      <a:lnTo>
                        <a:pt x="356" y="172"/>
                      </a:lnTo>
                      <a:lnTo>
                        <a:pt x="374" y="162"/>
                      </a:lnTo>
                      <a:lnTo>
                        <a:pt x="390" y="162"/>
                      </a:lnTo>
                      <a:lnTo>
                        <a:pt x="403" y="172"/>
                      </a:lnTo>
                      <a:lnTo>
                        <a:pt x="416" y="173"/>
                      </a:lnTo>
                      <a:lnTo>
                        <a:pt x="417" y="162"/>
                      </a:lnTo>
                      <a:lnTo>
                        <a:pt x="405" y="150"/>
                      </a:lnTo>
                      <a:lnTo>
                        <a:pt x="378" y="119"/>
                      </a:lnTo>
                      <a:lnTo>
                        <a:pt x="360" y="106"/>
                      </a:lnTo>
                      <a:lnTo>
                        <a:pt x="338" y="86"/>
                      </a:lnTo>
                      <a:lnTo>
                        <a:pt x="327" y="77"/>
                      </a:lnTo>
                      <a:lnTo>
                        <a:pt x="317" y="58"/>
                      </a:lnTo>
                      <a:lnTo>
                        <a:pt x="297" y="27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871" name="Freeform 480"/>
                <p:cNvSpPr>
                  <a:spLocks/>
                </p:cNvSpPr>
                <p:nvPr/>
              </p:nvSpPr>
              <p:spPr bwMode="auto">
                <a:xfrm>
                  <a:off x="1086" y="1747"/>
                  <a:ext cx="417" cy="439"/>
                </a:xfrm>
                <a:custGeom>
                  <a:avLst/>
                  <a:gdLst>
                    <a:gd name="T0" fmla="*/ 297 w 417"/>
                    <a:gd name="T1" fmla="*/ 25 h 439"/>
                    <a:gd name="T2" fmla="*/ 220 w 417"/>
                    <a:gd name="T3" fmla="*/ 3 h 439"/>
                    <a:gd name="T4" fmla="*/ 159 w 417"/>
                    <a:gd name="T5" fmla="*/ 7 h 439"/>
                    <a:gd name="T6" fmla="*/ 135 w 417"/>
                    <a:gd name="T7" fmla="*/ 35 h 439"/>
                    <a:gd name="T8" fmla="*/ 142 w 417"/>
                    <a:gd name="T9" fmla="*/ 84 h 439"/>
                    <a:gd name="T10" fmla="*/ 137 w 417"/>
                    <a:gd name="T11" fmla="*/ 139 h 439"/>
                    <a:gd name="T12" fmla="*/ 124 w 417"/>
                    <a:gd name="T13" fmla="*/ 164 h 439"/>
                    <a:gd name="T14" fmla="*/ 106 w 417"/>
                    <a:gd name="T15" fmla="*/ 177 h 439"/>
                    <a:gd name="T16" fmla="*/ 106 w 417"/>
                    <a:gd name="T17" fmla="*/ 234 h 439"/>
                    <a:gd name="T18" fmla="*/ 97 w 417"/>
                    <a:gd name="T19" fmla="*/ 278 h 439"/>
                    <a:gd name="T20" fmla="*/ 60 w 417"/>
                    <a:gd name="T21" fmla="*/ 307 h 439"/>
                    <a:gd name="T22" fmla="*/ 26 w 417"/>
                    <a:gd name="T23" fmla="*/ 336 h 439"/>
                    <a:gd name="T24" fmla="*/ 2 w 417"/>
                    <a:gd name="T25" fmla="*/ 375 h 439"/>
                    <a:gd name="T26" fmla="*/ 24 w 417"/>
                    <a:gd name="T27" fmla="*/ 382 h 439"/>
                    <a:gd name="T28" fmla="*/ 56 w 417"/>
                    <a:gd name="T29" fmla="*/ 391 h 439"/>
                    <a:gd name="T30" fmla="*/ 60 w 417"/>
                    <a:gd name="T31" fmla="*/ 435 h 439"/>
                    <a:gd name="T32" fmla="*/ 90 w 417"/>
                    <a:gd name="T33" fmla="*/ 435 h 439"/>
                    <a:gd name="T34" fmla="*/ 101 w 417"/>
                    <a:gd name="T35" fmla="*/ 387 h 439"/>
                    <a:gd name="T36" fmla="*/ 117 w 417"/>
                    <a:gd name="T37" fmla="*/ 333 h 439"/>
                    <a:gd name="T38" fmla="*/ 115 w 417"/>
                    <a:gd name="T39" fmla="*/ 301 h 439"/>
                    <a:gd name="T40" fmla="*/ 119 w 417"/>
                    <a:gd name="T41" fmla="*/ 270 h 439"/>
                    <a:gd name="T42" fmla="*/ 128 w 417"/>
                    <a:gd name="T43" fmla="*/ 241 h 439"/>
                    <a:gd name="T44" fmla="*/ 141 w 417"/>
                    <a:gd name="T45" fmla="*/ 214 h 439"/>
                    <a:gd name="T46" fmla="*/ 169 w 417"/>
                    <a:gd name="T47" fmla="*/ 232 h 439"/>
                    <a:gd name="T48" fmla="*/ 191 w 417"/>
                    <a:gd name="T49" fmla="*/ 259 h 439"/>
                    <a:gd name="T50" fmla="*/ 207 w 417"/>
                    <a:gd name="T51" fmla="*/ 279 h 439"/>
                    <a:gd name="T52" fmla="*/ 227 w 417"/>
                    <a:gd name="T53" fmla="*/ 278 h 439"/>
                    <a:gd name="T54" fmla="*/ 239 w 417"/>
                    <a:gd name="T55" fmla="*/ 301 h 439"/>
                    <a:gd name="T56" fmla="*/ 270 w 417"/>
                    <a:gd name="T57" fmla="*/ 318 h 439"/>
                    <a:gd name="T58" fmla="*/ 286 w 417"/>
                    <a:gd name="T59" fmla="*/ 327 h 439"/>
                    <a:gd name="T60" fmla="*/ 304 w 417"/>
                    <a:gd name="T61" fmla="*/ 309 h 439"/>
                    <a:gd name="T62" fmla="*/ 324 w 417"/>
                    <a:gd name="T63" fmla="*/ 272 h 439"/>
                    <a:gd name="T64" fmla="*/ 320 w 417"/>
                    <a:gd name="T65" fmla="*/ 250 h 439"/>
                    <a:gd name="T66" fmla="*/ 293 w 417"/>
                    <a:gd name="T67" fmla="*/ 248 h 439"/>
                    <a:gd name="T68" fmla="*/ 313 w 417"/>
                    <a:gd name="T69" fmla="*/ 217 h 439"/>
                    <a:gd name="T70" fmla="*/ 347 w 417"/>
                    <a:gd name="T71" fmla="*/ 188 h 439"/>
                    <a:gd name="T72" fmla="*/ 374 w 417"/>
                    <a:gd name="T73" fmla="*/ 162 h 439"/>
                    <a:gd name="T74" fmla="*/ 403 w 417"/>
                    <a:gd name="T75" fmla="*/ 172 h 439"/>
                    <a:gd name="T76" fmla="*/ 417 w 417"/>
                    <a:gd name="T77" fmla="*/ 162 h 439"/>
                    <a:gd name="T78" fmla="*/ 378 w 417"/>
                    <a:gd name="T79" fmla="*/ 119 h 439"/>
                    <a:gd name="T80" fmla="*/ 338 w 417"/>
                    <a:gd name="T81" fmla="*/ 86 h 439"/>
                    <a:gd name="T82" fmla="*/ 317 w 417"/>
                    <a:gd name="T83" fmla="*/ 58 h 439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417" h="439">
                      <a:moveTo>
                        <a:pt x="297" y="27"/>
                      </a:moveTo>
                      <a:lnTo>
                        <a:pt x="297" y="25"/>
                      </a:lnTo>
                      <a:lnTo>
                        <a:pt x="247" y="13"/>
                      </a:lnTo>
                      <a:lnTo>
                        <a:pt x="220" y="3"/>
                      </a:lnTo>
                      <a:lnTo>
                        <a:pt x="196" y="0"/>
                      </a:lnTo>
                      <a:lnTo>
                        <a:pt x="159" y="7"/>
                      </a:lnTo>
                      <a:lnTo>
                        <a:pt x="133" y="14"/>
                      </a:lnTo>
                      <a:lnTo>
                        <a:pt x="135" y="35"/>
                      </a:lnTo>
                      <a:lnTo>
                        <a:pt x="141" y="53"/>
                      </a:lnTo>
                      <a:lnTo>
                        <a:pt x="142" y="84"/>
                      </a:lnTo>
                      <a:lnTo>
                        <a:pt x="139" y="113"/>
                      </a:lnTo>
                      <a:lnTo>
                        <a:pt x="137" y="139"/>
                      </a:lnTo>
                      <a:lnTo>
                        <a:pt x="133" y="162"/>
                      </a:lnTo>
                      <a:lnTo>
                        <a:pt x="124" y="164"/>
                      </a:lnTo>
                      <a:lnTo>
                        <a:pt x="114" y="166"/>
                      </a:lnTo>
                      <a:lnTo>
                        <a:pt x="106" y="177"/>
                      </a:lnTo>
                      <a:lnTo>
                        <a:pt x="108" y="210"/>
                      </a:lnTo>
                      <a:lnTo>
                        <a:pt x="106" y="234"/>
                      </a:lnTo>
                      <a:lnTo>
                        <a:pt x="105" y="259"/>
                      </a:lnTo>
                      <a:lnTo>
                        <a:pt x="97" y="278"/>
                      </a:lnTo>
                      <a:lnTo>
                        <a:pt x="79" y="289"/>
                      </a:lnTo>
                      <a:lnTo>
                        <a:pt x="60" y="307"/>
                      </a:lnTo>
                      <a:lnTo>
                        <a:pt x="47" y="320"/>
                      </a:lnTo>
                      <a:lnTo>
                        <a:pt x="26" y="336"/>
                      </a:lnTo>
                      <a:lnTo>
                        <a:pt x="9" y="351"/>
                      </a:lnTo>
                      <a:lnTo>
                        <a:pt x="2" y="375"/>
                      </a:lnTo>
                      <a:lnTo>
                        <a:pt x="0" y="382"/>
                      </a:lnTo>
                      <a:lnTo>
                        <a:pt x="24" y="382"/>
                      </a:lnTo>
                      <a:lnTo>
                        <a:pt x="45" y="384"/>
                      </a:lnTo>
                      <a:lnTo>
                        <a:pt x="56" y="391"/>
                      </a:lnTo>
                      <a:lnTo>
                        <a:pt x="61" y="415"/>
                      </a:lnTo>
                      <a:lnTo>
                        <a:pt x="60" y="435"/>
                      </a:lnTo>
                      <a:lnTo>
                        <a:pt x="74" y="439"/>
                      </a:lnTo>
                      <a:lnTo>
                        <a:pt x="90" y="435"/>
                      </a:lnTo>
                      <a:lnTo>
                        <a:pt x="97" y="409"/>
                      </a:lnTo>
                      <a:lnTo>
                        <a:pt x="101" y="387"/>
                      </a:lnTo>
                      <a:lnTo>
                        <a:pt x="108" y="354"/>
                      </a:lnTo>
                      <a:lnTo>
                        <a:pt x="117" y="333"/>
                      </a:lnTo>
                      <a:lnTo>
                        <a:pt x="117" y="312"/>
                      </a:lnTo>
                      <a:lnTo>
                        <a:pt x="115" y="301"/>
                      </a:lnTo>
                      <a:lnTo>
                        <a:pt x="114" y="290"/>
                      </a:lnTo>
                      <a:lnTo>
                        <a:pt x="119" y="270"/>
                      </a:lnTo>
                      <a:lnTo>
                        <a:pt x="124" y="258"/>
                      </a:lnTo>
                      <a:lnTo>
                        <a:pt x="128" y="241"/>
                      </a:lnTo>
                      <a:lnTo>
                        <a:pt x="133" y="221"/>
                      </a:lnTo>
                      <a:lnTo>
                        <a:pt x="141" y="214"/>
                      </a:lnTo>
                      <a:lnTo>
                        <a:pt x="153" y="216"/>
                      </a:lnTo>
                      <a:lnTo>
                        <a:pt x="169" y="232"/>
                      </a:lnTo>
                      <a:lnTo>
                        <a:pt x="184" y="248"/>
                      </a:lnTo>
                      <a:lnTo>
                        <a:pt x="191" y="259"/>
                      </a:lnTo>
                      <a:lnTo>
                        <a:pt x="198" y="274"/>
                      </a:lnTo>
                      <a:lnTo>
                        <a:pt x="207" y="279"/>
                      </a:lnTo>
                      <a:lnTo>
                        <a:pt x="216" y="279"/>
                      </a:lnTo>
                      <a:lnTo>
                        <a:pt x="227" y="278"/>
                      </a:lnTo>
                      <a:lnTo>
                        <a:pt x="234" y="294"/>
                      </a:lnTo>
                      <a:lnTo>
                        <a:pt x="239" y="301"/>
                      </a:lnTo>
                      <a:lnTo>
                        <a:pt x="257" y="303"/>
                      </a:lnTo>
                      <a:lnTo>
                        <a:pt x="270" y="318"/>
                      </a:lnTo>
                      <a:lnTo>
                        <a:pt x="275" y="323"/>
                      </a:lnTo>
                      <a:lnTo>
                        <a:pt x="286" y="327"/>
                      </a:lnTo>
                      <a:lnTo>
                        <a:pt x="299" y="325"/>
                      </a:lnTo>
                      <a:lnTo>
                        <a:pt x="304" y="309"/>
                      </a:lnTo>
                      <a:lnTo>
                        <a:pt x="311" y="296"/>
                      </a:lnTo>
                      <a:lnTo>
                        <a:pt x="324" y="272"/>
                      </a:lnTo>
                      <a:lnTo>
                        <a:pt x="327" y="263"/>
                      </a:lnTo>
                      <a:lnTo>
                        <a:pt x="320" y="250"/>
                      </a:lnTo>
                      <a:lnTo>
                        <a:pt x="304" y="254"/>
                      </a:lnTo>
                      <a:lnTo>
                        <a:pt x="293" y="248"/>
                      </a:lnTo>
                      <a:lnTo>
                        <a:pt x="297" y="232"/>
                      </a:lnTo>
                      <a:lnTo>
                        <a:pt x="313" y="217"/>
                      </a:lnTo>
                      <a:lnTo>
                        <a:pt x="331" y="203"/>
                      </a:lnTo>
                      <a:lnTo>
                        <a:pt x="347" y="188"/>
                      </a:lnTo>
                      <a:lnTo>
                        <a:pt x="356" y="172"/>
                      </a:lnTo>
                      <a:lnTo>
                        <a:pt x="374" y="162"/>
                      </a:lnTo>
                      <a:lnTo>
                        <a:pt x="390" y="162"/>
                      </a:lnTo>
                      <a:lnTo>
                        <a:pt x="403" y="172"/>
                      </a:lnTo>
                      <a:lnTo>
                        <a:pt x="416" y="173"/>
                      </a:lnTo>
                      <a:lnTo>
                        <a:pt x="417" y="162"/>
                      </a:lnTo>
                      <a:lnTo>
                        <a:pt x="405" y="150"/>
                      </a:lnTo>
                      <a:lnTo>
                        <a:pt x="378" y="119"/>
                      </a:lnTo>
                      <a:lnTo>
                        <a:pt x="360" y="106"/>
                      </a:lnTo>
                      <a:lnTo>
                        <a:pt x="338" y="86"/>
                      </a:lnTo>
                      <a:lnTo>
                        <a:pt x="327" y="77"/>
                      </a:lnTo>
                      <a:lnTo>
                        <a:pt x="317" y="58"/>
                      </a:lnTo>
                      <a:lnTo>
                        <a:pt x="297" y="2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872" name="Freeform 481"/>
                <p:cNvSpPr>
                  <a:spLocks/>
                </p:cNvSpPr>
                <p:nvPr/>
              </p:nvSpPr>
              <p:spPr bwMode="auto">
                <a:xfrm>
                  <a:off x="1996" y="1193"/>
                  <a:ext cx="740" cy="316"/>
                </a:xfrm>
                <a:custGeom>
                  <a:avLst/>
                  <a:gdLst>
                    <a:gd name="T0" fmla="*/ 113 w 740"/>
                    <a:gd name="T1" fmla="*/ 9 h 316"/>
                    <a:gd name="T2" fmla="*/ 124 w 740"/>
                    <a:gd name="T3" fmla="*/ 25 h 316"/>
                    <a:gd name="T4" fmla="*/ 147 w 740"/>
                    <a:gd name="T5" fmla="*/ 40 h 316"/>
                    <a:gd name="T6" fmla="*/ 172 w 740"/>
                    <a:gd name="T7" fmla="*/ 57 h 316"/>
                    <a:gd name="T8" fmla="*/ 192 w 740"/>
                    <a:gd name="T9" fmla="*/ 91 h 316"/>
                    <a:gd name="T10" fmla="*/ 197 w 740"/>
                    <a:gd name="T11" fmla="*/ 126 h 316"/>
                    <a:gd name="T12" fmla="*/ 226 w 740"/>
                    <a:gd name="T13" fmla="*/ 99 h 316"/>
                    <a:gd name="T14" fmla="*/ 244 w 740"/>
                    <a:gd name="T15" fmla="*/ 55 h 316"/>
                    <a:gd name="T16" fmla="*/ 282 w 740"/>
                    <a:gd name="T17" fmla="*/ 57 h 316"/>
                    <a:gd name="T18" fmla="*/ 343 w 740"/>
                    <a:gd name="T19" fmla="*/ 46 h 316"/>
                    <a:gd name="T20" fmla="*/ 399 w 740"/>
                    <a:gd name="T21" fmla="*/ 49 h 316"/>
                    <a:gd name="T22" fmla="*/ 444 w 740"/>
                    <a:gd name="T23" fmla="*/ 40 h 316"/>
                    <a:gd name="T24" fmla="*/ 505 w 740"/>
                    <a:gd name="T25" fmla="*/ 38 h 316"/>
                    <a:gd name="T26" fmla="*/ 566 w 740"/>
                    <a:gd name="T27" fmla="*/ 42 h 316"/>
                    <a:gd name="T28" fmla="*/ 618 w 740"/>
                    <a:gd name="T29" fmla="*/ 62 h 316"/>
                    <a:gd name="T30" fmla="*/ 665 w 740"/>
                    <a:gd name="T31" fmla="*/ 66 h 316"/>
                    <a:gd name="T32" fmla="*/ 708 w 740"/>
                    <a:gd name="T33" fmla="*/ 71 h 316"/>
                    <a:gd name="T34" fmla="*/ 740 w 740"/>
                    <a:gd name="T35" fmla="*/ 86 h 316"/>
                    <a:gd name="T36" fmla="*/ 704 w 740"/>
                    <a:gd name="T37" fmla="*/ 137 h 316"/>
                    <a:gd name="T38" fmla="*/ 690 w 740"/>
                    <a:gd name="T39" fmla="*/ 185 h 316"/>
                    <a:gd name="T40" fmla="*/ 663 w 740"/>
                    <a:gd name="T41" fmla="*/ 248 h 316"/>
                    <a:gd name="T42" fmla="*/ 607 w 740"/>
                    <a:gd name="T43" fmla="*/ 272 h 316"/>
                    <a:gd name="T44" fmla="*/ 562 w 740"/>
                    <a:gd name="T45" fmla="*/ 252 h 316"/>
                    <a:gd name="T46" fmla="*/ 517 w 740"/>
                    <a:gd name="T47" fmla="*/ 225 h 316"/>
                    <a:gd name="T48" fmla="*/ 485 w 740"/>
                    <a:gd name="T49" fmla="*/ 258 h 316"/>
                    <a:gd name="T50" fmla="*/ 469 w 740"/>
                    <a:gd name="T51" fmla="*/ 309 h 316"/>
                    <a:gd name="T52" fmla="*/ 435 w 740"/>
                    <a:gd name="T53" fmla="*/ 303 h 316"/>
                    <a:gd name="T54" fmla="*/ 454 w 740"/>
                    <a:gd name="T55" fmla="*/ 263 h 316"/>
                    <a:gd name="T56" fmla="*/ 467 w 740"/>
                    <a:gd name="T57" fmla="*/ 214 h 316"/>
                    <a:gd name="T58" fmla="*/ 431 w 740"/>
                    <a:gd name="T59" fmla="*/ 212 h 316"/>
                    <a:gd name="T60" fmla="*/ 395 w 740"/>
                    <a:gd name="T61" fmla="*/ 252 h 316"/>
                    <a:gd name="T62" fmla="*/ 343 w 740"/>
                    <a:gd name="T63" fmla="*/ 250 h 316"/>
                    <a:gd name="T64" fmla="*/ 287 w 740"/>
                    <a:gd name="T65" fmla="*/ 254 h 316"/>
                    <a:gd name="T66" fmla="*/ 221 w 740"/>
                    <a:gd name="T67" fmla="*/ 239 h 316"/>
                    <a:gd name="T68" fmla="*/ 190 w 740"/>
                    <a:gd name="T69" fmla="*/ 217 h 316"/>
                    <a:gd name="T70" fmla="*/ 120 w 740"/>
                    <a:gd name="T71" fmla="*/ 201 h 316"/>
                    <a:gd name="T72" fmla="*/ 104 w 740"/>
                    <a:gd name="T73" fmla="*/ 183 h 316"/>
                    <a:gd name="T74" fmla="*/ 77 w 740"/>
                    <a:gd name="T75" fmla="*/ 172 h 316"/>
                    <a:gd name="T76" fmla="*/ 52 w 740"/>
                    <a:gd name="T77" fmla="*/ 164 h 316"/>
                    <a:gd name="T78" fmla="*/ 0 w 740"/>
                    <a:gd name="T79" fmla="*/ 137 h 316"/>
                    <a:gd name="T80" fmla="*/ 11 w 740"/>
                    <a:gd name="T81" fmla="*/ 117 h 316"/>
                    <a:gd name="T82" fmla="*/ 29 w 740"/>
                    <a:gd name="T83" fmla="*/ 111 h 316"/>
                    <a:gd name="T84" fmla="*/ 72 w 740"/>
                    <a:gd name="T85" fmla="*/ 115 h 316"/>
                    <a:gd name="T86" fmla="*/ 111 w 740"/>
                    <a:gd name="T87" fmla="*/ 108 h 316"/>
                    <a:gd name="T88" fmla="*/ 126 w 740"/>
                    <a:gd name="T89" fmla="*/ 75 h 316"/>
                    <a:gd name="T90" fmla="*/ 100 w 740"/>
                    <a:gd name="T91" fmla="*/ 49 h 316"/>
                    <a:gd name="T92" fmla="*/ 84 w 740"/>
                    <a:gd name="T93" fmla="*/ 24 h 31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740" h="316">
                      <a:moveTo>
                        <a:pt x="82" y="0"/>
                      </a:moveTo>
                      <a:lnTo>
                        <a:pt x="113" y="9"/>
                      </a:lnTo>
                      <a:lnTo>
                        <a:pt x="115" y="20"/>
                      </a:lnTo>
                      <a:lnTo>
                        <a:pt x="124" y="25"/>
                      </a:lnTo>
                      <a:lnTo>
                        <a:pt x="138" y="31"/>
                      </a:lnTo>
                      <a:lnTo>
                        <a:pt x="147" y="40"/>
                      </a:lnTo>
                      <a:lnTo>
                        <a:pt x="156" y="46"/>
                      </a:lnTo>
                      <a:lnTo>
                        <a:pt x="172" y="57"/>
                      </a:lnTo>
                      <a:lnTo>
                        <a:pt x="183" y="71"/>
                      </a:lnTo>
                      <a:lnTo>
                        <a:pt x="192" y="91"/>
                      </a:lnTo>
                      <a:lnTo>
                        <a:pt x="194" y="113"/>
                      </a:lnTo>
                      <a:lnTo>
                        <a:pt x="197" y="126"/>
                      </a:lnTo>
                      <a:lnTo>
                        <a:pt x="210" y="121"/>
                      </a:lnTo>
                      <a:lnTo>
                        <a:pt x="226" y="99"/>
                      </a:lnTo>
                      <a:lnTo>
                        <a:pt x="233" y="73"/>
                      </a:lnTo>
                      <a:lnTo>
                        <a:pt x="244" y="55"/>
                      </a:lnTo>
                      <a:lnTo>
                        <a:pt x="264" y="51"/>
                      </a:lnTo>
                      <a:lnTo>
                        <a:pt x="282" y="57"/>
                      </a:lnTo>
                      <a:lnTo>
                        <a:pt x="325" y="51"/>
                      </a:lnTo>
                      <a:lnTo>
                        <a:pt x="343" y="46"/>
                      </a:lnTo>
                      <a:lnTo>
                        <a:pt x="370" y="46"/>
                      </a:lnTo>
                      <a:lnTo>
                        <a:pt x="399" y="49"/>
                      </a:lnTo>
                      <a:lnTo>
                        <a:pt x="426" y="44"/>
                      </a:lnTo>
                      <a:lnTo>
                        <a:pt x="444" y="40"/>
                      </a:lnTo>
                      <a:lnTo>
                        <a:pt x="485" y="27"/>
                      </a:lnTo>
                      <a:lnTo>
                        <a:pt x="505" y="38"/>
                      </a:lnTo>
                      <a:lnTo>
                        <a:pt x="534" y="36"/>
                      </a:lnTo>
                      <a:lnTo>
                        <a:pt x="566" y="42"/>
                      </a:lnTo>
                      <a:lnTo>
                        <a:pt x="582" y="49"/>
                      </a:lnTo>
                      <a:lnTo>
                        <a:pt x="618" y="62"/>
                      </a:lnTo>
                      <a:lnTo>
                        <a:pt x="643" y="66"/>
                      </a:lnTo>
                      <a:lnTo>
                        <a:pt x="665" y="66"/>
                      </a:lnTo>
                      <a:lnTo>
                        <a:pt x="688" y="73"/>
                      </a:lnTo>
                      <a:lnTo>
                        <a:pt x="708" y="71"/>
                      </a:lnTo>
                      <a:lnTo>
                        <a:pt x="731" y="73"/>
                      </a:lnTo>
                      <a:lnTo>
                        <a:pt x="740" y="86"/>
                      </a:lnTo>
                      <a:lnTo>
                        <a:pt x="726" y="104"/>
                      </a:lnTo>
                      <a:lnTo>
                        <a:pt x="704" y="137"/>
                      </a:lnTo>
                      <a:lnTo>
                        <a:pt x="692" y="159"/>
                      </a:lnTo>
                      <a:lnTo>
                        <a:pt x="690" y="185"/>
                      </a:lnTo>
                      <a:lnTo>
                        <a:pt x="684" y="216"/>
                      </a:lnTo>
                      <a:lnTo>
                        <a:pt x="663" y="248"/>
                      </a:lnTo>
                      <a:lnTo>
                        <a:pt x="641" y="267"/>
                      </a:lnTo>
                      <a:lnTo>
                        <a:pt x="607" y="272"/>
                      </a:lnTo>
                      <a:lnTo>
                        <a:pt x="584" y="261"/>
                      </a:lnTo>
                      <a:lnTo>
                        <a:pt x="562" y="252"/>
                      </a:lnTo>
                      <a:lnTo>
                        <a:pt x="541" y="239"/>
                      </a:lnTo>
                      <a:lnTo>
                        <a:pt x="517" y="225"/>
                      </a:lnTo>
                      <a:lnTo>
                        <a:pt x="499" y="232"/>
                      </a:lnTo>
                      <a:lnTo>
                        <a:pt x="485" y="258"/>
                      </a:lnTo>
                      <a:lnTo>
                        <a:pt x="481" y="283"/>
                      </a:lnTo>
                      <a:lnTo>
                        <a:pt x="469" y="309"/>
                      </a:lnTo>
                      <a:lnTo>
                        <a:pt x="453" y="316"/>
                      </a:lnTo>
                      <a:lnTo>
                        <a:pt x="435" y="303"/>
                      </a:lnTo>
                      <a:lnTo>
                        <a:pt x="438" y="289"/>
                      </a:lnTo>
                      <a:lnTo>
                        <a:pt x="454" y="263"/>
                      </a:lnTo>
                      <a:lnTo>
                        <a:pt x="463" y="243"/>
                      </a:lnTo>
                      <a:lnTo>
                        <a:pt x="467" y="214"/>
                      </a:lnTo>
                      <a:lnTo>
                        <a:pt x="454" y="208"/>
                      </a:lnTo>
                      <a:lnTo>
                        <a:pt x="431" y="212"/>
                      </a:lnTo>
                      <a:lnTo>
                        <a:pt x="410" y="236"/>
                      </a:lnTo>
                      <a:lnTo>
                        <a:pt x="395" y="252"/>
                      </a:lnTo>
                      <a:lnTo>
                        <a:pt x="372" y="254"/>
                      </a:lnTo>
                      <a:lnTo>
                        <a:pt x="343" y="250"/>
                      </a:lnTo>
                      <a:lnTo>
                        <a:pt x="318" y="250"/>
                      </a:lnTo>
                      <a:lnTo>
                        <a:pt x="287" y="254"/>
                      </a:lnTo>
                      <a:lnTo>
                        <a:pt x="241" y="259"/>
                      </a:lnTo>
                      <a:lnTo>
                        <a:pt x="221" y="239"/>
                      </a:lnTo>
                      <a:lnTo>
                        <a:pt x="208" y="217"/>
                      </a:lnTo>
                      <a:lnTo>
                        <a:pt x="190" y="217"/>
                      </a:lnTo>
                      <a:lnTo>
                        <a:pt x="151" y="206"/>
                      </a:lnTo>
                      <a:lnTo>
                        <a:pt x="120" y="201"/>
                      </a:lnTo>
                      <a:lnTo>
                        <a:pt x="108" y="197"/>
                      </a:lnTo>
                      <a:lnTo>
                        <a:pt x="104" y="183"/>
                      </a:lnTo>
                      <a:lnTo>
                        <a:pt x="95" y="174"/>
                      </a:lnTo>
                      <a:lnTo>
                        <a:pt x="77" y="172"/>
                      </a:lnTo>
                      <a:lnTo>
                        <a:pt x="66" y="164"/>
                      </a:lnTo>
                      <a:lnTo>
                        <a:pt x="52" y="164"/>
                      </a:lnTo>
                      <a:lnTo>
                        <a:pt x="23" y="157"/>
                      </a:lnTo>
                      <a:lnTo>
                        <a:pt x="0" y="137"/>
                      </a:lnTo>
                      <a:lnTo>
                        <a:pt x="5" y="126"/>
                      </a:lnTo>
                      <a:lnTo>
                        <a:pt x="11" y="117"/>
                      </a:lnTo>
                      <a:lnTo>
                        <a:pt x="20" y="113"/>
                      </a:lnTo>
                      <a:lnTo>
                        <a:pt x="29" y="111"/>
                      </a:lnTo>
                      <a:lnTo>
                        <a:pt x="46" y="113"/>
                      </a:lnTo>
                      <a:lnTo>
                        <a:pt x="72" y="115"/>
                      </a:lnTo>
                      <a:lnTo>
                        <a:pt x="95" y="113"/>
                      </a:lnTo>
                      <a:lnTo>
                        <a:pt x="111" y="108"/>
                      </a:lnTo>
                      <a:lnTo>
                        <a:pt x="127" y="91"/>
                      </a:lnTo>
                      <a:lnTo>
                        <a:pt x="126" y="75"/>
                      </a:lnTo>
                      <a:lnTo>
                        <a:pt x="113" y="58"/>
                      </a:lnTo>
                      <a:lnTo>
                        <a:pt x="100" y="49"/>
                      </a:lnTo>
                      <a:lnTo>
                        <a:pt x="90" y="36"/>
                      </a:lnTo>
                      <a:lnTo>
                        <a:pt x="84" y="24"/>
                      </a:lnTo>
                      <a:lnTo>
                        <a:pt x="82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873" name="Freeform 482"/>
                <p:cNvSpPr>
                  <a:spLocks/>
                </p:cNvSpPr>
                <p:nvPr/>
              </p:nvSpPr>
              <p:spPr bwMode="auto">
                <a:xfrm>
                  <a:off x="1996" y="1193"/>
                  <a:ext cx="740" cy="316"/>
                </a:xfrm>
                <a:custGeom>
                  <a:avLst/>
                  <a:gdLst>
                    <a:gd name="T0" fmla="*/ 113 w 740"/>
                    <a:gd name="T1" fmla="*/ 9 h 316"/>
                    <a:gd name="T2" fmla="*/ 124 w 740"/>
                    <a:gd name="T3" fmla="*/ 25 h 316"/>
                    <a:gd name="T4" fmla="*/ 147 w 740"/>
                    <a:gd name="T5" fmla="*/ 40 h 316"/>
                    <a:gd name="T6" fmla="*/ 172 w 740"/>
                    <a:gd name="T7" fmla="*/ 57 h 316"/>
                    <a:gd name="T8" fmla="*/ 192 w 740"/>
                    <a:gd name="T9" fmla="*/ 91 h 316"/>
                    <a:gd name="T10" fmla="*/ 197 w 740"/>
                    <a:gd name="T11" fmla="*/ 126 h 316"/>
                    <a:gd name="T12" fmla="*/ 226 w 740"/>
                    <a:gd name="T13" fmla="*/ 99 h 316"/>
                    <a:gd name="T14" fmla="*/ 244 w 740"/>
                    <a:gd name="T15" fmla="*/ 55 h 316"/>
                    <a:gd name="T16" fmla="*/ 282 w 740"/>
                    <a:gd name="T17" fmla="*/ 57 h 316"/>
                    <a:gd name="T18" fmla="*/ 343 w 740"/>
                    <a:gd name="T19" fmla="*/ 46 h 316"/>
                    <a:gd name="T20" fmla="*/ 399 w 740"/>
                    <a:gd name="T21" fmla="*/ 49 h 316"/>
                    <a:gd name="T22" fmla="*/ 444 w 740"/>
                    <a:gd name="T23" fmla="*/ 40 h 316"/>
                    <a:gd name="T24" fmla="*/ 505 w 740"/>
                    <a:gd name="T25" fmla="*/ 38 h 316"/>
                    <a:gd name="T26" fmla="*/ 566 w 740"/>
                    <a:gd name="T27" fmla="*/ 42 h 316"/>
                    <a:gd name="T28" fmla="*/ 618 w 740"/>
                    <a:gd name="T29" fmla="*/ 62 h 316"/>
                    <a:gd name="T30" fmla="*/ 665 w 740"/>
                    <a:gd name="T31" fmla="*/ 66 h 316"/>
                    <a:gd name="T32" fmla="*/ 708 w 740"/>
                    <a:gd name="T33" fmla="*/ 71 h 316"/>
                    <a:gd name="T34" fmla="*/ 740 w 740"/>
                    <a:gd name="T35" fmla="*/ 86 h 316"/>
                    <a:gd name="T36" fmla="*/ 704 w 740"/>
                    <a:gd name="T37" fmla="*/ 137 h 316"/>
                    <a:gd name="T38" fmla="*/ 690 w 740"/>
                    <a:gd name="T39" fmla="*/ 185 h 316"/>
                    <a:gd name="T40" fmla="*/ 663 w 740"/>
                    <a:gd name="T41" fmla="*/ 248 h 316"/>
                    <a:gd name="T42" fmla="*/ 607 w 740"/>
                    <a:gd name="T43" fmla="*/ 272 h 316"/>
                    <a:gd name="T44" fmla="*/ 562 w 740"/>
                    <a:gd name="T45" fmla="*/ 252 h 316"/>
                    <a:gd name="T46" fmla="*/ 517 w 740"/>
                    <a:gd name="T47" fmla="*/ 225 h 316"/>
                    <a:gd name="T48" fmla="*/ 485 w 740"/>
                    <a:gd name="T49" fmla="*/ 258 h 316"/>
                    <a:gd name="T50" fmla="*/ 469 w 740"/>
                    <a:gd name="T51" fmla="*/ 309 h 316"/>
                    <a:gd name="T52" fmla="*/ 435 w 740"/>
                    <a:gd name="T53" fmla="*/ 303 h 316"/>
                    <a:gd name="T54" fmla="*/ 454 w 740"/>
                    <a:gd name="T55" fmla="*/ 263 h 316"/>
                    <a:gd name="T56" fmla="*/ 467 w 740"/>
                    <a:gd name="T57" fmla="*/ 214 h 316"/>
                    <a:gd name="T58" fmla="*/ 431 w 740"/>
                    <a:gd name="T59" fmla="*/ 212 h 316"/>
                    <a:gd name="T60" fmla="*/ 395 w 740"/>
                    <a:gd name="T61" fmla="*/ 252 h 316"/>
                    <a:gd name="T62" fmla="*/ 343 w 740"/>
                    <a:gd name="T63" fmla="*/ 250 h 316"/>
                    <a:gd name="T64" fmla="*/ 287 w 740"/>
                    <a:gd name="T65" fmla="*/ 254 h 316"/>
                    <a:gd name="T66" fmla="*/ 221 w 740"/>
                    <a:gd name="T67" fmla="*/ 239 h 316"/>
                    <a:gd name="T68" fmla="*/ 190 w 740"/>
                    <a:gd name="T69" fmla="*/ 217 h 316"/>
                    <a:gd name="T70" fmla="*/ 120 w 740"/>
                    <a:gd name="T71" fmla="*/ 201 h 316"/>
                    <a:gd name="T72" fmla="*/ 104 w 740"/>
                    <a:gd name="T73" fmla="*/ 183 h 316"/>
                    <a:gd name="T74" fmla="*/ 77 w 740"/>
                    <a:gd name="T75" fmla="*/ 172 h 316"/>
                    <a:gd name="T76" fmla="*/ 52 w 740"/>
                    <a:gd name="T77" fmla="*/ 164 h 316"/>
                    <a:gd name="T78" fmla="*/ 0 w 740"/>
                    <a:gd name="T79" fmla="*/ 137 h 316"/>
                    <a:gd name="T80" fmla="*/ 11 w 740"/>
                    <a:gd name="T81" fmla="*/ 117 h 316"/>
                    <a:gd name="T82" fmla="*/ 29 w 740"/>
                    <a:gd name="T83" fmla="*/ 111 h 316"/>
                    <a:gd name="T84" fmla="*/ 72 w 740"/>
                    <a:gd name="T85" fmla="*/ 115 h 316"/>
                    <a:gd name="T86" fmla="*/ 111 w 740"/>
                    <a:gd name="T87" fmla="*/ 108 h 316"/>
                    <a:gd name="T88" fmla="*/ 126 w 740"/>
                    <a:gd name="T89" fmla="*/ 75 h 316"/>
                    <a:gd name="T90" fmla="*/ 100 w 740"/>
                    <a:gd name="T91" fmla="*/ 49 h 316"/>
                    <a:gd name="T92" fmla="*/ 84 w 740"/>
                    <a:gd name="T93" fmla="*/ 24 h 31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740" h="316">
                      <a:moveTo>
                        <a:pt x="82" y="0"/>
                      </a:moveTo>
                      <a:lnTo>
                        <a:pt x="113" y="9"/>
                      </a:lnTo>
                      <a:lnTo>
                        <a:pt x="115" y="20"/>
                      </a:lnTo>
                      <a:lnTo>
                        <a:pt x="124" y="25"/>
                      </a:lnTo>
                      <a:lnTo>
                        <a:pt x="138" y="31"/>
                      </a:lnTo>
                      <a:lnTo>
                        <a:pt x="147" y="40"/>
                      </a:lnTo>
                      <a:lnTo>
                        <a:pt x="156" y="46"/>
                      </a:lnTo>
                      <a:lnTo>
                        <a:pt x="172" y="57"/>
                      </a:lnTo>
                      <a:lnTo>
                        <a:pt x="183" y="71"/>
                      </a:lnTo>
                      <a:lnTo>
                        <a:pt x="192" y="91"/>
                      </a:lnTo>
                      <a:lnTo>
                        <a:pt x="194" y="113"/>
                      </a:lnTo>
                      <a:lnTo>
                        <a:pt x="197" y="126"/>
                      </a:lnTo>
                      <a:lnTo>
                        <a:pt x="210" y="121"/>
                      </a:lnTo>
                      <a:lnTo>
                        <a:pt x="226" y="99"/>
                      </a:lnTo>
                      <a:lnTo>
                        <a:pt x="233" y="73"/>
                      </a:lnTo>
                      <a:lnTo>
                        <a:pt x="244" y="55"/>
                      </a:lnTo>
                      <a:lnTo>
                        <a:pt x="264" y="51"/>
                      </a:lnTo>
                      <a:lnTo>
                        <a:pt x="282" y="57"/>
                      </a:lnTo>
                      <a:lnTo>
                        <a:pt x="325" y="51"/>
                      </a:lnTo>
                      <a:lnTo>
                        <a:pt x="343" y="46"/>
                      </a:lnTo>
                      <a:lnTo>
                        <a:pt x="370" y="46"/>
                      </a:lnTo>
                      <a:lnTo>
                        <a:pt x="399" y="49"/>
                      </a:lnTo>
                      <a:lnTo>
                        <a:pt x="426" y="44"/>
                      </a:lnTo>
                      <a:lnTo>
                        <a:pt x="444" y="40"/>
                      </a:lnTo>
                      <a:lnTo>
                        <a:pt x="485" y="27"/>
                      </a:lnTo>
                      <a:lnTo>
                        <a:pt x="505" y="38"/>
                      </a:lnTo>
                      <a:lnTo>
                        <a:pt x="534" y="36"/>
                      </a:lnTo>
                      <a:lnTo>
                        <a:pt x="566" y="42"/>
                      </a:lnTo>
                      <a:lnTo>
                        <a:pt x="582" y="49"/>
                      </a:lnTo>
                      <a:lnTo>
                        <a:pt x="618" y="62"/>
                      </a:lnTo>
                      <a:lnTo>
                        <a:pt x="643" y="66"/>
                      </a:lnTo>
                      <a:lnTo>
                        <a:pt x="665" y="66"/>
                      </a:lnTo>
                      <a:lnTo>
                        <a:pt x="688" y="73"/>
                      </a:lnTo>
                      <a:lnTo>
                        <a:pt x="708" y="71"/>
                      </a:lnTo>
                      <a:lnTo>
                        <a:pt x="731" y="73"/>
                      </a:lnTo>
                      <a:lnTo>
                        <a:pt x="740" y="86"/>
                      </a:lnTo>
                      <a:lnTo>
                        <a:pt x="726" y="104"/>
                      </a:lnTo>
                      <a:lnTo>
                        <a:pt x="704" y="137"/>
                      </a:lnTo>
                      <a:lnTo>
                        <a:pt x="692" y="159"/>
                      </a:lnTo>
                      <a:lnTo>
                        <a:pt x="690" y="185"/>
                      </a:lnTo>
                      <a:lnTo>
                        <a:pt x="684" y="216"/>
                      </a:lnTo>
                      <a:lnTo>
                        <a:pt x="663" y="248"/>
                      </a:lnTo>
                      <a:lnTo>
                        <a:pt x="641" y="267"/>
                      </a:lnTo>
                      <a:lnTo>
                        <a:pt x="607" y="272"/>
                      </a:lnTo>
                      <a:lnTo>
                        <a:pt x="584" y="261"/>
                      </a:lnTo>
                      <a:lnTo>
                        <a:pt x="562" y="252"/>
                      </a:lnTo>
                      <a:lnTo>
                        <a:pt x="541" y="239"/>
                      </a:lnTo>
                      <a:lnTo>
                        <a:pt x="517" y="225"/>
                      </a:lnTo>
                      <a:lnTo>
                        <a:pt x="499" y="232"/>
                      </a:lnTo>
                      <a:lnTo>
                        <a:pt x="485" y="258"/>
                      </a:lnTo>
                      <a:lnTo>
                        <a:pt x="481" y="283"/>
                      </a:lnTo>
                      <a:lnTo>
                        <a:pt x="469" y="309"/>
                      </a:lnTo>
                      <a:lnTo>
                        <a:pt x="453" y="316"/>
                      </a:lnTo>
                      <a:lnTo>
                        <a:pt x="435" y="303"/>
                      </a:lnTo>
                      <a:lnTo>
                        <a:pt x="438" y="289"/>
                      </a:lnTo>
                      <a:lnTo>
                        <a:pt x="454" y="263"/>
                      </a:lnTo>
                      <a:lnTo>
                        <a:pt x="463" y="243"/>
                      </a:lnTo>
                      <a:lnTo>
                        <a:pt x="467" y="214"/>
                      </a:lnTo>
                      <a:lnTo>
                        <a:pt x="454" y="208"/>
                      </a:lnTo>
                      <a:lnTo>
                        <a:pt x="431" y="212"/>
                      </a:lnTo>
                      <a:lnTo>
                        <a:pt x="410" y="236"/>
                      </a:lnTo>
                      <a:lnTo>
                        <a:pt x="395" y="252"/>
                      </a:lnTo>
                      <a:lnTo>
                        <a:pt x="372" y="254"/>
                      </a:lnTo>
                      <a:lnTo>
                        <a:pt x="343" y="250"/>
                      </a:lnTo>
                      <a:lnTo>
                        <a:pt x="318" y="250"/>
                      </a:lnTo>
                      <a:lnTo>
                        <a:pt x="287" y="254"/>
                      </a:lnTo>
                      <a:lnTo>
                        <a:pt x="241" y="259"/>
                      </a:lnTo>
                      <a:lnTo>
                        <a:pt x="221" y="239"/>
                      </a:lnTo>
                      <a:lnTo>
                        <a:pt x="208" y="217"/>
                      </a:lnTo>
                      <a:lnTo>
                        <a:pt x="190" y="217"/>
                      </a:lnTo>
                      <a:lnTo>
                        <a:pt x="151" y="206"/>
                      </a:lnTo>
                      <a:lnTo>
                        <a:pt x="120" y="201"/>
                      </a:lnTo>
                      <a:lnTo>
                        <a:pt x="108" y="197"/>
                      </a:lnTo>
                      <a:lnTo>
                        <a:pt x="104" y="183"/>
                      </a:lnTo>
                      <a:lnTo>
                        <a:pt x="95" y="174"/>
                      </a:lnTo>
                      <a:lnTo>
                        <a:pt x="77" y="172"/>
                      </a:lnTo>
                      <a:lnTo>
                        <a:pt x="66" y="164"/>
                      </a:lnTo>
                      <a:lnTo>
                        <a:pt x="52" y="164"/>
                      </a:lnTo>
                      <a:lnTo>
                        <a:pt x="23" y="157"/>
                      </a:lnTo>
                      <a:lnTo>
                        <a:pt x="0" y="137"/>
                      </a:lnTo>
                      <a:lnTo>
                        <a:pt x="5" y="126"/>
                      </a:lnTo>
                      <a:lnTo>
                        <a:pt x="11" y="117"/>
                      </a:lnTo>
                      <a:lnTo>
                        <a:pt x="20" y="113"/>
                      </a:lnTo>
                      <a:lnTo>
                        <a:pt x="29" y="111"/>
                      </a:lnTo>
                      <a:lnTo>
                        <a:pt x="46" y="113"/>
                      </a:lnTo>
                      <a:lnTo>
                        <a:pt x="72" y="115"/>
                      </a:lnTo>
                      <a:lnTo>
                        <a:pt x="95" y="113"/>
                      </a:lnTo>
                      <a:lnTo>
                        <a:pt x="111" y="108"/>
                      </a:lnTo>
                      <a:lnTo>
                        <a:pt x="127" y="91"/>
                      </a:lnTo>
                      <a:lnTo>
                        <a:pt x="126" y="75"/>
                      </a:lnTo>
                      <a:lnTo>
                        <a:pt x="113" y="58"/>
                      </a:lnTo>
                      <a:lnTo>
                        <a:pt x="100" y="49"/>
                      </a:lnTo>
                      <a:lnTo>
                        <a:pt x="90" y="36"/>
                      </a:lnTo>
                      <a:lnTo>
                        <a:pt x="84" y="24"/>
                      </a:lnTo>
                      <a:lnTo>
                        <a:pt x="82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874" name="Freeform 483"/>
                <p:cNvSpPr>
                  <a:spLocks/>
                </p:cNvSpPr>
                <p:nvPr/>
              </p:nvSpPr>
              <p:spPr bwMode="auto">
                <a:xfrm>
                  <a:off x="2675" y="1092"/>
                  <a:ext cx="307" cy="147"/>
                </a:xfrm>
                <a:custGeom>
                  <a:avLst/>
                  <a:gdLst>
                    <a:gd name="T0" fmla="*/ 68 w 307"/>
                    <a:gd name="T1" fmla="*/ 50 h 147"/>
                    <a:gd name="T2" fmla="*/ 58 w 307"/>
                    <a:gd name="T3" fmla="*/ 41 h 147"/>
                    <a:gd name="T4" fmla="*/ 41 w 307"/>
                    <a:gd name="T5" fmla="*/ 41 h 147"/>
                    <a:gd name="T6" fmla="*/ 29 w 307"/>
                    <a:gd name="T7" fmla="*/ 46 h 147"/>
                    <a:gd name="T8" fmla="*/ 18 w 307"/>
                    <a:gd name="T9" fmla="*/ 53 h 147"/>
                    <a:gd name="T10" fmla="*/ 5 w 307"/>
                    <a:gd name="T11" fmla="*/ 64 h 147"/>
                    <a:gd name="T12" fmla="*/ 0 w 307"/>
                    <a:gd name="T13" fmla="*/ 77 h 147"/>
                    <a:gd name="T14" fmla="*/ 2 w 307"/>
                    <a:gd name="T15" fmla="*/ 92 h 147"/>
                    <a:gd name="T16" fmla="*/ 13 w 307"/>
                    <a:gd name="T17" fmla="*/ 105 h 147"/>
                    <a:gd name="T18" fmla="*/ 32 w 307"/>
                    <a:gd name="T19" fmla="*/ 123 h 147"/>
                    <a:gd name="T20" fmla="*/ 58 w 307"/>
                    <a:gd name="T21" fmla="*/ 132 h 147"/>
                    <a:gd name="T22" fmla="*/ 90 w 307"/>
                    <a:gd name="T23" fmla="*/ 141 h 147"/>
                    <a:gd name="T24" fmla="*/ 124 w 307"/>
                    <a:gd name="T25" fmla="*/ 147 h 147"/>
                    <a:gd name="T26" fmla="*/ 155 w 307"/>
                    <a:gd name="T27" fmla="*/ 141 h 147"/>
                    <a:gd name="T28" fmla="*/ 201 w 307"/>
                    <a:gd name="T29" fmla="*/ 141 h 147"/>
                    <a:gd name="T30" fmla="*/ 221 w 307"/>
                    <a:gd name="T31" fmla="*/ 132 h 147"/>
                    <a:gd name="T32" fmla="*/ 237 w 307"/>
                    <a:gd name="T33" fmla="*/ 121 h 147"/>
                    <a:gd name="T34" fmla="*/ 252 w 307"/>
                    <a:gd name="T35" fmla="*/ 112 h 147"/>
                    <a:gd name="T36" fmla="*/ 266 w 307"/>
                    <a:gd name="T37" fmla="*/ 101 h 147"/>
                    <a:gd name="T38" fmla="*/ 279 w 307"/>
                    <a:gd name="T39" fmla="*/ 88 h 147"/>
                    <a:gd name="T40" fmla="*/ 288 w 307"/>
                    <a:gd name="T41" fmla="*/ 77 h 147"/>
                    <a:gd name="T42" fmla="*/ 298 w 307"/>
                    <a:gd name="T43" fmla="*/ 64 h 147"/>
                    <a:gd name="T44" fmla="*/ 307 w 307"/>
                    <a:gd name="T45" fmla="*/ 57 h 147"/>
                    <a:gd name="T46" fmla="*/ 304 w 307"/>
                    <a:gd name="T47" fmla="*/ 31 h 147"/>
                    <a:gd name="T48" fmla="*/ 298 w 307"/>
                    <a:gd name="T49" fmla="*/ 15 h 147"/>
                    <a:gd name="T50" fmla="*/ 289 w 307"/>
                    <a:gd name="T51" fmla="*/ 4 h 147"/>
                    <a:gd name="T52" fmla="*/ 266 w 307"/>
                    <a:gd name="T53" fmla="*/ 0 h 147"/>
                    <a:gd name="T54" fmla="*/ 241 w 307"/>
                    <a:gd name="T55" fmla="*/ 8 h 147"/>
                    <a:gd name="T56" fmla="*/ 219 w 307"/>
                    <a:gd name="T57" fmla="*/ 13 h 147"/>
                    <a:gd name="T58" fmla="*/ 189 w 307"/>
                    <a:gd name="T59" fmla="*/ 28 h 147"/>
                    <a:gd name="T60" fmla="*/ 165 w 307"/>
                    <a:gd name="T61" fmla="*/ 42 h 147"/>
                    <a:gd name="T62" fmla="*/ 151 w 307"/>
                    <a:gd name="T63" fmla="*/ 52 h 147"/>
                    <a:gd name="T64" fmla="*/ 137 w 307"/>
                    <a:gd name="T65" fmla="*/ 62 h 147"/>
                    <a:gd name="T66" fmla="*/ 131 w 307"/>
                    <a:gd name="T67" fmla="*/ 79 h 147"/>
                    <a:gd name="T68" fmla="*/ 131 w 307"/>
                    <a:gd name="T69" fmla="*/ 90 h 147"/>
                    <a:gd name="T70" fmla="*/ 115 w 307"/>
                    <a:gd name="T71" fmla="*/ 97 h 147"/>
                    <a:gd name="T72" fmla="*/ 99 w 307"/>
                    <a:gd name="T73" fmla="*/ 94 h 147"/>
                    <a:gd name="T74" fmla="*/ 85 w 307"/>
                    <a:gd name="T75" fmla="*/ 73 h 147"/>
                    <a:gd name="T76" fmla="*/ 72 w 307"/>
                    <a:gd name="T77" fmla="*/ 57 h 147"/>
                    <a:gd name="T78" fmla="*/ 68 w 307"/>
                    <a:gd name="T79" fmla="*/ 50 h 147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307" h="147">
                      <a:moveTo>
                        <a:pt x="68" y="50"/>
                      </a:moveTo>
                      <a:lnTo>
                        <a:pt x="58" y="41"/>
                      </a:lnTo>
                      <a:lnTo>
                        <a:pt x="41" y="41"/>
                      </a:lnTo>
                      <a:lnTo>
                        <a:pt x="29" y="46"/>
                      </a:lnTo>
                      <a:lnTo>
                        <a:pt x="18" y="53"/>
                      </a:lnTo>
                      <a:lnTo>
                        <a:pt x="5" y="64"/>
                      </a:lnTo>
                      <a:lnTo>
                        <a:pt x="0" y="77"/>
                      </a:lnTo>
                      <a:lnTo>
                        <a:pt x="2" y="92"/>
                      </a:lnTo>
                      <a:lnTo>
                        <a:pt x="13" y="105"/>
                      </a:lnTo>
                      <a:lnTo>
                        <a:pt x="32" y="123"/>
                      </a:lnTo>
                      <a:lnTo>
                        <a:pt x="58" y="132"/>
                      </a:lnTo>
                      <a:lnTo>
                        <a:pt x="90" y="141"/>
                      </a:lnTo>
                      <a:lnTo>
                        <a:pt x="124" y="147"/>
                      </a:lnTo>
                      <a:lnTo>
                        <a:pt x="155" y="141"/>
                      </a:lnTo>
                      <a:lnTo>
                        <a:pt x="201" y="141"/>
                      </a:lnTo>
                      <a:lnTo>
                        <a:pt x="221" y="132"/>
                      </a:lnTo>
                      <a:lnTo>
                        <a:pt x="237" y="121"/>
                      </a:lnTo>
                      <a:lnTo>
                        <a:pt x="252" y="112"/>
                      </a:lnTo>
                      <a:lnTo>
                        <a:pt x="266" y="101"/>
                      </a:lnTo>
                      <a:lnTo>
                        <a:pt x="279" y="88"/>
                      </a:lnTo>
                      <a:lnTo>
                        <a:pt x="288" y="77"/>
                      </a:lnTo>
                      <a:lnTo>
                        <a:pt x="298" y="64"/>
                      </a:lnTo>
                      <a:lnTo>
                        <a:pt x="307" y="57"/>
                      </a:lnTo>
                      <a:lnTo>
                        <a:pt x="304" y="31"/>
                      </a:lnTo>
                      <a:lnTo>
                        <a:pt x="298" y="15"/>
                      </a:lnTo>
                      <a:lnTo>
                        <a:pt x="289" y="4"/>
                      </a:lnTo>
                      <a:lnTo>
                        <a:pt x="266" y="0"/>
                      </a:lnTo>
                      <a:lnTo>
                        <a:pt x="241" y="8"/>
                      </a:lnTo>
                      <a:lnTo>
                        <a:pt x="219" y="13"/>
                      </a:lnTo>
                      <a:lnTo>
                        <a:pt x="189" y="28"/>
                      </a:lnTo>
                      <a:lnTo>
                        <a:pt x="165" y="42"/>
                      </a:lnTo>
                      <a:lnTo>
                        <a:pt x="151" y="52"/>
                      </a:lnTo>
                      <a:lnTo>
                        <a:pt x="137" y="62"/>
                      </a:lnTo>
                      <a:lnTo>
                        <a:pt x="131" y="79"/>
                      </a:lnTo>
                      <a:lnTo>
                        <a:pt x="131" y="90"/>
                      </a:lnTo>
                      <a:lnTo>
                        <a:pt x="115" y="97"/>
                      </a:lnTo>
                      <a:lnTo>
                        <a:pt x="99" y="94"/>
                      </a:lnTo>
                      <a:lnTo>
                        <a:pt x="85" y="73"/>
                      </a:lnTo>
                      <a:lnTo>
                        <a:pt x="72" y="57"/>
                      </a:lnTo>
                      <a:lnTo>
                        <a:pt x="68" y="5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875" name="Freeform 484"/>
                <p:cNvSpPr>
                  <a:spLocks/>
                </p:cNvSpPr>
                <p:nvPr/>
              </p:nvSpPr>
              <p:spPr bwMode="auto">
                <a:xfrm>
                  <a:off x="2675" y="1092"/>
                  <a:ext cx="307" cy="147"/>
                </a:xfrm>
                <a:custGeom>
                  <a:avLst/>
                  <a:gdLst>
                    <a:gd name="T0" fmla="*/ 68 w 307"/>
                    <a:gd name="T1" fmla="*/ 50 h 147"/>
                    <a:gd name="T2" fmla="*/ 58 w 307"/>
                    <a:gd name="T3" fmla="*/ 41 h 147"/>
                    <a:gd name="T4" fmla="*/ 41 w 307"/>
                    <a:gd name="T5" fmla="*/ 41 h 147"/>
                    <a:gd name="T6" fmla="*/ 29 w 307"/>
                    <a:gd name="T7" fmla="*/ 46 h 147"/>
                    <a:gd name="T8" fmla="*/ 18 w 307"/>
                    <a:gd name="T9" fmla="*/ 53 h 147"/>
                    <a:gd name="T10" fmla="*/ 5 w 307"/>
                    <a:gd name="T11" fmla="*/ 64 h 147"/>
                    <a:gd name="T12" fmla="*/ 0 w 307"/>
                    <a:gd name="T13" fmla="*/ 77 h 147"/>
                    <a:gd name="T14" fmla="*/ 2 w 307"/>
                    <a:gd name="T15" fmla="*/ 92 h 147"/>
                    <a:gd name="T16" fmla="*/ 13 w 307"/>
                    <a:gd name="T17" fmla="*/ 105 h 147"/>
                    <a:gd name="T18" fmla="*/ 32 w 307"/>
                    <a:gd name="T19" fmla="*/ 123 h 147"/>
                    <a:gd name="T20" fmla="*/ 58 w 307"/>
                    <a:gd name="T21" fmla="*/ 132 h 147"/>
                    <a:gd name="T22" fmla="*/ 90 w 307"/>
                    <a:gd name="T23" fmla="*/ 141 h 147"/>
                    <a:gd name="T24" fmla="*/ 124 w 307"/>
                    <a:gd name="T25" fmla="*/ 147 h 147"/>
                    <a:gd name="T26" fmla="*/ 155 w 307"/>
                    <a:gd name="T27" fmla="*/ 141 h 147"/>
                    <a:gd name="T28" fmla="*/ 201 w 307"/>
                    <a:gd name="T29" fmla="*/ 141 h 147"/>
                    <a:gd name="T30" fmla="*/ 221 w 307"/>
                    <a:gd name="T31" fmla="*/ 132 h 147"/>
                    <a:gd name="T32" fmla="*/ 237 w 307"/>
                    <a:gd name="T33" fmla="*/ 121 h 147"/>
                    <a:gd name="T34" fmla="*/ 252 w 307"/>
                    <a:gd name="T35" fmla="*/ 112 h 147"/>
                    <a:gd name="T36" fmla="*/ 266 w 307"/>
                    <a:gd name="T37" fmla="*/ 101 h 147"/>
                    <a:gd name="T38" fmla="*/ 279 w 307"/>
                    <a:gd name="T39" fmla="*/ 88 h 147"/>
                    <a:gd name="T40" fmla="*/ 288 w 307"/>
                    <a:gd name="T41" fmla="*/ 77 h 147"/>
                    <a:gd name="T42" fmla="*/ 298 w 307"/>
                    <a:gd name="T43" fmla="*/ 64 h 147"/>
                    <a:gd name="T44" fmla="*/ 307 w 307"/>
                    <a:gd name="T45" fmla="*/ 57 h 147"/>
                    <a:gd name="T46" fmla="*/ 304 w 307"/>
                    <a:gd name="T47" fmla="*/ 31 h 147"/>
                    <a:gd name="T48" fmla="*/ 298 w 307"/>
                    <a:gd name="T49" fmla="*/ 15 h 147"/>
                    <a:gd name="T50" fmla="*/ 289 w 307"/>
                    <a:gd name="T51" fmla="*/ 4 h 147"/>
                    <a:gd name="T52" fmla="*/ 266 w 307"/>
                    <a:gd name="T53" fmla="*/ 0 h 147"/>
                    <a:gd name="T54" fmla="*/ 241 w 307"/>
                    <a:gd name="T55" fmla="*/ 8 h 147"/>
                    <a:gd name="T56" fmla="*/ 219 w 307"/>
                    <a:gd name="T57" fmla="*/ 13 h 147"/>
                    <a:gd name="T58" fmla="*/ 189 w 307"/>
                    <a:gd name="T59" fmla="*/ 28 h 147"/>
                    <a:gd name="T60" fmla="*/ 165 w 307"/>
                    <a:gd name="T61" fmla="*/ 42 h 147"/>
                    <a:gd name="T62" fmla="*/ 151 w 307"/>
                    <a:gd name="T63" fmla="*/ 52 h 147"/>
                    <a:gd name="T64" fmla="*/ 137 w 307"/>
                    <a:gd name="T65" fmla="*/ 62 h 147"/>
                    <a:gd name="T66" fmla="*/ 131 w 307"/>
                    <a:gd name="T67" fmla="*/ 79 h 147"/>
                    <a:gd name="T68" fmla="*/ 131 w 307"/>
                    <a:gd name="T69" fmla="*/ 90 h 147"/>
                    <a:gd name="T70" fmla="*/ 115 w 307"/>
                    <a:gd name="T71" fmla="*/ 97 h 147"/>
                    <a:gd name="T72" fmla="*/ 99 w 307"/>
                    <a:gd name="T73" fmla="*/ 94 h 147"/>
                    <a:gd name="T74" fmla="*/ 85 w 307"/>
                    <a:gd name="T75" fmla="*/ 73 h 147"/>
                    <a:gd name="T76" fmla="*/ 72 w 307"/>
                    <a:gd name="T77" fmla="*/ 57 h 147"/>
                    <a:gd name="T78" fmla="*/ 68 w 307"/>
                    <a:gd name="T79" fmla="*/ 50 h 147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307" h="147">
                      <a:moveTo>
                        <a:pt x="68" y="50"/>
                      </a:moveTo>
                      <a:lnTo>
                        <a:pt x="58" y="41"/>
                      </a:lnTo>
                      <a:lnTo>
                        <a:pt x="41" y="41"/>
                      </a:lnTo>
                      <a:lnTo>
                        <a:pt x="29" y="46"/>
                      </a:lnTo>
                      <a:lnTo>
                        <a:pt x="18" y="53"/>
                      </a:lnTo>
                      <a:lnTo>
                        <a:pt x="5" y="64"/>
                      </a:lnTo>
                      <a:lnTo>
                        <a:pt x="0" y="77"/>
                      </a:lnTo>
                      <a:lnTo>
                        <a:pt x="2" y="92"/>
                      </a:lnTo>
                      <a:lnTo>
                        <a:pt x="13" y="105"/>
                      </a:lnTo>
                      <a:lnTo>
                        <a:pt x="32" y="123"/>
                      </a:lnTo>
                      <a:lnTo>
                        <a:pt x="58" y="132"/>
                      </a:lnTo>
                      <a:lnTo>
                        <a:pt x="90" y="141"/>
                      </a:lnTo>
                      <a:lnTo>
                        <a:pt x="124" y="147"/>
                      </a:lnTo>
                      <a:lnTo>
                        <a:pt x="155" y="141"/>
                      </a:lnTo>
                      <a:lnTo>
                        <a:pt x="201" y="141"/>
                      </a:lnTo>
                      <a:lnTo>
                        <a:pt x="221" y="132"/>
                      </a:lnTo>
                      <a:lnTo>
                        <a:pt x="237" y="121"/>
                      </a:lnTo>
                      <a:lnTo>
                        <a:pt x="252" y="112"/>
                      </a:lnTo>
                      <a:lnTo>
                        <a:pt x="266" y="101"/>
                      </a:lnTo>
                      <a:lnTo>
                        <a:pt x="279" y="88"/>
                      </a:lnTo>
                      <a:lnTo>
                        <a:pt x="288" y="77"/>
                      </a:lnTo>
                      <a:lnTo>
                        <a:pt x="298" y="64"/>
                      </a:lnTo>
                      <a:lnTo>
                        <a:pt x="307" y="57"/>
                      </a:lnTo>
                      <a:lnTo>
                        <a:pt x="304" y="31"/>
                      </a:lnTo>
                      <a:lnTo>
                        <a:pt x="298" y="15"/>
                      </a:lnTo>
                      <a:lnTo>
                        <a:pt x="289" y="4"/>
                      </a:lnTo>
                      <a:lnTo>
                        <a:pt x="266" y="0"/>
                      </a:lnTo>
                      <a:lnTo>
                        <a:pt x="241" y="8"/>
                      </a:lnTo>
                      <a:lnTo>
                        <a:pt x="219" y="13"/>
                      </a:lnTo>
                      <a:lnTo>
                        <a:pt x="189" y="28"/>
                      </a:lnTo>
                      <a:lnTo>
                        <a:pt x="165" y="42"/>
                      </a:lnTo>
                      <a:lnTo>
                        <a:pt x="151" y="52"/>
                      </a:lnTo>
                      <a:lnTo>
                        <a:pt x="137" y="62"/>
                      </a:lnTo>
                      <a:lnTo>
                        <a:pt x="131" y="79"/>
                      </a:lnTo>
                      <a:lnTo>
                        <a:pt x="131" y="90"/>
                      </a:lnTo>
                      <a:lnTo>
                        <a:pt x="115" y="97"/>
                      </a:lnTo>
                      <a:lnTo>
                        <a:pt x="99" y="94"/>
                      </a:lnTo>
                      <a:lnTo>
                        <a:pt x="85" y="73"/>
                      </a:lnTo>
                      <a:lnTo>
                        <a:pt x="72" y="57"/>
                      </a:lnTo>
                      <a:lnTo>
                        <a:pt x="68" y="5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876" name="Freeform 485"/>
                <p:cNvSpPr>
                  <a:spLocks/>
                </p:cNvSpPr>
                <p:nvPr/>
              </p:nvSpPr>
              <p:spPr bwMode="auto">
                <a:xfrm>
                  <a:off x="2930" y="2259"/>
                  <a:ext cx="198" cy="283"/>
                </a:xfrm>
                <a:custGeom>
                  <a:avLst/>
                  <a:gdLst>
                    <a:gd name="T0" fmla="*/ 151 w 198"/>
                    <a:gd name="T1" fmla="*/ 0 h 283"/>
                    <a:gd name="T2" fmla="*/ 148 w 198"/>
                    <a:gd name="T3" fmla="*/ 22 h 283"/>
                    <a:gd name="T4" fmla="*/ 148 w 198"/>
                    <a:gd name="T5" fmla="*/ 38 h 283"/>
                    <a:gd name="T6" fmla="*/ 155 w 198"/>
                    <a:gd name="T7" fmla="*/ 44 h 283"/>
                    <a:gd name="T8" fmla="*/ 171 w 198"/>
                    <a:gd name="T9" fmla="*/ 38 h 283"/>
                    <a:gd name="T10" fmla="*/ 180 w 198"/>
                    <a:gd name="T11" fmla="*/ 44 h 283"/>
                    <a:gd name="T12" fmla="*/ 173 w 198"/>
                    <a:gd name="T13" fmla="*/ 56 h 283"/>
                    <a:gd name="T14" fmla="*/ 162 w 198"/>
                    <a:gd name="T15" fmla="*/ 71 h 283"/>
                    <a:gd name="T16" fmla="*/ 151 w 198"/>
                    <a:gd name="T17" fmla="*/ 84 h 283"/>
                    <a:gd name="T18" fmla="*/ 146 w 198"/>
                    <a:gd name="T19" fmla="*/ 98 h 283"/>
                    <a:gd name="T20" fmla="*/ 153 w 198"/>
                    <a:gd name="T21" fmla="*/ 106 h 283"/>
                    <a:gd name="T22" fmla="*/ 169 w 198"/>
                    <a:gd name="T23" fmla="*/ 104 h 283"/>
                    <a:gd name="T24" fmla="*/ 180 w 198"/>
                    <a:gd name="T25" fmla="*/ 97 h 283"/>
                    <a:gd name="T26" fmla="*/ 189 w 198"/>
                    <a:gd name="T27" fmla="*/ 86 h 283"/>
                    <a:gd name="T28" fmla="*/ 198 w 198"/>
                    <a:gd name="T29" fmla="*/ 98 h 283"/>
                    <a:gd name="T30" fmla="*/ 193 w 198"/>
                    <a:gd name="T31" fmla="*/ 118 h 283"/>
                    <a:gd name="T32" fmla="*/ 191 w 198"/>
                    <a:gd name="T33" fmla="*/ 142 h 283"/>
                    <a:gd name="T34" fmla="*/ 184 w 198"/>
                    <a:gd name="T35" fmla="*/ 172 h 283"/>
                    <a:gd name="T36" fmla="*/ 167 w 198"/>
                    <a:gd name="T37" fmla="*/ 206 h 283"/>
                    <a:gd name="T38" fmla="*/ 158 w 198"/>
                    <a:gd name="T39" fmla="*/ 225 h 283"/>
                    <a:gd name="T40" fmla="*/ 126 w 198"/>
                    <a:gd name="T41" fmla="*/ 256 h 283"/>
                    <a:gd name="T42" fmla="*/ 105 w 198"/>
                    <a:gd name="T43" fmla="*/ 272 h 283"/>
                    <a:gd name="T44" fmla="*/ 78 w 198"/>
                    <a:gd name="T45" fmla="*/ 283 h 283"/>
                    <a:gd name="T46" fmla="*/ 61 w 198"/>
                    <a:gd name="T47" fmla="*/ 281 h 283"/>
                    <a:gd name="T48" fmla="*/ 45 w 198"/>
                    <a:gd name="T49" fmla="*/ 278 h 283"/>
                    <a:gd name="T50" fmla="*/ 31 w 198"/>
                    <a:gd name="T51" fmla="*/ 272 h 283"/>
                    <a:gd name="T52" fmla="*/ 16 w 198"/>
                    <a:gd name="T53" fmla="*/ 261 h 283"/>
                    <a:gd name="T54" fmla="*/ 11 w 198"/>
                    <a:gd name="T55" fmla="*/ 246 h 283"/>
                    <a:gd name="T56" fmla="*/ 15 w 198"/>
                    <a:gd name="T57" fmla="*/ 223 h 283"/>
                    <a:gd name="T58" fmla="*/ 24 w 198"/>
                    <a:gd name="T59" fmla="*/ 204 h 283"/>
                    <a:gd name="T60" fmla="*/ 33 w 198"/>
                    <a:gd name="T61" fmla="*/ 190 h 283"/>
                    <a:gd name="T62" fmla="*/ 24 w 198"/>
                    <a:gd name="T63" fmla="*/ 179 h 283"/>
                    <a:gd name="T64" fmla="*/ 15 w 198"/>
                    <a:gd name="T65" fmla="*/ 168 h 283"/>
                    <a:gd name="T66" fmla="*/ 6 w 198"/>
                    <a:gd name="T67" fmla="*/ 155 h 283"/>
                    <a:gd name="T68" fmla="*/ 0 w 198"/>
                    <a:gd name="T69" fmla="*/ 140 h 283"/>
                    <a:gd name="T70" fmla="*/ 4 w 198"/>
                    <a:gd name="T71" fmla="*/ 128 h 283"/>
                    <a:gd name="T72" fmla="*/ 9 w 198"/>
                    <a:gd name="T73" fmla="*/ 115 h 283"/>
                    <a:gd name="T74" fmla="*/ 33 w 198"/>
                    <a:gd name="T75" fmla="*/ 118 h 283"/>
                    <a:gd name="T76" fmla="*/ 38 w 198"/>
                    <a:gd name="T77" fmla="*/ 111 h 283"/>
                    <a:gd name="T78" fmla="*/ 43 w 198"/>
                    <a:gd name="T79" fmla="*/ 97 h 283"/>
                    <a:gd name="T80" fmla="*/ 51 w 198"/>
                    <a:gd name="T81" fmla="*/ 80 h 283"/>
                    <a:gd name="T82" fmla="*/ 60 w 198"/>
                    <a:gd name="T83" fmla="*/ 67 h 283"/>
                    <a:gd name="T84" fmla="*/ 72 w 198"/>
                    <a:gd name="T85" fmla="*/ 55 h 283"/>
                    <a:gd name="T86" fmla="*/ 81 w 198"/>
                    <a:gd name="T87" fmla="*/ 49 h 283"/>
                    <a:gd name="T88" fmla="*/ 96 w 198"/>
                    <a:gd name="T89" fmla="*/ 49 h 283"/>
                    <a:gd name="T90" fmla="*/ 103 w 198"/>
                    <a:gd name="T91" fmla="*/ 58 h 283"/>
                    <a:gd name="T92" fmla="*/ 108 w 198"/>
                    <a:gd name="T93" fmla="*/ 53 h 283"/>
                    <a:gd name="T94" fmla="*/ 112 w 198"/>
                    <a:gd name="T95" fmla="*/ 42 h 283"/>
                    <a:gd name="T96" fmla="*/ 112 w 198"/>
                    <a:gd name="T97" fmla="*/ 33 h 283"/>
                    <a:gd name="T98" fmla="*/ 119 w 198"/>
                    <a:gd name="T99" fmla="*/ 34 h 283"/>
                    <a:gd name="T100" fmla="*/ 131 w 198"/>
                    <a:gd name="T101" fmla="*/ 27 h 283"/>
                    <a:gd name="T102" fmla="*/ 142 w 198"/>
                    <a:gd name="T103" fmla="*/ 12 h 283"/>
                    <a:gd name="T104" fmla="*/ 151 w 198"/>
                    <a:gd name="T105" fmla="*/ 0 h 283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198" h="283">
                      <a:moveTo>
                        <a:pt x="151" y="0"/>
                      </a:moveTo>
                      <a:lnTo>
                        <a:pt x="148" y="22"/>
                      </a:lnTo>
                      <a:lnTo>
                        <a:pt x="148" y="38"/>
                      </a:lnTo>
                      <a:lnTo>
                        <a:pt x="155" y="44"/>
                      </a:lnTo>
                      <a:lnTo>
                        <a:pt x="171" y="38"/>
                      </a:lnTo>
                      <a:lnTo>
                        <a:pt x="180" y="44"/>
                      </a:lnTo>
                      <a:lnTo>
                        <a:pt x="173" y="56"/>
                      </a:lnTo>
                      <a:lnTo>
                        <a:pt x="162" y="71"/>
                      </a:lnTo>
                      <a:lnTo>
                        <a:pt x="151" y="84"/>
                      </a:lnTo>
                      <a:lnTo>
                        <a:pt x="146" y="98"/>
                      </a:lnTo>
                      <a:lnTo>
                        <a:pt x="153" y="106"/>
                      </a:lnTo>
                      <a:lnTo>
                        <a:pt x="169" y="104"/>
                      </a:lnTo>
                      <a:lnTo>
                        <a:pt x="180" y="97"/>
                      </a:lnTo>
                      <a:lnTo>
                        <a:pt x="189" y="86"/>
                      </a:lnTo>
                      <a:lnTo>
                        <a:pt x="198" y="98"/>
                      </a:lnTo>
                      <a:lnTo>
                        <a:pt x="193" y="118"/>
                      </a:lnTo>
                      <a:lnTo>
                        <a:pt x="191" y="142"/>
                      </a:lnTo>
                      <a:lnTo>
                        <a:pt x="184" y="172"/>
                      </a:lnTo>
                      <a:lnTo>
                        <a:pt x="167" y="206"/>
                      </a:lnTo>
                      <a:lnTo>
                        <a:pt x="158" y="225"/>
                      </a:lnTo>
                      <a:lnTo>
                        <a:pt x="126" y="256"/>
                      </a:lnTo>
                      <a:lnTo>
                        <a:pt x="105" y="272"/>
                      </a:lnTo>
                      <a:lnTo>
                        <a:pt x="78" y="283"/>
                      </a:lnTo>
                      <a:lnTo>
                        <a:pt x="61" y="281"/>
                      </a:lnTo>
                      <a:lnTo>
                        <a:pt x="45" y="278"/>
                      </a:lnTo>
                      <a:lnTo>
                        <a:pt x="31" y="272"/>
                      </a:lnTo>
                      <a:lnTo>
                        <a:pt x="16" y="261"/>
                      </a:lnTo>
                      <a:lnTo>
                        <a:pt x="11" y="246"/>
                      </a:lnTo>
                      <a:lnTo>
                        <a:pt x="15" y="223"/>
                      </a:lnTo>
                      <a:lnTo>
                        <a:pt x="24" y="204"/>
                      </a:lnTo>
                      <a:lnTo>
                        <a:pt x="33" y="190"/>
                      </a:lnTo>
                      <a:lnTo>
                        <a:pt x="24" y="179"/>
                      </a:lnTo>
                      <a:lnTo>
                        <a:pt x="15" y="168"/>
                      </a:lnTo>
                      <a:lnTo>
                        <a:pt x="6" y="155"/>
                      </a:lnTo>
                      <a:lnTo>
                        <a:pt x="0" y="140"/>
                      </a:lnTo>
                      <a:lnTo>
                        <a:pt x="4" y="128"/>
                      </a:lnTo>
                      <a:lnTo>
                        <a:pt x="9" y="115"/>
                      </a:lnTo>
                      <a:lnTo>
                        <a:pt x="33" y="118"/>
                      </a:lnTo>
                      <a:lnTo>
                        <a:pt x="38" y="111"/>
                      </a:lnTo>
                      <a:lnTo>
                        <a:pt x="43" y="97"/>
                      </a:lnTo>
                      <a:lnTo>
                        <a:pt x="51" y="80"/>
                      </a:lnTo>
                      <a:lnTo>
                        <a:pt x="60" y="67"/>
                      </a:lnTo>
                      <a:lnTo>
                        <a:pt x="72" y="55"/>
                      </a:lnTo>
                      <a:lnTo>
                        <a:pt x="81" y="49"/>
                      </a:lnTo>
                      <a:lnTo>
                        <a:pt x="96" y="49"/>
                      </a:lnTo>
                      <a:lnTo>
                        <a:pt x="103" y="58"/>
                      </a:lnTo>
                      <a:lnTo>
                        <a:pt x="108" y="53"/>
                      </a:lnTo>
                      <a:lnTo>
                        <a:pt x="112" y="42"/>
                      </a:lnTo>
                      <a:lnTo>
                        <a:pt x="112" y="33"/>
                      </a:lnTo>
                      <a:lnTo>
                        <a:pt x="119" y="34"/>
                      </a:lnTo>
                      <a:lnTo>
                        <a:pt x="131" y="27"/>
                      </a:lnTo>
                      <a:lnTo>
                        <a:pt x="142" y="12"/>
                      </a:lnTo>
                      <a:lnTo>
                        <a:pt x="151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877" name="Freeform 486"/>
                <p:cNvSpPr>
                  <a:spLocks/>
                </p:cNvSpPr>
                <p:nvPr/>
              </p:nvSpPr>
              <p:spPr bwMode="auto">
                <a:xfrm>
                  <a:off x="2930" y="2259"/>
                  <a:ext cx="198" cy="283"/>
                </a:xfrm>
                <a:custGeom>
                  <a:avLst/>
                  <a:gdLst>
                    <a:gd name="T0" fmla="*/ 151 w 198"/>
                    <a:gd name="T1" fmla="*/ 0 h 283"/>
                    <a:gd name="T2" fmla="*/ 148 w 198"/>
                    <a:gd name="T3" fmla="*/ 22 h 283"/>
                    <a:gd name="T4" fmla="*/ 148 w 198"/>
                    <a:gd name="T5" fmla="*/ 38 h 283"/>
                    <a:gd name="T6" fmla="*/ 155 w 198"/>
                    <a:gd name="T7" fmla="*/ 44 h 283"/>
                    <a:gd name="T8" fmla="*/ 171 w 198"/>
                    <a:gd name="T9" fmla="*/ 38 h 283"/>
                    <a:gd name="T10" fmla="*/ 180 w 198"/>
                    <a:gd name="T11" fmla="*/ 44 h 283"/>
                    <a:gd name="T12" fmla="*/ 173 w 198"/>
                    <a:gd name="T13" fmla="*/ 56 h 283"/>
                    <a:gd name="T14" fmla="*/ 162 w 198"/>
                    <a:gd name="T15" fmla="*/ 71 h 283"/>
                    <a:gd name="T16" fmla="*/ 151 w 198"/>
                    <a:gd name="T17" fmla="*/ 84 h 283"/>
                    <a:gd name="T18" fmla="*/ 146 w 198"/>
                    <a:gd name="T19" fmla="*/ 98 h 283"/>
                    <a:gd name="T20" fmla="*/ 153 w 198"/>
                    <a:gd name="T21" fmla="*/ 106 h 283"/>
                    <a:gd name="T22" fmla="*/ 169 w 198"/>
                    <a:gd name="T23" fmla="*/ 104 h 283"/>
                    <a:gd name="T24" fmla="*/ 180 w 198"/>
                    <a:gd name="T25" fmla="*/ 97 h 283"/>
                    <a:gd name="T26" fmla="*/ 189 w 198"/>
                    <a:gd name="T27" fmla="*/ 86 h 283"/>
                    <a:gd name="T28" fmla="*/ 198 w 198"/>
                    <a:gd name="T29" fmla="*/ 98 h 283"/>
                    <a:gd name="T30" fmla="*/ 193 w 198"/>
                    <a:gd name="T31" fmla="*/ 118 h 283"/>
                    <a:gd name="T32" fmla="*/ 191 w 198"/>
                    <a:gd name="T33" fmla="*/ 142 h 283"/>
                    <a:gd name="T34" fmla="*/ 184 w 198"/>
                    <a:gd name="T35" fmla="*/ 172 h 283"/>
                    <a:gd name="T36" fmla="*/ 167 w 198"/>
                    <a:gd name="T37" fmla="*/ 206 h 283"/>
                    <a:gd name="T38" fmla="*/ 158 w 198"/>
                    <a:gd name="T39" fmla="*/ 225 h 283"/>
                    <a:gd name="T40" fmla="*/ 126 w 198"/>
                    <a:gd name="T41" fmla="*/ 256 h 283"/>
                    <a:gd name="T42" fmla="*/ 105 w 198"/>
                    <a:gd name="T43" fmla="*/ 272 h 283"/>
                    <a:gd name="T44" fmla="*/ 78 w 198"/>
                    <a:gd name="T45" fmla="*/ 283 h 283"/>
                    <a:gd name="T46" fmla="*/ 61 w 198"/>
                    <a:gd name="T47" fmla="*/ 281 h 283"/>
                    <a:gd name="T48" fmla="*/ 45 w 198"/>
                    <a:gd name="T49" fmla="*/ 278 h 283"/>
                    <a:gd name="T50" fmla="*/ 31 w 198"/>
                    <a:gd name="T51" fmla="*/ 272 h 283"/>
                    <a:gd name="T52" fmla="*/ 16 w 198"/>
                    <a:gd name="T53" fmla="*/ 261 h 283"/>
                    <a:gd name="T54" fmla="*/ 11 w 198"/>
                    <a:gd name="T55" fmla="*/ 246 h 283"/>
                    <a:gd name="T56" fmla="*/ 15 w 198"/>
                    <a:gd name="T57" fmla="*/ 223 h 283"/>
                    <a:gd name="T58" fmla="*/ 24 w 198"/>
                    <a:gd name="T59" fmla="*/ 204 h 283"/>
                    <a:gd name="T60" fmla="*/ 33 w 198"/>
                    <a:gd name="T61" fmla="*/ 190 h 283"/>
                    <a:gd name="T62" fmla="*/ 24 w 198"/>
                    <a:gd name="T63" fmla="*/ 179 h 283"/>
                    <a:gd name="T64" fmla="*/ 15 w 198"/>
                    <a:gd name="T65" fmla="*/ 168 h 283"/>
                    <a:gd name="T66" fmla="*/ 6 w 198"/>
                    <a:gd name="T67" fmla="*/ 155 h 283"/>
                    <a:gd name="T68" fmla="*/ 0 w 198"/>
                    <a:gd name="T69" fmla="*/ 140 h 283"/>
                    <a:gd name="T70" fmla="*/ 4 w 198"/>
                    <a:gd name="T71" fmla="*/ 128 h 283"/>
                    <a:gd name="T72" fmla="*/ 9 w 198"/>
                    <a:gd name="T73" fmla="*/ 115 h 283"/>
                    <a:gd name="T74" fmla="*/ 33 w 198"/>
                    <a:gd name="T75" fmla="*/ 118 h 283"/>
                    <a:gd name="T76" fmla="*/ 38 w 198"/>
                    <a:gd name="T77" fmla="*/ 111 h 283"/>
                    <a:gd name="T78" fmla="*/ 43 w 198"/>
                    <a:gd name="T79" fmla="*/ 97 h 283"/>
                    <a:gd name="T80" fmla="*/ 51 w 198"/>
                    <a:gd name="T81" fmla="*/ 80 h 283"/>
                    <a:gd name="T82" fmla="*/ 60 w 198"/>
                    <a:gd name="T83" fmla="*/ 67 h 283"/>
                    <a:gd name="T84" fmla="*/ 72 w 198"/>
                    <a:gd name="T85" fmla="*/ 55 h 283"/>
                    <a:gd name="T86" fmla="*/ 81 w 198"/>
                    <a:gd name="T87" fmla="*/ 49 h 283"/>
                    <a:gd name="T88" fmla="*/ 96 w 198"/>
                    <a:gd name="T89" fmla="*/ 49 h 283"/>
                    <a:gd name="T90" fmla="*/ 103 w 198"/>
                    <a:gd name="T91" fmla="*/ 58 h 283"/>
                    <a:gd name="T92" fmla="*/ 108 w 198"/>
                    <a:gd name="T93" fmla="*/ 53 h 283"/>
                    <a:gd name="T94" fmla="*/ 112 w 198"/>
                    <a:gd name="T95" fmla="*/ 42 h 283"/>
                    <a:gd name="T96" fmla="*/ 112 w 198"/>
                    <a:gd name="T97" fmla="*/ 33 h 283"/>
                    <a:gd name="T98" fmla="*/ 119 w 198"/>
                    <a:gd name="T99" fmla="*/ 34 h 283"/>
                    <a:gd name="T100" fmla="*/ 131 w 198"/>
                    <a:gd name="T101" fmla="*/ 27 h 283"/>
                    <a:gd name="T102" fmla="*/ 142 w 198"/>
                    <a:gd name="T103" fmla="*/ 12 h 283"/>
                    <a:gd name="T104" fmla="*/ 151 w 198"/>
                    <a:gd name="T105" fmla="*/ 0 h 283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198" h="283">
                      <a:moveTo>
                        <a:pt x="151" y="0"/>
                      </a:moveTo>
                      <a:lnTo>
                        <a:pt x="148" y="22"/>
                      </a:lnTo>
                      <a:lnTo>
                        <a:pt x="148" y="38"/>
                      </a:lnTo>
                      <a:lnTo>
                        <a:pt x="155" y="44"/>
                      </a:lnTo>
                      <a:lnTo>
                        <a:pt x="171" y="38"/>
                      </a:lnTo>
                      <a:lnTo>
                        <a:pt x="180" y="44"/>
                      </a:lnTo>
                      <a:lnTo>
                        <a:pt x="173" y="56"/>
                      </a:lnTo>
                      <a:lnTo>
                        <a:pt x="162" y="71"/>
                      </a:lnTo>
                      <a:lnTo>
                        <a:pt x="151" y="84"/>
                      </a:lnTo>
                      <a:lnTo>
                        <a:pt x="146" y="98"/>
                      </a:lnTo>
                      <a:lnTo>
                        <a:pt x="153" y="106"/>
                      </a:lnTo>
                      <a:lnTo>
                        <a:pt x="169" y="104"/>
                      </a:lnTo>
                      <a:lnTo>
                        <a:pt x="180" y="97"/>
                      </a:lnTo>
                      <a:lnTo>
                        <a:pt x="189" y="86"/>
                      </a:lnTo>
                      <a:lnTo>
                        <a:pt x="198" y="98"/>
                      </a:lnTo>
                      <a:lnTo>
                        <a:pt x="193" y="118"/>
                      </a:lnTo>
                      <a:lnTo>
                        <a:pt x="191" y="142"/>
                      </a:lnTo>
                      <a:lnTo>
                        <a:pt x="184" y="172"/>
                      </a:lnTo>
                      <a:lnTo>
                        <a:pt x="167" y="206"/>
                      </a:lnTo>
                      <a:lnTo>
                        <a:pt x="158" y="225"/>
                      </a:lnTo>
                      <a:lnTo>
                        <a:pt x="126" y="256"/>
                      </a:lnTo>
                      <a:lnTo>
                        <a:pt x="105" y="272"/>
                      </a:lnTo>
                      <a:lnTo>
                        <a:pt x="78" y="283"/>
                      </a:lnTo>
                      <a:lnTo>
                        <a:pt x="61" y="281"/>
                      </a:lnTo>
                      <a:lnTo>
                        <a:pt x="45" y="278"/>
                      </a:lnTo>
                      <a:lnTo>
                        <a:pt x="31" y="272"/>
                      </a:lnTo>
                      <a:lnTo>
                        <a:pt x="16" y="261"/>
                      </a:lnTo>
                      <a:lnTo>
                        <a:pt x="11" y="246"/>
                      </a:lnTo>
                      <a:lnTo>
                        <a:pt x="15" y="223"/>
                      </a:lnTo>
                      <a:lnTo>
                        <a:pt x="24" y="204"/>
                      </a:lnTo>
                      <a:lnTo>
                        <a:pt x="33" y="190"/>
                      </a:lnTo>
                      <a:lnTo>
                        <a:pt x="24" y="179"/>
                      </a:lnTo>
                      <a:lnTo>
                        <a:pt x="15" y="168"/>
                      </a:lnTo>
                      <a:lnTo>
                        <a:pt x="6" y="155"/>
                      </a:lnTo>
                      <a:lnTo>
                        <a:pt x="0" y="140"/>
                      </a:lnTo>
                      <a:lnTo>
                        <a:pt x="4" y="128"/>
                      </a:lnTo>
                      <a:lnTo>
                        <a:pt x="9" y="115"/>
                      </a:lnTo>
                      <a:lnTo>
                        <a:pt x="33" y="118"/>
                      </a:lnTo>
                      <a:lnTo>
                        <a:pt x="38" y="111"/>
                      </a:lnTo>
                      <a:lnTo>
                        <a:pt x="43" y="97"/>
                      </a:lnTo>
                      <a:lnTo>
                        <a:pt x="51" y="80"/>
                      </a:lnTo>
                      <a:lnTo>
                        <a:pt x="60" y="67"/>
                      </a:lnTo>
                      <a:lnTo>
                        <a:pt x="72" y="55"/>
                      </a:lnTo>
                      <a:lnTo>
                        <a:pt x="81" y="49"/>
                      </a:lnTo>
                      <a:lnTo>
                        <a:pt x="96" y="49"/>
                      </a:lnTo>
                      <a:lnTo>
                        <a:pt x="103" y="58"/>
                      </a:lnTo>
                      <a:lnTo>
                        <a:pt x="108" y="53"/>
                      </a:lnTo>
                      <a:lnTo>
                        <a:pt x="112" y="42"/>
                      </a:lnTo>
                      <a:lnTo>
                        <a:pt x="112" y="33"/>
                      </a:lnTo>
                      <a:lnTo>
                        <a:pt x="119" y="34"/>
                      </a:lnTo>
                      <a:lnTo>
                        <a:pt x="131" y="27"/>
                      </a:lnTo>
                      <a:lnTo>
                        <a:pt x="142" y="12"/>
                      </a:lnTo>
                      <a:lnTo>
                        <a:pt x="151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878" name="Freeform 487"/>
                <p:cNvSpPr>
                  <a:spLocks/>
                </p:cNvSpPr>
                <p:nvPr/>
              </p:nvSpPr>
              <p:spPr bwMode="auto">
                <a:xfrm>
                  <a:off x="3126" y="1984"/>
                  <a:ext cx="196" cy="130"/>
                </a:xfrm>
                <a:custGeom>
                  <a:avLst/>
                  <a:gdLst>
                    <a:gd name="T0" fmla="*/ 92 w 196"/>
                    <a:gd name="T1" fmla="*/ 17 h 130"/>
                    <a:gd name="T2" fmla="*/ 81 w 196"/>
                    <a:gd name="T3" fmla="*/ 28 h 130"/>
                    <a:gd name="T4" fmla="*/ 63 w 196"/>
                    <a:gd name="T5" fmla="*/ 30 h 130"/>
                    <a:gd name="T6" fmla="*/ 45 w 196"/>
                    <a:gd name="T7" fmla="*/ 15 h 130"/>
                    <a:gd name="T8" fmla="*/ 40 w 196"/>
                    <a:gd name="T9" fmla="*/ 2 h 130"/>
                    <a:gd name="T10" fmla="*/ 20 w 196"/>
                    <a:gd name="T11" fmla="*/ 0 h 130"/>
                    <a:gd name="T12" fmla="*/ 2 w 196"/>
                    <a:gd name="T13" fmla="*/ 8 h 130"/>
                    <a:gd name="T14" fmla="*/ 0 w 196"/>
                    <a:gd name="T15" fmla="*/ 24 h 130"/>
                    <a:gd name="T16" fmla="*/ 16 w 196"/>
                    <a:gd name="T17" fmla="*/ 48 h 130"/>
                    <a:gd name="T18" fmla="*/ 27 w 196"/>
                    <a:gd name="T19" fmla="*/ 50 h 130"/>
                    <a:gd name="T20" fmla="*/ 36 w 196"/>
                    <a:gd name="T21" fmla="*/ 64 h 130"/>
                    <a:gd name="T22" fmla="*/ 34 w 196"/>
                    <a:gd name="T23" fmla="*/ 79 h 130"/>
                    <a:gd name="T24" fmla="*/ 34 w 196"/>
                    <a:gd name="T25" fmla="*/ 94 h 130"/>
                    <a:gd name="T26" fmla="*/ 31 w 196"/>
                    <a:gd name="T27" fmla="*/ 112 h 130"/>
                    <a:gd name="T28" fmla="*/ 31 w 196"/>
                    <a:gd name="T29" fmla="*/ 123 h 130"/>
                    <a:gd name="T30" fmla="*/ 42 w 196"/>
                    <a:gd name="T31" fmla="*/ 127 h 130"/>
                    <a:gd name="T32" fmla="*/ 56 w 196"/>
                    <a:gd name="T33" fmla="*/ 130 h 130"/>
                    <a:gd name="T34" fmla="*/ 72 w 196"/>
                    <a:gd name="T35" fmla="*/ 130 h 130"/>
                    <a:gd name="T36" fmla="*/ 92 w 196"/>
                    <a:gd name="T37" fmla="*/ 123 h 130"/>
                    <a:gd name="T38" fmla="*/ 95 w 196"/>
                    <a:gd name="T39" fmla="*/ 116 h 130"/>
                    <a:gd name="T40" fmla="*/ 95 w 196"/>
                    <a:gd name="T41" fmla="*/ 101 h 130"/>
                    <a:gd name="T42" fmla="*/ 95 w 196"/>
                    <a:gd name="T43" fmla="*/ 88 h 130"/>
                    <a:gd name="T44" fmla="*/ 97 w 196"/>
                    <a:gd name="T45" fmla="*/ 81 h 130"/>
                    <a:gd name="T46" fmla="*/ 113 w 196"/>
                    <a:gd name="T47" fmla="*/ 83 h 130"/>
                    <a:gd name="T48" fmla="*/ 124 w 196"/>
                    <a:gd name="T49" fmla="*/ 94 h 130"/>
                    <a:gd name="T50" fmla="*/ 130 w 196"/>
                    <a:gd name="T51" fmla="*/ 103 h 130"/>
                    <a:gd name="T52" fmla="*/ 135 w 196"/>
                    <a:gd name="T53" fmla="*/ 106 h 130"/>
                    <a:gd name="T54" fmla="*/ 144 w 196"/>
                    <a:gd name="T55" fmla="*/ 106 h 130"/>
                    <a:gd name="T56" fmla="*/ 164 w 196"/>
                    <a:gd name="T57" fmla="*/ 110 h 130"/>
                    <a:gd name="T58" fmla="*/ 184 w 196"/>
                    <a:gd name="T59" fmla="*/ 110 h 130"/>
                    <a:gd name="T60" fmla="*/ 191 w 196"/>
                    <a:gd name="T61" fmla="*/ 108 h 130"/>
                    <a:gd name="T62" fmla="*/ 191 w 196"/>
                    <a:gd name="T63" fmla="*/ 103 h 130"/>
                    <a:gd name="T64" fmla="*/ 187 w 196"/>
                    <a:gd name="T65" fmla="*/ 97 h 130"/>
                    <a:gd name="T66" fmla="*/ 184 w 196"/>
                    <a:gd name="T67" fmla="*/ 88 h 130"/>
                    <a:gd name="T68" fmla="*/ 189 w 196"/>
                    <a:gd name="T69" fmla="*/ 85 h 130"/>
                    <a:gd name="T70" fmla="*/ 196 w 196"/>
                    <a:gd name="T71" fmla="*/ 75 h 130"/>
                    <a:gd name="T72" fmla="*/ 194 w 196"/>
                    <a:gd name="T73" fmla="*/ 61 h 130"/>
                    <a:gd name="T74" fmla="*/ 178 w 196"/>
                    <a:gd name="T75" fmla="*/ 59 h 130"/>
                    <a:gd name="T76" fmla="*/ 155 w 196"/>
                    <a:gd name="T77" fmla="*/ 57 h 130"/>
                    <a:gd name="T78" fmla="*/ 130 w 196"/>
                    <a:gd name="T79" fmla="*/ 53 h 130"/>
                    <a:gd name="T80" fmla="*/ 126 w 196"/>
                    <a:gd name="T81" fmla="*/ 46 h 130"/>
                    <a:gd name="T82" fmla="*/ 128 w 196"/>
                    <a:gd name="T83" fmla="*/ 32 h 130"/>
                    <a:gd name="T84" fmla="*/ 124 w 196"/>
                    <a:gd name="T85" fmla="*/ 28 h 130"/>
                    <a:gd name="T86" fmla="*/ 117 w 196"/>
                    <a:gd name="T87" fmla="*/ 26 h 130"/>
                    <a:gd name="T88" fmla="*/ 106 w 196"/>
                    <a:gd name="T89" fmla="*/ 22 h 130"/>
                    <a:gd name="T90" fmla="*/ 92 w 196"/>
                    <a:gd name="T91" fmla="*/ 17 h 130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196" h="130">
                      <a:moveTo>
                        <a:pt x="92" y="17"/>
                      </a:moveTo>
                      <a:lnTo>
                        <a:pt x="81" y="28"/>
                      </a:lnTo>
                      <a:lnTo>
                        <a:pt x="63" y="30"/>
                      </a:lnTo>
                      <a:lnTo>
                        <a:pt x="45" y="15"/>
                      </a:lnTo>
                      <a:lnTo>
                        <a:pt x="40" y="2"/>
                      </a:lnTo>
                      <a:lnTo>
                        <a:pt x="20" y="0"/>
                      </a:lnTo>
                      <a:lnTo>
                        <a:pt x="2" y="8"/>
                      </a:lnTo>
                      <a:lnTo>
                        <a:pt x="0" y="24"/>
                      </a:lnTo>
                      <a:lnTo>
                        <a:pt x="16" y="48"/>
                      </a:lnTo>
                      <a:lnTo>
                        <a:pt x="27" y="50"/>
                      </a:lnTo>
                      <a:lnTo>
                        <a:pt x="36" y="64"/>
                      </a:lnTo>
                      <a:lnTo>
                        <a:pt x="34" y="79"/>
                      </a:lnTo>
                      <a:lnTo>
                        <a:pt x="34" y="94"/>
                      </a:lnTo>
                      <a:lnTo>
                        <a:pt x="31" y="112"/>
                      </a:lnTo>
                      <a:lnTo>
                        <a:pt x="31" y="123"/>
                      </a:lnTo>
                      <a:lnTo>
                        <a:pt x="42" y="127"/>
                      </a:lnTo>
                      <a:lnTo>
                        <a:pt x="56" y="130"/>
                      </a:lnTo>
                      <a:lnTo>
                        <a:pt x="72" y="130"/>
                      </a:lnTo>
                      <a:lnTo>
                        <a:pt x="92" y="123"/>
                      </a:lnTo>
                      <a:lnTo>
                        <a:pt x="95" y="116"/>
                      </a:lnTo>
                      <a:lnTo>
                        <a:pt x="95" y="101"/>
                      </a:lnTo>
                      <a:lnTo>
                        <a:pt x="95" y="88"/>
                      </a:lnTo>
                      <a:lnTo>
                        <a:pt x="97" y="81"/>
                      </a:lnTo>
                      <a:lnTo>
                        <a:pt x="113" y="83"/>
                      </a:lnTo>
                      <a:lnTo>
                        <a:pt x="124" y="94"/>
                      </a:lnTo>
                      <a:lnTo>
                        <a:pt x="130" y="103"/>
                      </a:lnTo>
                      <a:lnTo>
                        <a:pt x="135" y="106"/>
                      </a:lnTo>
                      <a:lnTo>
                        <a:pt x="144" y="106"/>
                      </a:lnTo>
                      <a:lnTo>
                        <a:pt x="164" y="110"/>
                      </a:lnTo>
                      <a:lnTo>
                        <a:pt x="184" y="110"/>
                      </a:lnTo>
                      <a:lnTo>
                        <a:pt x="191" y="108"/>
                      </a:lnTo>
                      <a:lnTo>
                        <a:pt x="191" y="103"/>
                      </a:lnTo>
                      <a:lnTo>
                        <a:pt x="187" y="97"/>
                      </a:lnTo>
                      <a:lnTo>
                        <a:pt x="184" y="88"/>
                      </a:lnTo>
                      <a:lnTo>
                        <a:pt x="189" y="85"/>
                      </a:lnTo>
                      <a:lnTo>
                        <a:pt x="196" y="75"/>
                      </a:lnTo>
                      <a:lnTo>
                        <a:pt x="194" y="61"/>
                      </a:lnTo>
                      <a:lnTo>
                        <a:pt x="178" y="59"/>
                      </a:lnTo>
                      <a:lnTo>
                        <a:pt x="155" y="57"/>
                      </a:lnTo>
                      <a:lnTo>
                        <a:pt x="130" y="53"/>
                      </a:lnTo>
                      <a:lnTo>
                        <a:pt x="126" y="46"/>
                      </a:lnTo>
                      <a:lnTo>
                        <a:pt x="128" y="32"/>
                      </a:lnTo>
                      <a:lnTo>
                        <a:pt x="124" y="28"/>
                      </a:lnTo>
                      <a:lnTo>
                        <a:pt x="117" y="26"/>
                      </a:lnTo>
                      <a:lnTo>
                        <a:pt x="106" y="22"/>
                      </a:lnTo>
                      <a:lnTo>
                        <a:pt x="92" y="17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879" name="Freeform 488"/>
                <p:cNvSpPr>
                  <a:spLocks/>
                </p:cNvSpPr>
                <p:nvPr/>
              </p:nvSpPr>
              <p:spPr bwMode="auto">
                <a:xfrm>
                  <a:off x="3126" y="1984"/>
                  <a:ext cx="196" cy="130"/>
                </a:xfrm>
                <a:custGeom>
                  <a:avLst/>
                  <a:gdLst>
                    <a:gd name="T0" fmla="*/ 92 w 196"/>
                    <a:gd name="T1" fmla="*/ 17 h 130"/>
                    <a:gd name="T2" fmla="*/ 81 w 196"/>
                    <a:gd name="T3" fmla="*/ 28 h 130"/>
                    <a:gd name="T4" fmla="*/ 63 w 196"/>
                    <a:gd name="T5" fmla="*/ 30 h 130"/>
                    <a:gd name="T6" fmla="*/ 45 w 196"/>
                    <a:gd name="T7" fmla="*/ 15 h 130"/>
                    <a:gd name="T8" fmla="*/ 40 w 196"/>
                    <a:gd name="T9" fmla="*/ 2 h 130"/>
                    <a:gd name="T10" fmla="*/ 20 w 196"/>
                    <a:gd name="T11" fmla="*/ 0 h 130"/>
                    <a:gd name="T12" fmla="*/ 2 w 196"/>
                    <a:gd name="T13" fmla="*/ 8 h 130"/>
                    <a:gd name="T14" fmla="*/ 0 w 196"/>
                    <a:gd name="T15" fmla="*/ 24 h 130"/>
                    <a:gd name="T16" fmla="*/ 16 w 196"/>
                    <a:gd name="T17" fmla="*/ 48 h 130"/>
                    <a:gd name="T18" fmla="*/ 27 w 196"/>
                    <a:gd name="T19" fmla="*/ 50 h 130"/>
                    <a:gd name="T20" fmla="*/ 36 w 196"/>
                    <a:gd name="T21" fmla="*/ 64 h 130"/>
                    <a:gd name="T22" fmla="*/ 34 w 196"/>
                    <a:gd name="T23" fmla="*/ 79 h 130"/>
                    <a:gd name="T24" fmla="*/ 34 w 196"/>
                    <a:gd name="T25" fmla="*/ 94 h 130"/>
                    <a:gd name="T26" fmla="*/ 31 w 196"/>
                    <a:gd name="T27" fmla="*/ 112 h 130"/>
                    <a:gd name="T28" fmla="*/ 31 w 196"/>
                    <a:gd name="T29" fmla="*/ 123 h 130"/>
                    <a:gd name="T30" fmla="*/ 42 w 196"/>
                    <a:gd name="T31" fmla="*/ 127 h 130"/>
                    <a:gd name="T32" fmla="*/ 56 w 196"/>
                    <a:gd name="T33" fmla="*/ 130 h 130"/>
                    <a:gd name="T34" fmla="*/ 72 w 196"/>
                    <a:gd name="T35" fmla="*/ 130 h 130"/>
                    <a:gd name="T36" fmla="*/ 92 w 196"/>
                    <a:gd name="T37" fmla="*/ 123 h 130"/>
                    <a:gd name="T38" fmla="*/ 95 w 196"/>
                    <a:gd name="T39" fmla="*/ 116 h 130"/>
                    <a:gd name="T40" fmla="*/ 95 w 196"/>
                    <a:gd name="T41" fmla="*/ 101 h 130"/>
                    <a:gd name="T42" fmla="*/ 95 w 196"/>
                    <a:gd name="T43" fmla="*/ 88 h 130"/>
                    <a:gd name="T44" fmla="*/ 97 w 196"/>
                    <a:gd name="T45" fmla="*/ 81 h 130"/>
                    <a:gd name="T46" fmla="*/ 113 w 196"/>
                    <a:gd name="T47" fmla="*/ 83 h 130"/>
                    <a:gd name="T48" fmla="*/ 124 w 196"/>
                    <a:gd name="T49" fmla="*/ 94 h 130"/>
                    <a:gd name="T50" fmla="*/ 130 w 196"/>
                    <a:gd name="T51" fmla="*/ 103 h 130"/>
                    <a:gd name="T52" fmla="*/ 135 w 196"/>
                    <a:gd name="T53" fmla="*/ 106 h 130"/>
                    <a:gd name="T54" fmla="*/ 144 w 196"/>
                    <a:gd name="T55" fmla="*/ 106 h 130"/>
                    <a:gd name="T56" fmla="*/ 164 w 196"/>
                    <a:gd name="T57" fmla="*/ 110 h 130"/>
                    <a:gd name="T58" fmla="*/ 184 w 196"/>
                    <a:gd name="T59" fmla="*/ 110 h 130"/>
                    <a:gd name="T60" fmla="*/ 191 w 196"/>
                    <a:gd name="T61" fmla="*/ 108 h 130"/>
                    <a:gd name="T62" fmla="*/ 191 w 196"/>
                    <a:gd name="T63" fmla="*/ 103 h 130"/>
                    <a:gd name="T64" fmla="*/ 187 w 196"/>
                    <a:gd name="T65" fmla="*/ 97 h 130"/>
                    <a:gd name="T66" fmla="*/ 184 w 196"/>
                    <a:gd name="T67" fmla="*/ 88 h 130"/>
                    <a:gd name="T68" fmla="*/ 189 w 196"/>
                    <a:gd name="T69" fmla="*/ 85 h 130"/>
                    <a:gd name="T70" fmla="*/ 196 w 196"/>
                    <a:gd name="T71" fmla="*/ 75 h 130"/>
                    <a:gd name="T72" fmla="*/ 194 w 196"/>
                    <a:gd name="T73" fmla="*/ 61 h 130"/>
                    <a:gd name="T74" fmla="*/ 178 w 196"/>
                    <a:gd name="T75" fmla="*/ 59 h 130"/>
                    <a:gd name="T76" fmla="*/ 155 w 196"/>
                    <a:gd name="T77" fmla="*/ 57 h 130"/>
                    <a:gd name="T78" fmla="*/ 130 w 196"/>
                    <a:gd name="T79" fmla="*/ 53 h 130"/>
                    <a:gd name="T80" fmla="*/ 126 w 196"/>
                    <a:gd name="T81" fmla="*/ 46 h 130"/>
                    <a:gd name="T82" fmla="*/ 128 w 196"/>
                    <a:gd name="T83" fmla="*/ 32 h 130"/>
                    <a:gd name="T84" fmla="*/ 124 w 196"/>
                    <a:gd name="T85" fmla="*/ 28 h 130"/>
                    <a:gd name="T86" fmla="*/ 117 w 196"/>
                    <a:gd name="T87" fmla="*/ 26 h 130"/>
                    <a:gd name="T88" fmla="*/ 106 w 196"/>
                    <a:gd name="T89" fmla="*/ 22 h 130"/>
                    <a:gd name="T90" fmla="*/ 92 w 196"/>
                    <a:gd name="T91" fmla="*/ 17 h 130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196" h="130">
                      <a:moveTo>
                        <a:pt x="92" y="17"/>
                      </a:moveTo>
                      <a:lnTo>
                        <a:pt x="81" y="28"/>
                      </a:lnTo>
                      <a:lnTo>
                        <a:pt x="63" y="30"/>
                      </a:lnTo>
                      <a:lnTo>
                        <a:pt x="45" y="15"/>
                      </a:lnTo>
                      <a:lnTo>
                        <a:pt x="40" y="2"/>
                      </a:lnTo>
                      <a:lnTo>
                        <a:pt x="20" y="0"/>
                      </a:lnTo>
                      <a:lnTo>
                        <a:pt x="2" y="8"/>
                      </a:lnTo>
                      <a:lnTo>
                        <a:pt x="0" y="24"/>
                      </a:lnTo>
                      <a:lnTo>
                        <a:pt x="16" y="48"/>
                      </a:lnTo>
                      <a:lnTo>
                        <a:pt x="27" y="50"/>
                      </a:lnTo>
                      <a:lnTo>
                        <a:pt x="36" y="64"/>
                      </a:lnTo>
                      <a:lnTo>
                        <a:pt x="34" y="79"/>
                      </a:lnTo>
                      <a:lnTo>
                        <a:pt x="34" y="94"/>
                      </a:lnTo>
                      <a:lnTo>
                        <a:pt x="31" y="112"/>
                      </a:lnTo>
                      <a:lnTo>
                        <a:pt x="31" y="123"/>
                      </a:lnTo>
                      <a:lnTo>
                        <a:pt x="42" y="127"/>
                      </a:lnTo>
                      <a:lnTo>
                        <a:pt x="56" y="130"/>
                      </a:lnTo>
                      <a:lnTo>
                        <a:pt x="72" y="130"/>
                      </a:lnTo>
                      <a:lnTo>
                        <a:pt x="92" y="123"/>
                      </a:lnTo>
                      <a:lnTo>
                        <a:pt x="95" y="116"/>
                      </a:lnTo>
                      <a:lnTo>
                        <a:pt x="95" y="101"/>
                      </a:lnTo>
                      <a:lnTo>
                        <a:pt x="95" y="88"/>
                      </a:lnTo>
                      <a:lnTo>
                        <a:pt x="97" y="81"/>
                      </a:lnTo>
                      <a:lnTo>
                        <a:pt x="113" y="83"/>
                      </a:lnTo>
                      <a:lnTo>
                        <a:pt x="124" y="94"/>
                      </a:lnTo>
                      <a:lnTo>
                        <a:pt x="130" y="103"/>
                      </a:lnTo>
                      <a:lnTo>
                        <a:pt x="135" y="106"/>
                      </a:lnTo>
                      <a:lnTo>
                        <a:pt x="144" y="106"/>
                      </a:lnTo>
                      <a:lnTo>
                        <a:pt x="164" y="110"/>
                      </a:lnTo>
                      <a:lnTo>
                        <a:pt x="184" y="110"/>
                      </a:lnTo>
                      <a:lnTo>
                        <a:pt x="191" y="108"/>
                      </a:lnTo>
                      <a:lnTo>
                        <a:pt x="191" y="103"/>
                      </a:lnTo>
                      <a:lnTo>
                        <a:pt x="187" y="97"/>
                      </a:lnTo>
                      <a:lnTo>
                        <a:pt x="184" y="88"/>
                      </a:lnTo>
                      <a:lnTo>
                        <a:pt x="189" y="85"/>
                      </a:lnTo>
                      <a:lnTo>
                        <a:pt x="196" y="75"/>
                      </a:lnTo>
                      <a:lnTo>
                        <a:pt x="194" y="61"/>
                      </a:lnTo>
                      <a:lnTo>
                        <a:pt x="178" y="59"/>
                      </a:lnTo>
                      <a:lnTo>
                        <a:pt x="155" y="57"/>
                      </a:lnTo>
                      <a:lnTo>
                        <a:pt x="130" y="53"/>
                      </a:lnTo>
                      <a:lnTo>
                        <a:pt x="126" y="46"/>
                      </a:lnTo>
                      <a:lnTo>
                        <a:pt x="128" y="32"/>
                      </a:lnTo>
                      <a:lnTo>
                        <a:pt x="124" y="28"/>
                      </a:lnTo>
                      <a:lnTo>
                        <a:pt x="117" y="26"/>
                      </a:lnTo>
                      <a:lnTo>
                        <a:pt x="106" y="22"/>
                      </a:lnTo>
                      <a:lnTo>
                        <a:pt x="92" y="1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880" name="Freeform 489"/>
                <p:cNvSpPr>
                  <a:spLocks/>
                </p:cNvSpPr>
                <p:nvPr/>
              </p:nvSpPr>
              <p:spPr bwMode="auto">
                <a:xfrm>
                  <a:off x="558" y="851"/>
                  <a:ext cx="938" cy="2728"/>
                </a:xfrm>
                <a:custGeom>
                  <a:avLst/>
                  <a:gdLst>
                    <a:gd name="T0" fmla="*/ 645 w 938"/>
                    <a:gd name="T1" fmla="*/ 91 h 2728"/>
                    <a:gd name="T2" fmla="*/ 581 w 938"/>
                    <a:gd name="T3" fmla="*/ 86 h 2728"/>
                    <a:gd name="T4" fmla="*/ 534 w 938"/>
                    <a:gd name="T5" fmla="*/ 186 h 2728"/>
                    <a:gd name="T6" fmla="*/ 597 w 938"/>
                    <a:gd name="T7" fmla="*/ 294 h 2728"/>
                    <a:gd name="T8" fmla="*/ 649 w 938"/>
                    <a:gd name="T9" fmla="*/ 289 h 2728"/>
                    <a:gd name="T10" fmla="*/ 667 w 938"/>
                    <a:gd name="T11" fmla="*/ 183 h 2728"/>
                    <a:gd name="T12" fmla="*/ 701 w 938"/>
                    <a:gd name="T13" fmla="*/ 154 h 2728"/>
                    <a:gd name="T14" fmla="*/ 739 w 938"/>
                    <a:gd name="T15" fmla="*/ 115 h 2728"/>
                    <a:gd name="T16" fmla="*/ 820 w 938"/>
                    <a:gd name="T17" fmla="*/ 168 h 2728"/>
                    <a:gd name="T18" fmla="*/ 846 w 938"/>
                    <a:gd name="T19" fmla="*/ 274 h 2728"/>
                    <a:gd name="T20" fmla="*/ 924 w 938"/>
                    <a:gd name="T21" fmla="*/ 302 h 2728"/>
                    <a:gd name="T22" fmla="*/ 917 w 938"/>
                    <a:gd name="T23" fmla="*/ 373 h 2728"/>
                    <a:gd name="T24" fmla="*/ 730 w 938"/>
                    <a:gd name="T25" fmla="*/ 455 h 2728"/>
                    <a:gd name="T26" fmla="*/ 699 w 938"/>
                    <a:gd name="T27" fmla="*/ 389 h 2728"/>
                    <a:gd name="T28" fmla="*/ 634 w 938"/>
                    <a:gd name="T29" fmla="*/ 373 h 2728"/>
                    <a:gd name="T30" fmla="*/ 555 w 938"/>
                    <a:gd name="T31" fmla="*/ 457 h 2728"/>
                    <a:gd name="T32" fmla="*/ 492 w 938"/>
                    <a:gd name="T33" fmla="*/ 422 h 2728"/>
                    <a:gd name="T34" fmla="*/ 554 w 938"/>
                    <a:gd name="T35" fmla="*/ 349 h 2728"/>
                    <a:gd name="T36" fmla="*/ 446 w 938"/>
                    <a:gd name="T37" fmla="*/ 448 h 2728"/>
                    <a:gd name="T38" fmla="*/ 451 w 938"/>
                    <a:gd name="T39" fmla="*/ 541 h 2728"/>
                    <a:gd name="T40" fmla="*/ 440 w 938"/>
                    <a:gd name="T41" fmla="*/ 675 h 2728"/>
                    <a:gd name="T42" fmla="*/ 390 w 938"/>
                    <a:gd name="T43" fmla="*/ 634 h 2728"/>
                    <a:gd name="T44" fmla="*/ 388 w 938"/>
                    <a:gd name="T45" fmla="*/ 532 h 2728"/>
                    <a:gd name="T46" fmla="*/ 367 w 938"/>
                    <a:gd name="T47" fmla="*/ 702 h 2728"/>
                    <a:gd name="T48" fmla="*/ 457 w 938"/>
                    <a:gd name="T49" fmla="*/ 801 h 2728"/>
                    <a:gd name="T50" fmla="*/ 417 w 938"/>
                    <a:gd name="T51" fmla="*/ 881 h 2728"/>
                    <a:gd name="T52" fmla="*/ 367 w 938"/>
                    <a:gd name="T53" fmla="*/ 1064 h 2728"/>
                    <a:gd name="T54" fmla="*/ 234 w 938"/>
                    <a:gd name="T55" fmla="*/ 1049 h 2728"/>
                    <a:gd name="T56" fmla="*/ 119 w 938"/>
                    <a:gd name="T57" fmla="*/ 1079 h 2728"/>
                    <a:gd name="T58" fmla="*/ 40 w 938"/>
                    <a:gd name="T59" fmla="*/ 1075 h 2728"/>
                    <a:gd name="T60" fmla="*/ 138 w 938"/>
                    <a:gd name="T61" fmla="*/ 1212 h 2728"/>
                    <a:gd name="T62" fmla="*/ 212 w 938"/>
                    <a:gd name="T63" fmla="*/ 1314 h 2728"/>
                    <a:gd name="T64" fmla="*/ 280 w 938"/>
                    <a:gd name="T65" fmla="*/ 1285 h 2728"/>
                    <a:gd name="T66" fmla="*/ 325 w 938"/>
                    <a:gd name="T67" fmla="*/ 1428 h 2728"/>
                    <a:gd name="T68" fmla="*/ 430 w 938"/>
                    <a:gd name="T69" fmla="*/ 1503 h 2728"/>
                    <a:gd name="T70" fmla="*/ 442 w 938"/>
                    <a:gd name="T71" fmla="*/ 1649 h 2728"/>
                    <a:gd name="T72" fmla="*/ 318 w 938"/>
                    <a:gd name="T73" fmla="*/ 1810 h 2728"/>
                    <a:gd name="T74" fmla="*/ 419 w 938"/>
                    <a:gd name="T75" fmla="*/ 1777 h 2728"/>
                    <a:gd name="T76" fmla="*/ 448 w 938"/>
                    <a:gd name="T77" fmla="*/ 1682 h 2728"/>
                    <a:gd name="T78" fmla="*/ 519 w 938"/>
                    <a:gd name="T79" fmla="*/ 1667 h 2728"/>
                    <a:gd name="T80" fmla="*/ 607 w 938"/>
                    <a:gd name="T81" fmla="*/ 1625 h 2728"/>
                    <a:gd name="T82" fmla="*/ 672 w 938"/>
                    <a:gd name="T83" fmla="*/ 1552 h 2728"/>
                    <a:gd name="T84" fmla="*/ 818 w 938"/>
                    <a:gd name="T85" fmla="*/ 1620 h 2728"/>
                    <a:gd name="T86" fmla="*/ 764 w 938"/>
                    <a:gd name="T87" fmla="*/ 1647 h 2728"/>
                    <a:gd name="T88" fmla="*/ 660 w 938"/>
                    <a:gd name="T89" fmla="*/ 1675 h 2728"/>
                    <a:gd name="T90" fmla="*/ 579 w 938"/>
                    <a:gd name="T91" fmla="*/ 1729 h 2728"/>
                    <a:gd name="T92" fmla="*/ 501 w 938"/>
                    <a:gd name="T93" fmla="*/ 1806 h 2728"/>
                    <a:gd name="T94" fmla="*/ 421 w 938"/>
                    <a:gd name="T95" fmla="*/ 1921 h 2728"/>
                    <a:gd name="T96" fmla="*/ 207 w 938"/>
                    <a:gd name="T97" fmla="*/ 2000 h 2728"/>
                    <a:gd name="T98" fmla="*/ 198 w 938"/>
                    <a:gd name="T99" fmla="*/ 2111 h 2728"/>
                    <a:gd name="T100" fmla="*/ 214 w 938"/>
                    <a:gd name="T101" fmla="*/ 2294 h 2728"/>
                    <a:gd name="T102" fmla="*/ 318 w 938"/>
                    <a:gd name="T103" fmla="*/ 2214 h 2728"/>
                    <a:gd name="T104" fmla="*/ 349 w 938"/>
                    <a:gd name="T105" fmla="*/ 2300 h 2728"/>
                    <a:gd name="T106" fmla="*/ 446 w 938"/>
                    <a:gd name="T107" fmla="*/ 2205 h 2728"/>
                    <a:gd name="T108" fmla="*/ 536 w 938"/>
                    <a:gd name="T109" fmla="*/ 2161 h 2728"/>
                    <a:gd name="T110" fmla="*/ 545 w 938"/>
                    <a:gd name="T111" fmla="*/ 2241 h 2728"/>
                    <a:gd name="T112" fmla="*/ 624 w 938"/>
                    <a:gd name="T113" fmla="*/ 2378 h 2728"/>
                    <a:gd name="T114" fmla="*/ 593 w 938"/>
                    <a:gd name="T115" fmla="*/ 2413 h 2728"/>
                    <a:gd name="T116" fmla="*/ 528 w 938"/>
                    <a:gd name="T117" fmla="*/ 2409 h 2728"/>
                    <a:gd name="T118" fmla="*/ 439 w 938"/>
                    <a:gd name="T119" fmla="*/ 2517 h 2728"/>
                    <a:gd name="T120" fmla="*/ 270 w 938"/>
                    <a:gd name="T121" fmla="*/ 2673 h 2728"/>
                    <a:gd name="T122" fmla="*/ 0 w 938"/>
                    <a:gd name="T123" fmla="*/ 0 h 2728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938" h="2728">
                      <a:moveTo>
                        <a:pt x="658" y="0"/>
                      </a:moveTo>
                      <a:lnTo>
                        <a:pt x="656" y="11"/>
                      </a:lnTo>
                      <a:lnTo>
                        <a:pt x="656" y="33"/>
                      </a:lnTo>
                      <a:lnTo>
                        <a:pt x="652" y="62"/>
                      </a:lnTo>
                      <a:lnTo>
                        <a:pt x="649" y="82"/>
                      </a:lnTo>
                      <a:lnTo>
                        <a:pt x="645" y="91"/>
                      </a:lnTo>
                      <a:lnTo>
                        <a:pt x="636" y="101"/>
                      </a:lnTo>
                      <a:lnTo>
                        <a:pt x="624" y="104"/>
                      </a:lnTo>
                      <a:lnTo>
                        <a:pt x="613" y="102"/>
                      </a:lnTo>
                      <a:lnTo>
                        <a:pt x="606" y="101"/>
                      </a:lnTo>
                      <a:lnTo>
                        <a:pt x="595" y="93"/>
                      </a:lnTo>
                      <a:lnTo>
                        <a:pt x="581" y="86"/>
                      </a:lnTo>
                      <a:lnTo>
                        <a:pt x="561" y="80"/>
                      </a:lnTo>
                      <a:lnTo>
                        <a:pt x="552" y="86"/>
                      </a:lnTo>
                      <a:lnTo>
                        <a:pt x="543" y="102"/>
                      </a:lnTo>
                      <a:lnTo>
                        <a:pt x="534" y="128"/>
                      </a:lnTo>
                      <a:lnTo>
                        <a:pt x="530" y="165"/>
                      </a:lnTo>
                      <a:lnTo>
                        <a:pt x="534" y="186"/>
                      </a:lnTo>
                      <a:lnTo>
                        <a:pt x="536" y="218"/>
                      </a:lnTo>
                      <a:lnTo>
                        <a:pt x="570" y="243"/>
                      </a:lnTo>
                      <a:lnTo>
                        <a:pt x="589" y="252"/>
                      </a:lnTo>
                      <a:lnTo>
                        <a:pt x="598" y="261"/>
                      </a:lnTo>
                      <a:lnTo>
                        <a:pt x="602" y="274"/>
                      </a:lnTo>
                      <a:lnTo>
                        <a:pt x="597" y="294"/>
                      </a:lnTo>
                      <a:lnTo>
                        <a:pt x="591" y="307"/>
                      </a:lnTo>
                      <a:lnTo>
                        <a:pt x="586" y="320"/>
                      </a:lnTo>
                      <a:lnTo>
                        <a:pt x="597" y="338"/>
                      </a:lnTo>
                      <a:lnTo>
                        <a:pt x="609" y="325"/>
                      </a:lnTo>
                      <a:lnTo>
                        <a:pt x="629" y="307"/>
                      </a:lnTo>
                      <a:lnTo>
                        <a:pt x="649" y="289"/>
                      </a:lnTo>
                      <a:lnTo>
                        <a:pt x="660" y="267"/>
                      </a:lnTo>
                      <a:lnTo>
                        <a:pt x="674" y="245"/>
                      </a:lnTo>
                      <a:lnTo>
                        <a:pt x="685" y="229"/>
                      </a:lnTo>
                      <a:lnTo>
                        <a:pt x="697" y="208"/>
                      </a:lnTo>
                      <a:lnTo>
                        <a:pt x="687" y="192"/>
                      </a:lnTo>
                      <a:lnTo>
                        <a:pt x="667" y="183"/>
                      </a:lnTo>
                      <a:lnTo>
                        <a:pt x="654" y="170"/>
                      </a:lnTo>
                      <a:lnTo>
                        <a:pt x="645" y="154"/>
                      </a:lnTo>
                      <a:lnTo>
                        <a:pt x="649" y="141"/>
                      </a:lnTo>
                      <a:lnTo>
                        <a:pt x="665" y="137"/>
                      </a:lnTo>
                      <a:lnTo>
                        <a:pt x="690" y="144"/>
                      </a:lnTo>
                      <a:lnTo>
                        <a:pt x="701" y="154"/>
                      </a:lnTo>
                      <a:lnTo>
                        <a:pt x="719" y="152"/>
                      </a:lnTo>
                      <a:lnTo>
                        <a:pt x="721" y="135"/>
                      </a:lnTo>
                      <a:lnTo>
                        <a:pt x="717" y="119"/>
                      </a:lnTo>
                      <a:lnTo>
                        <a:pt x="714" y="121"/>
                      </a:lnTo>
                      <a:lnTo>
                        <a:pt x="724" y="115"/>
                      </a:lnTo>
                      <a:lnTo>
                        <a:pt x="739" y="115"/>
                      </a:lnTo>
                      <a:lnTo>
                        <a:pt x="746" y="128"/>
                      </a:lnTo>
                      <a:lnTo>
                        <a:pt x="760" y="144"/>
                      </a:lnTo>
                      <a:lnTo>
                        <a:pt x="775" y="150"/>
                      </a:lnTo>
                      <a:lnTo>
                        <a:pt x="802" y="148"/>
                      </a:lnTo>
                      <a:lnTo>
                        <a:pt x="821" y="157"/>
                      </a:lnTo>
                      <a:lnTo>
                        <a:pt x="820" y="168"/>
                      </a:lnTo>
                      <a:lnTo>
                        <a:pt x="812" y="188"/>
                      </a:lnTo>
                      <a:lnTo>
                        <a:pt x="807" y="208"/>
                      </a:lnTo>
                      <a:lnTo>
                        <a:pt x="812" y="227"/>
                      </a:lnTo>
                      <a:lnTo>
                        <a:pt x="814" y="245"/>
                      </a:lnTo>
                      <a:lnTo>
                        <a:pt x="820" y="254"/>
                      </a:lnTo>
                      <a:lnTo>
                        <a:pt x="846" y="274"/>
                      </a:lnTo>
                      <a:lnTo>
                        <a:pt x="870" y="276"/>
                      </a:lnTo>
                      <a:lnTo>
                        <a:pt x="882" y="285"/>
                      </a:lnTo>
                      <a:lnTo>
                        <a:pt x="891" y="289"/>
                      </a:lnTo>
                      <a:lnTo>
                        <a:pt x="902" y="293"/>
                      </a:lnTo>
                      <a:lnTo>
                        <a:pt x="911" y="302"/>
                      </a:lnTo>
                      <a:lnTo>
                        <a:pt x="924" y="302"/>
                      </a:lnTo>
                      <a:lnTo>
                        <a:pt x="936" y="302"/>
                      </a:lnTo>
                      <a:lnTo>
                        <a:pt x="938" y="309"/>
                      </a:lnTo>
                      <a:lnTo>
                        <a:pt x="935" y="324"/>
                      </a:lnTo>
                      <a:lnTo>
                        <a:pt x="924" y="340"/>
                      </a:lnTo>
                      <a:lnTo>
                        <a:pt x="918" y="355"/>
                      </a:lnTo>
                      <a:lnTo>
                        <a:pt x="917" y="373"/>
                      </a:lnTo>
                      <a:lnTo>
                        <a:pt x="864" y="402"/>
                      </a:lnTo>
                      <a:lnTo>
                        <a:pt x="838" y="424"/>
                      </a:lnTo>
                      <a:lnTo>
                        <a:pt x="816" y="431"/>
                      </a:lnTo>
                      <a:lnTo>
                        <a:pt x="787" y="439"/>
                      </a:lnTo>
                      <a:lnTo>
                        <a:pt x="746" y="444"/>
                      </a:lnTo>
                      <a:lnTo>
                        <a:pt x="730" y="455"/>
                      </a:lnTo>
                      <a:lnTo>
                        <a:pt x="722" y="461"/>
                      </a:lnTo>
                      <a:lnTo>
                        <a:pt x="719" y="461"/>
                      </a:lnTo>
                      <a:lnTo>
                        <a:pt x="712" y="463"/>
                      </a:lnTo>
                      <a:lnTo>
                        <a:pt x="708" y="439"/>
                      </a:lnTo>
                      <a:lnTo>
                        <a:pt x="708" y="411"/>
                      </a:lnTo>
                      <a:lnTo>
                        <a:pt x="699" y="389"/>
                      </a:lnTo>
                      <a:lnTo>
                        <a:pt x="690" y="375"/>
                      </a:lnTo>
                      <a:lnTo>
                        <a:pt x="692" y="346"/>
                      </a:lnTo>
                      <a:lnTo>
                        <a:pt x="687" y="316"/>
                      </a:lnTo>
                      <a:lnTo>
                        <a:pt x="660" y="329"/>
                      </a:lnTo>
                      <a:lnTo>
                        <a:pt x="645" y="356"/>
                      </a:lnTo>
                      <a:lnTo>
                        <a:pt x="634" y="373"/>
                      </a:lnTo>
                      <a:lnTo>
                        <a:pt x="620" y="404"/>
                      </a:lnTo>
                      <a:lnTo>
                        <a:pt x="598" y="428"/>
                      </a:lnTo>
                      <a:lnTo>
                        <a:pt x="595" y="452"/>
                      </a:lnTo>
                      <a:lnTo>
                        <a:pt x="581" y="472"/>
                      </a:lnTo>
                      <a:lnTo>
                        <a:pt x="570" y="475"/>
                      </a:lnTo>
                      <a:lnTo>
                        <a:pt x="555" y="457"/>
                      </a:lnTo>
                      <a:lnTo>
                        <a:pt x="539" y="450"/>
                      </a:lnTo>
                      <a:lnTo>
                        <a:pt x="516" y="453"/>
                      </a:lnTo>
                      <a:lnTo>
                        <a:pt x="500" y="459"/>
                      </a:lnTo>
                      <a:lnTo>
                        <a:pt x="483" y="446"/>
                      </a:lnTo>
                      <a:lnTo>
                        <a:pt x="485" y="433"/>
                      </a:lnTo>
                      <a:lnTo>
                        <a:pt x="492" y="422"/>
                      </a:lnTo>
                      <a:lnTo>
                        <a:pt x="512" y="413"/>
                      </a:lnTo>
                      <a:lnTo>
                        <a:pt x="534" y="404"/>
                      </a:lnTo>
                      <a:lnTo>
                        <a:pt x="550" y="386"/>
                      </a:lnTo>
                      <a:lnTo>
                        <a:pt x="554" y="375"/>
                      </a:lnTo>
                      <a:lnTo>
                        <a:pt x="557" y="351"/>
                      </a:lnTo>
                      <a:lnTo>
                        <a:pt x="554" y="349"/>
                      </a:lnTo>
                      <a:lnTo>
                        <a:pt x="541" y="358"/>
                      </a:lnTo>
                      <a:lnTo>
                        <a:pt x="519" y="367"/>
                      </a:lnTo>
                      <a:lnTo>
                        <a:pt x="492" y="389"/>
                      </a:lnTo>
                      <a:lnTo>
                        <a:pt x="474" y="410"/>
                      </a:lnTo>
                      <a:lnTo>
                        <a:pt x="453" y="431"/>
                      </a:lnTo>
                      <a:lnTo>
                        <a:pt x="446" y="448"/>
                      </a:lnTo>
                      <a:lnTo>
                        <a:pt x="446" y="461"/>
                      </a:lnTo>
                      <a:lnTo>
                        <a:pt x="451" y="486"/>
                      </a:lnTo>
                      <a:lnTo>
                        <a:pt x="448" y="506"/>
                      </a:lnTo>
                      <a:lnTo>
                        <a:pt x="448" y="528"/>
                      </a:lnTo>
                      <a:lnTo>
                        <a:pt x="449" y="536"/>
                      </a:lnTo>
                      <a:lnTo>
                        <a:pt x="451" y="541"/>
                      </a:lnTo>
                      <a:lnTo>
                        <a:pt x="457" y="565"/>
                      </a:lnTo>
                      <a:lnTo>
                        <a:pt x="457" y="585"/>
                      </a:lnTo>
                      <a:lnTo>
                        <a:pt x="451" y="603"/>
                      </a:lnTo>
                      <a:lnTo>
                        <a:pt x="444" y="625"/>
                      </a:lnTo>
                      <a:lnTo>
                        <a:pt x="444" y="651"/>
                      </a:lnTo>
                      <a:lnTo>
                        <a:pt x="440" y="675"/>
                      </a:lnTo>
                      <a:lnTo>
                        <a:pt x="431" y="691"/>
                      </a:lnTo>
                      <a:lnTo>
                        <a:pt x="417" y="698"/>
                      </a:lnTo>
                      <a:lnTo>
                        <a:pt x="399" y="687"/>
                      </a:lnTo>
                      <a:lnTo>
                        <a:pt x="386" y="676"/>
                      </a:lnTo>
                      <a:lnTo>
                        <a:pt x="386" y="658"/>
                      </a:lnTo>
                      <a:lnTo>
                        <a:pt x="390" y="634"/>
                      </a:lnTo>
                      <a:lnTo>
                        <a:pt x="401" y="612"/>
                      </a:lnTo>
                      <a:lnTo>
                        <a:pt x="404" y="592"/>
                      </a:lnTo>
                      <a:lnTo>
                        <a:pt x="406" y="565"/>
                      </a:lnTo>
                      <a:lnTo>
                        <a:pt x="406" y="537"/>
                      </a:lnTo>
                      <a:lnTo>
                        <a:pt x="401" y="527"/>
                      </a:lnTo>
                      <a:lnTo>
                        <a:pt x="388" y="532"/>
                      </a:lnTo>
                      <a:lnTo>
                        <a:pt x="376" y="545"/>
                      </a:lnTo>
                      <a:lnTo>
                        <a:pt x="372" y="580"/>
                      </a:lnTo>
                      <a:lnTo>
                        <a:pt x="367" y="614"/>
                      </a:lnTo>
                      <a:lnTo>
                        <a:pt x="361" y="645"/>
                      </a:lnTo>
                      <a:lnTo>
                        <a:pt x="361" y="678"/>
                      </a:lnTo>
                      <a:lnTo>
                        <a:pt x="367" y="702"/>
                      </a:lnTo>
                      <a:lnTo>
                        <a:pt x="377" y="717"/>
                      </a:lnTo>
                      <a:lnTo>
                        <a:pt x="399" y="735"/>
                      </a:lnTo>
                      <a:lnTo>
                        <a:pt x="422" y="759"/>
                      </a:lnTo>
                      <a:lnTo>
                        <a:pt x="435" y="777"/>
                      </a:lnTo>
                      <a:lnTo>
                        <a:pt x="449" y="792"/>
                      </a:lnTo>
                      <a:lnTo>
                        <a:pt x="457" y="801"/>
                      </a:lnTo>
                      <a:lnTo>
                        <a:pt x="455" y="819"/>
                      </a:lnTo>
                      <a:lnTo>
                        <a:pt x="439" y="828"/>
                      </a:lnTo>
                      <a:lnTo>
                        <a:pt x="422" y="826"/>
                      </a:lnTo>
                      <a:lnTo>
                        <a:pt x="412" y="834"/>
                      </a:lnTo>
                      <a:lnTo>
                        <a:pt x="410" y="854"/>
                      </a:lnTo>
                      <a:lnTo>
                        <a:pt x="417" y="881"/>
                      </a:lnTo>
                      <a:lnTo>
                        <a:pt x="426" y="929"/>
                      </a:lnTo>
                      <a:lnTo>
                        <a:pt x="444" y="958"/>
                      </a:lnTo>
                      <a:lnTo>
                        <a:pt x="442" y="995"/>
                      </a:lnTo>
                      <a:lnTo>
                        <a:pt x="430" y="1020"/>
                      </a:lnTo>
                      <a:lnTo>
                        <a:pt x="412" y="1038"/>
                      </a:lnTo>
                      <a:lnTo>
                        <a:pt x="367" y="1064"/>
                      </a:lnTo>
                      <a:lnTo>
                        <a:pt x="327" y="1077"/>
                      </a:lnTo>
                      <a:lnTo>
                        <a:pt x="280" y="1071"/>
                      </a:lnTo>
                      <a:lnTo>
                        <a:pt x="255" y="1053"/>
                      </a:lnTo>
                      <a:lnTo>
                        <a:pt x="237" y="1057"/>
                      </a:lnTo>
                      <a:lnTo>
                        <a:pt x="235" y="1049"/>
                      </a:lnTo>
                      <a:lnTo>
                        <a:pt x="234" y="1049"/>
                      </a:lnTo>
                      <a:lnTo>
                        <a:pt x="219" y="1057"/>
                      </a:lnTo>
                      <a:lnTo>
                        <a:pt x="196" y="1069"/>
                      </a:lnTo>
                      <a:lnTo>
                        <a:pt x="142" y="1068"/>
                      </a:lnTo>
                      <a:lnTo>
                        <a:pt x="135" y="1068"/>
                      </a:lnTo>
                      <a:lnTo>
                        <a:pt x="124" y="1069"/>
                      </a:lnTo>
                      <a:lnTo>
                        <a:pt x="119" y="1079"/>
                      </a:lnTo>
                      <a:lnTo>
                        <a:pt x="102" y="1079"/>
                      </a:lnTo>
                      <a:lnTo>
                        <a:pt x="86" y="1071"/>
                      </a:lnTo>
                      <a:lnTo>
                        <a:pt x="76" y="1062"/>
                      </a:lnTo>
                      <a:lnTo>
                        <a:pt x="56" y="1057"/>
                      </a:lnTo>
                      <a:lnTo>
                        <a:pt x="40" y="1055"/>
                      </a:lnTo>
                      <a:lnTo>
                        <a:pt x="40" y="1075"/>
                      </a:lnTo>
                      <a:lnTo>
                        <a:pt x="47" y="1099"/>
                      </a:lnTo>
                      <a:lnTo>
                        <a:pt x="65" y="1124"/>
                      </a:lnTo>
                      <a:lnTo>
                        <a:pt x="88" y="1154"/>
                      </a:lnTo>
                      <a:lnTo>
                        <a:pt x="110" y="1172"/>
                      </a:lnTo>
                      <a:lnTo>
                        <a:pt x="122" y="1194"/>
                      </a:lnTo>
                      <a:lnTo>
                        <a:pt x="138" y="1212"/>
                      </a:lnTo>
                      <a:lnTo>
                        <a:pt x="153" y="1238"/>
                      </a:lnTo>
                      <a:lnTo>
                        <a:pt x="167" y="1256"/>
                      </a:lnTo>
                      <a:lnTo>
                        <a:pt x="178" y="1269"/>
                      </a:lnTo>
                      <a:lnTo>
                        <a:pt x="183" y="1278"/>
                      </a:lnTo>
                      <a:lnTo>
                        <a:pt x="194" y="1294"/>
                      </a:lnTo>
                      <a:lnTo>
                        <a:pt x="212" y="1314"/>
                      </a:lnTo>
                      <a:lnTo>
                        <a:pt x="232" y="1322"/>
                      </a:lnTo>
                      <a:lnTo>
                        <a:pt x="244" y="1303"/>
                      </a:lnTo>
                      <a:lnTo>
                        <a:pt x="257" y="1278"/>
                      </a:lnTo>
                      <a:lnTo>
                        <a:pt x="262" y="1271"/>
                      </a:lnTo>
                      <a:lnTo>
                        <a:pt x="273" y="1272"/>
                      </a:lnTo>
                      <a:lnTo>
                        <a:pt x="280" y="1285"/>
                      </a:lnTo>
                      <a:lnTo>
                        <a:pt x="286" y="1296"/>
                      </a:lnTo>
                      <a:lnTo>
                        <a:pt x="289" y="1313"/>
                      </a:lnTo>
                      <a:lnTo>
                        <a:pt x="302" y="1342"/>
                      </a:lnTo>
                      <a:lnTo>
                        <a:pt x="313" y="1367"/>
                      </a:lnTo>
                      <a:lnTo>
                        <a:pt x="318" y="1395"/>
                      </a:lnTo>
                      <a:lnTo>
                        <a:pt x="325" y="1428"/>
                      </a:lnTo>
                      <a:lnTo>
                        <a:pt x="334" y="1446"/>
                      </a:lnTo>
                      <a:lnTo>
                        <a:pt x="350" y="1453"/>
                      </a:lnTo>
                      <a:lnTo>
                        <a:pt x="372" y="1461"/>
                      </a:lnTo>
                      <a:lnTo>
                        <a:pt x="399" y="1464"/>
                      </a:lnTo>
                      <a:lnTo>
                        <a:pt x="426" y="1483"/>
                      </a:lnTo>
                      <a:lnTo>
                        <a:pt x="430" y="1503"/>
                      </a:lnTo>
                      <a:lnTo>
                        <a:pt x="449" y="1516"/>
                      </a:lnTo>
                      <a:lnTo>
                        <a:pt x="457" y="1532"/>
                      </a:lnTo>
                      <a:lnTo>
                        <a:pt x="457" y="1556"/>
                      </a:lnTo>
                      <a:lnTo>
                        <a:pt x="455" y="1581"/>
                      </a:lnTo>
                      <a:lnTo>
                        <a:pt x="446" y="1614"/>
                      </a:lnTo>
                      <a:lnTo>
                        <a:pt x="442" y="1649"/>
                      </a:lnTo>
                      <a:lnTo>
                        <a:pt x="439" y="1691"/>
                      </a:lnTo>
                      <a:lnTo>
                        <a:pt x="397" y="1707"/>
                      </a:lnTo>
                      <a:lnTo>
                        <a:pt x="367" y="1728"/>
                      </a:lnTo>
                      <a:lnTo>
                        <a:pt x="338" y="1760"/>
                      </a:lnTo>
                      <a:lnTo>
                        <a:pt x="325" y="1790"/>
                      </a:lnTo>
                      <a:lnTo>
                        <a:pt x="318" y="1810"/>
                      </a:lnTo>
                      <a:lnTo>
                        <a:pt x="313" y="1826"/>
                      </a:lnTo>
                      <a:lnTo>
                        <a:pt x="329" y="1815"/>
                      </a:lnTo>
                      <a:lnTo>
                        <a:pt x="350" y="1801"/>
                      </a:lnTo>
                      <a:lnTo>
                        <a:pt x="370" y="1792"/>
                      </a:lnTo>
                      <a:lnTo>
                        <a:pt x="397" y="1779"/>
                      </a:lnTo>
                      <a:lnTo>
                        <a:pt x="419" y="1777"/>
                      </a:lnTo>
                      <a:lnTo>
                        <a:pt x="444" y="1766"/>
                      </a:lnTo>
                      <a:lnTo>
                        <a:pt x="460" y="1746"/>
                      </a:lnTo>
                      <a:lnTo>
                        <a:pt x="457" y="1729"/>
                      </a:lnTo>
                      <a:lnTo>
                        <a:pt x="440" y="1720"/>
                      </a:lnTo>
                      <a:lnTo>
                        <a:pt x="439" y="1691"/>
                      </a:lnTo>
                      <a:lnTo>
                        <a:pt x="448" y="1682"/>
                      </a:lnTo>
                      <a:lnTo>
                        <a:pt x="458" y="1673"/>
                      </a:lnTo>
                      <a:lnTo>
                        <a:pt x="474" y="1664"/>
                      </a:lnTo>
                      <a:lnTo>
                        <a:pt x="480" y="1658"/>
                      </a:lnTo>
                      <a:lnTo>
                        <a:pt x="487" y="1654"/>
                      </a:lnTo>
                      <a:lnTo>
                        <a:pt x="500" y="1658"/>
                      </a:lnTo>
                      <a:lnTo>
                        <a:pt x="519" y="1667"/>
                      </a:lnTo>
                      <a:lnTo>
                        <a:pt x="537" y="1669"/>
                      </a:lnTo>
                      <a:lnTo>
                        <a:pt x="564" y="1665"/>
                      </a:lnTo>
                      <a:lnTo>
                        <a:pt x="572" y="1654"/>
                      </a:lnTo>
                      <a:lnTo>
                        <a:pt x="579" y="1640"/>
                      </a:lnTo>
                      <a:lnTo>
                        <a:pt x="593" y="1634"/>
                      </a:lnTo>
                      <a:lnTo>
                        <a:pt x="607" y="1625"/>
                      </a:lnTo>
                      <a:lnTo>
                        <a:pt x="615" y="1622"/>
                      </a:lnTo>
                      <a:lnTo>
                        <a:pt x="627" y="1607"/>
                      </a:lnTo>
                      <a:lnTo>
                        <a:pt x="633" y="1587"/>
                      </a:lnTo>
                      <a:lnTo>
                        <a:pt x="638" y="1569"/>
                      </a:lnTo>
                      <a:lnTo>
                        <a:pt x="656" y="1556"/>
                      </a:lnTo>
                      <a:lnTo>
                        <a:pt x="672" y="1552"/>
                      </a:lnTo>
                      <a:lnTo>
                        <a:pt x="706" y="1559"/>
                      </a:lnTo>
                      <a:lnTo>
                        <a:pt x="715" y="1576"/>
                      </a:lnTo>
                      <a:lnTo>
                        <a:pt x="730" y="1589"/>
                      </a:lnTo>
                      <a:lnTo>
                        <a:pt x="744" y="1600"/>
                      </a:lnTo>
                      <a:lnTo>
                        <a:pt x="769" y="1605"/>
                      </a:lnTo>
                      <a:lnTo>
                        <a:pt x="818" y="1620"/>
                      </a:lnTo>
                      <a:lnTo>
                        <a:pt x="830" y="1629"/>
                      </a:lnTo>
                      <a:lnTo>
                        <a:pt x="830" y="1638"/>
                      </a:lnTo>
                      <a:lnTo>
                        <a:pt x="825" y="1649"/>
                      </a:lnTo>
                      <a:lnTo>
                        <a:pt x="816" y="1654"/>
                      </a:lnTo>
                      <a:lnTo>
                        <a:pt x="802" y="1669"/>
                      </a:lnTo>
                      <a:lnTo>
                        <a:pt x="764" y="1647"/>
                      </a:lnTo>
                      <a:lnTo>
                        <a:pt x="755" y="1647"/>
                      </a:lnTo>
                      <a:lnTo>
                        <a:pt x="733" y="1656"/>
                      </a:lnTo>
                      <a:lnTo>
                        <a:pt x="715" y="1667"/>
                      </a:lnTo>
                      <a:lnTo>
                        <a:pt x="688" y="1676"/>
                      </a:lnTo>
                      <a:lnTo>
                        <a:pt x="661" y="1675"/>
                      </a:lnTo>
                      <a:lnTo>
                        <a:pt x="660" y="1675"/>
                      </a:lnTo>
                      <a:lnTo>
                        <a:pt x="643" y="1680"/>
                      </a:lnTo>
                      <a:lnTo>
                        <a:pt x="620" y="1678"/>
                      </a:lnTo>
                      <a:lnTo>
                        <a:pt x="597" y="1687"/>
                      </a:lnTo>
                      <a:lnTo>
                        <a:pt x="591" y="1697"/>
                      </a:lnTo>
                      <a:lnTo>
                        <a:pt x="586" y="1713"/>
                      </a:lnTo>
                      <a:lnTo>
                        <a:pt x="579" y="1729"/>
                      </a:lnTo>
                      <a:lnTo>
                        <a:pt x="572" y="1748"/>
                      </a:lnTo>
                      <a:lnTo>
                        <a:pt x="557" y="1762"/>
                      </a:lnTo>
                      <a:lnTo>
                        <a:pt x="543" y="1766"/>
                      </a:lnTo>
                      <a:lnTo>
                        <a:pt x="523" y="1775"/>
                      </a:lnTo>
                      <a:lnTo>
                        <a:pt x="507" y="1790"/>
                      </a:lnTo>
                      <a:lnTo>
                        <a:pt x="501" y="1806"/>
                      </a:lnTo>
                      <a:lnTo>
                        <a:pt x="501" y="1834"/>
                      </a:lnTo>
                      <a:lnTo>
                        <a:pt x="500" y="1852"/>
                      </a:lnTo>
                      <a:lnTo>
                        <a:pt x="491" y="1879"/>
                      </a:lnTo>
                      <a:lnTo>
                        <a:pt x="471" y="1899"/>
                      </a:lnTo>
                      <a:lnTo>
                        <a:pt x="453" y="1916"/>
                      </a:lnTo>
                      <a:lnTo>
                        <a:pt x="421" y="1921"/>
                      </a:lnTo>
                      <a:lnTo>
                        <a:pt x="383" y="1925"/>
                      </a:lnTo>
                      <a:lnTo>
                        <a:pt x="350" y="1927"/>
                      </a:lnTo>
                      <a:lnTo>
                        <a:pt x="307" y="1927"/>
                      </a:lnTo>
                      <a:lnTo>
                        <a:pt x="279" y="1936"/>
                      </a:lnTo>
                      <a:lnTo>
                        <a:pt x="252" y="1958"/>
                      </a:lnTo>
                      <a:lnTo>
                        <a:pt x="207" y="2000"/>
                      </a:lnTo>
                      <a:lnTo>
                        <a:pt x="207" y="2015"/>
                      </a:lnTo>
                      <a:lnTo>
                        <a:pt x="205" y="2031"/>
                      </a:lnTo>
                      <a:lnTo>
                        <a:pt x="200" y="2069"/>
                      </a:lnTo>
                      <a:lnTo>
                        <a:pt x="200" y="2088"/>
                      </a:lnTo>
                      <a:lnTo>
                        <a:pt x="198" y="2111"/>
                      </a:lnTo>
                      <a:lnTo>
                        <a:pt x="198" y="2139"/>
                      </a:lnTo>
                      <a:lnTo>
                        <a:pt x="200" y="2161"/>
                      </a:lnTo>
                      <a:lnTo>
                        <a:pt x="200" y="2207"/>
                      </a:lnTo>
                      <a:lnTo>
                        <a:pt x="198" y="2263"/>
                      </a:lnTo>
                      <a:lnTo>
                        <a:pt x="203" y="2280"/>
                      </a:lnTo>
                      <a:lnTo>
                        <a:pt x="214" y="2294"/>
                      </a:lnTo>
                      <a:lnTo>
                        <a:pt x="232" y="2298"/>
                      </a:lnTo>
                      <a:lnTo>
                        <a:pt x="261" y="2283"/>
                      </a:lnTo>
                      <a:lnTo>
                        <a:pt x="270" y="2265"/>
                      </a:lnTo>
                      <a:lnTo>
                        <a:pt x="280" y="2241"/>
                      </a:lnTo>
                      <a:lnTo>
                        <a:pt x="295" y="2227"/>
                      </a:lnTo>
                      <a:lnTo>
                        <a:pt x="318" y="2214"/>
                      </a:lnTo>
                      <a:lnTo>
                        <a:pt x="325" y="2219"/>
                      </a:lnTo>
                      <a:lnTo>
                        <a:pt x="334" y="2227"/>
                      </a:lnTo>
                      <a:lnTo>
                        <a:pt x="343" y="2239"/>
                      </a:lnTo>
                      <a:lnTo>
                        <a:pt x="343" y="2260"/>
                      </a:lnTo>
                      <a:lnTo>
                        <a:pt x="343" y="2283"/>
                      </a:lnTo>
                      <a:lnTo>
                        <a:pt x="349" y="2300"/>
                      </a:lnTo>
                      <a:lnTo>
                        <a:pt x="367" y="2311"/>
                      </a:lnTo>
                      <a:lnTo>
                        <a:pt x="395" y="2307"/>
                      </a:lnTo>
                      <a:lnTo>
                        <a:pt x="421" y="2280"/>
                      </a:lnTo>
                      <a:lnTo>
                        <a:pt x="433" y="2260"/>
                      </a:lnTo>
                      <a:lnTo>
                        <a:pt x="440" y="2223"/>
                      </a:lnTo>
                      <a:lnTo>
                        <a:pt x="446" y="2205"/>
                      </a:lnTo>
                      <a:lnTo>
                        <a:pt x="464" y="2186"/>
                      </a:lnTo>
                      <a:lnTo>
                        <a:pt x="480" y="2177"/>
                      </a:lnTo>
                      <a:lnTo>
                        <a:pt x="494" y="2168"/>
                      </a:lnTo>
                      <a:lnTo>
                        <a:pt x="507" y="2161"/>
                      </a:lnTo>
                      <a:lnTo>
                        <a:pt x="525" y="2159"/>
                      </a:lnTo>
                      <a:lnTo>
                        <a:pt x="536" y="2161"/>
                      </a:lnTo>
                      <a:lnTo>
                        <a:pt x="537" y="2174"/>
                      </a:lnTo>
                      <a:lnTo>
                        <a:pt x="534" y="2188"/>
                      </a:lnTo>
                      <a:lnTo>
                        <a:pt x="532" y="2199"/>
                      </a:lnTo>
                      <a:lnTo>
                        <a:pt x="532" y="2216"/>
                      </a:lnTo>
                      <a:lnTo>
                        <a:pt x="536" y="2228"/>
                      </a:lnTo>
                      <a:lnTo>
                        <a:pt x="545" y="2241"/>
                      </a:lnTo>
                      <a:lnTo>
                        <a:pt x="566" y="2265"/>
                      </a:lnTo>
                      <a:lnTo>
                        <a:pt x="584" y="2291"/>
                      </a:lnTo>
                      <a:lnTo>
                        <a:pt x="598" y="2309"/>
                      </a:lnTo>
                      <a:lnTo>
                        <a:pt x="611" y="2342"/>
                      </a:lnTo>
                      <a:lnTo>
                        <a:pt x="625" y="2384"/>
                      </a:lnTo>
                      <a:lnTo>
                        <a:pt x="624" y="2378"/>
                      </a:lnTo>
                      <a:lnTo>
                        <a:pt x="625" y="2384"/>
                      </a:lnTo>
                      <a:lnTo>
                        <a:pt x="622" y="2393"/>
                      </a:lnTo>
                      <a:lnTo>
                        <a:pt x="616" y="2399"/>
                      </a:lnTo>
                      <a:lnTo>
                        <a:pt x="609" y="2404"/>
                      </a:lnTo>
                      <a:lnTo>
                        <a:pt x="604" y="2408"/>
                      </a:lnTo>
                      <a:lnTo>
                        <a:pt x="593" y="2413"/>
                      </a:lnTo>
                      <a:lnTo>
                        <a:pt x="575" y="2417"/>
                      </a:lnTo>
                      <a:lnTo>
                        <a:pt x="561" y="2422"/>
                      </a:lnTo>
                      <a:lnTo>
                        <a:pt x="546" y="2450"/>
                      </a:lnTo>
                      <a:lnTo>
                        <a:pt x="550" y="2430"/>
                      </a:lnTo>
                      <a:lnTo>
                        <a:pt x="546" y="2391"/>
                      </a:lnTo>
                      <a:lnTo>
                        <a:pt x="528" y="2409"/>
                      </a:lnTo>
                      <a:lnTo>
                        <a:pt x="507" y="2430"/>
                      </a:lnTo>
                      <a:lnTo>
                        <a:pt x="483" y="2444"/>
                      </a:lnTo>
                      <a:lnTo>
                        <a:pt x="469" y="2450"/>
                      </a:lnTo>
                      <a:lnTo>
                        <a:pt x="462" y="2472"/>
                      </a:lnTo>
                      <a:lnTo>
                        <a:pt x="460" y="2492"/>
                      </a:lnTo>
                      <a:lnTo>
                        <a:pt x="439" y="2517"/>
                      </a:lnTo>
                      <a:lnTo>
                        <a:pt x="392" y="2561"/>
                      </a:lnTo>
                      <a:lnTo>
                        <a:pt x="367" y="2578"/>
                      </a:lnTo>
                      <a:lnTo>
                        <a:pt x="343" y="2601"/>
                      </a:lnTo>
                      <a:lnTo>
                        <a:pt x="320" y="2625"/>
                      </a:lnTo>
                      <a:lnTo>
                        <a:pt x="293" y="2654"/>
                      </a:lnTo>
                      <a:lnTo>
                        <a:pt x="270" y="2673"/>
                      </a:lnTo>
                      <a:lnTo>
                        <a:pt x="253" y="2696"/>
                      </a:lnTo>
                      <a:lnTo>
                        <a:pt x="239" y="2722"/>
                      </a:lnTo>
                      <a:lnTo>
                        <a:pt x="235" y="2728"/>
                      </a:lnTo>
                      <a:lnTo>
                        <a:pt x="207" y="2728"/>
                      </a:lnTo>
                      <a:lnTo>
                        <a:pt x="0" y="2728"/>
                      </a:lnTo>
                      <a:lnTo>
                        <a:pt x="0" y="0"/>
                      </a:lnTo>
                      <a:lnTo>
                        <a:pt x="620" y="0"/>
                      </a:lnTo>
                      <a:lnTo>
                        <a:pt x="658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881" name="Freeform 490"/>
                <p:cNvSpPr>
                  <a:spLocks/>
                </p:cNvSpPr>
                <p:nvPr/>
              </p:nvSpPr>
              <p:spPr bwMode="auto">
                <a:xfrm>
                  <a:off x="558" y="851"/>
                  <a:ext cx="938" cy="2728"/>
                </a:xfrm>
                <a:custGeom>
                  <a:avLst/>
                  <a:gdLst>
                    <a:gd name="T0" fmla="*/ 645 w 938"/>
                    <a:gd name="T1" fmla="*/ 91 h 2728"/>
                    <a:gd name="T2" fmla="*/ 581 w 938"/>
                    <a:gd name="T3" fmla="*/ 86 h 2728"/>
                    <a:gd name="T4" fmla="*/ 534 w 938"/>
                    <a:gd name="T5" fmla="*/ 186 h 2728"/>
                    <a:gd name="T6" fmla="*/ 597 w 938"/>
                    <a:gd name="T7" fmla="*/ 294 h 2728"/>
                    <a:gd name="T8" fmla="*/ 649 w 938"/>
                    <a:gd name="T9" fmla="*/ 289 h 2728"/>
                    <a:gd name="T10" fmla="*/ 667 w 938"/>
                    <a:gd name="T11" fmla="*/ 183 h 2728"/>
                    <a:gd name="T12" fmla="*/ 701 w 938"/>
                    <a:gd name="T13" fmla="*/ 154 h 2728"/>
                    <a:gd name="T14" fmla="*/ 739 w 938"/>
                    <a:gd name="T15" fmla="*/ 115 h 2728"/>
                    <a:gd name="T16" fmla="*/ 820 w 938"/>
                    <a:gd name="T17" fmla="*/ 168 h 2728"/>
                    <a:gd name="T18" fmla="*/ 846 w 938"/>
                    <a:gd name="T19" fmla="*/ 274 h 2728"/>
                    <a:gd name="T20" fmla="*/ 924 w 938"/>
                    <a:gd name="T21" fmla="*/ 302 h 2728"/>
                    <a:gd name="T22" fmla="*/ 917 w 938"/>
                    <a:gd name="T23" fmla="*/ 373 h 2728"/>
                    <a:gd name="T24" fmla="*/ 730 w 938"/>
                    <a:gd name="T25" fmla="*/ 455 h 2728"/>
                    <a:gd name="T26" fmla="*/ 699 w 938"/>
                    <a:gd name="T27" fmla="*/ 389 h 2728"/>
                    <a:gd name="T28" fmla="*/ 634 w 938"/>
                    <a:gd name="T29" fmla="*/ 373 h 2728"/>
                    <a:gd name="T30" fmla="*/ 555 w 938"/>
                    <a:gd name="T31" fmla="*/ 457 h 2728"/>
                    <a:gd name="T32" fmla="*/ 492 w 938"/>
                    <a:gd name="T33" fmla="*/ 422 h 2728"/>
                    <a:gd name="T34" fmla="*/ 554 w 938"/>
                    <a:gd name="T35" fmla="*/ 349 h 2728"/>
                    <a:gd name="T36" fmla="*/ 446 w 938"/>
                    <a:gd name="T37" fmla="*/ 448 h 2728"/>
                    <a:gd name="T38" fmla="*/ 451 w 938"/>
                    <a:gd name="T39" fmla="*/ 541 h 2728"/>
                    <a:gd name="T40" fmla="*/ 440 w 938"/>
                    <a:gd name="T41" fmla="*/ 675 h 2728"/>
                    <a:gd name="T42" fmla="*/ 390 w 938"/>
                    <a:gd name="T43" fmla="*/ 634 h 2728"/>
                    <a:gd name="T44" fmla="*/ 388 w 938"/>
                    <a:gd name="T45" fmla="*/ 532 h 2728"/>
                    <a:gd name="T46" fmla="*/ 367 w 938"/>
                    <a:gd name="T47" fmla="*/ 702 h 2728"/>
                    <a:gd name="T48" fmla="*/ 457 w 938"/>
                    <a:gd name="T49" fmla="*/ 801 h 2728"/>
                    <a:gd name="T50" fmla="*/ 417 w 938"/>
                    <a:gd name="T51" fmla="*/ 881 h 2728"/>
                    <a:gd name="T52" fmla="*/ 367 w 938"/>
                    <a:gd name="T53" fmla="*/ 1064 h 2728"/>
                    <a:gd name="T54" fmla="*/ 234 w 938"/>
                    <a:gd name="T55" fmla="*/ 1049 h 2728"/>
                    <a:gd name="T56" fmla="*/ 119 w 938"/>
                    <a:gd name="T57" fmla="*/ 1079 h 2728"/>
                    <a:gd name="T58" fmla="*/ 40 w 938"/>
                    <a:gd name="T59" fmla="*/ 1075 h 2728"/>
                    <a:gd name="T60" fmla="*/ 138 w 938"/>
                    <a:gd name="T61" fmla="*/ 1212 h 2728"/>
                    <a:gd name="T62" fmla="*/ 212 w 938"/>
                    <a:gd name="T63" fmla="*/ 1314 h 2728"/>
                    <a:gd name="T64" fmla="*/ 280 w 938"/>
                    <a:gd name="T65" fmla="*/ 1285 h 2728"/>
                    <a:gd name="T66" fmla="*/ 325 w 938"/>
                    <a:gd name="T67" fmla="*/ 1428 h 2728"/>
                    <a:gd name="T68" fmla="*/ 430 w 938"/>
                    <a:gd name="T69" fmla="*/ 1503 h 2728"/>
                    <a:gd name="T70" fmla="*/ 442 w 938"/>
                    <a:gd name="T71" fmla="*/ 1649 h 2728"/>
                    <a:gd name="T72" fmla="*/ 318 w 938"/>
                    <a:gd name="T73" fmla="*/ 1810 h 2728"/>
                    <a:gd name="T74" fmla="*/ 419 w 938"/>
                    <a:gd name="T75" fmla="*/ 1777 h 2728"/>
                    <a:gd name="T76" fmla="*/ 448 w 938"/>
                    <a:gd name="T77" fmla="*/ 1682 h 2728"/>
                    <a:gd name="T78" fmla="*/ 519 w 938"/>
                    <a:gd name="T79" fmla="*/ 1667 h 2728"/>
                    <a:gd name="T80" fmla="*/ 607 w 938"/>
                    <a:gd name="T81" fmla="*/ 1625 h 2728"/>
                    <a:gd name="T82" fmla="*/ 672 w 938"/>
                    <a:gd name="T83" fmla="*/ 1552 h 2728"/>
                    <a:gd name="T84" fmla="*/ 818 w 938"/>
                    <a:gd name="T85" fmla="*/ 1620 h 2728"/>
                    <a:gd name="T86" fmla="*/ 764 w 938"/>
                    <a:gd name="T87" fmla="*/ 1647 h 2728"/>
                    <a:gd name="T88" fmla="*/ 660 w 938"/>
                    <a:gd name="T89" fmla="*/ 1675 h 2728"/>
                    <a:gd name="T90" fmla="*/ 579 w 938"/>
                    <a:gd name="T91" fmla="*/ 1729 h 2728"/>
                    <a:gd name="T92" fmla="*/ 501 w 938"/>
                    <a:gd name="T93" fmla="*/ 1806 h 2728"/>
                    <a:gd name="T94" fmla="*/ 421 w 938"/>
                    <a:gd name="T95" fmla="*/ 1921 h 2728"/>
                    <a:gd name="T96" fmla="*/ 207 w 938"/>
                    <a:gd name="T97" fmla="*/ 2000 h 2728"/>
                    <a:gd name="T98" fmla="*/ 198 w 938"/>
                    <a:gd name="T99" fmla="*/ 2111 h 2728"/>
                    <a:gd name="T100" fmla="*/ 214 w 938"/>
                    <a:gd name="T101" fmla="*/ 2294 h 2728"/>
                    <a:gd name="T102" fmla="*/ 318 w 938"/>
                    <a:gd name="T103" fmla="*/ 2214 h 2728"/>
                    <a:gd name="T104" fmla="*/ 349 w 938"/>
                    <a:gd name="T105" fmla="*/ 2300 h 2728"/>
                    <a:gd name="T106" fmla="*/ 446 w 938"/>
                    <a:gd name="T107" fmla="*/ 2205 h 2728"/>
                    <a:gd name="T108" fmla="*/ 536 w 938"/>
                    <a:gd name="T109" fmla="*/ 2161 h 2728"/>
                    <a:gd name="T110" fmla="*/ 545 w 938"/>
                    <a:gd name="T111" fmla="*/ 2241 h 2728"/>
                    <a:gd name="T112" fmla="*/ 624 w 938"/>
                    <a:gd name="T113" fmla="*/ 2378 h 2728"/>
                    <a:gd name="T114" fmla="*/ 593 w 938"/>
                    <a:gd name="T115" fmla="*/ 2413 h 2728"/>
                    <a:gd name="T116" fmla="*/ 528 w 938"/>
                    <a:gd name="T117" fmla="*/ 2409 h 2728"/>
                    <a:gd name="T118" fmla="*/ 439 w 938"/>
                    <a:gd name="T119" fmla="*/ 2517 h 2728"/>
                    <a:gd name="T120" fmla="*/ 270 w 938"/>
                    <a:gd name="T121" fmla="*/ 2673 h 2728"/>
                    <a:gd name="T122" fmla="*/ 0 w 938"/>
                    <a:gd name="T123" fmla="*/ 0 h 2728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938" h="2728">
                      <a:moveTo>
                        <a:pt x="658" y="0"/>
                      </a:moveTo>
                      <a:lnTo>
                        <a:pt x="656" y="11"/>
                      </a:lnTo>
                      <a:lnTo>
                        <a:pt x="656" y="33"/>
                      </a:lnTo>
                      <a:lnTo>
                        <a:pt x="652" y="62"/>
                      </a:lnTo>
                      <a:lnTo>
                        <a:pt x="649" y="82"/>
                      </a:lnTo>
                      <a:lnTo>
                        <a:pt x="645" y="91"/>
                      </a:lnTo>
                      <a:lnTo>
                        <a:pt x="636" y="101"/>
                      </a:lnTo>
                      <a:lnTo>
                        <a:pt x="624" y="104"/>
                      </a:lnTo>
                      <a:lnTo>
                        <a:pt x="613" y="102"/>
                      </a:lnTo>
                      <a:lnTo>
                        <a:pt x="606" y="101"/>
                      </a:lnTo>
                      <a:lnTo>
                        <a:pt x="595" y="93"/>
                      </a:lnTo>
                      <a:lnTo>
                        <a:pt x="581" y="86"/>
                      </a:lnTo>
                      <a:lnTo>
                        <a:pt x="561" y="80"/>
                      </a:lnTo>
                      <a:lnTo>
                        <a:pt x="552" y="86"/>
                      </a:lnTo>
                      <a:lnTo>
                        <a:pt x="543" y="102"/>
                      </a:lnTo>
                      <a:lnTo>
                        <a:pt x="534" y="128"/>
                      </a:lnTo>
                      <a:lnTo>
                        <a:pt x="530" y="165"/>
                      </a:lnTo>
                      <a:lnTo>
                        <a:pt x="534" y="186"/>
                      </a:lnTo>
                      <a:lnTo>
                        <a:pt x="536" y="218"/>
                      </a:lnTo>
                      <a:lnTo>
                        <a:pt x="570" y="243"/>
                      </a:lnTo>
                      <a:lnTo>
                        <a:pt x="589" y="252"/>
                      </a:lnTo>
                      <a:lnTo>
                        <a:pt x="598" y="261"/>
                      </a:lnTo>
                      <a:lnTo>
                        <a:pt x="602" y="274"/>
                      </a:lnTo>
                      <a:lnTo>
                        <a:pt x="597" y="294"/>
                      </a:lnTo>
                      <a:lnTo>
                        <a:pt x="591" y="307"/>
                      </a:lnTo>
                      <a:lnTo>
                        <a:pt x="586" y="320"/>
                      </a:lnTo>
                      <a:lnTo>
                        <a:pt x="597" y="338"/>
                      </a:lnTo>
                      <a:lnTo>
                        <a:pt x="609" y="325"/>
                      </a:lnTo>
                      <a:lnTo>
                        <a:pt x="629" y="307"/>
                      </a:lnTo>
                      <a:lnTo>
                        <a:pt x="649" y="289"/>
                      </a:lnTo>
                      <a:lnTo>
                        <a:pt x="660" y="267"/>
                      </a:lnTo>
                      <a:lnTo>
                        <a:pt x="674" y="245"/>
                      </a:lnTo>
                      <a:lnTo>
                        <a:pt x="685" y="229"/>
                      </a:lnTo>
                      <a:lnTo>
                        <a:pt x="697" y="208"/>
                      </a:lnTo>
                      <a:lnTo>
                        <a:pt x="687" y="192"/>
                      </a:lnTo>
                      <a:lnTo>
                        <a:pt x="667" y="183"/>
                      </a:lnTo>
                      <a:lnTo>
                        <a:pt x="654" y="170"/>
                      </a:lnTo>
                      <a:lnTo>
                        <a:pt x="645" y="154"/>
                      </a:lnTo>
                      <a:lnTo>
                        <a:pt x="649" y="141"/>
                      </a:lnTo>
                      <a:lnTo>
                        <a:pt x="665" y="137"/>
                      </a:lnTo>
                      <a:lnTo>
                        <a:pt x="690" y="144"/>
                      </a:lnTo>
                      <a:lnTo>
                        <a:pt x="701" y="154"/>
                      </a:lnTo>
                      <a:lnTo>
                        <a:pt x="719" y="152"/>
                      </a:lnTo>
                      <a:lnTo>
                        <a:pt x="721" y="135"/>
                      </a:lnTo>
                      <a:lnTo>
                        <a:pt x="717" y="119"/>
                      </a:lnTo>
                      <a:lnTo>
                        <a:pt x="714" y="121"/>
                      </a:lnTo>
                      <a:lnTo>
                        <a:pt x="724" y="115"/>
                      </a:lnTo>
                      <a:lnTo>
                        <a:pt x="739" y="115"/>
                      </a:lnTo>
                      <a:lnTo>
                        <a:pt x="746" y="128"/>
                      </a:lnTo>
                      <a:lnTo>
                        <a:pt x="760" y="144"/>
                      </a:lnTo>
                      <a:lnTo>
                        <a:pt x="775" y="150"/>
                      </a:lnTo>
                      <a:lnTo>
                        <a:pt x="802" y="148"/>
                      </a:lnTo>
                      <a:lnTo>
                        <a:pt x="821" y="157"/>
                      </a:lnTo>
                      <a:lnTo>
                        <a:pt x="820" y="168"/>
                      </a:lnTo>
                      <a:lnTo>
                        <a:pt x="812" y="188"/>
                      </a:lnTo>
                      <a:lnTo>
                        <a:pt x="807" y="208"/>
                      </a:lnTo>
                      <a:lnTo>
                        <a:pt x="812" y="227"/>
                      </a:lnTo>
                      <a:lnTo>
                        <a:pt x="814" y="245"/>
                      </a:lnTo>
                      <a:lnTo>
                        <a:pt x="820" y="254"/>
                      </a:lnTo>
                      <a:lnTo>
                        <a:pt x="846" y="274"/>
                      </a:lnTo>
                      <a:lnTo>
                        <a:pt x="870" y="276"/>
                      </a:lnTo>
                      <a:lnTo>
                        <a:pt x="882" y="285"/>
                      </a:lnTo>
                      <a:lnTo>
                        <a:pt x="891" y="289"/>
                      </a:lnTo>
                      <a:lnTo>
                        <a:pt x="902" y="293"/>
                      </a:lnTo>
                      <a:lnTo>
                        <a:pt x="911" y="302"/>
                      </a:lnTo>
                      <a:lnTo>
                        <a:pt x="924" y="302"/>
                      </a:lnTo>
                      <a:lnTo>
                        <a:pt x="936" y="302"/>
                      </a:lnTo>
                      <a:lnTo>
                        <a:pt x="938" y="309"/>
                      </a:lnTo>
                      <a:lnTo>
                        <a:pt x="935" y="324"/>
                      </a:lnTo>
                      <a:lnTo>
                        <a:pt x="924" y="340"/>
                      </a:lnTo>
                      <a:lnTo>
                        <a:pt x="918" y="355"/>
                      </a:lnTo>
                      <a:lnTo>
                        <a:pt x="917" y="373"/>
                      </a:lnTo>
                      <a:lnTo>
                        <a:pt x="864" y="402"/>
                      </a:lnTo>
                      <a:lnTo>
                        <a:pt x="838" y="424"/>
                      </a:lnTo>
                      <a:lnTo>
                        <a:pt x="816" y="431"/>
                      </a:lnTo>
                      <a:lnTo>
                        <a:pt x="787" y="439"/>
                      </a:lnTo>
                      <a:lnTo>
                        <a:pt x="746" y="444"/>
                      </a:lnTo>
                      <a:lnTo>
                        <a:pt x="730" y="455"/>
                      </a:lnTo>
                      <a:lnTo>
                        <a:pt x="722" y="461"/>
                      </a:lnTo>
                      <a:lnTo>
                        <a:pt x="719" y="461"/>
                      </a:lnTo>
                      <a:lnTo>
                        <a:pt x="712" y="463"/>
                      </a:lnTo>
                      <a:lnTo>
                        <a:pt x="708" y="439"/>
                      </a:lnTo>
                      <a:lnTo>
                        <a:pt x="708" y="411"/>
                      </a:lnTo>
                      <a:lnTo>
                        <a:pt x="699" y="389"/>
                      </a:lnTo>
                      <a:lnTo>
                        <a:pt x="690" y="375"/>
                      </a:lnTo>
                      <a:lnTo>
                        <a:pt x="692" y="346"/>
                      </a:lnTo>
                      <a:lnTo>
                        <a:pt x="687" y="316"/>
                      </a:lnTo>
                      <a:lnTo>
                        <a:pt x="660" y="329"/>
                      </a:lnTo>
                      <a:lnTo>
                        <a:pt x="645" y="356"/>
                      </a:lnTo>
                      <a:lnTo>
                        <a:pt x="634" y="373"/>
                      </a:lnTo>
                      <a:lnTo>
                        <a:pt x="620" y="404"/>
                      </a:lnTo>
                      <a:lnTo>
                        <a:pt x="598" y="428"/>
                      </a:lnTo>
                      <a:lnTo>
                        <a:pt x="595" y="452"/>
                      </a:lnTo>
                      <a:lnTo>
                        <a:pt x="581" y="472"/>
                      </a:lnTo>
                      <a:lnTo>
                        <a:pt x="570" y="475"/>
                      </a:lnTo>
                      <a:lnTo>
                        <a:pt x="555" y="457"/>
                      </a:lnTo>
                      <a:lnTo>
                        <a:pt x="539" y="450"/>
                      </a:lnTo>
                      <a:lnTo>
                        <a:pt x="516" y="453"/>
                      </a:lnTo>
                      <a:lnTo>
                        <a:pt x="500" y="459"/>
                      </a:lnTo>
                      <a:lnTo>
                        <a:pt x="483" y="446"/>
                      </a:lnTo>
                      <a:lnTo>
                        <a:pt x="485" y="433"/>
                      </a:lnTo>
                      <a:lnTo>
                        <a:pt x="492" y="422"/>
                      </a:lnTo>
                      <a:lnTo>
                        <a:pt x="512" y="413"/>
                      </a:lnTo>
                      <a:lnTo>
                        <a:pt x="534" y="404"/>
                      </a:lnTo>
                      <a:lnTo>
                        <a:pt x="550" y="386"/>
                      </a:lnTo>
                      <a:lnTo>
                        <a:pt x="554" y="375"/>
                      </a:lnTo>
                      <a:lnTo>
                        <a:pt x="557" y="351"/>
                      </a:lnTo>
                      <a:lnTo>
                        <a:pt x="554" y="349"/>
                      </a:lnTo>
                      <a:lnTo>
                        <a:pt x="541" y="358"/>
                      </a:lnTo>
                      <a:lnTo>
                        <a:pt x="519" y="367"/>
                      </a:lnTo>
                      <a:lnTo>
                        <a:pt x="492" y="389"/>
                      </a:lnTo>
                      <a:lnTo>
                        <a:pt x="474" y="410"/>
                      </a:lnTo>
                      <a:lnTo>
                        <a:pt x="453" y="431"/>
                      </a:lnTo>
                      <a:lnTo>
                        <a:pt x="446" y="448"/>
                      </a:lnTo>
                      <a:lnTo>
                        <a:pt x="446" y="461"/>
                      </a:lnTo>
                      <a:lnTo>
                        <a:pt x="451" y="486"/>
                      </a:lnTo>
                      <a:lnTo>
                        <a:pt x="448" y="506"/>
                      </a:lnTo>
                      <a:lnTo>
                        <a:pt x="448" y="528"/>
                      </a:lnTo>
                      <a:lnTo>
                        <a:pt x="449" y="536"/>
                      </a:lnTo>
                      <a:lnTo>
                        <a:pt x="451" y="541"/>
                      </a:lnTo>
                      <a:lnTo>
                        <a:pt x="457" y="565"/>
                      </a:lnTo>
                      <a:lnTo>
                        <a:pt x="457" y="585"/>
                      </a:lnTo>
                      <a:lnTo>
                        <a:pt x="451" y="603"/>
                      </a:lnTo>
                      <a:lnTo>
                        <a:pt x="444" y="625"/>
                      </a:lnTo>
                      <a:lnTo>
                        <a:pt x="444" y="651"/>
                      </a:lnTo>
                      <a:lnTo>
                        <a:pt x="440" y="675"/>
                      </a:lnTo>
                      <a:lnTo>
                        <a:pt x="431" y="691"/>
                      </a:lnTo>
                      <a:lnTo>
                        <a:pt x="417" y="698"/>
                      </a:lnTo>
                      <a:lnTo>
                        <a:pt x="399" y="687"/>
                      </a:lnTo>
                      <a:lnTo>
                        <a:pt x="386" y="676"/>
                      </a:lnTo>
                      <a:lnTo>
                        <a:pt x="386" y="658"/>
                      </a:lnTo>
                      <a:lnTo>
                        <a:pt x="390" y="634"/>
                      </a:lnTo>
                      <a:lnTo>
                        <a:pt x="401" y="612"/>
                      </a:lnTo>
                      <a:lnTo>
                        <a:pt x="404" y="592"/>
                      </a:lnTo>
                      <a:lnTo>
                        <a:pt x="406" y="565"/>
                      </a:lnTo>
                      <a:lnTo>
                        <a:pt x="406" y="537"/>
                      </a:lnTo>
                      <a:lnTo>
                        <a:pt x="401" y="527"/>
                      </a:lnTo>
                      <a:lnTo>
                        <a:pt x="388" y="532"/>
                      </a:lnTo>
                      <a:lnTo>
                        <a:pt x="376" y="545"/>
                      </a:lnTo>
                      <a:lnTo>
                        <a:pt x="372" y="580"/>
                      </a:lnTo>
                      <a:lnTo>
                        <a:pt x="367" y="614"/>
                      </a:lnTo>
                      <a:lnTo>
                        <a:pt x="361" y="645"/>
                      </a:lnTo>
                      <a:lnTo>
                        <a:pt x="361" y="678"/>
                      </a:lnTo>
                      <a:lnTo>
                        <a:pt x="367" y="702"/>
                      </a:lnTo>
                      <a:lnTo>
                        <a:pt x="377" y="717"/>
                      </a:lnTo>
                      <a:lnTo>
                        <a:pt x="399" y="735"/>
                      </a:lnTo>
                      <a:lnTo>
                        <a:pt x="422" y="759"/>
                      </a:lnTo>
                      <a:lnTo>
                        <a:pt x="435" y="777"/>
                      </a:lnTo>
                      <a:lnTo>
                        <a:pt x="449" y="792"/>
                      </a:lnTo>
                      <a:lnTo>
                        <a:pt x="457" y="801"/>
                      </a:lnTo>
                      <a:lnTo>
                        <a:pt x="455" y="819"/>
                      </a:lnTo>
                      <a:lnTo>
                        <a:pt x="439" y="828"/>
                      </a:lnTo>
                      <a:lnTo>
                        <a:pt x="422" y="826"/>
                      </a:lnTo>
                      <a:lnTo>
                        <a:pt x="412" y="834"/>
                      </a:lnTo>
                      <a:lnTo>
                        <a:pt x="410" y="854"/>
                      </a:lnTo>
                      <a:lnTo>
                        <a:pt x="417" y="881"/>
                      </a:lnTo>
                      <a:lnTo>
                        <a:pt x="426" y="929"/>
                      </a:lnTo>
                      <a:lnTo>
                        <a:pt x="444" y="958"/>
                      </a:lnTo>
                      <a:lnTo>
                        <a:pt x="442" y="995"/>
                      </a:lnTo>
                      <a:lnTo>
                        <a:pt x="430" y="1020"/>
                      </a:lnTo>
                      <a:lnTo>
                        <a:pt x="412" y="1038"/>
                      </a:lnTo>
                      <a:lnTo>
                        <a:pt x="367" y="1064"/>
                      </a:lnTo>
                      <a:lnTo>
                        <a:pt x="327" y="1077"/>
                      </a:lnTo>
                      <a:lnTo>
                        <a:pt x="280" y="1071"/>
                      </a:lnTo>
                      <a:lnTo>
                        <a:pt x="255" y="1053"/>
                      </a:lnTo>
                      <a:lnTo>
                        <a:pt x="237" y="1057"/>
                      </a:lnTo>
                      <a:lnTo>
                        <a:pt x="235" y="1049"/>
                      </a:lnTo>
                      <a:lnTo>
                        <a:pt x="234" y="1049"/>
                      </a:lnTo>
                      <a:lnTo>
                        <a:pt x="219" y="1057"/>
                      </a:lnTo>
                      <a:lnTo>
                        <a:pt x="196" y="1069"/>
                      </a:lnTo>
                      <a:lnTo>
                        <a:pt x="142" y="1068"/>
                      </a:lnTo>
                      <a:lnTo>
                        <a:pt x="135" y="1068"/>
                      </a:lnTo>
                      <a:lnTo>
                        <a:pt x="124" y="1069"/>
                      </a:lnTo>
                      <a:lnTo>
                        <a:pt x="119" y="1079"/>
                      </a:lnTo>
                      <a:lnTo>
                        <a:pt x="102" y="1079"/>
                      </a:lnTo>
                      <a:lnTo>
                        <a:pt x="86" y="1071"/>
                      </a:lnTo>
                      <a:lnTo>
                        <a:pt x="76" y="1062"/>
                      </a:lnTo>
                      <a:lnTo>
                        <a:pt x="56" y="1057"/>
                      </a:lnTo>
                      <a:lnTo>
                        <a:pt x="40" y="1055"/>
                      </a:lnTo>
                      <a:lnTo>
                        <a:pt x="40" y="1075"/>
                      </a:lnTo>
                      <a:lnTo>
                        <a:pt x="47" y="1099"/>
                      </a:lnTo>
                      <a:lnTo>
                        <a:pt x="65" y="1124"/>
                      </a:lnTo>
                      <a:lnTo>
                        <a:pt x="88" y="1154"/>
                      </a:lnTo>
                      <a:lnTo>
                        <a:pt x="110" y="1172"/>
                      </a:lnTo>
                      <a:lnTo>
                        <a:pt x="122" y="1194"/>
                      </a:lnTo>
                      <a:lnTo>
                        <a:pt x="138" y="1212"/>
                      </a:lnTo>
                      <a:lnTo>
                        <a:pt x="153" y="1238"/>
                      </a:lnTo>
                      <a:lnTo>
                        <a:pt x="167" y="1256"/>
                      </a:lnTo>
                      <a:lnTo>
                        <a:pt x="178" y="1269"/>
                      </a:lnTo>
                      <a:lnTo>
                        <a:pt x="183" y="1278"/>
                      </a:lnTo>
                      <a:lnTo>
                        <a:pt x="194" y="1294"/>
                      </a:lnTo>
                      <a:lnTo>
                        <a:pt x="212" y="1314"/>
                      </a:lnTo>
                      <a:lnTo>
                        <a:pt x="232" y="1322"/>
                      </a:lnTo>
                      <a:lnTo>
                        <a:pt x="244" y="1303"/>
                      </a:lnTo>
                      <a:lnTo>
                        <a:pt x="257" y="1278"/>
                      </a:lnTo>
                      <a:lnTo>
                        <a:pt x="262" y="1271"/>
                      </a:lnTo>
                      <a:lnTo>
                        <a:pt x="273" y="1272"/>
                      </a:lnTo>
                      <a:lnTo>
                        <a:pt x="280" y="1285"/>
                      </a:lnTo>
                      <a:lnTo>
                        <a:pt x="286" y="1296"/>
                      </a:lnTo>
                      <a:lnTo>
                        <a:pt x="289" y="1313"/>
                      </a:lnTo>
                      <a:lnTo>
                        <a:pt x="302" y="1342"/>
                      </a:lnTo>
                      <a:lnTo>
                        <a:pt x="313" y="1367"/>
                      </a:lnTo>
                      <a:lnTo>
                        <a:pt x="318" y="1395"/>
                      </a:lnTo>
                      <a:lnTo>
                        <a:pt x="325" y="1428"/>
                      </a:lnTo>
                      <a:lnTo>
                        <a:pt x="334" y="1446"/>
                      </a:lnTo>
                      <a:lnTo>
                        <a:pt x="350" y="1453"/>
                      </a:lnTo>
                      <a:lnTo>
                        <a:pt x="372" y="1461"/>
                      </a:lnTo>
                      <a:lnTo>
                        <a:pt x="399" y="1464"/>
                      </a:lnTo>
                      <a:lnTo>
                        <a:pt x="426" y="1483"/>
                      </a:lnTo>
                      <a:lnTo>
                        <a:pt x="430" y="1503"/>
                      </a:lnTo>
                      <a:lnTo>
                        <a:pt x="449" y="1516"/>
                      </a:lnTo>
                      <a:lnTo>
                        <a:pt x="457" y="1532"/>
                      </a:lnTo>
                      <a:lnTo>
                        <a:pt x="457" y="1556"/>
                      </a:lnTo>
                      <a:lnTo>
                        <a:pt x="455" y="1581"/>
                      </a:lnTo>
                      <a:lnTo>
                        <a:pt x="446" y="1614"/>
                      </a:lnTo>
                      <a:lnTo>
                        <a:pt x="442" y="1649"/>
                      </a:lnTo>
                      <a:lnTo>
                        <a:pt x="439" y="1691"/>
                      </a:lnTo>
                      <a:lnTo>
                        <a:pt x="397" y="1707"/>
                      </a:lnTo>
                      <a:lnTo>
                        <a:pt x="367" y="1728"/>
                      </a:lnTo>
                      <a:lnTo>
                        <a:pt x="338" y="1760"/>
                      </a:lnTo>
                      <a:lnTo>
                        <a:pt x="325" y="1790"/>
                      </a:lnTo>
                      <a:lnTo>
                        <a:pt x="318" y="1810"/>
                      </a:lnTo>
                      <a:lnTo>
                        <a:pt x="313" y="1826"/>
                      </a:lnTo>
                      <a:lnTo>
                        <a:pt x="329" y="1815"/>
                      </a:lnTo>
                      <a:lnTo>
                        <a:pt x="350" y="1801"/>
                      </a:lnTo>
                      <a:lnTo>
                        <a:pt x="370" y="1792"/>
                      </a:lnTo>
                      <a:lnTo>
                        <a:pt x="397" y="1779"/>
                      </a:lnTo>
                      <a:lnTo>
                        <a:pt x="419" y="1777"/>
                      </a:lnTo>
                      <a:lnTo>
                        <a:pt x="444" y="1766"/>
                      </a:lnTo>
                      <a:lnTo>
                        <a:pt x="460" y="1746"/>
                      </a:lnTo>
                      <a:lnTo>
                        <a:pt x="457" y="1729"/>
                      </a:lnTo>
                      <a:lnTo>
                        <a:pt x="440" y="1720"/>
                      </a:lnTo>
                      <a:lnTo>
                        <a:pt x="439" y="1691"/>
                      </a:lnTo>
                      <a:lnTo>
                        <a:pt x="448" y="1682"/>
                      </a:lnTo>
                      <a:lnTo>
                        <a:pt x="458" y="1673"/>
                      </a:lnTo>
                      <a:lnTo>
                        <a:pt x="474" y="1664"/>
                      </a:lnTo>
                      <a:lnTo>
                        <a:pt x="480" y="1658"/>
                      </a:lnTo>
                      <a:lnTo>
                        <a:pt x="487" y="1654"/>
                      </a:lnTo>
                      <a:lnTo>
                        <a:pt x="500" y="1658"/>
                      </a:lnTo>
                      <a:lnTo>
                        <a:pt x="519" y="1667"/>
                      </a:lnTo>
                      <a:lnTo>
                        <a:pt x="537" y="1669"/>
                      </a:lnTo>
                      <a:lnTo>
                        <a:pt x="564" y="1665"/>
                      </a:lnTo>
                      <a:lnTo>
                        <a:pt x="572" y="1654"/>
                      </a:lnTo>
                      <a:lnTo>
                        <a:pt x="579" y="1640"/>
                      </a:lnTo>
                      <a:lnTo>
                        <a:pt x="593" y="1634"/>
                      </a:lnTo>
                      <a:lnTo>
                        <a:pt x="607" y="1625"/>
                      </a:lnTo>
                      <a:lnTo>
                        <a:pt x="615" y="1622"/>
                      </a:lnTo>
                      <a:lnTo>
                        <a:pt x="627" y="1607"/>
                      </a:lnTo>
                      <a:lnTo>
                        <a:pt x="633" y="1587"/>
                      </a:lnTo>
                      <a:lnTo>
                        <a:pt x="638" y="1569"/>
                      </a:lnTo>
                      <a:lnTo>
                        <a:pt x="656" y="1556"/>
                      </a:lnTo>
                      <a:lnTo>
                        <a:pt x="672" y="1552"/>
                      </a:lnTo>
                      <a:lnTo>
                        <a:pt x="706" y="1559"/>
                      </a:lnTo>
                      <a:lnTo>
                        <a:pt x="715" y="1576"/>
                      </a:lnTo>
                      <a:lnTo>
                        <a:pt x="730" y="1589"/>
                      </a:lnTo>
                      <a:lnTo>
                        <a:pt x="744" y="1600"/>
                      </a:lnTo>
                      <a:lnTo>
                        <a:pt x="769" y="1605"/>
                      </a:lnTo>
                      <a:lnTo>
                        <a:pt x="818" y="1620"/>
                      </a:lnTo>
                      <a:lnTo>
                        <a:pt x="830" y="1629"/>
                      </a:lnTo>
                      <a:lnTo>
                        <a:pt x="830" y="1638"/>
                      </a:lnTo>
                      <a:lnTo>
                        <a:pt x="825" y="1649"/>
                      </a:lnTo>
                      <a:lnTo>
                        <a:pt x="816" y="1654"/>
                      </a:lnTo>
                      <a:lnTo>
                        <a:pt x="802" y="1669"/>
                      </a:lnTo>
                      <a:lnTo>
                        <a:pt x="764" y="1647"/>
                      </a:lnTo>
                      <a:lnTo>
                        <a:pt x="755" y="1647"/>
                      </a:lnTo>
                      <a:lnTo>
                        <a:pt x="733" y="1656"/>
                      </a:lnTo>
                      <a:lnTo>
                        <a:pt x="715" y="1667"/>
                      </a:lnTo>
                      <a:lnTo>
                        <a:pt x="688" y="1676"/>
                      </a:lnTo>
                      <a:lnTo>
                        <a:pt x="661" y="1675"/>
                      </a:lnTo>
                      <a:lnTo>
                        <a:pt x="660" y="1675"/>
                      </a:lnTo>
                      <a:lnTo>
                        <a:pt x="643" y="1680"/>
                      </a:lnTo>
                      <a:lnTo>
                        <a:pt x="620" y="1678"/>
                      </a:lnTo>
                      <a:lnTo>
                        <a:pt x="597" y="1687"/>
                      </a:lnTo>
                      <a:lnTo>
                        <a:pt x="591" y="1697"/>
                      </a:lnTo>
                      <a:lnTo>
                        <a:pt x="586" y="1713"/>
                      </a:lnTo>
                      <a:lnTo>
                        <a:pt x="579" y="1729"/>
                      </a:lnTo>
                      <a:lnTo>
                        <a:pt x="572" y="1748"/>
                      </a:lnTo>
                      <a:lnTo>
                        <a:pt x="557" y="1762"/>
                      </a:lnTo>
                      <a:lnTo>
                        <a:pt x="543" y="1766"/>
                      </a:lnTo>
                      <a:lnTo>
                        <a:pt x="523" y="1775"/>
                      </a:lnTo>
                      <a:lnTo>
                        <a:pt x="507" y="1790"/>
                      </a:lnTo>
                      <a:lnTo>
                        <a:pt x="501" y="1806"/>
                      </a:lnTo>
                      <a:lnTo>
                        <a:pt x="501" y="1834"/>
                      </a:lnTo>
                      <a:lnTo>
                        <a:pt x="500" y="1852"/>
                      </a:lnTo>
                      <a:lnTo>
                        <a:pt x="491" y="1879"/>
                      </a:lnTo>
                      <a:lnTo>
                        <a:pt x="471" y="1899"/>
                      </a:lnTo>
                      <a:lnTo>
                        <a:pt x="453" y="1916"/>
                      </a:lnTo>
                      <a:lnTo>
                        <a:pt x="421" y="1921"/>
                      </a:lnTo>
                      <a:lnTo>
                        <a:pt x="383" y="1925"/>
                      </a:lnTo>
                      <a:lnTo>
                        <a:pt x="350" y="1927"/>
                      </a:lnTo>
                      <a:lnTo>
                        <a:pt x="307" y="1927"/>
                      </a:lnTo>
                      <a:lnTo>
                        <a:pt x="279" y="1936"/>
                      </a:lnTo>
                      <a:lnTo>
                        <a:pt x="252" y="1958"/>
                      </a:lnTo>
                      <a:lnTo>
                        <a:pt x="207" y="2000"/>
                      </a:lnTo>
                      <a:lnTo>
                        <a:pt x="207" y="2015"/>
                      </a:lnTo>
                      <a:lnTo>
                        <a:pt x="205" y="2031"/>
                      </a:lnTo>
                      <a:lnTo>
                        <a:pt x="200" y="2069"/>
                      </a:lnTo>
                      <a:lnTo>
                        <a:pt x="200" y="2088"/>
                      </a:lnTo>
                      <a:lnTo>
                        <a:pt x="198" y="2111"/>
                      </a:lnTo>
                      <a:lnTo>
                        <a:pt x="198" y="2139"/>
                      </a:lnTo>
                      <a:lnTo>
                        <a:pt x="200" y="2161"/>
                      </a:lnTo>
                      <a:lnTo>
                        <a:pt x="200" y="2207"/>
                      </a:lnTo>
                      <a:lnTo>
                        <a:pt x="198" y="2263"/>
                      </a:lnTo>
                      <a:lnTo>
                        <a:pt x="203" y="2280"/>
                      </a:lnTo>
                      <a:lnTo>
                        <a:pt x="214" y="2294"/>
                      </a:lnTo>
                      <a:lnTo>
                        <a:pt x="232" y="2298"/>
                      </a:lnTo>
                      <a:lnTo>
                        <a:pt x="261" y="2283"/>
                      </a:lnTo>
                      <a:lnTo>
                        <a:pt x="270" y="2265"/>
                      </a:lnTo>
                      <a:lnTo>
                        <a:pt x="280" y="2241"/>
                      </a:lnTo>
                      <a:lnTo>
                        <a:pt x="295" y="2227"/>
                      </a:lnTo>
                      <a:lnTo>
                        <a:pt x="318" y="2214"/>
                      </a:lnTo>
                      <a:lnTo>
                        <a:pt x="325" y="2219"/>
                      </a:lnTo>
                      <a:lnTo>
                        <a:pt x="334" y="2227"/>
                      </a:lnTo>
                      <a:lnTo>
                        <a:pt x="343" y="2239"/>
                      </a:lnTo>
                      <a:lnTo>
                        <a:pt x="343" y="2260"/>
                      </a:lnTo>
                      <a:lnTo>
                        <a:pt x="343" y="2283"/>
                      </a:lnTo>
                      <a:lnTo>
                        <a:pt x="349" y="2300"/>
                      </a:lnTo>
                      <a:lnTo>
                        <a:pt x="367" y="2311"/>
                      </a:lnTo>
                      <a:lnTo>
                        <a:pt x="395" y="2307"/>
                      </a:lnTo>
                      <a:lnTo>
                        <a:pt x="421" y="2280"/>
                      </a:lnTo>
                      <a:lnTo>
                        <a:pt x="433" y="2260"/>
                      </a:lnTo>
                      <a:lnTo>
                        <a:pt x="440" y="2223"/>
                      </a:lnTo>
                      <a:lnTo>
                        <a:pt x="446" y="2205"/>
                      </a:lnTo>
                      <a:lnTo>
                        <a:pt x="464" y="2186"/>
                      </a:lnTo>
                      <a:lnTo>
                        <a:pt x="480" y="2177"/>
                      </a:lnTo>
                      <a:lnTo>
                        <a:pt x="494" y="2168"/>
                      </a:lnTo>
                      <a:lnTo>
                        <a:pt x="507" y="2161"/>
                      </a:lnTo>
                      <a:lnTo>
                        <a:pt x="525" y="2159"/>
                      </a:lnTo>
                      <a:lnTo>
                        <a:pt x="536" y="2161"/>
                      </a:lnTo>
                      <a:lnTo>
                        <a:pt x="537" y="2174"/>
                      </a:lnTo>
                      <a:lnTo>
                        <a:pt x="534" y="2188"/>
                      </a:lnTo>
                      <a:lnTo>
                        <a:pt x="532" y="2199"/>
                      </a:lnTo>
                      <a:lnTo>
                        <a:pt x="532" y="2216"/>
                      </a:lnTo>
                      <a:lnTo>
                        <a:pt x="536" y="2228"/>
                      </a:lnTo>
                      <a:lnTo>
                        <a:pt x="545" y="2241"/>
                      </a:lnTo>
                      <a:lnTo>
                        <a:pt x="566" y="2265"/>
                      </a:lnTo>
                      <a:lnTo>
                        <a:pt x="584" y="2291"/>
                      </a:lnTo>
                      <a:lnTo>
                        <a:pt x="598" y="2309"/>
                      </a:lnTo>
                      <a:lnTo>
                        <a:pt x="611" y="2342"/>
                      </a:lnTo>
                      <a:lnTo>
                        <a:pt x="625" y="2384"/>
                      </a:lnTo>
                      <a:lnTo>
                        <a:pt x="624" y="2378"/>
                      </a:lnTo>
                      <a:lnTo>
                        <a:pt x="625" y="2384"/>
                      </a:lnTo>
                      <a:lnTo>
                        <a:pt x="622" y="2393"/>
                      </a:lnTo>
                      <a:lnTo>
                        <a:pt x="616" y="2399"/>
                      </a:lnTo>
                      <a:lnTo>
                        <a:pt x="609" y="2404"/>
                      </a:lnTo>
                      <a:lnTo>
                        <a:pt x="604" y="2408"/>
                      </a:lnTo>
                      <a:lnTo>
                        <a:pt x="593" y="2413"/>
                      </a:lnTo>
                      <a:lnTo>
                        <a:pt x="575" y="2417"/>
                      </a:lnTo>
                      <a:lnTo>
                        <a:pt x="561" y="2422"/>
                      </a:lnTo>
                      <a:lnTo>
                        <a:pt x="546" y="2450"/>
                      </a:lnTo>
                      <a:lnTo>
                        <a:pt x="550" y="2430"/>
                      </a:lnTo>
                      <a:lnTo>
                        <a:pt x="546" y="2391"/>
                      </a:lnTo>
                      <a:lnTo>
                        <a:pt x="528" y="2409"/>
                      </a:lnTo>
                      <a:lnTo>
                        <a:pt x="507" y="2430"/>
                      </a:lnTo>
                      <a:lnTo>
                        <a:pt x="483" y="2444"/>
                      </a:lnTo>
                      <a:lnTo>
                        <a:pt x="469" y="2450"/>
                      </a:lnTo>
                      <a:lnTo>
                        <a:pt x="462" y="2472"/>
                      </a:lnTo>
                      <a:lnTo>
                        <a:pt x="460" y="2492"/>
                      </a:lnTo>
                      <a:lnTo>
                        <a:pt x="439" y="2517"/>
                      </a:lnTo>
                      <a:lnTo>
                        <a:pt x="392" y="2561"/>
                      </a:lnTo>
                      <a:lnTo>
                        <a:pt x="367" y="2578"/>
                      </a:lnTo>
                      <a:lnTo>
                        <a:pt x="343" y="2601"/>
                      </a:lnTo>
                      <a:lnTo>
                        <a:pt x="320" y="2625"/>
                      </a:lnTo>
                      <a:lnTo>
                        <a:pt x="293" y="2654"/>
                      </a:lnTo>
                      <a:lnTo>
                        <a:pt x="270" y="2673"/>
                      </a:lnTo>
                      <a:lnTo>
                        <a:pt x="253" y="2696"/>
                      </a:lnTo>
                      <a:lnTo>
                        <a:pt x="239" y="2722"/>
                      </a:lnTo>
                      <a:lnTo>
                        <a:pt x="235" y="2728"/>
                      </a:lnTo>
                      <a:lnTo>
                        <a:pt x="207" y="2728"/>
                      </a:lnTo>
                      <a:lnTo>
                        <a:pt x="0" y="2728"/>
                      </a:lnTo>
                      <a:lnTo>
                        <a:pt x="0" y="0"/>
                      </a:lnTo>
                      <a:lnTo>
                        <a:pt x="620" y="0"/>
                      </a:lnTo>
                      <a:lnTo>
                        <a:pt x="658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882" name="Freeform 491"/>
                <p:cNvSpPr>
                  <a:spLocks/>
                </p:cNvSpPr>
                <p:nvPr/>
              </p:nvSpPr>
              <p:spPr bwMode="auto">
                <a:xfrm>
                  <a:off x="1730" y="1919"/>
                  <a:ext cx="215" cy="142"/>
                </a:xfrm>
                <a:custGeom>
                  <a:avLst/>
                  <a:gdLst>
                    <a:gd name="T0" fmla="*/ 0 w 215"/>
                    <a:gd name="T1" fmla="*/ 33 h 142"/>
                    <a:gd name="T2" fmla="*/ 21 w 215"/>
                    <a:gd name="T3" fmla="*/ 27 h 142"/>
                    <a:gd name="T4" fmla="*/ 36 w 215"/>
                    <a:gd name="T5" fmla="*/ 18 h 142"/>
                    <a:gd name="T6" fmla="*/ 66 w 215"/>
                    <a:gd name="T7" fmla="*/ 16 h 142"/>
                    <a:gd name="T8" fmla="*/ 97 w 215"/>
                    <a:gd name="T9" fmla="*/ 11 h 142"/>
                    <a:gd name="T10" fmla="*/ 120 w 215"/>
                    <a:gd name="T11" fmla="*/ 5 h 142"/>
                    <a:gd name="T12" fmla="*/ 142 w 215"/>
                    <a:gd name="T13" fmla="*/ 9 h 142"/>
                    <a:gd name="T14" fmla="*/ 171 w 215"/>
                    <a:gd name="T15" fmla="*/ 3 h 142"/>
                    <a:gd name="T16" fmla="*/ 188 w 215"/>
                    <a:gd name="T17" fmla="*/ 0 h 142"/>
                    <a:gd name="T18" fmla="*/ 205 w 215"/>
                    <a:gd name="T19" fmla="*/ 14 h 142"/>
                    <a:gd name="T20" fmla="*/ 212 w 215"/>
                    <a:gd name="T21" fmla="*/ 47 h 142"/>
                    <a:gd name="T22" fmla="*/ 215 w 215"/>
                    <a:gd name="T23" fmla="*/ 73 h 142"/>
                    <a:gd name="T24" fmla="*/ 210 w 215"/>
                    <a:gd name="T25" fmla="*/ 100 h 142"/>
                    <a:gd name="T26" fmla="*/ 206 w 215"/>
                    <a:gd name="T27" fmla="*/ 113 h 142"/>
                    <a:gd name="T28" fmla="*/ 196 w 215"/>
                    <a:gd name="T29" fmla="*/ 129 h 142"/>
                    <a:gd name="T30" fmla="*/ 171 w 215"/>
                    <a:gd name="T31" fmla="*/ 140 h 142"/>
                    <a:gd name="T32" fmla="*/ 149 w 215"/>
                    <a:gd name="T33" fmla="*/ 142 h 142"/>
                    <a:gd name="T34" fmla="*/ 133 w 215"/>
                    <a:gd name="T35" fmla="*/ 137 h 142"/>
                    <a:gd name="T36" fmla="*/ 115 w 215"/>
                    <a:gd name="T37" fmla="*/ 118 h 142"/>
                    <a:gd name="T38" fmla="*/ 109 w 215"/>
                    <a:gd name="T39" fmla="*/ 95 h 142"/>
                    <a:gd name="T40" fmla="*/ 109 w 215"/>
                    <a:gd name="T41" fmla="*/ 78 h 142"/>
                    <a:gd name="T42" fmla="*/ 108 w 215"/>
                    <a:gd name="T43" fmla="*/ 71 h 142"/>
                    <a:gd name="T44" fmla="*/ 86 w 215"/>
                    <a:gd name="T45" fmla="*/ 64 h 142"/>
                    <a:gd name="T46" fmla="*/ 63 w 215"/>
                    <a:gd name="T47" fmla="*/ 75 h 142"/>
                    <a:gd name="T48" fmla="*/ 43 w 215"/>
                    <a:gd name="T49" fmla="*/ 84 h 142"/>
                    <a:gd name="T50" fmla="*/ 34 w 215"/>
                    <a:gd name="T51" fmla="*/ 93 h 142"/>
                    <a:gd name="T52" fmla="*/ 27 w 215"/>
                    <a:gd name="T53" fmla="*/ 102 h 142"/>
                    <a:gd name="T54" fmla="*/ 16 w 215"/>
                    <a:gd name="T55" fmla="*/ 104 h 142"/>
                    <a:gd name="T56" fmla="*/ 5 w 215"/>
                    <a:gd name="T57" fmla="*/ 98 h 142"/>
                    <a:gd name="T58" fmla="*/ 3 w 215"/>
                    <a:gd name="T59" fmla="*/ 86 h 142"/>
                    <a:gd name="T60" fmla="*/ 2 w 215"/>
                    <a:gd name="T61" fmla="*/ 65 h 142"/>
                    <a:gd name="T62" fmla="*/ 2 w 215"/>
                    <a:gd name="T63" fmla="*/ 53 h 142"/>
                    <a:gd name="T64" fmla="*/ 0 w 215"/>
                    <a:gd name="T65" fmla="*/ 33 h 14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215" h="142">
                      <a:moveTo>
                        <a:pt x="0" y="33"/>
                      </a:moveTo>
                      <a:lnTo>
                        <a:pt x="21" y="27"/>
                      </a:lnTo>
                      <a:lnTo>
                        <a:pt x="36" y="18"/>
                      </a:lnTo>
                      <a:lnTo>
                        <a:pt x="66" y="16"/>
                      </a:lnTo>
                      <a:lnTo>
                        <a:pt x="97" y="11"/>
                      </a:lnTo>
                      <a:lnTo>
                        <a:pt x="120" y="5"/>
                      </a:lnTo>
                      <a:lnTo>
                        <a:pt x="142" y="9"/>
                      </a:lnTo>
                      <a:lnTo>
                        <a:pt x="171" y="3"/>
                      </a:lnTo>
                      <a:lnTo>
                        <a:pt x="188" y="0"/>
                      </a:lnTo>
                      <a:lnTo>
                        <a:pt x="205" y="14"/>
                      </a:lnTo>
                      <a:lnTo>
                        <a:pt x="212" y="47"/>
                      </a:lnTo>
                      <a:lnTo>
                        <a:pt x="215" y="73"/>
                      </a:lnTo>
                      <a:lnTo>
                        <a:pt x="210" y="100"/>
                      </a:lnTo>
                      <a:lnTo>
                        <a:pt x="206" y="113"/>
                      </a:lnTo>
                      <a:lnTo>
                        <a:pt x="196" y="129"/>
                      </a:lnTo>
                      <a:lnTo>
                        <a:pt x="171" y="140"/>
                      </a:lnTo>
                      <a:lnTo>
                        <a:pt x="149" y="142"/>
                      </a:lnTo>
                      <a:lnTo>
                        <a:pt x="133" y="137"/>
                      </a:lnTo>
                      <a:lnTo>
                        <a:pt x="115" y="118"/>
                      </a:lnTo>
                      <a:lnTo>
                        <a:pt x="109" y="95"/>
                      </a:lnTo>
                      <a:lnTo>
                        <a:pt x="109" y="78"/>
                      </a:lnTo>
                      <a:lnTo>
                        <a:pt x="108" y="71"/>
                      </a:lnTo>
                      <a:lnTo>
                        <a:pt x="86" y="64"/>
                      </a:lnTo>
                      <a:lnTo>
                        <a:pt x="63" y="75"/>
                      </a:lnTo>
                      <a:lnTo>
                        <a:pt x="43" y="84"/>
                      </a:lnTo>
                      <a:lnTo>
                        <a:pt x="34" y="93"/>
                      </a:lnTo>
                      <a:lnTo>
                        <a:pt x="27" y="102"/>
                      </a:lnTo>
                      <a:lnTo>
                        <a:pt x="16" y="104"/>
                      </a:lnTo>
                      <a:lnTo>
                        <a:pt x="5" y="98"/>
                      </a:lnTo>
                      <a:lnTo>
                        <a:pt x="3" y="86"/>
                      </a:lnTo>
                      <a:lnTo>
                        <a:pt x="2" y="65"/>
                      </a:lnTo>
                      <a:lnTo>
                        <a:pt x="2" y="53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883" name="Freeform 492"/>
                <p:cNvSpPr>
                  <a:spLocks/>
                </p:cNvSpPr>
                <p:nvPr/>
              </p:nvSpPr>
              <p:spPr bwMode="auto">
                <a:xfrm>
                  <a:off x="1730" y="1919"/>
                  <a:ext cx="215" cy="142"/>
                </a:xfrm>
                <a:custGeom>
                  <a:avLst/>
                  <a:gdLst>
                    <a:gd name="T0" fmla="*/ 0 w 215"/>
                    <a:gd name="T1" fmla="*/ 33 h 142"/>
                    <a:gd name="T2" fmla="*/ 21 w 215"/>
                    <a:gd name="T3" fmla="*/ 27 h 142"/>
                    <a:gd name="T4" fmla="*/ 36 w 215"/>
                    <a:gd name="T5" fmla="*/ 18 h 142"/>
                    <a:gd name="T6" fmla="*/ 66 w 215"/>
                    <a:gd name="T7" fmla="*/ 16 h 142"/>
                    <a:gd name="T8" fmla="*/ 97 w 215"/>
                    <a:gd name="T9" fmla="*/ 11 h 142"/>
                    <a:gd name="T10" fmla="*/ 120 w 215"/>
                    <a:gd name="T11" fmla="*/ 5 h 142"/>
                    <a:gd name="T12" fmla="*/ 142 w 215"/>
                    <a:gd name="T13" fmla="*/ 9 h 142"/>
                    <a:gd name="T14" fmla="*/ 171 w 215"/>
                    <a:gd name="T15" fmla="*/ 3 h 142"/>
                    <a:gd name="T16" fmla="*/ 188 w 215"/>
                    <a:gd name="T17" fmla="*/ 0 h 142"/>
                    <a:gd name="T18" fmla="*/ 205 w 215"/>
                    <a:gd name="T19" fmla="*/ 14 h 142"/>
                    <a:gd name="T20" fmla="*/ 212 w 215"/>
                    <a:gd name="T21" fmla="*/ 47 h 142"/>
                    <a:gd name="T22" fmla="*/ 215 w 215"/>
                    <a:gd name="T23" fmla="*/ 73 h 142"/>
                    <a:gd name="T24" fmla="*/ 210 w 215"/>
                    <a:gd name="T25" fmla="*/ 100 h 142"/>
                    <a:gd name="T26" fmla="*/ 206 w 215"/>
                    <a:gd name="T27" fmla="*/ 113 h 142"/>
                    <a:gd name="T28" fmla="*/ 196 w 215"/>
                    <a:gd name="T29" fmla="*/ 129 h 142"/>
                    <a:gd name="T30" fmla="*/ 171 w 215"/>
                    <a:gd name="T31" fmla="*/ 140 h 142"/>
                    <a:gd name="T32" fmla="*/ 149 w 215"/>
                    <a:gd name="T33" fmla="*/ 142 h 142"/>
                    <a:gd name="T34" fmla="*/ 133 w 215"/>
                    <a:gd name="T35" fmla="*/ 137 h 142"/>
                    <a:gd name="T36" fmla="*/ 115 w 215"/>
                    <a:gd name="T37" fmla="*/ 118 h 142"/>
                    <a:gd name="T38" fmla="*/ 109 w 215"/>
                    <a:gd name="T39" fmla="*/ 95 h 142"/>
                    <a:gd name="T40" fmla="*/ 109 w 215"/>
                    <a:gd name="T41" fmla="*/ 78 h 142"/>
                    <a:gd name="T42" fmla="*/ 108 w 215"/>
                    <a:gd name="T43" fmla="*/ 71 h 142"/>
                    <a:gd name="T44" fmla="*/ 86 w 215"/>
                    <a:gd name="T45" fmla="*/ 64 h 142"/>
                    <a:gd name="T46" fmla="*/ 63 w 215"/>
                    <a:gd name="T47" fmla="*/ 75 h 142"/>
                    <a:gd name="T48" fmla="*/ 43 w 215"/>
                    <a:gd name="T49" fmla="*/ 84 h 142"/>
                    <a:gd name="T50" fmla="*/ 34 w 215"/>
                    <a:gd name="T51" fmla="*/ 93 h 142"/>
                    <a:gd name="T52" fmla="*/ 27 w 215"/>
                    <a:gd name="T53" fmla="*/ 102 h 142"/>
                    <a:gd name="T54" fmla="*/ 16 w 215"/>
                    <a:gd name="T55" fmla="*/ 104 h 142"/>
                    <a:gd name="T56" fmla="*/ 5 w 215"/>
                    <a:gd name="T57" fmla="*/ 98 h 142"/>
                    <a:gd name="T58" fmla="*/ 3 w 215"/>
                    <a:gd name="T59" fmla="*/ 86 h 142"/>
                    <a:gd name="T60" fmla="*/ 2 w 215"/>
                    <a:gd name="T61" fmla="*/ 65 h 142"/>
                    <a:gd name="T62" fmla="*/ 2 w 215"/>
                    <a:gd name="T63" fmla="*/ 53 h 142"/>
                    <a:gd name="T64" fmla="*/ 0 w 215"/>
                    <a:gd name="T65" fmla="*/ 33 h 14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215" h="142">
                      <a:moveTo>
                        <a:pt x="0" y="33"/>
                      </a:moveTo>
                      <a:lnTo>
                        <a:pt x="21" y="27"/>
                      </a:lnTo>
                      <a:lnTo>
                        <a:pt x="36" y="18"/>
                      </a:lnTo>
                      <a:lnTo>
                        <a:pt x="66" y="16"/>
                      </a:lnTo>
                      <a:lnTo>
                        <a:pt x="97" y="11"/>
                      </a:lnTo>
                      <a:lnTo>
                        <a:pt x="120" y="5"/>
                      </a:lnTo>
                      <a:lnTo>
                        <a:pt x="142" y="9"/>
                      </a:lnTo>
                      <a:lnTo>
                        <a:pt x="171" y="3"/>
                      </a:lnTo>
                      <a:lnTo>
                        <a:pt x="188" y="0"/>
                      </a:lnTo>
                      <a:lnTo>
                        <a:pt x="205" y="14"/>
                      </a:lnTo>
                      <a:lnTo>
                        <a:pt x="212" y="47"/>
                      </a:lnTo>
                      <a:lnTo>
                        <a:pt x="215" y="73"/>
                      </a:lnTo>
                      <a:lnTo>
                        <a:pt x="210" y="100"/>
                      </a:lnTo>
                      <a:lnTo>
                        <a:pt x="206" y="113"/>
                      </a:lnTo>
                      <a:lnTo>
                        <a:pt x="196" y="129"/>
                      </a:lnTo>
                      <a:lnTo>
                        <a:pt x="171" y="140"/>
                      </a:lnTo>
                      <a:lnTo>
                        <a:pt x="149" y="142"/>
                      </a:lnTo>
                      <a:lnTo>
                        <a:pt x="133" y="137"/>
                      </a:lnTo>
                      <a:lnTo>
                        <a:pt x="115" y="118"/>
                      </a:lnTo>
                      <a:lnTo>
                        <a:pt x="109" y="95"/>
                      </a:lnTo>
                      <a:lnTo>
                        <a:pt x="109" y="78"/>
                      </a:lnTo>
                      <a:lnTo>
                        <a:pt x="108" y="71"/>
                      </a:lnTo>
                      <a:lnTo>
                        <a:pt x="86" y="64"/>
                      </a:lnTo>
                      <a:lnTo>
                        <a:pt x="63" y="75"/>
                      </a:lnTo>
                      <a:lnTo>
                        <a:pt x="43" y="84"/>
                      </a:lnTo>
                      <a:lnTo>
                        <a:pt x="34" y="93"/>
                      </a:lnTo>
                      <a:lnTo>
                        <a:pt x="27" y="102"/>
                      </a:lnTo>
                      <a:lnTo>
                        <a:pt x="16" y="104"/>
                      </a:lnTo>
                      <a:lnTo>
                        <a:pt x="5" y="98"/>
                      </a:lnTo>
                      <a:lnTo>
                        <a:pt x="3" y="86"/>
                      </a:lnTo>
                      <a:lnTo>
                        <a:pt x="2" y="65"/>
                      </a:lnTo>
                      <a:lnTo>
                        <a:pt x="2" y="53"/>
                      </a:lnTo>
                      <a:lnTo>
                        <a:pt x="0" y="3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884" name="Freeform 493"/>
                <p:cNvSpPr>
                  <a:spLocks/>
                </p:cNvSpPr>
                <p:nvPr/>
              </p:nvSpPr>
              <p:spPr bwMode="auto">
                <a:xfrm>
                  <a:off x="1744" y="2080"/>
                  <a:ext cx="286" cy="182"/>
                </a:xfrm>
                <a:custGeom>
                  <a:avLst/>
                  <a:gdLst>
                    <a:gd name="T0" fmla="*/ 92 w 286"/>
                    <a:gd name="T1" fmla="*/ 80 h 182"/>
                    <a:gd name="T2" fmla="*/ 135 w 286"/>
                    <a:gd name="T3" fmla="*/ 56 h 182"/>
                    <a:gd name="T4" fmla="*/ 167 w 286"/>
                    <a:gd name="T5" fmla="*/ 42 h 182"/>
                    <a:gd name="T6" fmla="*/ 192 w 286"/>
                    <a:gd name="T7" fmla="*/ 31 h 182"/>
                    <a:gd name="T8" fmla="*/ 203 w 286"/>
                    <a:gd name="T9" fmla="*/ 27 h 182"/>
                    <a:gd name="T10" fmla="*/ 223 w 286"/>
                    <a:gd name="T11" fmla="*/ 42 h 182"/>
                    <a:gd name="T12" fmla="*/ 239 w 286"/>
                    <a:gd name="T13" fmla="*/ 53 h 182"/>
                    <a:gd name="T14" fmla="*/ 261 w 286"/>
                    <a:gd name="T15" fmla="*/ 63 h 182"/>
                    <a:gd name="T16" fmla="*/ 279 w 286"/>
                    <a:gd name="T17" fmla="*/ 74 h 182"/>
                    <a:gd name="T18" fmla="*/ 286 w 286"/>
                    <a:gd name="T19" fmla="*/ 85 h 182"/>
                    <a:gd name="T20" fmla="*/ 281 w 286"/>
                    <a:gd name="T21" fmla="*/ 107 h 182"/>
                    <a:gd name="T22" fmla="*/ 263 w 286"/>
                    <a:gd name="T23" fmla="*/ 120 h 182"/>
                    <a:gd name="T24" fmla="*/ 237 w 286"/>
                    <a:gd name="T25" fmla="*/ 120 h 182"/>
                    <a:gd name="T26" fmla="*/ 194 w 286"/>
                    <a:gd name="T27" fmla="*/ 182 h 182"/>
                    <a:gd name="T28" fmla="*/ 155 w 286"/>
                    <a:gd name="T29" fmla="*/ 180 h 182"/>
                    <a:gd name="T30" fmla="*/ 95 w 286"/>
                    <a:gd name="T31" fmla="*/ 179 h 182"/>
                    <a:gd name="T32" fmla="*/ 63 w 286"/>
                    <a:gd name="T33" fmla="*/ 180 h 182"/>
                    <a:gd name="T34" fmla="*/ 43 w 286"/>
                    <a:gd name="T35" fmla="*/ 179 h 182"/>
                    <a:gd name="T36" fmla="*/ 25 w 286"/>
                    <a:gd name="T37" fmla="*/ 133 h 182"/>
                    <a:gd name="T38" fmla="*/ 18 w 286"/>
                    <a:gd name="T39" fmla="*/ 95 h 182"/>
                    <a:gd name="T40" fmla="*/ 9 w 286"/>
                    <a:gd name="T41" fmla="*/ 60 h 182"/>
                    <a:gd name="T42" fmla="*/ 0 w 286"/>
                    <a:gd name="T43" fmla="*/ 34 h 182"/>
                    <a:gd name="T44" fmla="*/ 7 w 286"/>
                    <a:gd name="T45" fmla="*/ 7 h 182"/>
                    <a:gd name="T46" fmla="*/ 16 w 286"/>
                    <a:gd name="T47" fmla="*/ 1 h 182"/>
                    <a:gd name="T48" fmla="*/ 34 w 286"/>
                    <a:gd name="T49" fmla="*/ 0 h 182"/>
                    <a:gd name="T50" fmla="*/ 47 w 286"/>
                    <a:gd name="T51" fmla="*/ 7 h 182"/>
                    <a:gd name="T52" fmla="*/ 65 w 286"/>
                    <a:gd name="T53" fmla="*/ 25 h 182"/>
                    <a:gd name="T54" fmla="*/ 72 w 286"/>
                    <a:gd name="T55" fmla="*/ 38 h 182"/>
                    <a:gd name="T56" fmla="*/ 70 w 286"/>
                    <a:gd name="T57" fmla="*/ 54 h 182"/>
                    <a:gd name="T58" fmla="*/ 77 w 286"/>
                    <a:gd name="T59" fmla="*/ 63 h 182"/>
                    <a:gd name="T60" fmla="*/ 92 w 286"/>
                    <a:gd name="T61" fmla="*/ 80 h 182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286" h="182">
                      <a:moveTo>
                        <a:pt x="92" y="80"/>
                      </a:moveTo>
                      <a:lnTo>
                        <a:pt x="135" y="56"/>
                      </a:lnTo>
                      <a:lnTo>
                        <a:pt x="167" y="42"/>
                      </a:lnTo>
                      <a:lnTo>
                        <a:pt x="192" y="31"/>
                      </a:lnTo>
                      <a:lnTo>
                        <a:pt x="203" y="27"/>
                      </a:lnTo>
                      <a:lnTo>
                        <a:pt x="223" y="42"/>
                      </a:lnTo>
                      <a:lnTo>
                        <a:pt x="239" y="53"/>
                      </a:lnTo>
                      <a:lnTo>
                        <a:pt x="261" y="63"/>
                      </a:lnTo>
                      <a:lnTo>
                        <a:pt x="279" y="74"/>
                      </a:lnTo>
                      <a:lnTo>
                        <a:pt x="286" y="85"/>
                      </a:lnTo>
                      <a:lnTo>
                        <a:pt x="281" y="107"/>
                      </a:lnTo>
                      <a:lnTo>
                        <a:pt x="263" y="120"/>
                      </a:lnTo>
                      <a:lnTo>
                        <a:pt x="237" y="120"/>
                      </a:lnTo>
                      <a:lnTo>
                        <a:pt x="194" y="182"/>
                      </a:lnTo>
                      <a:lnTo>
                        <a:pt x="155" y="180"/>
                      </a:lnTo>
                      <a:lnTo>
                        <a:pt x="95" y="179"/>
                      </a:lnTo>
                      <a:lnTo>
                        <a:pt x="63" y="180"/>
                      </a:lnTo>
                      <a:lnTo>
                        <a:pt x="43" y="179"/>
                      </a:lnTo>
                      <a:lnTo>
                        <a:pt x="25" y="133"/>
                      </a:lnTo>
                      <a:lnTo>
                        <a:pt x="18" y="95"/>
                      </a:lnTo>
                      <a:lnTo>
                        <a:pt x="9" y="60"/>
                      </a:lnTo>
                      <a:lnTo>
                        <a:pt x="0" y="34"/>
                      </a:lnTo>
                      <a:lnTo>
                        <a:pt x="7" y="7"/>
                      </a:lnTo>
                      <a:lnTo>
                        <a:pt x="16" y="1"/>
                      </a:lnTo>
                      <a:lnTo>
                        <a:pt x="34" y="0"/>
                      </a:lnTo>
                      <a:lnTo>
                        <a:pt x="47" y="7"/>
                      </a:lnTo>
                      <a:lnTo>
                        <a:pt x="65" y="25"/>
                      </a:lnTo>
                      <a:lnTo>
                        <a:pt x="72" y="38"/>
                      </a:lnTo>
                      <a:lnTo>
                        <a:pt x="70" y="54"/>
                      </a:lnTo>
                      <a:lnTo>
                        <a:pt x="77" y="63"/>
                      </a:lnTo>
                      <a:lnTo>
                        <a:pt x="92" y="8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885" name="Freeform 494"/>
                <p:cNvSpPr>
                  <a:spLocks/>
                </p:cNvSpPr>
                <p:nvPr/>
              </p:nvSpPr>
              <p:spPr bwMode="auto">
                <a:xfrm>
                  <a:off x="1744" y="2080"/>
                  <a:ext cx="286" cy="182"/>
                </a:xfrm>
                <a:custGeom>
                  <a:avLst/>
                  <a:gdLst>
                    <a:gd name="T0" fmla="*/ 92 w 286"/>
                    <a:gd name="T1" fmla="*/ 80 h 182"/>
                    <a:gd name="T2" fmla="*/ 135 w 286"/>
                    <a:gd name="T3" fmla="*/ 56 h 182"/>
                    <a:gd name="T4" fmla="*/ 167 w 286"/>
                    <a:gd name="T5" fmla="*/ 42 h 182"/>
                    <a:gd name="T6" fmla="*/ 192 w 286"/>
                    <a:gd name="T7" fmla="*/ 31 h 182"/>
                    <a:gd name="T8" fmla="*/ 203 w 286"/>
                    <a:gd name="T9" fmla="*/ 27 h 182"/>
                    <a:gd name="T10" fmla="*/ 223 w 286"/>
                    <a:gd name="T11" fmla="*/ 42 h 182"/>
                    <a:gd name="T12" fmla="*/ 239 w 286"/>
                    <a:gd name="T13" fmla="*/ 53 h 182"/>
                    <a:gd name="T14" fmla="*/ 261 w 286"/>
                    <a:gd name="T15" fmla="*/ 63 h 182"/>
                    <a:gd name="T16" fmla="*/ 279 w 286"/>
                    <a:gd name="T17" fmla="*/ 74 h 182"/>
                    <a:gd name="T18" fmla="*/ 286 w 286"/>
                    <a:gd name="T19" fmla="*/ 85 h 182"/>
                    <a:gd name="T20" fmla="*/ 281 w 286"/>
                    <a:gd name="T21" fmla="*/ 107 h 182"/>
                    <a:gd name="T22" fmla="*/ 263 w 286"/>
                    <a:gd name="T23" fmla="*/ 120 h 182"/>
                    <a:gd name="T24" fmla="*/ 237 w 286"/>
                    <a:gd name="T25" fmla="*/ 120 h 182"/>
                    <a:gd name="T26" fmla="*/ 194 w 286"/>
                    <a:gd name="T27" fmla="*/ 182 h 182"/>
                    <a:gd name="T28" fmla="*/ 155 w 286"/>
                    <a:gd name="T29" fmla="*/ 180 h 182"/>
                    <a:gd name="T30" fmla="*/ 95 w 286"/>
                    <a:gd name="T31" fmla="*/ 179 h 182"/>
                    <a:gd name="T32" fmla="*/ 63 w 286"/>
                    <a:gd name="T33" fmla="*/ 180 h 182"/>
                    <a:gd name="T34" fmla="*/ 43 w 286"/>
                    <a:gd name="T35" fmla="*/ 179 h 182"/>
                    <a:gd name="T36" fmla="*/ 25 w 286"/>
                    <a:gd name="T37" fmla="*/ 133 h 182"/>
                    <a:gd name="T38" fmla="*/ 18 w 286"/>
                    <a:gd name="T39" fmla="*/ 95 h 182"/>
                    <a:gd name="T40" fmla="*/ 9 w 286"/>
                    <a:gd name="T41" fmla="*/ 60 h 182"/>
                    <a:gd name="T42" fmla="*/ 0 w 286"/>
                    <a:gd name="T43" fmla="*/ 34 h 182"/>
                    <a:gd name="T44" fmla="*/ 7 w 286"/>
                    <a:gd name="T45" fmla="*/ 7 h 182"/>
                    <a:gd name="T46" fmla="*/ 16 w 286"/>
                    <a:gd name="T47" fmla="*/ 1 h 182"/>
                    <a:gd name="T48" fmla="*/ 34 w 286"/>
                    <a:gd name="T49" fmla="*/ 0 h 182"/>
                    <a:gd name="T50" fmla="*/ 47 w 286"/>
                    <a:gd name="T51" fmla="*/ 7 h 182"/>
                    <a:gd name="T52" fmla="*/ 65 w 286"/>
                    <a:gd name="T53" fmla="*/ 25 h 182"/>
                    <a:gd name="T54" fmla="*/ 72 w 286"/>
                    <a:gd name="T55" fmla="*/ 38 h 182"/>
                    <a:gd name="T56" fmla="*/ 70 w 286"/>
                    <a:gd name="T57" fmla="*/ 54 h 182"/>
                    <a:gd name="T58" fmla="*/ 77 w 286"/>
                    <a:gd name="T59" fmla="*/ 63 h 182"/>
                    <a:gd name="T60" fmla="*/ 92 w 286"/>
                    <a:gd name="T61" fmla="*/ 80 h 182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286" h="182">
                      <a:moveTo>
                        <a:pt x="92" y="80"/>
                      </a:moveTo>
                      <a:lnTo>
                        <a:pt x="135" y="56"/>
                      </a:lnTo>
                      <a:lnTo>
                        <a:pt x="167" y="42"/>
                      </a:lnTo>
                      <a:lnTo>
                        <a:pt x="192" y="31"/>
                      </a:lnTo>
                      <a:lnTo>
                        <a:pt x="203" y="27"/>
                      </a:lnTo>
                      <a:lnTo>
                        <a:pt x="223" y="42"/>
                      </a:lnTo>
                      <a:lnTo>
                        <a:pt x="239" y="53"/>
                      </a:lnTo>
                      <a:lnTo>
                        <a:pt x="261" y="63"/>
                      </a:lnTo>
                      <a:lnTo>
                        <a:pt x="279" y="74"/>
                      </a:lnTo>
                      <a:lnTo>
                        <a:pt x="286" y="85"/>
                      </a:lnTo>
                      <a:lnTo>
                        <a:pt x="281" y="107"/>
                      </a:lnTo>
                      <a:lnTo>
                        <a:pt x="263" y="120"/>
                      </a:lnTo>
                      <a:lnTo>
                        <a:pt x="237" y="120"/>
                      </a:lnTo>
                      <a:lnTo>
                        <a:pt x="194" y="182"/>
                      </a:lnTo>
                      <a:lnTo>
                        <a:pt x="155" y="180"/>
                      </a:lnTo>
                      <a:lnTo>
                        <a:pt x="95" y="179"/>
                      </a:lnTo>
                      <a:lnTo>
                        <a:pt x="63" y="180"/>
                      </a:lnTo>
                      <a:lnTo>
                        <a:pt x="43" y="179"/>
                      </a:lnTo>
                      <a:lnTo>
                        <a:pt x="25" y="133"/>
                      </a:lnTo>
                      <a:lnTo>
                        <a:pt x="18" y="95"/>
                      </a:lnTo>
                      <a:lnTo>
                        <a:pt x="9" y="60"/>
                      </a:lnTo>
                      <a:lnTo>
                        <a:pt x="0" y="34"/>
                      </a:lnTo>
                      <a:lnTo>
                        <a:pt x="7" y="7"/>
                      </a:lnTo>
                      <a:lnTo>
                        <a:pt x="16" y="1"/>
                      </a:lnTo>
                      <a:lnTo>
                        <a:pt x="34" y="0"/>
                      </a:lnTo>
                      <a:lnTo>
                        <a:pt x="47" y="7"/>
                      </a:lnTo>
                      <a:lnTo>
                        <a:pt x="65" y="25"/>
                      </a:lnTo>
                      <a:lnTo>
                        <a:pt x="72" y="38"/>
                      </a:lnTo>
                      <a:lnTo>
                        <a:pt x="70" y="54"/>
                      </a:lnTo>
                      <a:lnTo>
                        <a:pt x="77" y="63"/>
                      </a:lnTo>
                      <a:lnTo>
                        <a:pt x="92" y="8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886" name="Freeform 495"/>
                <p:cNvSpPr>
                  <a:spLocks/>
                </p:cNvSpPr>
                <p:nvPr/>
              </p:nvSpPr>
              <p:spPr bwMode="auto">
                <a:xfrm>
                  <a:off x="1857" y="2310"/>
                  <a:ext cx="160" cy="82"/>
                </a:xfrm>
                <a:custGeom>
                  <a:avLst/>
                  <a:gdLst>
                    <a:gd name="T0" fmla="*/ 155 w 160"/>
                    <a:gd name="T1" fmla="*/ 4 h 82"/>
                    <a:gd name="T2" fmla="*/ 160 w 160"/>
                    <a:gd name="T3" fmla="*/ 25 h 82"/>
                    <a:gd name="T4" fmla="*/ 155 w 160"/>
                    <a:gd name="T5" fmla="*/ 44 h 82"/>
                    <a:gd name="T6" fmla="*/ 146 w 160"/>
                    <a:gd name="T7" fmla="*/ 58 h 82"/>
                    <a:gd name="T8" fmla="*/ 121 w 160"/>
                    <a:gd name="T9" fmla="*/ 69 h 82"/>
                    <a:gd name="T10" fmla="*/ 96 w 160"/>
                    <a:gd name="T11" fmla="*/ 78 h 82"/>
                    <a:gd name="T12" fmla="*/ 79 w 160"/>
                    <a:gd name="T13" fmla="*/ 82 h 82"/>
                    <a:gd name="T14" fmla="*/ 70 w 160"/>
                    <a:gd name="T15" fmla="*/ 78 h 82"/>
                    <a:gd name="T16" fmla="*/ 45 w 160"/>
                    <a:gd name="T17" fmla="*/ 82 h 82"/>
                    <a:gd name="T18" fmla="*/ 22 w 160"/>
                    <a:gd name="T19" fmla="*/ 77 h 82"/>
                    <a:gd name="T20" fmla="*/ 2 w 160"/>
                    <a:gd name="T21" fmla="*/ 66 h 82"/>
                    <a:gd name="T22" fmla="*/ 0 w 160"/>
                    <a:gd name="T23" fmla="*/ 57 h 82"/>
                    <a:gd name="T24" fmla="*/ 6 w 160"/>
                    <a:gd name="T25" fmla="*/ 36 h 82"/>
                    <a:gd name="T26" fmla="*/ 20 w 160"/>
                    <a:gd name="T27" fmla="*/ 18 h 82"/>
                    <a:gd name="T28" fmla="*/ 35 w 160"/>
                    <a:gd name="T29" fmla="*/ 4 h 82"/>
                    <a:gd name="T30" fmla="*/ 54 w 160"/>
                    <a:gd name="T31" fmla="*/ 0 h 82"/>
                    <a:gd name="T32" fmla="*/ 81 w 160"/>
                    <a:gd name="T33" fmla="*/ 0 h 82"/>
                    <a:gd name="T34" fmla="*/ 106 w 160"/>
                    <a:gd name="T35" fmla="*/ 2 h 82"/>
                    <a:gd name="T36" fmla="*/ 126 w 160"/>
                    <a:gd name="T37" fmla="*/ 4 h 82"/>
                    <a:gd name="T38" fmla="*/ 155 w 160"/>
                    <a:gd name="T39" fmla="*/ 4 h 82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160" h="82">
                      <a:moveTo>
                        <a:pt x="155" y="4"/>
                      </a:moveTo>
                      <a:lnTo>
                        <a:pt x="160" y="25"/>
                      </a:lnTo>
                      <a:lnTo>
                        <a:pt x="155" y="44"/>
                      </a:lnTo>
                      <a:lnTo>
                        <a:pt x="146" y="58"/>
                      </a:lnTo>
                      <a:lnTo>
                        <a:pt x="121" y="69"/>
                      </a:lnTo>
                      <a:lnTo>
                        <a:pt x="96" y="78"/>
                      </a:lnTo>
                      <a:lnTo>
                        <a:pt x="79" y="82"/>
                      </a:lnTo>
                      <a:lnTo>
                        <a:pt x="70" y="78"/>
                      </a:lnTo>
                      <a:lnTo>
                        <a:pt x="45" y="82"/>
                      </a:lnTo>
                      <a:lnTo>
                        <a:pt x="22" y="77"/>
                      </a:lnTo>
                      <a:lnTo>
                        <a:pt x="2" y="66"/>
                      </a:lnTo>
                      <a:lnTo>
                        <a:pt x="0" y="57"/>
                      </a:lnTo>
                      <a:lnTo>
                        <a:pt x="6" y="36"/>
                      </a:lnTo>
                      <a:lnTo>
                        <a:pt x="20" y="18"/>
                      </a:lnTo>
                      <a:lnTo>
                        <a:pt x="35" y="4"/>
                      </a:lnTo>
                      <a:lnTo>
                        <a:pt x="54" y="0"/>
                      </a:lnTo>
                      <a:lnTo>
                        <a:pt x="81" y="0"/>
                      </a:lnTo>
                      <a:lnTo>
                        <a:pt x="106" y="2"/>
                      </a:lnTo>
                      <a:lnTo>
                        <a:pt x="126" y="4"/>
                      </a:lnTo>
                      <a:lnTo>
                        <a:pt x="155" y="4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887" name="Freeform 496"/>
                <p:cNvSpPr>
                  <a:spLocks/>
                </p:cNvSpPr>
                <p:nvPr/>
              </p:nvSpPr>
              <p:spPr bwMode="auto">
                <a:xfrm>
                  <a:off x="1857" y="2310"/>
                  <a:ext cx="160" cy="82"/>
                </a:xfrm>
                <a:custGeom>
                  <a:avLst/>
                  <a:gdLst>
                    <a:gd name="T0" fmla="*/ 155 w 160"/>
                    <a:gd name="T1" fmla="*/ 4 h 82"/>
                    <a:gd name="T2" fmla="*/ 160 w 160"/>
                    <a:gd name="T3" fmla="*/ 25 h 82"/>
                    <a:gd name="T4" fmla="*/ 155 w 160"/>
                    <a:gd name="T5" fmla="*/ 44 h 82"/>
                    <a:gd name="T6" fmla="*/ 146 w 160"/>
                    <a:gd name="T7" fmla="*/ 58 h 82"/>
                    <a:gd name="T8" fmla="*/ 121 w 160"/>
                    <a:gd name="T9" fmla="*/ 69 h 82"/>
                    <a:gd name="T10" fmla="*/ 96 w 160"/>
                    <a:gd name="T11" fmla="*/ 78 h 82"/>
                    <a:gd name="T12" fmla="*/ 79 w 160"/>
                    <a:gd name="T13" fmla="*/ 82 h 82"/>
                    <a:gd name="T14" fmla="*/ 70 w 160"/>
                    <a:gd name="T15" fmla="*/ 78 h 82"/>
                    <a:gd name="T16" fmla="*/ 45 w 160"/>
                    <a:gd name="T17" fmla="*/ 82 h 82"/>
                    <a:gd name="T18" fmla="*/ 22 w 160"/>
                    <a:gd name="T19" fmla="*/ 77 h 82"/>
                    <a:gd name="T20" fmla="*/ 2 w 160"/>
                    <a:gd name="T21" fmla="*/ 66 h 82"/>
                    <a:gd name="T22" fmla="*/ 0 w 160"/>
                    <a:gd name="T23" fmla="*/ 57 h 82"/>
                    <a:gd name="T24" fmla="*/ 6 w 160"/>
                    <a:gd name="T25" fmla="*/ 36 h 82"/>
                    <a:gd name="T26" fmla="*/ 20 w 160"/>
                    <a:gd name="T27" fmla="*/ 18 h 82"/>
                    <a:gd name="T28" fmla="*/ 35 w 160"/>
                    <a:gd name="T29" fmla="*/ 4 h 82"/>
                    <a:gd name="T30" fmla="*/ 54 w 160"/>
                    <a:gd name="T31" fmla="*/ 0 h 82"/>
                    <a:gd name="T32" fmla="*/ 81 w 160"/>
                    <a:gd name="T33" fmla="*/ 0 h 82"/>
                    <a:gd name="T34" fmla="*/ 106 w 160"/>
                    <a:gd name="T35" fmla="*/ 2 h 82"/>
                    <a:gd name="T36" fmla="*/ 126 w 160"/>
                    <a:gd name="T37" fmla="*/ 4 h 82"/>
                    <a:gd name="T38" fmla="*/ 155 w 160"/>
                    <a:gd name="T39" fmla="*/ 4 h 82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160" h="82">
                      <a:moveTo>
                        <a:pt x="155" y="4"/>
                      </a:moveTo>
                      <a:lnTo>
                        <a:pt x="160" y="25"/>
                      </a:lnTo>
                      <a:lnTo>
                        <a:pt x="155" y="44"/>
                      </a:lnTo>
                      <a:lnTo>
                        <a:pt x="146" y="58"/>
                      </a:lnTo>
                      <a:lnTo>
                        <a:pt x="121" y="69"/>
                      </a:lnTo>
                      <a:lnTo>
                        <a:pt x="96" y="78"/>
                      </a:lnTo>
                      <a:lnTo>
                        <a:pt x="79" y="82"/>
                      </a:lnTo>
                      <a:lnTo>
                        <a:pt x="70" y="78"/>
                      </a:lnTo>
                      <a:lnTo>
                        <a:pt x="45" y="82"/>
                      </a:lnTo>
                      <a:lnTo>
                        <a:pt x="22" y="77"/>
                      </a:lnTo>
                      <a:lnTo>
                        <a:pt x="2" y="66"/>
                      </a:lnTo>
                      <a:lnTo>
                        <a:pt x="0" y="57"/>
                      </a:lnTo>
                      <a:lnTo>
                        <a:pt x="6" y="36"/>
                      </a:lnTo>
                      <a:lnTo>
                        <a:pt x="20" y="18"/>
                      </a:lnTo>
                      <a:lnTo>
                        <a:pt x="35" y="4"/>
                      </a:lnTo>
                      <a:lnTo>
                        <a:pt x="54" y="0"/>
                      </a:lnTo>
                      <a:lnTo>
                        <a:pt x="81" y="0"/>
                      </a:lnTo>
                      <a:lnTo>
                        <a:pt x="106" y="2"/>
                      </a:lnTo>
                      <a:lnTo>
                        <a:pt x="126" y="4"/>
                      </a:lnTo>
                      <a:lnTo>
                        <a:pt x="155" y="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888" name="Freeform 497"/>
                <p:cNvSpPr>
                  <a:spLocks/>
                </p:cNvSpPr>
                <p:nvPr/>
              </p:nvSpPr>
              <p:spPr bwMode="auto">
                <a:xfrm>
                  <a:off x="3293" y="2345"/>
                  <a:ext cx="178" cy="82"/>
                </a:xfrm>
                <a:custGeom>
                  <a:avLst/>
                  <a:gdLst>
                    <a:gd name="T0" fmla="*/ 72 w 178"/>
                    <a:gd name="T1" fmla="*/ 73 h 82"/>
                    <a:gd name="T2" fmla="*/ 79 w 178"/>
                    <a:gd name="T3" fmla="*/ 64 h 82"/>
                    <a:gd name="T4" fmla="*/ 88 w 178"/>
                    <a:gd name="T5" fmla="*/ 53 h 82"/>
                    <a:gd name="T6" fmla="*/ 103 w 178"/>
                    <a:gd name="T7" fmla="*/ 38 h 82"/>
                    <a:gd name="T8" fmla="*/ 115 w 178"/>
                    <a:gd name="T9" fmla="*/ 27 h 82"/>
                    <a:gd name="T10" fmla="*/ 135 w 178"/>
                    <a:gd name="T11" fmla="*/ 25 h 82"/>
                    <a:gd name="T12" fmla="*/ 157 w 178"/>
                    <a:gd name="T13" fmla="*/ 27 h 82"/>
                    <a:gd name="T14" fmla="*/ 171 w 178"/>
                    <a:gd name="T15" fmla="*/ 20 h 82"/>
                    <a:gd name="T16" fmla="*/ 178 w 178"/>
                    <a:gd name="T17" fmla="*/ 14 h 82"/>
                    <a:gd name="T18" fmla="*/ 158 w 178"/>
                    <a:gd name="T19" fmla="*/ 3 h 82"/>
                    <a:gd name="T20" fmla="*/ 142 w 178"/>
                    <a:gd name="T21" fmla="*/ 0 h 82"/>
                    <a:gd name="T22" fmla="*/ 119 w 178"/>
                    <a:gd name="T23" fmla="*/ 1 h 82"/>
                    <a:gd name="T24" fmla="*/ 88 w 178"/>
                    <a:gd name="T25" fmla="*/ 7 h 82"/>
                    <a:gd name="T26" fmla="*/ 61 w 178"/>
                    <a:gd name="T27" fmla="*/ 14 h 82"/>
                    <a:gd name="T28" fmla="*/ 40 w 178"/>
                    <a:gd name="T29" fmla="*/ 23 h 82"/>
                    <a:gd name="T30" fmla="*/ 27 w 178"/>
                    <a:gd name="T31" fmla="*/ 32 h 82"/>
                    <a:gd name="T32" fmla="*/ 17 w 178"/>
                    <a:gd name="T33" fmla="*/ 47 h 82"/>
                    <a:gd name="T34" fmla="*/ 8 w 178"/>
                    <a:gd name="T35" fmla="*/ 60 h 82"/>
                    <a:gd name="T36" fmla="*/ 2 w 178"/>
                    <a:gd name="T37" fmla="*/ 71 h 82"/>
                    <a:gd name="T38" fmla="*/ 0 w 178"/>
                    <a:gd name="T39" fmla="*/ 76 h 82"/>
                    <a:gd name="T40" fmla="*/ 18 w 178"/>
                    <a:gd name="T41" fmla="*/ 82 h 82"/>
                    <a:gd name="T42" fmla="*/ 36 w 178"/>
                    <a:gd name="T43" fmla="*/ 76 h 82"/>
                    <a:gd name="T44" fmla="*/ 56 w 178"/>
                    <a:gd name="T45" fmla="*/ 76 h 82"/>
                    <a:gd name="T46" fmla="*/ 72 w 178"/>
                    <a:gd name="T47" fmla="*/ 73 h 82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178" h="82">
                      <a:moveTo>
                        <a:pt x="72" y="73"/>
                      </a:moveTo>
                      <a:lnTo>
                        <a:pt x="79" y="64"/>
                      </a:lnTo>
                      <a:lnTo>
                        <a:pt x="88" y="53"/>
                      </a:lnTo>
                      <a:lnTo>
                        <a:pt x="103" y="38"/>
                      </a:lnTo>
                      <a:lnTo>
                        <a:pt x="115" y="27"/>
                      </a:lnTo>
                      <a:lnTo>
                        <a:pt x="135" y="25"/>
                      </a:lnTo>
                      <a:lnTo>
                        <a:pt x="157" y="27"/>
                      </a:lnTo>
                      <a:lnTo>
                        <a:pt x="171" y="20"/>
                      </a:lnTo>
                      <a:lnTo>
                        <a:pt x="178" y="14"/>
                      </a:lnTo>
                      <a:lnTo>
                        <a:pt x="158" y="3"/>
                      </a:lnTo>
                      <a:lnTo>
                        <a:pt x="142" y="0"/>
                      </a:lnTo>
                      <a:lnTo>
                        <a:pt x="119" y="1"/>
                      </a:lnTo>
                      <a:lnTo>
                        <a:pt x="88" y="7"/>
                      </a:lnTo>
                      <a:lnTo>
                        <a:pt x="61" y="14"/>
                      </a:lnTo>
                      <a:lnTo>
                        <a:pt x="40" y="23"/>
                      </a:lnTo>
                      <a:lnTo>
                        <a:pt x="27" y="32"/>
                      </a:lnTo>
                      <a:lnTo>
                        <a:pt x="17" y="47"/>
                      </a:lnTo>
                      <a:lnTo>
                        <a:pt x="8" y="60"/>
                      </a:lnTo>
                      <a:lnTo>
                        <a:pt x="2" y="71"/>
                      </a:lnTo>
                      <a:lnTo>
                        <a:pt x="0" y="76"/>
                      </a:lnTo>
                      <a:lnTo>
                        <a:pt x="18" y="82"/>
                      </a:lnTo>
                      <a:lnTo>
                        <a:pt x="36" y="76"/>
                      </a:lnTo>
                      <a:lnTo>
                        <a:pt x="56" y="76"/>
                      </a:lnTo>
                      <a:lnTo>
                        <a:pt x="72" y="73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grpSp>
            <p:nvGrpSpPr>
              <p:cNvPr id="6" name="Group 699"/>
              <p:cNvGrpSpPr>
                <a:grpSpLocks/>
              </p:cNvGrpSpPr>
              <p:nvPr/>
            </p:nvGrpSpPr>
            <p:grpSpPr bwMode="auto">
              <a:xfrm>
                <a:off x="598" y="851"/>
                <a:ext cx="2938" cy="2728"/>
                <a:chOff x="598" y="851"/>
                <a:chExt cx="2938" cy="2728"/>
              </a:xfrm>
            </p:grpSpPr>
            <p:sp>
              <p:nvSpPr>
                <p:cNvPr id="489" name="Freeform 499"/>
                <p:cNvSpPr>
                  <a:spLocks/>
                </p:cNvSpPr>
                <p:nvPr/>
              </p:nvSpPr>
              <p:spPr bwMode="auto">
                <a:xfrm>
                  <a:off x="3293" y="2345"/>
                  <a:ext cx="178" cy="82"/>
                </a:xfrm>
                <a:custGeom>
                  <a:avLst/>
                  <a:gdLst>
                    <a:gd name="T0" fmla="*/ 72 w 178"/>
                    <a:gd name="T1" fmla="*/ 73 h 82"/>
                    <a:gd name="T2" fmla="*/ 79 w 178"/>
                    <a:gd name="T3" fmla="*/ 64 h 82"/>
                    <a:gd name="T4" fmla="*/ 88 w 178"/>
                    <a:gd name="T5" fmla="*/ 53 h 82"/>
                    <a:gd name="T6" fmla="*/ 103 w 178"/>
                    <a:gd name="T7" fmla="*/ 38 h 82"/>
                    <a:gd name="T8" fmla="*/ 115 w 178"/>
                    <a:gd name="T9" fmla="*/ 27 h 82"/>
                    <a:gd name="T10" fmla="*/ 135 w 178"/>
                    <a:gd name="T11" fmla="*/ 25 h 82"/>
                    <a:gd name="T12" fmla="*/ 157 w 178"/>
                    <a:gd name="T13" fmla="*/ 27 h 82"/>
                    <a:gd name="T14" fmla="*/ 171 w 178"/>
                    <a:gd name="T15" fmla="*/ 20 h 82"/>
                    <a:gd name="T16" fmla="*/ 178 w 178"/>
                    <a:gd name="T17" fmla="*/ 14 h 82"/>
                    <a:gd name="T18" fmla="*/ 158 w 178"/>
                    <a:gd name="T19" fmla="*/ 3 h 82"/>
                    <a:gd name="T20" fmla="*/ 142 w 178"/>
                    <a:gd name="T21" fmla="*/ 0 h 82"/>
                    <a:gd name="T22" fmla="*/ 119 w 178"/>
                    <a:gd name="T23" fmla="*/ 1 h 82"/>
                    <a:gd name="T24" fmla="*/ 88 w 178"/>
                    <a:gd name="T25" fmla="*/ 7 h 82"/>
                    <a:gd name="T26" fmla="*/ 61 w 178"/>
                    <a:gd name="T27" fmla="*/ 14 h 82"/>
                    <a:gd name="T28" fmla="*/ 40 w 178"/>
                    <a:gd name="T29" fmla="*/ 23 h 82"/>
                    <a:gd name="T30" fmla="*/ 27 w 178"/>
                    <a:gd name="T31" fmla="*/ 32 h 82"/>
                    <a:gd name="T32" fmla="*/ 17 w 178"/>
                    <a:gd name="T33" fmla="*/ 47 h 82"/>
                    <a:gd name="T34" fmla="*/ 8 w 178"/>
                    <a:gd name="T35" fmla="*/ 60 h 82"/>
                    <a:gd name="T36" fmla="*/ 2 w 178"/>
                    <a:gd name="T37" fmla="*/ 71 h 82"/>
                    <a:gd name="T38" fmla="*/ 0 w 178"/>
                    <a:gd name="T39" fmla="*/ 76 h 82"/>
                    <a:gd name="T40" fmla="*/ 18 w 178"/>
                    <a:gd name="T41" fmla="*/ 82 h 82"/>
                    <a:gd name="T42" fmla="*/ 36 w 178"/>
                    <a:gd name="T43" fmla="*/ 76 h 82"/>
                    <a:gd name="T44" fmla="*/ 56 w 178"/>
                    <a:gd name="T45" fmla="*/ 76 h 82"/>
                    <a:gd name="T46" fmla="*/ 72 w 178"/>
                    <a:gd name="T47" fmla="*/ 73 h 82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178" h="82">
                      <a:moveTo>
                        <a:pt x="72" y="73"/>
                      </a:moveTo>
                      <a:lnTo>
                        <a:pt x="79" y="64"/>
                      </a:lnTo>
                      <a:lnTo>
                        <a:pt x="88" y="53"/>
                      </a:lnTo>
                      <a:lnTo>
                        <a:pt x="103" y="38"/>
                      </a:lnTo>
                      <a:lnTo>
                        <a:pt x="115" y="27"/>
                      </a:lnTo>
                      <a:lnTo>
                        <a:pt x="135" y="25"/>
                      </a:lnTo>
                      <a:lnTo>
                        <a:pt x="157" y="27"/>
                      </a:lnTo>
                      <a:lnTo>
                        <a:pt x="171" y="20"/>
                      </a:lnTo>
                      <a:lnTo>
                        <a:pt x="178" y="14"/>
                      </a:lnTo>
                      <a:lnTo>
                        <a:pt x="158" y="3"/>
                      </a:lnTo>
                      <a:lnTo>
                        <a:pt x="142" y="0"/>
                      </a:lnTo>
                      <a:lnTo>
                        <a:pt x="119" y="1"/>
                      </a:lnTo>
                      <a:lnTo>
                        <a:pt x="88" y="7"/>
                      </a:lnTo>
                      <a:lnTo>
                        <a:pt x="61" y="14"/>
                      </a:lnTo>
                      <a:lnTo>
                        <a:pt x="40" y="23"/>
                      </a:lnTo>
                      <a:lnTo>
                        <a:pt x="27" y="32"/>
                      </a:lnTo>
                      <a:lnTo>
                        <a:pt x="17" y="47"/>
                      </a:lnTo>
                      <a:lnTo>
                        <a:pt x="8" y="60"/>
                      </a:lnTo>
                      <a:lnTo>
                        <a:pt x="2" y="71"/>
                      </a:lnTo>
                      <a:lnTo>
                        <a:pt x="0" y="76"/>
                      </a:lnTo>
                      <a:lnTo>
                        <a:pt x="18" y="82"/>
                      </a:lnTo>
                      <a:lnTo>
                        <a:pt x="36" y="76"/>
                      </a:lnTo>
                      <a:lnTo>
                        <a:pt x="56" y="76"/>
                      </a:lnTo>
                      <a:lnTo>
                        <a:pt x="72" y="7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90" name="Freeform 500"/>
                <p:cNvSpPr>
                  <a:spLocks/>
                </p:cNvSpPr>
                <p:nvPr/>
              </p:nvSpPr>
              <p:spPr bwMode="auto">
                <a:xfrm>
                  <a:off x="2382" y="3240"/>
                  <a:ext cx="115" cy="141"/>
                </a:xfrm>
                <a:custGeom>
                  <a:avLst/>
                  <a:gdLst>
                    <a:gd name="T0" fmla="*/ 18 w 115"/>
                    <a:gd name="T1" fmla="*/ 26 h 141"/>
                    <a:gd name="T2" fmla="*/ 18 w 115"/>
                    <a:gd name="T3" fmla="*/ 37 h 141"/>
                    <a:gd name="T4" fmla="*/ 31 w 115"/>
                    <a:gd name="T5" fmla="*/ 41 h 141"/>
                    <a:gd name="T6" fmla="*/ 41 w 115"/>
                    <a:gd name="T7" fmla="*/ 33 h 141"/>
                    <a:gd name="T8" fmla="*/ 49 w 115"/>
                    <a:gd name="T9" fmla="*/ 24 h 141"/>
                    <a:gd name="T10" fmla="*/ 61 w 115"/>
                    <a:gd name="T11" fmla="*/ 11 h 141"/>
                    <a:gd name="T12" fmla="*/ 72 w 115"/>
                    <a:gd name="T13" fmla="*/ 0 h 141"/>
                    <a:gd name="T14" fmla="*/ 83 w 115"/>
                    <a:gd name="T15" fmla="*/ 2 h 141"/>
                    <a:gd name="T16" fmla="*/ 79 w 115"/>
                    <a:gd name="T17" fmla="*/ 28 h 141"/>
                    <a:gd name="T18" fmla="*/ 76 w 115"/>
                    <a:gd name="T19" fmla="*/ 46 h 141"/>
                    <a:gd name="T20" fmla="*/ 74 w 115"/>
                    <a:gd name="T21" fmla="*/ 63 h 141"/>
                    <a:gd name="T22" fmla="*/ 85 w 115"/>
                    <a:gd name="T23" fmla="*/ 72 h 141"/>
                    <a:gd name="T24" fmla="*/ 101 w 115"/>
                    <a:gd name="T25" fmla="*/ 79 h 141"/>
                    <a:gd name="T26" fmla="*/ 112 w 115"/>
                    <a:gd name="T27" fmla="*/ 90 h 141"/>
                    <a:gd name="T28" fmla="*/ 115 w 115"/>
                    <a:gd name="T29" fmla="*/ 101 h 141"/>
                    <a:gd name="T30" fmla="*/ 104 w 115"/>
                    <a:gd name="T31" fmla="*/ 116 h 141"/>
                    <a:gd name="T32" fmla="*/ 99 w 115"/>
                    <a:gd name="T33" fmla="*/ 128 h 141"/>
                    <a:gd name="T34" fmla="*/ 106 w 115"/>
                    <a:gd name="T35" fmla="*/ 141 h 141"/>
                    <a:gd name="T36" fmla="*/ 90 w 115"/>
                    <a:gd name="T37" fmla="*/ 130 h 141"/>
                    <a:gd name="T38" fmla="*/ 67 w 115"/>
                    <a:gd name="T39" fmla="*/ 116 h 141"/>
                    <a:gd name="T40" fmla="*/ 49 w 115"/>
                    <a:gd name="T41" fmla="*/ 101 h 141"/>
                    <a:gd name="T42" fmla="*/ 31 w 115"/>
                    <a:gd name="T43" fmla="*/ 88 h 141"/>
                    <a:gd name="T44" fmla="*/ 15 w 115"/>
                    <a:gd name="T45" fmla="*/ 86 h 141"/>
                    <a:gd name="T46" fmla="*/ 0 w 115"/>
                    <a:gd name="T47" fmla="*/ 84 h 141"/>
                    <a:gd name="T48" fmla="*/ 9 w 115"/>
                    <a:gd name="T49" fmla="*/ 70 h 141"/>
                    <a:gd name="T50" fmla="*/ 15 w 115"/>
                    <a:gd name="T51" fmla="*/ 39 h 141"/>
                    <a:gd name="T52" fmla="*/ 18 w 115"/>
                    <a:gd name="T53" fmla="*/ 26 h 14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115" h="141">
                      <a:moveTo>
                        <a:pt x="18" y="26"/>
                      </a:moveTo>
                      <a:lnTo>
                        <a:pt x="18" y="37"/>
                      </a:lnTo>
                      <a:lnTo>
                        <a:pt x="31" y="41"/>
                      </a:lnTo>
                      <a:lnTo>
                        <a:pt x="41" y="33"/>
                      </a:lnTo>
                      <a:lnTo>
                        <a:pt x="49" y="24"/>
                      </a:lnTo>
                      <a:lnTo>
                        <a:pt x="61" y="11"/>
                      </a:lnTo>
                      <a:lnTo>
                        <a:pt x="72" y="0"/>
                      </a:lnTo>
                      <a:lnTo>
                        <a:pt x="83" y="2"/>
                      </a:lnTo>
                      <a:lnTo>
                        <a:pt x="79" y="28"/>
                      </a:lnTo>
                      <a:lnTo>
                        <a:pt x="76" y="46"/>
                      </a:lnTo>
                      <a:lnTo>
                        <a:pt x="74" y="63"/>
                      </a:lnTo>
                      <a:lnTo>
                        <a:pt x="85" y="72"/>
                      </a:lnTo>
                      <a:lnTo>
                        <a:pt x="101" y="79"/>
                      </a:lnTo>
                      <a:lnTo>
                        <a:pt x="112" y="90"/>
                      </a:lnTo>
                      <a:lnTo>
                        <a:pt x="115" y="101"/>
                      </a:lnTo>
                      <a:lnTo>
                        <a:pt x="104" y="116"/>
                      </a:lnTo>
                      <a:lnTo>
                        <a:pt x="99" y="128"/>
                      </a:lnTo>
                      <a:lnTo>
                        <a:pt x="106" y="141"/>
                      </a:lnTo>
                      <a:lnTo>
                        <a:pt x="90" y="130"/>
                      </a:lnTo>
                      <a:lnTo>
                        <a:pt x="67" y="116"/>
                      </a:lnTo>
                      <a:lnTo>
                        <a:pt x="49" y="101"/>
                      </a:lnTo>
                      <a:lnTo>
                        <a:pt x="31" y="88"/>
                      </a:lnTo>
                      <a:lnTo>
                        <a:pt x="15" y="86"/>
                      </a:lnTo>
                      <a:lnTo>
                        <a:pt x="0" y="84"/>
                      </a:lnTo>
                      <a:lnTo>
                        <a:pt x="9" y="70"/>
                      </a:lnTo>
                      <a:lnTo>
                        <a:pt x="15" y="39"/>
                      </a:lnTo>
                      <a:lnTo>
                        <a:pt x="18" y="26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91" name="Freeform 501"/>
                <p:cNvSpPr>
                  <a:spLocks/>
                </p:cNvSpPr>
                <p:nvPr/>
              </p:nvSpPr>
              <p:spPr bwMode="auto">
                <a:xfrm>
                  <a:off x="2382" y="3240"/>
                  <a:ext cx="115" cy="141"/>
                </a:xfrm>
                <a:custGeom>
                  <a:avLst/>
                  <a:gdLst>
                    <a:gd name="T0" fmla="*/ 18 w 115"/>
                    <a:gd name="T1" fmla="*/ 26 h 141"/>
                    <a:gd name="T2" fmla="*/ 18 w 115"/>
                    <a:gd name="T3" fmla="*/ 37 h 141"/>
                    <a:gd name="T4" fmla="*/ 31 w 115"/>
                    <a:gd name="T5" fmla="*/ 41 h 141"/>
                    <a:gd name="T6" fmla="*/ 41 w 115"/>
                    <a:gd name="T7" fmla="*/ 33 h 141"/>
                    <a:gd name="T8" fmla="*/ 49 w 115"/>
                    <a:gd name="T9" fmla="*/ 24 h 141"/>
                    <a:gd name="T10" fmla="*/ 61 w 115"/>
                    <a:gd name="T11" fmla="*/ 11 h 141"/>
                    <a:gd name="T12" fmla="*/ 72 w 115"/>
                    <a:gd name="T13" fmla="*/ 0 h 141"/>
                    <a:gd name="T14" fmla="*/ 83 w 115"/>
                    <a:gd name="T15" fmla="*/ 2 h 141"/>
                    <a:gd name="T16" fmla="*/ 79 w 115"/>
                    <a:gd name="T17" fmla="*/ 28 h 141"/>
                    <a:gd name="T18" fmla="*/ 76 w 115"/>
                    <a:gd name="T19" fmla="*/ 46 h 141"/>
                    <a:gd name="T20" fmla="*/ 74 w 115"/>
                    <a:gd name="T21" fmla="*/ 63 h 141"/>
                    <a:gd name="T22" fmla="*/ 85 w 115"/>
                    <a:gd name="T23" fmla="*/ 72 h 141"/>
                    <a:gd name="T24" fmla="*/ 101 w 115"/>
                    <a:gd name="T25" fmla="*/ 79 h 141"/>
                    <a:gd name="T26" fmla="*/ 112 w 115"/>
                    <a:gd name="T27" fmla="*/ 90 h 141"/>
                    <a:gd name="T28" fmla="*/ 115 w 115"/>
                    <a:gd name="T29" fmla="*/ 101 h 141"/>
                    <a:gd name="T30" fmla="*/ 104 w 115"/>
                    <a:gd name="T31" fmla="*/ 116 h 141"/>
                    <a:gd name="T32" fmla="*/ 99 w 115"/>
                    <a:gd name="T33" fmla="*/ 128 h 141"/>
                    <a:gd name="T34" fmla="*/ 106 w 115"/>
                    <a:gd name="T35" fmla="*/ 141 h 141"/>
                    <a:gd name="T36" fmla="*/ 90 w 115"/>
                    <a:gd name="T37" fmla="*/ 130 h 141"/>
                    <a:gd name="T38" fmla="*/ 67 w 115"/>
                    <a:gd name="T39" fmla="*/ 116 h 141"/>
                    <a:gd name="T40" fmla="*/ 49 w 115"/>
                    <a:gd name="T41" fmla="*/ 101 h 141"/>
                    <a:gd name="T42" fmla="*/ 31 w 115"/>
                    <a:gd name="T43" fmla="*/ 88 h 141"/>
                    <a:gd name="T44" fmla="*/ 15 w 115"/>
                    <a:gd name="T45" fmla="*/ 86 h 141"/>
                    <a:gd name="T46" fmla="*/ 0 w 115"/>
                    <a:gd name="T47" fmla="*/ 84 h 141"/>
                    <a:gd name="T48" fmla="*/ 9 w 115"/>
                    <a:gd name="T49" fmla="*/ 70 h 141"/>
                    <a:gd name="T50" fmla="*/ 15 w 115"/>
                    <a:gd name="T51" fmla="*/ 39 h 141"/>
                    <a:gd name="T52" fmla="*/ 18 w 115"/>
                    <a:gd name="T53" fmla="*/ 26 h 14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115" h="141">
                      <a:moveTo>
                        <a:pt x="18" y="26"/>
                      </a:moveTo>
                      <a:lnTo>
                        <a:pt x="18" y="37"/>
                      </a:lnTo>
                      <a:lnTo>
                        <a:pt x="31" y="41"/>
                      </a:lnTo>
                      <a:lnTo>
                        <a:pt x="41" y="33"/>
                      </a:lnTo>
                      <a:lnTo>
                        <a:pt x="49" y="24"/>
                      </a:lnTo>
                      <a:lnTo>
                        <a:pt x="61" y="11"/>
                      </a:lnTo>
                      <a:lnTo>
                        <a:pt x="72" y="0"/>
                      </a:lnTo>
                      <a:lnTo>
                        <a:pt x="83" y="2"/>
                      </a:lnTo>
                      <a:lnTo>
                        <a:pt x="79" y="28"/>
                      </a:lnTo>
                      <a:lnTo>
                        <a:pt x="76" y="46"/>
                      </a:lnTo>
                      <a:lnTo>
                        <a:pt x="74" y="63"/>
                      </a:lnTo>
                      <a:lnTo>
                        <a:pt x="85" y="72"/>
                      </a:lnTo>
                      <a:lnTo>
                        <a:pt x="101" y="79"/>
                      </a:lnTo>
                      <a:lnTo>
                        <a:pt x="112" y="90"/>
                      </a:lnTo>
                      <a:lnTo>
                        <a:pt x="115" y="101"/>
                      </a:lnTo>
                      <a:lnTo>
                        <a:pt x="104" y="116"/>
                      </a:lnTo>
                      <a:lnTo>
                        <a:pt x="99" y="128"/>
                      </a:lnTo>
                      <a:lnTo>
                        <a:pt x="106" y="141"/>
                      </a:lnTo>
                      <a:lnTo>
                        <a:pt x="90" y="130"/>
                      </a:lnTo>
                      <a:lnTo>
                        <a:pt x="67" y="116"/>
                      </a:lnTo>
                      <a:lnTo>
                        <a:pt x="49" y="101"/>
                      </a:lnTo>
                      <a:lnTo>
                        <a:pt x="31" y="88"/>
                      </a:lnTo>
                      <a:lnTo>
                        <a:pt x="15" y="86"/>
                      </a:lnTo>
                      <a:lnTo>
                        <a:pt x="0" y="84"/>
                      </a:lnTo>
                      <a:lnTo>
                        <a:pt x="9" y="70"/>
                      </a:lnTo>
                      <a:lnTo>
                        <a:pt x="15" y="39"/>
                      </a:lnTo>
                      <a:lnTo>
                        <a:pt x="18" y="2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92" name="Freeform 502"/>
                <p:cNvSpPr>
                  <a:spLocks/>
                </p:cNvSpPr>
                <p:nvPr/>
              </p:nvSpPr>
              <p:spPr bwMode="auto">
                <a:xfrm>
                  <a:off x="598" y="1906"/>
                  <a:ext cx="107" cy="117"/>
                </a:xfrm>
                <a:custGeom>
                  <a:avLst/>
                  <a:gdLst>
                    <a:gd name="T0" fmla="*/ 70 w 107"/>
                    <a:gd name="T1" fmla="*/ 117 h 117"/>
                    <a:gd name="T2" fmla="*/ 48 w 107"/>
                    <a:gd name="T3" fmla="*/ 99 h 117"/>
                    <a:gd name="T4" fmla="*/ 25 w 107"/>
                    <a:gd name="T5" fmla="*/ 69 h 117"/>
                    <a:gd name="T6" fmla="*/ 7 w 107"/>
                    <a:gd name="T7" fmla="*/ 44 h 117"/>
                    <a:gd name="T8" fmla="*/ 0 w 107"/>
                    <a:gd name="T9" fmla="*/ 20 h 117"/>
                    <a:gd name="T10" fmla="*/ 0 w 107"/>
                    <a:gd name="T11" fmla="*/ 0 h 117"/>
                    <a:gd name="T12" fmla="*/ 16 w 107"/>
                    <a:gd name="T13" fmla="*/ 2 h 117"/>
                    <a:gd name="T14" fmla="*/ 36 w 107"/>
                    <a:gd name="T15" fmla="*/ 7 h 117"/>
                    <a:gd name="T16" fmla="*/ 46 w 107"/>
                    <a:gd name="T17" fmla="*/ 16 h 117"/>
                    <a:gd name="T18" fmla="*/ 62 w 107"/>
                    <a:gd name="T19" fmla="*/ 24 h 117"/>
                    <a:gd name="T20" fmla="*/ 79 w 107"/>
                    <a:gd name="T21" fmla="*/ 24 h 117"/>
                    <a:gd name="T22" fmla="*/ 84 w 107"/>
                    <a:gd name="T23" fmla="*/ 14 h 117"/>
                    <a:gd name="T24" fmla="*/ 95 w 107"/>
                    <a:gd name="T25" fmla="*/ 13 h 117"/>
                    <a:gd name="T26" fmla="*/ 102 w 107"/>
                    <a:gd name="T27" fmla="*/ 13 h 117"/>
                    <a:gd name="T28" fmla="*/ 107 w 107"/>
                    <a:gd name="T29" fmla="*/ 42 h 117"/>
                    <a:gd name="T30" fmla="*/ 104 w 107"/>
                    <a:gd name="T31" fmla="*/ 62 h 117"/>
                    <a:gd name="T32" fmla="*/ 98 w 107"/>
                    <a:gd name="T33" fmla="*/ 80 h 117"/>
                    <a:gd name="T34" fmla="*/ 84 w 107"/>
                    <a:gd name="T35" fmla="*/ 97 h 117"/>
                    <a:gd name="T36" fmla="*/ 70 w 107"/>
                    <a:gd name="T37" fmla="*/ 113 h 117"/>
                    <a:gd name="T38" fmla="*/ 70 w 107"/>
                    <a:gd name="T39" fmla="*/ 117 h 117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107" h="117">
                      <a:moveTo>
                        <a:pt x="70" y="117"/>
                      </a:moveTo>
                      <a:lnTo>
                        <a:pt x="48" y="99"/>
                      </a:lnTo>
                      <a:lnTo>
                        <a:pt x="25" y="69"/>
                      </a:lnTo>
                      <a:lnTo>
                        <a:pt x="7" y="44"/>
                      </a:lnTo>
                      <a:lnTo>
                        <a:pt x="0" y="20"/>
                      </a:lnTo>
                      <a:lnTo>
                        <a:pt x="0" y="0"/>
                      </a:lnTo>
                      <a:lnTo>
                        <a:pt x="16" y="2"/>
                      </a:lnTo>
                      <a:lnTo>
                        <a:pt x="36" y="7"/>
                      </a:lnTo>
                      <a:lnTo>
                        <a:pt x="46" y="16"/>
                      </a:lnTo>
                      <a:lnTo>
                        <a:pt x="62" y="24"/>
                      </a:lnTo>
                      <a:lnTo>
                        <a:pt x="79" y="24"/>
                      </a:lnTo>
                      <a:lnTo>
                        <a:pt x="84" y="14"/>
                      </a:lnTo>
                      <a:lnTo>
                        <a:pt x="95" y="13"/>
                      </a:lnTo>
                      <a:lnTo>
                        <a:pt x="102" y="13"/>
                      </a:lnTo>
                      <a:lnTo>
                        <a:pt x="107" y="42"/>
                      </a:lnTo>
                      <a:lnTo>
                        <a:pt x="104" y="62"/>
                      </a:lnTo>
                      <a:lnTo>
                        <a:pt x="98" y="80"/>
                      </a:lnTo>
                      <a:lnTo>
                        <a:pt x="84" y="97"/>
                      </a:lnTo>
                      <a:lnTo>
                        <a:pt x="70" y="113"/>
                      </a:lnTo>
                      <a:lnTo>
                        <a:pt x="70" y="117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93" name="Freeform 503"/>
                <p:cNvSpPr>
                  <a:spLocks/>
                </p:cNvSpPr>
                <p:nvPr/>
              </p:nvSpPr>
              <p:spPr bwMode="auto">
                <a:xfrm>
                  <a:off x="598" y="1906"/>
                  <a:ext cx="107" cy="117"/>
                </a:xfrm>
                <a:custGeom>
                  <a:avLst/>
                  <a:gdLst>
                    <a:gd name="T0" fmla="*/ 70 w 107"/>
                    <a:gd name="T1" fmla="*/ 117 h 117"/>
                    <a:gd name="T2" fmla="*/ 48 w 107"/>
                    <a:gd name="T3" fmla="*/ 99 h 117"/>
                    <a:gd name="T4" fmla="*/ 25 w 107"/>
                    <a:gd name="T5" fmla="*/ 69 h 117"/>
                    <a:gd name="T6" fmla="*/ 7 w 107"/>
                    <a:gd name="T7" fmla="*/ 44 h 117"/>
                    <a:gd name="T8" fmla="*/ 0 w 107"/>
                    <a:gd name="T9" fmla="*/ 20 h 117"/>
                    <a:gd name="T10" fmla="*/ 0 w 107"/>
                    <a:gd name="T11" fmla="*/ 0 h 117"/>
                    <a:gd name="T12" fmla="*/ 16 w 107"/>
                    <a:gd name="T13" fmla="*/ 2 h 117"/>
                    <a:gd name="T14" fmla="*/ 36 w 107"/>
                    <a:gd name="T15" fmla="*/ 7 h 117"/>
                    <a:gd name="T16" fmla="*/ 46 w 107"/>
                    <a:gd name="T17" fmla="*/ 16 h 117"/>
                    <a:gd name="T18" fmla="*/ 62 w 107"/>
                    <a:gd name="T19" fmla="*/ 24 h 117"/>
                    <a:gd name="T20" fmla="*/ 79 w 107"/>
                    <a:gd name="T21" fmla="*/ 24 h 117"/>
                    <a:gd name="T22" fmla="*/ 84 w 107"/>
                    <a:gd name="T23" fmla="*/ 14 h 117"/>
                    <a:gd name="T24" fmla="*/ 95 w 107"/>
                    <a:gd name="T25" fmla="*/ 13 h 117"/>
                    <a:gd name="T26" fmla="*/ 102 w 107"/>
                    <a:gd name="T27" fmla="*/ 13 h 117"/>
                    <a:gd name="T28" fmla="*/ 107 w 107"/>
                    <a:gd name="T29" fmla="*/ 42 h 117"/>
                    <a:gd name="T30" fmla="*/ 104 w 107"/>
                    <a:gd name="T31" fmla="*/ 62 h 117"/>
                    <a:gd name="T32" fmla="*/ 98 w 107"/>
                    <a:gd name="T33" fmla="*/ 80 h 117"/>
                    <a:gd name="T34" fmla="*/ 84 w 107"/>
                    <a:gd name="T35" fmla="*/ 97 h 117"/>
                    <a:gd name="T36" fmla="*/ 70 w 107"/>
                    <a:gd name="T37" fmla="*/ 113 h 117"/>
                    <a:gd name="T38" fmla="*/ 70 w 107"/>
                    <a:gd name="T39" fmla="*/ 117 h 117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107" h="117">
                      <a:moveTo>
                        <a:pt x="70" y="117"/>
                      </a:moveTo>
                      <a:lnTo>
                        <a:pt x="48" y="99"/>
                      </a:lnTo>
                      <a:lnTo>
                        <a:pt x="25" y="69"/>
                      </a:lnTo>
                      <a:lnTo>
                        <a:pt x="7" y="44"/>
                      </a:lnTo>
                      <a:lnTo>
                        <a:pt x="0" y="20"/>
                      </a:lnTo>
                      <a:lnTo>
                        <a:pt x="0" y="0"/>
                      </a:lnTo>
                      <a:lnTo>
                        <a:pt x="16" y="2"/>
                      </a:lnTo>
                      <a:lnTo>
                        <a:pt x="36" y="7"/>
                      </a:lnTo>
                      <a:lnTo>
                        <a:pt x="46" y="16"/>
                      </a:lnTo>
                      <a:lnTo>
                        <a:pt x="62" y="24"/>
                      </a:lnTo>
                      <a:lnTo>
                        <a:pt x="79" y="24"/>
                      </a:lnTo>
                      <a:lnTo>
                        <a:pt x="84" y="14"/>
                      </a:lnTo>
                      <a:lnTo>
                        <a:pt x="95" y="13"/>
                      </a:lnTo>
                      <a:lnTo>
                        <a:pt x="102" y="13"/>
                      </a:lnTo>
                      <a:lnTo>
                        <a:pt x="107" y="42"/>
                      </a:lnTo>
                      <a:lnTo>
                        <a:pt x="104" y="62"/>
                      </a:lnTo>
                      <a:lnTo>
                        <a:pt x="98" y="80"/>
                      </a:lnTo>
                      <a:lnTo>
                        <a:pt x="84" y="97"/>
                      </a:lnTo>
                      <a:lnTo>
                        <a:pt x="70" y="113"/>
                      </a:lnTo>
                      <a:lnTo>
                        <a:pt x="70" y="11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94" name="Freeform 504"/>
                <p:cNvSpPr>
                  <a:spLocks/>
                </p:cNvSpPr>
                <p:nvPr/>
              </p:nvSpPr>
              <p:spPr bwMode="auto">
                <a:xfrm>
                  <a:off x="1403" y="1670"/>
                  <a:ext cx="100" cy="227"/>
                </a:xfrm>
                <a:custGeom>
                  <a:avLst/>
                  <a:gdLst>
                    <a:gd name="T0" fmla="*/ 0 w 100"/>
                    <a:gd name="T1" fmla="*/ 135 h 227"/>
                    <a:gd name="T2" fmla="*/ 21 w 100"/>
                    <a:gd name="T3" fmla="*/ 101 h 227"/>
                    <a:gd name="T4" fmla="*/ 28 w 100"/>
                    <a:gd name="T5" fmla="*/ 75 h 227"/>
                    <a:gd name="T6" fmla="*/ 41 w 100"/>
                    <a:gd name="T7" fmla="*/ 38 h 227"/>
                    <a:gd name="T8" fmla="*/ 43 w 100"/>
                    <a:gd name="T9" fmla="*/ 20 h 227"/>
                    <a:gd name="T10" fmla="*/ 52 w 100"/>
                    <a:gd name="T11" fmla="*/ 2 h 227"/>
                    <a:gd name="T12" fmla="*/ 63 w 100"/>
                    <a:gd name="T13" fmla="*/ 0 h 227"/>
                    <a:gd name="T14" fmla="*/ 68 w 100"/>
                    <a:gd name="T15" fmla="*/ 27 h 227"/>
                    <a:gd name="T16" fmla="*/ 70 w 100"/>
                    <a:gd name="T17" fmla="*/ 51 h 227"/>
                    <a:gd name="T18" fmla="*/ 70 w 100"/>
                    <a:gd name="T19" fmla="*/ 73 h 227"/>
                    <a:gd name="T20" fmla="*/ 81 w 100"/>
                    <a:gd name="T21" fmla="*/ 101 h 227"/>
                    <a:gd name="T22" fmla="*/ 90 w 100"/>
                    <a:gd name="T23" fmla="*/ 121 h 227"/>
                    <a:gd name="T24" fmla="*/ 95 w 100"/>
                    <a:gd name="T25" fmla="*/ 144 h 227"/>
                    <a:gd name="T26" fmla="*/ 100 w 100"/>
                    <a:gd name="T27" fmla="*/ 172 h 227"/>
                    <a:gd name="T28" fmla="*/ 95 w 100"/>
                    <a:gd name="T29" fmla="*/ 194 h 227"/>
                    <a:gd name="T30" fmla="*/ 90 w 100"/>
                    <a:gd name="T31" fmla="*/ 214 h 227"/>
                    <a:gd name="T32" fmla="*/ 88 w 100"/>
                    <a:gd name="T33" fmla="*/ 227 h 227"/>
                    <a:gd name="T34" fmla="*/ 61 w 100"/>
                    <a:gd name="T35" fmla="*/ 196 h 227"/>
                    <a:gd name="T36" fmla="*/ 43 w 100"/>
                    <a:gd name="T37" fmla="*/ 183 h 227"/>
                    <a:gd name="T38" fmla="*/ 21 w 100"/>
                    <a:gd name="T39" fmla="*/ 163 h 227"/>
                    <a:gd name="T40" fmla="*/ 10 w 100"/>
                    <a:gd name="T41" fmla="*/ 154 h 227"/>
                    <a:gd name="T42" fmla="*/ 0 w 100"/>
                    <a:gd name="T43" fmla="*/ 135 h 22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0" h="227">
                      <a:moveTo>
                        <a:pt x="0" y="135"/>
                      </a:moveTo>
                      <a:lnTo>
                        <a:pt x="21" y="101"/>
                      </a:lnTo>
                      <a:lnTo>
                        <a:pt x="28" y="75"/>
                      </a:lnTo>
                      <a:lnTo>
                        <a:pt x="41" y="38"/>
                      </a:lnTo>
                      <a:lnTo>
                        <a:pt x="43" y="20"/>
                      </a:lnTo>
                      <a:lnTo>
                        <a:pt x="52" y="2"/>
                      </a:lnTo>
                      <a:lnTo>
                        <a:pt x="63" y="0"/>
                      </a:lnTo>
                      <a:lnTo>
                        <a:pt x="68" y="27"/>
                      </a:lnTo>
                      <a:lnTo>
                        <a:pt x="70" y="51"/>
                      </a:lnTo>
                      <a:lnTo>
                        <a:pt x="70" y="73"/>
                      </a:lnTo>
                      <a:lnTo>
                        <a:pt x="81" y="101"/>
                      </a:lnTo>
                      <a:lnTo>
                        <a:pt x="90" y="121"/>
                      </a:lnTo>
                      <a:lnTo>
                        <a:pt x="95" y="144"/>
                      </a:lnTo>
                      <a:lnTo>
                        <a:pt x="100" y="172"/>
                      </a:lnTo>
                      <a:lnTo>
                        <a:pt x="95" y="194"/>
                      </a:lnTo>
                      <a:lnTo>
                        <a:pt x="90" y="214"/>
                      </a:lnTo>
                      <a:lnTo>
                        <a:pt x="88" y="227"/>
                      </a:lnTo>
                      <a:lnTo>
                        <a:pt x="61" y="196"/>
                      </a:lnTo>
                      <a:lnTo>
                        <a:pt x="43" y="183"/>
                      </a:lnTo>
                      <a:lnTo>
                        <a:pt x="21" y="163"/>
                      </a:lnTo>
                      <a:lnTo>
                        <a:pt x="10" y="154"/>
                      </a:lnTo>
                      <a:lnTo>
                        <a:pt x="0" y="135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95" name="Freeform 505"/>
                <p:cNvSpPr>
                  <a:spLocks/>
                </p:cNvSpPr>
                <p:nvPr/>
              </p:nvSpPr>
              <p:spPr bwMode="auto">
                <a:xfrm>
                  <a:off x="1403" y="1670"/>
                  <a:ext cx="100" cy="227"/>
                </a:xfrm>
                <a:custGeom>
                  <a:avLst/>
                  <a:gdLst>
                    <a:gd name="T0" fmla="*/ 0 w 100"/>
                    <a:gd name="T1" fmla="*/ 135 h 227"/>
                    <a:gd name="T2" fmla="*/ 21 w 100"/>
                    <a:gd name="T3" fmla="*/ 101 h 227"/>
                    <a:gd name="T4" fmla="*/ 28 w 100"/>
                    <a:gd name="T5" fmla="*/ 75 h 227"/>
                    <a:gd name="T6" fmla="*/ 41 w 100"/>
                    <a:gd name="T7" fmla="*/ 38 h 227"/>
                    <a:gd name="T8" fmla="*/ 43 w 100"/>
                    <a:gd name="T9" fmla="*/ 20 h 227"/>
                    <a:gd name="T10" fmla="*/ 52 w 100"/>
                    <a:gd name="T11" fmla="*/ 2 h 227"/>
                    <a:gd name="T12" fmla="*/ 63 w 100"/>
                    <a:gd name="T13" fmla="*/ 0 h 227"/>
                    <a:gd name="T14" fmla="*/ 68 w 100"/>
                    <a:gd name="T15" fmla="*/ 27 h 227"/>
                    <a:gd name="T16" fmla="*/ 70 w 100"/>
                    <a:gd name="T17" fmla="*/ 51 h 227"/>
                    <a:gd name="T18" fmla="*/ 70 w 100"/>
                    <a:gd name="T19" fmla="*/ 73 h 227"/>
                    <a:gd name="T20" fmla="*/ 81 w 100"/>
                    <a:gd name="T21" fmla="*/ 101 h 227"/>
                    <a:gd name="T22" fmla="*/ 90 w 100"/>
                    <a:gd name="T23" fmla="*/ 121 h 227"/>
                    <a:gd name="T24" fmla="*/ 95 w 100"/>
                    <a:gd name="T25" fmla="*/ 144 h 227"/>
                    <a:gd name="T26" fmla="*/ 100 w 100"/>
                    <a:gd name="T27" fmla="*/ 172 h 227"/>
                    <a:gd name="T28" fmla="*/ 95 w 100"/>
                    <a:gd name="T29" fmla="*/ 194 h 227"/>
                    <a:gd name="T30" fmla="*/ 90 w 100"/>
                    <a:gd name="T31" fmla="*/ 214 h 227"/>
                    <a:gd name="T32" fmla="*/ 88 w 100"/>
                    <a:gd name="T33" fmla="*/ 227 h 227"/>
                    <a:gd name="T34" fmla="*/ 61 w 100"/>
                    <a:gd name="T35" fmla="*/ 196 h 227"/>
                    <a:gd name="T36" fmla="*/ 43 w 100"/>
                    <a:gd name="T37" fmla="*/ 183 h 227"/>
                    <a:gd name="T38" fmla="*/ 21 w 100"/>
                    <a:gd name="T39" fmla="*/ 163 h 227"/>
                    <a:gd name="T40" fmla="*/ 10 w 100"/>
                    <a:gd name="T41" fmla="*/ 154 h 227"/>
                    <a:gd name="T42" fmla="*/ 0 w 100"/>
                    <a:gd name="T43" fmla="*/ 135 h 22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0" h="227">
                      <a:moveTo>
                        <a:pt x="0" y="135"/>
                      </a:moveTo>
                      <a:lnTo>
                        <a:pt x="21" y="101"/>
                      </a:lnTo>
                      <a:lnTo>
                        <a:pt x="28" y="75"/>
                      </a:lnTo>
                      <a:lnTo>
                        <a:pt x="41" y="38"/>
                      </a:lnTo>
                      <a:lnTo>
                        <a:pt x="43" y="20"/>
                      </a:lnTo>
                      <a:lnTo>
                        <a:pt x="52" y="2"/>
                      </a:lnTo>
                      <a:lnTo>
                        <a:pt x="63" y="0"/>
                      </a:lnTo>
                      <a:lnTo>
                        <a:pt x="68" y="27"/>
                      </a:lnTo>
                      <a:lnTo>
                        <a:pt x="70" y="51"/>
                      </a:lnTo>
                      <a:lnTo>
                        <a:pt x="70" y="73"/>
                      </a:lnTo>
                      <a:lnTo>
                        <a:pt x="81" y="101"/>
                      </a:lnTo>
                      <a:lnTo>
                        <a:pt x="90" y="121"/>
                      </a:lnTo>
                      <a:lnTo>
                        <a:pt x="95" y="144"/>
                      </a:lnTo>
                      <a:lnTo>
                        <a:pt x="100" y="172"/>
                      </a:lnTo>
                      <a:lnTo>
                        <a:pt x="95" y="194"/>
                      </a:lnTo>
                      <a:lnTo>
                        <a:pt x="90" y="214"/>
                      </a:lnTo>
                      <a:lnTo>
                        <a:pt x="88" y="227"/>
                      </a:lnTo>
                      <a:lnTo>
                        <a:pt x="61" y="196"/>
                      </a:lnTo>
                      <a:lnTo>
                        <a:pt x="43" y="183"/>
                      </a:lnTo>
                      <a:lnTo>
                        <a:pt x="21" y="163"/>
                      </a:lnTo>
                      <a:lnTo>
                        <a:pt x="10" y="154"/>
                      </a:lnTo>
                      <a:lnTo>
                        <a:pt x="0" y="13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96" name="Freeform 506"/>
                <p:cNvSpPr>
                  <a:spLocks/>
                </p:cNvSpPr>
                <p:nvPr/>
              </p:nvSpPr>
              <p:spPr bwMode="auto">
                <a:xfrm>
                  <a:off x="1002" y="1348"/>
                  <a:ext cx="343" cy="229"/>
                </a:xfrm>
                <a:custGeom>
                  <a:avLst/>
                  <a:gdLst>
                    <a:gd name="T0" fmla="*/ 7 w 343"/>
                    <a:gd name="T1" fmla="*/ 44 h 229"/>
                    <a:gd name="T2" fmla="*/ 27 w 343"/>
                    <a:gd name="T3" fmla="*/ 42 h 229"/>
                    <a:gd name="T4" fmla="*/ 68 w 343"/>
                    <a:gd name="T5" fmla="*/ 46 h 229"/>
                    <a:gd name="T6" fmla="*/ 75 w 343"/>
                    <a:gd name="T7" fmla="*/ 66 h 229"/>
                    <a:gd name="T8" fmla="*/ 72 w 343"/>
                    <a:gd name="T9" fmla="*/ 88 h 229"/>
                    <a:gd name="T10" fmla="*/ 77 w 343"/>
                    <a:gd name="T11" fmla="*/ 112 h 229"/>
                    <a:gd name="T12" fmla="*/ 86 w 343"/>
                    <a:gd name="T13" fmla="*/ 139 h 229"/>
                    <a:gd name="T14" fmla="*/ 93 w 343"/>
                    <a:gd name="T15" fmla="*/ 147 h 229"/>
                    <a:gd name="T16" fmla="*/ 113 w 343"/>
                    <a:gd name="T17" fmla="*/ 150 h 229"/>
                    <a:gd name="T18" fmla="*/ 129 w 343"/>
                    <a:gd name="T19" fmla="*/ 132 h 229"/>
                    <a:gd name="T20" fmla="*/ 147 w 343"/>
                    <a:gd name="T21" fmla="*/ 114 h 229"/>
                    <a:gd name="T22" fmla="*/ 167 w 343"/>
                    <a:gd name="T23" fmla="*/ 90 h 229"/>
                    <a:gd name="T24" fmla="*/ 190 w 343"/>
                    <a:gd name="T25" fmla="*/ 61 h 229"/>
                    <a:gd name="T26" fmla="*/ 207 w 343"/>
                    <a:gd name="T27" fmla="*/ 39 h 229"/>
                    <a:gd name="T28" fmla="*/ 228 w 343"/>
                    <a:gd name="T29" fmla="*/ 20 h 229"/>
                    <a:gd name="T30" fmla="*/ 244 w 343"/>
                    <a:gd name="T31" fmla="*/ 8 h 229"/>
                    <a:gd name="T32" fmla="*/ 259 w 343"/>
                    <a:gd name="T33" fmla="*/ 0 h 229"/>
                    <a:gd name="T34" fmla="*/ 271 w 343"/>
                    <a:gd name="T35" fmla="*/ 2 h 229"/>
                    <a:gd name="T36" fmla="*/ 271 w 343"/>
                    <a:gd name="T37" fmla="*/ 9 h 229"/>
                    <a:gd name="T38" fmla="*/ 270 w 343"/>
                    <a:gd name="T39" fmla="*/ 26 h 229"/>
                    <a:gd name="T40" fmla="*/ 271 w 343"/>
                    <a:gd name="T41" fmla="*/ 33 h 229"/>
                    <a:gd name="T42" fmla="*/ 280 w 343"/>
                    <a:gd name="T43" fmla="*/ 28 h 229"/>
                    <a:gd name="T44" fmla="*/ 323 w 343"/>
                    <a:gd name="T45" fmla="*/ 9 h 229"/>
                    <a:gd name="T46" fmla="*/ 340 w 343"/>
                    <a:gd name="T47" fmla="*/ 11 h 229"/>
                    <a:gd name="T48" fmla="*/ 343 w 343"/>
                    <a:gd name="T49" fmla="*/ 48 h 229"/>
                    <a:gd name="T50" fmla="*/ 329 w 343"/>
                    <a:gd name="T51" fmla="*/ 75 h 229"/>
                    <a:gd name="T52" fmla="*/ 309 w 343"/>
                    <a:gd name="T53" fmla="*/ 99 h 229"/>
                    <a:gd name="T54" fmla="*/ 277 w 343"/>
                    <a:gd name="T55" fmla="*/ 110 h 229"/>
                    <a:gd name="T56" fmla="*/ 239 w 343"/>
                    <a:gd name="T57" fmla="*/ 115 h 229"/>
                    <a:gd name="T58" fmla="*/ 219 w 343"/>
                    <a:gd name="T59" fmla="*/ 130 h 229"/>
                    <a:gd name="T60" fmla="*/ 203 w 343"/>
                    <a:gd name="T61" fmla="*/ 159 h 229"/>
                    <a:gd name="T62" fmla="*/ 183 w 343"/>
                    <a:gd name="T63" fmla="*/ 187 h 229"/>
                    <a:gd name="T64" fmla="*/ 160 w 343"/>
                    <a:gd name="T65" fmla="*/ 214 h 229"/>
                    <a:gd name="T66" fmla="*/ 128 w 343"/>
                    <a:gd name="T67" fmla="*/ 229 h 229"/>
                    <a:gd name="T68" fmla="*/ 72 w 343"/>
                    <a:gd name="T69" fmla="*/ 229 h 229"/>
                    <a:gd name="T70" fmla="*/ 54 w 343"/>
                    <a:gd name="T71" fmla="*/ 216 h 229"/>
                    <a:gd name="T72" fmla="*/ 43 w 343"/>
                    <a:gd name="T73" fmla="*/ 192 h 229"/>
                    <a:gd name="T74" fmla="*/ 30 w 343"/>
                    <a:gd name="T75" fmla="*/ 165 h 229"/>
                    <a:gd name="T76" fmla="*/ 21 w 343"/>
                    <a:gd name="T77" fmla="*/ 147 h 229"/>
                    <a:gd name="T78" fmla="*/ 14 w 343"/>
                    <a:gd name="T79" fmla="*/ 137 h 229"/>
                    <a:gd name="T80" fmla="*/ 0 w 343"/>
                    <a:gd name="T81" fmla="*/ 128 h 229"/>
                    <a:gd name="T82" fmla="*/ 7 w 343"/>
                    <a:gd name="T83" fmla="*/ 106 h 229"/>
                    <a:gd name="T84" fmla="*/ 13 w 343"/>
                    <a:gd name="T85" fmla="*/ 88 h 229"/>
                    <a:gd name="T86" fmla="*/ 13 w 343"/>
                    <a:gd name="T87" fmla="*/ 68 h 229"/>
                    <a:gd name="T88" fmla="*/ 7 w 343"/>
                    <a:gd name="T89" fmla="*/ 44 h 229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0" t="0" r="r" b="b"/>
                  <a:pathLst>
                    <a:path w="343" h="229">
                      <a:moveTo>
                        <a:pt x="7" y="44"/>
                      </a:moveTo>
                      <a:lnTo>
                        <a:pt x="27" y="42"/>
                      </a:lnTo>
                      <a:lnTo>
                        <a:pt x="68" y="46"/>
                      </a:lnTo>
                      <a:lnTo>
                        <a:pt x="75" y="66"/>
                      </a:lnTo>
                      <a:lnTo>
                        <a:pt x="72" y="88"/>
                      </a:lnTo>
                      <a:lnTo>
                        <a:pt x="77" y="112"/>
                      </a:lnTo>
                      <a:lnTo>
                        <a:pt x="86" y="139"/>
                      </a:lnTo>
                      <a:lnTo>
                        <a:pt x="93" y="147"/>
                      </a:lnTo>
                      <a:lnTo>
                        <a:pt x="113" y="150"/>
                      </a:lnTo>
                      <a:lnTo>
                        <a:pt x="129" y="132"/>
                      </a:lnTo>
                      <a:lnTo>
                        <a:pt x="147" y="114"/>
                      </a:lnTo>
                      <a:lnTo>
                        <a:pt x="167" y="90"/>
                      </a:lnTo>
                      <a:lnTo>
                        <a:pt x="190" y="61"/>
                      </a:lnTo>
                      <a:lnTo>
                        <a:pt x="207" y="39"/>
                      </a:lnTo>
                      <a:lnTo>
                        <a:pt x="228" y="20"/>
                      </a:lnTo>
                      <a:lnTo>
                        <a:pt x="244" y="8"/>
                      </a:lnTo>
                      <a:lnTo>
                        <a:pt x="259" y="0"/>
                      </a:lnTo>
                      <a:lnTo>
                        <a:pt x="271" y="2"/>
                      </a:lnTo>
                      <a:lnTo>
                        <a:pt x="271" y="9"/>
                      </a:lnTo>
                      <a:lnTo>
                        <a:pt x="270" y="26"/>
                      </a:lnTo>
                      <a:lnTo>
                        <a:pt x="271" y="33"/>
                      </a:lnTo>
                      <a:lnTo>
                        <a:pt x="280" y="28"/>
                      </a:lnTo>
                      <a:lnTo>
                        <a:pt x="323" y="9"/>
                      </a:lnTo>
                      <a:lnTo>
                        <a:pt x="340" y="11"/>
                      </a:lnTo>
                      <a:lnTo>
                        <a:pt x="343" y="48"/>
                      </a:lnTo>
                      <a:lnTo>
                        <a:pt x="329" y="75"/>
                      </a:lnTo>
                      <a:lnTo>
                        <a:pt x="309" y="99"/>
                      </a:lnTo>
                      <a:lnTo>
                        <a:pt x="277" y="110"/>
                      </a:lnTo>
                      <a:lnTo>
                        <a:pt x="239" y="115"/>
                      </a:lnTo>
                      <a:lnTo>
                        <a:pt x="219" y="130"/>
                      </a:lnTo>
                      <a:lnTo>
                        <a:pt x="203" y="159"/>
                      </a:lnTo>
                      <a:lnTo>
                        <a:pt x="183" y="187"/>
                      </a:lnTo>
                      <a:lnTo>
                        <a:pt x="160" y="214"/>
                      </a:lnTo>
                      <a:lnTo>
                        <a:pt x="128" y="229"/>
                      </a:lnTo>
                      <a:lnTo>
                        <a:pt x="72" y="229"/>
                      </a:lnTo>
                      <a:lnTo>
                        <a:pt x="54" y="216"/>
                      </a:lnTo>
                      <a:lnTo>
                        <a:pt x="43" y="192"/>
                      </a:lnTo>
                      <a:lnTo>
                        <a:pt x="30" y="165"/>
                      </a:lnTo>
                      <a:lnTo>
                        <a:pt x="21" y="147"/>
                      </a:lnTo>
                      <a:lnTo>
                        <a:pt x="14" y="137"/>
                      </a:lnTo>
                      <a:lnTo>
                        <a:pt x="0" y="128"/>
                      </a:lnTo>
                      <a:lnTo>
                        <a:pt x="7" y="106"/>
                      </a:lnTo>
                      <a:lnTo>
                        <a:pt x="13" y="88"/>
                      </a:lnTo>
                      <a:lnTo>
                        <a:pt x="13" y="68"/>
                      </a:lnTo>
                      <a:lnTo>
                        <a:pt x="7" y="44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97" name="Freeform 507"/>
                <p:cNvSpPr>
                  <a:spLocks/>
                </p:cNvSpPr>
                <p:nvPr/>
              </p:nvSpPr>
              <p:spPr bwMode="auto">
                <a:xfrm>
                  <a:off x="1002" y="1348"/>
                  <a:ext cx="343" cy="229"/>
                </a:xfrm>
                <a:custGeom>
                  <a:avLst/>
                  <a:gdLst>
                    <a:gd name="T0" fmla="*/ 7 w 343"/>
                    <a:gd name="T1" fmla="*/ 44 h 229"/>
                    <a:gd name="T2" fmla="*/ 27 w 343"/>
                    <a:gd name="T3" fmla="*/ 42 h 229"/>
                    <a:gd name="T4" fmla="*/ 68 w 343"/>
                    <a:gd name="T5" fmla="*/ 46 h 229"/>
                    <a:gd name="T6" fmla="*/ 75 w 343"/>
                    <a:gd name="T7" fmla="*/ 66 h 229"/>
                    <a:gd name="T8" fmla="*/ 72 w 343"/>
                    <a:gd name="T9" fmla="*/ 88 h 229"/>
                    <a:gd name="T10" fmla="*/ 77 w 343"/>
                    <a:gd name="T11" fmla="*/ 112 h 229"/>
                    <a:gd name="T12" fmla="*/ 86 w 343"/>
                    <a:gd name="T13" fmla="*/ 139 h 229"/>
                    <a:gd name="T14" fmla="*/ 93 w 343"/>
                    <a:gd name="T15" fmla="*/ 147 h 229"/>
                    <a:gd name="T16" fmla="*/ 113 w 343"/>
                    <a:gd name="T17" fmla="*/ 150 h 229"/>
                    <a:gd name="T18" fmla="*/ 129 w 343"/>
                    <a:gd name="T19" fmla="*/ 132 h 229"/>
                    <a:gd name="T20" fmla="*/ 147 w 343"/>
                    <a:gd name="T21" fmla="*/ 114 h 229"/>
                    <a:gd name="T22" fmla="*/ 167 w 343"/>
                    <a:gd name="T23" fmla="*/ 90 h 229"/>
                    <a:gd name="T24" fmla="*/ 190 w 343"/>
                    <a:gd name="T25" fmla="*/ 61 h 229"/>
                    <a:gd name="T26" fmla="*/ 207 w 343"/>
                    <a:gd name="T27" fmla="*/ 39 h 229"/>
                    <a:gd name="T28" fmla="*/ 228 w 343"/>
                    <a:gd name="T29" fmla="*/ 20 h 229"/>
                    <a:gd name="T30" fmla="*/ 244 w 343"/>
                    <a:gd name="T31" fmla="*/ 8 h 229"/>
                    <a:gd name="T32" fmla="*/ 259 w 343"/>
                    <a:gd name="T33" fmla="*/ 0 h 229"/>
                    <a:gd name="T34" fmla="*/ 271 w 343"/>
                    <a:gd name="T35" fmla="*/ 2 h 229"/>
                    <a:gd name="T36" fmla="*/ 271 w 343"/>
                    <a:gd name="T37" fmla="*/ 9 h 229"/>
                    <a:gd name="T38" fmla="*/ 270 w 343"/>
                    <a:gd name="T39" fmla="*/ 26 h 229"/>
                    <a:gd name="T40" fmla="*/ 271 w 343"/>
                    <a:gd name="T41" fmla="*/ 33 h 229"/>
                    <a:gd name="T42" fmla="*/ 280 w 343"/>
                    <a:gd name="T43" fmla="*/ 28 h 229"/>
                    <a:gd name="T44" fmla="*/ 323 w 343"/>
                    <a:gd name="T45" fmla="*/ 9 h 229"/>
                    <a:gd name="T46" fmla="*/ 340 w 343"/>
                    <a:gd name="T47" fmla="*/ 11 h 229"/>
                    <a:gd name="T48" fmla="*/ 343 w 343"/>
                    <a:gd name="T49" fmla="*/ 48 h 229"/>
                    <a:gd name="T50" fmla="*/ 329 w 343"/>
                    <a:gd name="T51" fmla="*/ 75 h 229"/>
                    <a:gd name="T52" fmla="*/ 309 w 343"/>
                    <a:gd name="T53" fmla="*/ 99 h 229"/>
                    <a:gd name="T54" fmla="*/ 277 w 343"/>
                    <a:gd name="T55" fmla="*/ 110 h 229"/>
                    <a:gd name="T56" fmla="*/ 239 w 343"/>
                    <a:gd name="T57" fmla="*/ 115 h 229"/>
                    <a:gd name="T58" fmla="*/ 219 w 343"/>
                    <a:gd name="T59" fmla="*/ 130 h 229"/>
                    <a:gd name="T60" fmla="*/ 203 w 343"/>
                    <a:gd name="T61" fmla="*/ 159 h 229"/>
                    <a:gd name="T62" fmla="*/ 183 w 343"/>
                    <a:gd name="T63" fmla="*/ 187 h 229"/>
                    <a:gd name="T64" fmla="*/ 160 w 343"/>
                    <a:gd name="T65" fmla="*/ 214 h 229"/>
                    <a:gd name="T66" fmla="*/ 128 w 343"/>
                    <a:gd name="T67" fmla="*/ 229 h 229"/>
                    <a:gd name="T68" fmla="*/ 72 w 343"/>
                    <a:gd name="T69" fmla="*/ 229 h 229"/>
                    <a:gd name="T70" fmla="*/ 54 w 343"/>
                    <a:gd name="T71" fmla="*/ 216 h 229"/>
                    <a:gd name="T72" fmla="*/ 43 w 343"/>
                    <a:gd name="T73" fmla="*/ 192 h 229"/>
                    <a:gd name="T74" fmla="*/ 30 w 343"/>
                    <a:gd name="T75" fmla="*/ 165 h 229"/>
                    <a:gd name="T76" fmla="*/ 21 w 343"/>
                    <a:gd name="T77" fmla="*/ 147 h 229"/>
                    <a:gd name="T78" fmla="*/ 14 w 343"/>
                    <a:gd name="T79" fmla="*/ 137 h 229"/>
                    <a:gd name="T80" fmla="*/ 0 w 343"/>
                    <a:gd name="T81" fmla="*/ 128 h 229"/>
                    <a:gd name="T82" fmla="*/ 7 w 343"/>
                    <a:gd name="T83" fmla="*/ 106 h 229"/>
                    <a:gd name="T84" fmla="*/ 13 w 343"/>
                    <a:gd name="T85" fmla="*/ 88 h 229"/>
                    <a:gd name="T86" fmla="*/ 13 w 343"/>
                    <a:gd name="T87" fmla="*/ 68 h 229"/>
                    <a:gd name="T88" fmla="*/ 7 w 343"/>
                    <a:gd name="T89" fmla="*/ 44 h 229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0" t="0" r="r" b="b"/>
                  <a:pathLst>
                    <a:path w="343" h="229">
                      <a:moveTo>
                        <a:pt x="7" y="44"/>
                      </a:moveTo>
                      <a:lnTo>
                        <a:pt x="27" y="42"/>
                      </a:lnTo>
                      <a:lnTo>
                        <a:pt x="68" y="46"/>
                      </a:lnTo>
                      <a:lnTo>
                        <a:pt x="75" y="66"/>
                      </a:lnTo>
                      <a:lnTo>
                        <a:pt x="72" y="88"/>
                      </a:lnTo>
                      <a:lnTo>
                        <a:pt x="77" y="112"/>
                      </a:lnTo>
                      <a:lnTo>
                        <a:pt x="86" y="139"/>
                      </a:lnTo>
                      <a:lnTo>
                        <a:pt x="93" y="147"/>
                      </a:lnTo>
                      <a:lnTo>
                        <a:pt x="113" y="150"/>
                      </a:lnTo>
                      <a:lnTo>
                        <a:pt x="129" y="132"/>
                      </a:lnTo>
                      <a:lnTo>
                        <a:pt x="147" y="114"/>
                      </a:lnTo>
                      <a:lnTo>
                        <a:pt x="167" y="90"/>
                      </a:lnTo>
                      <a:lnTo>
                        <a:pt x="190" y="61"/>
                      </a:lnTo>
                      <a:lnTo>
                        <a:pt x="207" y="39"/>
                      </a:lnTo>
                      <a:lnTo>
                        <a:pt x="228" y="20"/>
                      </a:lnTo>
                      <a:lnTo>
                        <a:pt x="244" y="8"/>
                      </a:lnTo>
                      <a:lnTo>
                        <a:pt x="259" y="0"/>
                      </a:lnTo>
                      <a:lnTo>
                        <a:pt x="271" y="2"/>
                      </a:lnTo>
                      <a:lnTo>
                        <a:pt x="271" y="9"/>
                      </a:lnTo>
                      <a:lnTo>
                        <a:pt x="270" y="26"/>
                      </a:lnTo>
                      <a:lnTo>
                        <a:pt x="271" y="33"/>
                      </a:lnTo>
                      <a:lnTo>
                        <a:pt x="280" y="28"/>
                      </a:lnTo>
                      <a:lnTo>
                        <a:pt x="323" y="9"/>
                      </a:lnTo>
                      <a:lnTo>
                        <a:pt x="340" y="11"/>
                      </a:lnTo>
                      <a:lnTo>
                        <a:pt x="343" y="48"/>
                      </a:lnTo>
                      <a:lnTo>
                        <a:pt x="329" y="75"/>
                      </a:lnTo>
                      <a:lnTo>
                        <a:pt x="309" y="99"/>
                      </a:lnTo>
                      <a:lnTo>
                        <a:pt x="277" y="110"/>
                      </a:lnTo>
                      <a:lnTo>
                        <a:pt x="239" y="115"/>
                      </a:lnTo>
                      <a:lnTo>
                        <a:pt x="219" y="130"/>
                      </a:lnTo>
                      <a:lnTo>
                        <a:pt x="203" y="159"/>
                      </a:lnTo>
                      <a:lnTo>
                        <a:pt x="183" y="187"/>
                      </a:lnTo>
                      <a:lnTo>
                        <a:pt x="160" y="214"/>
                      </a:lnTo>
                      <a:lnTo>
                        <a:pt x="128" y="229"/>
                      </a:lnTo>
                      <a:lnTo>
                        <a:pt x="72" y="229"/>
                      </a:lnTo>
                      <a:lnTo>
                        <a:pt x="54" y="216"/>
                      </a:lnTo>
                      <a:lnTo>
                        <a:pt x="43" y="192"/>
                      </a:lnTo>
                      <a:lnTo>
                        <a:pt x="30" y="165"/>
                      </a:lnTo>
                      <a:lnTo>
                        <a:pt x="21" y="147"/>
                      </a:lnTo>
                      <a:lnTo>
                        <a:pt x="14" y="137"/>
                      </a:lnTo>
                      <a:lnTo>
                        <a:pt x="0" y="128"/>
                      </a:lnTo>
                      <a:lnTo>
                        <a:pt x="7" y="106"/>
                      </a:lnTo>
                      <a:lnTo>
                        <a:pt x="13" y="88"/>
                      </a:lnTo>
                      <a:lnTo>
                        <a:pt x="13" y="68"/>
                      </a:lnTo>
                      <a:lnTo>
                        <a:pt x="7" y="4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98" name="Freeform 508"/>
                <p:cNvSpPr>
                  <a:spLocks/>
                </p:cNvSpPr>
                <p:nvPr/>
              </p:nvSpPr>
              <p:spPr bwMode="auto">
                <a:xfrm>
                  <a:off x="1591" y="2136"/>
                  <a:ext cx="139" cy="210"/>
                </a:xfrm>
                <a:custGeom>
                  <a:avLst/>
                  <a:gdLst>
                    <a:gd name="T0" fmla="*/ 0 w 139"/>
                    <a:gd name="T1" fmla="*/ 33 h 210"/>
                    <a:gd name="T2" fmla="*/ 38 w 139"/>
                    <a:gd name="T3" fmla="*/ 92 h 210"/>
                    <a:gd name="T4" fmla="*/ 78 w 139"/>
                    <a:gd name="T5" fmla="*/ 145 h 210"/>
                    <a:gd name="T6" fmla="*/ 117 w 139"/>
                    <a:gd name="T7" fmla="*/ 210 h 210"/>
                    <a:gd name="T8" fmla="*/ 135 w 139"/>
                    <a:gd name="T9" fmla="*/ 207 h 210"/>
                    <a:gd name="T10" fmla="*/ 139 w 139"/>
                    <a:gd name="T11" fmla="*/ 199 h 210"/>
                    <a:gd name="T12" fmla="*/ 137 w 139"/>
                    <a:gd name="T13" fmla="*/ 188 h 210"/>
                    <a:gd name="T14" fmla="*/ 137 w 139"/>
                    <a:gd name="T15" fmla="*/ 176 h 210"/>
                    <a:gd name="T16" fmla="*/ 128 w 139"/>
                    <a:gd name="T17" fmla="*/ 157 h 210"/>
                    <a:gd name="T18" fmla="*/ 124 w 139"/>
                    <a:gd name="T19" fmla="*/ 143 h 210"/>
                    <a:gd name="T20" fmla="*/ 121 w 139"/>
                    <a:gd name="T21" fmla="*/ 123 h 210"/>
                    <a:gd name="T22" fmla="*/ 119 w 139"/>
                    <a:gd name="T23" fmla="*/ 114 h 210"/>
                    <a:gd name="T24" fmla="*/ 121 w 139"/>
                    <a:gd name="T25" fmla="*/ 84 h 210"/>
                    <a:gd name="T26" fmla="*/ 121 w 139"/>
                    <a:gd name="T27" fmla="*/ 62 h 210"/>
                    <a:gd name="T28" fmla="*/ 110 w 139"/>
                    <a:gd name="T29" fmla="*/ 53 h 210"/>
                    <a:gd name="T30" fmla="*/ 108 w 139"/>
                    <a:gd name="T31" fmla="*/ 53 h 210"/>
                    <a:gd name="T32" fmla="*/ 103 w 139"/>
                    <a:gd name="T33" fmla="*/ 59 h 210"/>
                    <a:gd name="T34" fmla="*/ 99 w 139"/>
                    <a:gd name="T35" fmla="*/ 71 h 210"/>
                    <a:gd name="T36" fmla="*/ 97 w 139"/>
                    <a:gd name="T37" fmla="*/ 86 h 210"/>
                    <a:gd name="T38" fmla="*/ 94 w 139"/>
                    <a:gd name="T39" fmla="*/ 101 h 210"/>
                    <a:gd name="T40" fmla="*/ 88 w 139"/>
                    <a:gd name="T41" fmla="*/ 110 h 210"/>
                    <a:gd name="T42" fmla="*/ 81 w 139"/>
                    <a:gd name="T43" fmla="*/ 104 h 210"/>
                    <a:gd name="T44" fmla="*/ 78 w 139"/>
                    <a:gd name="T45" fmla="*/ 93 h 210"/>
                    <a:gd name="T46" fmla="*/ 74 w 139"/>
                    <a:gd name="T47" fmla="*/ 81 h 210"/>
                    <a:gd name="T48" fmla="*/ 74 w 139"/>
                    <a:gd name="T49" fmla="*/ 61 h 210"/>
                    <a:gd name="T50" fmla="*/ 72 w 139"/>
                    <a:gd name="T51" fmla="*/ 44 h 210"/>
                    <a:gd name="T52" fmla="*/ 72 w 139"/>
                    <a:gd name="T53" fmla="*/ 29 h 210"/>
                    <a:gd name="T54" fmla="*/ 67 w 139"/>
                    <a:gd name="T55" fmla="*/ 13 h 210"/>
                    <a:gd name="T56" fmla="*/ 62 w 139"/>
                    <a:gd name="T57" fmla="*/ 2 h 210"/>
                    <a:gd name="T58" fmla="*/ 51 w 139"/>
                    <a:gd name="T59" fmla="*/ 0 h 210"/>
                    <a:gd name="T60" fmla="*/ 40 w 139"/>
                    <a:gd name="T61" fmla="*/ 2 h 210"/>
                    <a:gd name="T62" fmla="*/ 29 w 139"/>
                    <a:gd name="T63" fmla="*/ 4 h 210"/>
                    <a:gd name="T64" fmla="*/ 20 w 139"/>
                    <a:gd name="T65" fmla="*/ 11 h 210"/>
                    <a:gd name="T66" fmla="*/ 13 w 139"/>
                    <a:gd name="T67" fmla="*/ 22 h 210"/>
                    <a:gd name="T68" fmla="*/ 0 w 139"/>
                    <a:gd name="T69" fmla="*/ 33 h 210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139" h="210">
                      <a:moveTo>
                        <a:pt x="0" y="33"/>
                      </a:moveTo>
                      <a:lnTo>
                        <a:pt x="38" y="92"/>
                      </a:lnTo>
                      <a:lnTo>
                        <a:pt x="78" y="145"/>
                      </a:lnTo>
                      <a:lnTo>
                        <a:pt x="117" y="210"/>
                      </a:lnTo>
                      <a:lnTo>
                        <a:pt x="135" y="207"/>
                      </a:lnTo>
                      <a:lnTo>
                        <a:pt x="139" y="199"/>
                      </a:lnTo>
                      <a:lnTo>
                        <a:pt x="137" y="188"/>
                      </a:lnTo>
                      <a:lnTo>
                        <a:pt x="137" y="176"/>
                      </a:lnTo>
                      <a:lnTo>
                        <a:pt x="128" y="157"/>
                      </a:lnTo>
                      <a:lnTo>
                        <a:pt x="124" y="143"/>
                      </a:lnTo>
                      <a:lnTo>
                        <a:pt x="121" y="123"/>
                      </a:lnTo>
                      <a:lnTo>
                        <a:pt x="119" y="114"/>
                      </a:lnTo>
                      <a:lnTo>
                        <a:pt x="121" y="84"/>
                      </a:lnTo>
                      <a:lnTo>
                        <a:pt x="121" y="62"/>
                      </a:lnTo>
                      <a:lnTo>
                        <a:pt x="110" y="53"/>
                      </a:lnTo>
                      <a:lnTo>
                        <a:pt x="108" y="53"/>
                      </a:lnTo>
                      <a:lnTo>
                        <a:pt x="103" y="59"/>
                      </a:lnTo>
                      <a:lnTo>
                        <a:pt x="99" y="71"/>
                      </a:lnTo>
                      <a:lnTo>
                        <a:pt x="97" y="86"/>
                      </a:lnTo>
                      <a:lnTo>
                        <a:pt x="94" y="101"/>
                      </a:lnTo>
                      <a:lnTo>
                        <a:pt x="88" y="110"/>
                      </a:lnTo>
                      <a:lnTo>
                        <a:pt x="81" y="104"/>
                      </a:lnTo>
                      <a:lnTo>
                        <a:pt x="78" y="93"/>
                      </a:lnTo>
                      <a:lnTo>
                        <a:pt x="74" y="81"/>
                      </a:lnTo>
                      <a:lnTo>
                        <a:pt x="74" y="61"/>
                      </a:lnTo>
                      <a:lnTo>
                        <a:pt x="72" y="44"/>
                      </a:lnTo>
                      <a:lnTo>
                        <a:pt x="72" y="29"/>
                      </a:lnTo>
                      <a:lnTo>
                        <a:pt x="67" y="13"/>
                      </a:lnTo>
                      <a:lnTo>
                        <a:pt x="62" y="2"/>
                      </a:lnTo>
                      <a:lnTo>
                        <a:pt x="51" y="0"/>
                      </a:lnTo>
                      <a:lnTo>
                        <a:pt x="40" y="2"/>
                      </a:lnTo>
                      <a:lnTo>
                        <a:pt x="29" y="4"/>
                      </a:lnTo>
                      <a:lnTo>
                        <a:pt x="20" y="11"/>
                      </a:lnTo>
                      <a:lnTo>
                        <a:pt x="13" y="22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99" name="Freeform 509"/>
                <p:cNvSpPr>
                  <a:spLocks/>
                </p:cNvSpPr>
                <p:nvPr/>
              </p:nvSpPr>
              <p:spPr bwMode="auto">
                <a:xfrm>
                  <a:off x="1591" y="2136"/>
                  <a:ext cx="139" cy="210"/>
                </a:xfrm>
                <a:custGeom>
                  <a:avLst/>
                  <a:gdLst>
                    <a:gd name="T0" fmla="*/ 0 w 139"/>
                    <a:gd name="T1" fmla="*/ 33 h 210"/>
                    <a:gd name="T2" fmla="*/ 38 w 139"/>
                    <a:gd name="T3" fmla="*/ 92 h 210"/>
                    <a:gd name="T4" fmla="*/ 78 w 139"/>
                    <a:gd name="T5" fmla="*/ 145 h 210"/>
                    <a:gd name="T6" fmla="*/ 117 w 139"/>
                    <a:gd name="T7" fmla="*/ 210 h 210"/>
                    <a:gd name="T8" fmla="*/ 135 w 139"/>
                    <a:gd name="T9" fmla="*/ 207 h 210"/>
                    <a:gd name="T10" fmla="*/ 139 w 139"/>
                    <a:gd name="T11" fmla="*/ 199 h 210"/>
                    <a:gd name="T12" fmla="*/ 137 w 139"/>
                    <a:gd name="T13" fmla="*/ 188 h 210"/>
                    <a:gd name="T14" fmla="*/ 137 w 139"/>
                    <a:gd name="T15" fmla="*/ 176 h 210"/>
                    <a:gd name="T16" fmla="*/ 128 w 139"/>
                    <a:gd name="T17" fmla="*/ 157 h 210"/>
                    <a:gd name="T18" fmla="*/ 124 w 139"/>
                    <a:gd name="T19" fmla="*/ 143 h 210"/>
                    <a:gd name="T20" fmla="*/ 121 w 139"/>
                    <a:gd name="T21" fmla="*/ 123 h 210"/>
                    <a:gd name="T22" fmla="*/ 119 w 139"/>
                    <a:gd name="T23" fmla="*/ 114 h 210"/>
                    <a:gd name="T24" fmla="*/ 121 w 139"/>
                    <a:gd name="T25" fmla="*/ 84 h 210"/>
                    <a:gd name="T26" fmla="*/ 121 w 139"/>
                    <a:gd name="T27" fmla="*/ 62 h 210"/>
                    <a:gd name="T28" fmla="*/ 110 w 139"/>
                    <a:gd name="T29" fmla="*/ 53 h 210"/>
                    <a:gd name="T30" fmla="*/ 108 w 139"/>
                    <a:gd name="T31" fmla="*/ 53 h 210"/>
                    <a:gd name="T32" fmla="*/ 103 w 139"/>
                    <a:gd name="T33" fmla="*/ 59 h 210"/>
                    <a:gd name="T34" fmla="*/ 99 w 139"/>
                    <a:gd name="T35" fmla="*/ 71 h 210"/>
                    <a:gd name="T36" fmla="*/ 97 w 139"/>
                    <a:gd name="T37" fmla="*/ 86 h 210"/>
                    <a:gd name="T38" fmla="*/ 94 w 139"/>
                    <a:gd name="T39" fmla="*/ 101 h 210"/>
                    <a:gd name="T40" fmla="*/ 88 w 139"/>
                    <a:gd name="T41" fmla="*/ 110 h 210"/>
                    <a:gd name="T42" fmla="*/ 81 w 139"/>
                    <a:gd name="T43" fmla="*/ 104 h 210"/>
                    <a:gd name="T44" fmla="*/ 78 w 139"/>
                    <a:gd name="T45" fmla="*/ 93 h 210"/>
                    <a:gd name="T46" fmla="*/ 74 w 139"/>
                    <a:gd name="T47" fmla="*/ 81 h 210"/>
                    <a:gd name="T48" fmla="*/ 74 w 139"/>
                    <a:gd name="T49" fmla="*/ 61 h 210"/>
                    <a:gd name="T50" fmla="*/ 72 w 139"/>
                    <a:gd name="T51" fmla="*/ 44 h 210"/>
                    <a:gd name="T52" fmla="*/ 72 w 139"/>
                    <a:gd name="T53" fmla="*/ 29 h 210"/>
                    <a:gd name="T54" fmla="*/ 67 w 139"/>
                    <a:gd name="T55" fmla="*/ 13 h 210"/>
                    <a:gd name="T56" fmla="*/ 62 w 139"/>
                    <a:gd name="T57" fmla="*/ 2 h 210"/>
                    <a:gd name="T58" fmla="*/ 51 w 139"/>
                    <a:gd name="T59" fmla="*/ 0 h 210"/>
                    <a:gd name="T60" fmla="*/ 40 w 139"/>
                    <a:gd name="T61" fmla="*/ 2 h 210"/>
                    <a:gd name="T62" fmla="*/ 29 w 139"/>
                    <a:gd name="T63" fmla="*/ 4 h 210"/>
                    <a:gd name="T64" fmla="*/ 20 w 139"/>
                    <a:gd name="T65" fmla="*/ 11 h 210"/>
                    <a:gd name="T66" fmla="*/ 13 w 139"/>
                    <a:gd name="T67" fmla="*/ 22 h 210"/>
                    <a:gd name="T68" fmla="*/ 0 w 139"/>
                    <a:gd name="T69" fmla="*/ 33 h 210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139" h="210">
                      <a:moveTo>
                        <a:pt x="0" y="33"/>
                      </a:moveTo>
                      <a:lnTo>
                        <a:pt x="38" y="92"/>
                      </a:lnTo>
                      <a:lnTo>
                        <a:pt x="78" y="145"/>
                      </a:lnTo>
                      <a:lnTo>
                        <a:pt x="117" y="210"/>
                      </a:lnTo>
                      <a:lnTo>
                        <a:pt x="135" y="207"/>
                      </a:lnTo>
                      <a:lnTo>
                        <a:pt x="139" y="199"/>
                      </a:lnTo>
                      <a:lnTo>
                        <a:pt x="137" y="188"/>
                      </a:lnTo>
                      <a:lnTo>
                        <a:pt x="137" y="176"/>
                      </a:lnTo>
                      <a:lnTo>
                        <a:pt x="128" y="157"/>
                      </a:lnTo>
                      <a:lnTo>
                        <a:pt x="124" y="143"/>
                      </a:lnTo>
                      <a:lnTo>
                        <a:pt x="121" y="123"/>
                      </a:lnTo>
                      <a:lnTo>
                        <a:pt x="119" y="114"/>
                      </a:lnTo>
                      <a:lnTo>
                        <a:pt x="121" y="84"/>
                      </a:lnTo>
                      <a:lnTo>
                        <a:pt x="121" y="62"/>
                      </a:lnTo>
                      <a:lnTo>
                        <a:pt x="110" y="53"/>
                      </a:lnTo>
                      <a:lnTo>
                        <a:pt x="108" y="53"/>
                      </a:lnTo>
                      <a:lnTo>
                        <a:pt x="103" y="59"/>
                      </a:lnTo>
                      <a:lnTo>
                        <a:pt x="99" y="71"/>
                      </a:lnTo>
                      <a:lnTo>
                        <a:pt x="97" y="86"/>
                      </a:lnTo>
                      <a:lnTo>
                        <a:pt x="94" y="101"/>
                      </a:lnTo>
                      <a:lnTo>
                        <a:pt x="88" y="110"/>
                      </a:lnTo>
                      <a:lnTo>
                        <a:pt x="81" y="104"/>
                      </a:lnTo>
                      <a:lnTo>
                        <a:pt x="78" y="93"/>
                      </a:lnTo>
                      <a:lnTo>
                        <a:pt x="74" y="81"/>
                      </a:lnTo>
                      <a:lnTo>
                        <a:pt x="74" y="61"/>
                      </a:lnTo>
                      <a:lnTo>
                        <a:pt x="72" y="44"/>
                      </a:lnTo>
                      <a:lnTo>
                        <a:pt x="72" y="29"/>
                      </a:lnTo>
                      <a:lnTo>
                        <a:pt x="67" y="13"/>
                      </a:lnTo>
                      <a:lnTo>
                        <a:pt x="62" y="2"/>
                      </a:lnTo>
                      <a:lnTo>
                        <a:pt x="51" y="0"/>
                      </a:lnTo>
                      <a:lnTo>
                        <a:pt x="40" y="2"/>
                      </a:lnTo>
                      <a:lnTo>
                        <a:pt x="29" y="4"/>
                      </a:lnTo>
                      <a:lnTo>
                        <a:pt x="20" y="11"/>
                      </a:lnTo>
                      <a:lnTo>
                        <a:pt x="13" y="22"/>
                      </a:lnTo>
                      <a:lnTo>
                        <a:pt x="0" y="3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500" name="Freeform 510"/>
                <p:cNvSpPr>
                  <a:spLocks/>
                </p:cNvSpPr>
                <p:nvPr/>
              </p:nvSpPr>
              <p:spPr bwMode="auto">
                <a:xfrm>
                  <a:off x="1156" y="2690"/>
                  <a:ext cx="204" cy="99"/>
                </a:xfrm>
                <a:custGeom>
                  <a:avLst/>
                  <a:gdLst>
                    <a:gd name="T0" fmla="*/ 72 w 204"/>
                    <a:gd name="T1" fmla="*/ 6 h 99"/>
                    <a:gd name="T2" fmla="*/ 87 w 204"/>
                    <a:gd name="T3" fmla="*/ 24 h 99"/>
                    <a:gd name="T4" fmla="*/ 103 w 204"/>
                    <a:gd name="T5" fmla="*/ 29 h 99"/>
                    <a:gd name="T6" fmla="*/ 123 w 204"/>
                    <a:gd name="T7" fmla="*/ 38 h 99"/>
                    <a:gd name="T8" fmla="*/ 141 w 204"/>
                    <a:gd name="T9" fmla="*/ 46 h 99"/>
                    <a:gd name="T10" fmla="*/ 162 w 204"/>
                    <a:gd name="T11" fmla="*/ 46 h 99"/>
                    <a:gd name="T12" fmla="*/ 180 w 204"/>
                    <a:gd name="T13" fmla="*/ 46 h 99"/>
                    <a:gd name="T14" fmla="*/ 198 w 204"/>
                    <a:gd name="T15" fmla="*/ 51 h 99"/>
                    <a:gd name="T16" fmla="*/ 204 w 204"/>
                    <a:gd name="T17" fmla="*/ 62 h 99"/>
                    <a:gd name="T18" fmla="*/ 200 w 204"/>
                    <a:gd name="T19" fmla="*/ 73 h 99"/>
                    <a:gd name="T20" fmla="*/ 169 w 204"/>
                    <a:gd name="T21" fmla="*/ 77 h 99"/>
                    <a:gd name="T22" fmla="*/ 137 w 204"/>
                    <a:gd name="T23" fmla="*/ 82 h 99"/>
                    <a:gd name="T24" fmla="*/ 99 w 204"/>
                    <a:gd name="T25" fmla="*/ 90 h 99"/>
                    <a:gd name="T26" fmla="*/ 71 w 204"/>
                    <a:gd name="T27" fmla="*/ 97 h 99"/>
                    <a:gd name="T28" fmla="*/ 36 w 204"/>
                    <a:gd name="T29" fmla="*/ 99 h 99"/>
                    <a:gd name="T30" fmla="*/ 15 w 204"/>
                    <a:gd name="T31" fmla="*/ 93 h 99"/>
                    <a:gd name="T32" fmla="*/ 2 w 204"/>
                    <a:gd name="T33" fmla="*/ 86 h 99"/>
                    <a:gd name="T34" fmla="*/ 0 w 204"/>
                    <a:gd name="T35" fmla="*/ 70 h 99"/>
                    <a:gd name="T36" fmla="*/ 6 w 204"/>
                    <a:gd name="T37" fmla="*/ 57 h 99"/>
                    <a:gd name="T38" fmla="*/ 17 w 204"/>
                    <a:gd name="T39" fmla="*/ 44 h 99"/>
                    <a:gd name="T40" fmla="*/ 27 w 204"/>
                    <a:gd name="T41" fmla="*/ 28 h 99"/>
                    <a:gd name="T42" fmla="*/ 36 w 204"/>
                    <a:gd name="T43" fmla="*/ 13 h 99"/>
                    <a:gd name="T44" fmla="*/ 47 w 204"/>
                    <a:gd name="T45" fmla="*/ 6 h 99"/>
                    <a:gd name="T46" fmla="*/ 65 w 204"/>
                    <a:gd name="T47" fmla="*/ 0 h 99"/>
                    <a:gd name="T48" fmla="*/ 72 w 204"/>
                    <a:gd name="T49" fmla="*/ 6 h 99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204" h="99">
                      <a:moveTo>
                        <a:pt x="72" y="6"/>
                      </a:moveTo>
                      <a:lnTo>
                        <a:pt x="87" y="24"/>
                      </a:lnTo>
                      <a:lnTo>
                        <a:pt x="103" y="29"/>
                      </a:lnTo>
                      <a:lnTo>
                        <a:pt x="123" y="38"/>
                      </a:lnTo>
                      <a:lnTo>
                        <a:pt x="141" y="46"/>
                      </a:lnTo>
                      <a:lnTo>
                        <a:pt x="162" y="46"/>
                      </a:lnTo>
                      <a:lnTo>
                        <a:pt x="180" y="46"/>
                      </a:lnTo>
                      <a:lnTo>
                        <a:pt x="198" y="51"/>
                      </a:lnTo>
                      <a:lnTo>
                        <a:pt x="204" y="62"/>
                      </a:lnTo>
                      <a:lnTo>
                        <a:pt x="200" y="73"/>
                      </a:lnTo>
                      <a:lnTo>
                        <a:pt x="169" y="77"/>
                      </a:lnTo>
                      <a:lnTo>
                        <a:pt x="137" y="82"/>
                      </a:lnTo>
                      <a:lnTo>
                        <a:pt x="99" y="90"/>
                      </a:lnTo>
                      <a:lnTo>
                        <a:pt x="71" y="97"/>
                      </a:lnTo>
                      <a:lnTo>
                        <a:pt x="36" y="99"/>
                      </a:lnTo>
                      <a:lnTo>
                        <a:pt x="15" y="93"/>
                      </a:lnTo>
                      <a:lnTo>
                        <a:pt x="2" y="86"/>
                      </a:lnTo>
                      <a:lnTo>
                        <a:pt x="0" y="70"/>
                      </a:lnTo>
                      <a:lnTo>
                        <a:pt x="6" y="57"/>
                      </a:lnTo>
                      <a:lnTo>
                        <a:pt x="17" y="44"/>
                      </a:lnTo>
                      <a:lnTo>
                        <a:pt x="27" y="28"/>
                      </a:lnTo>
                      <a:lnTo>
                        <a:pt x="36" y="13"/>
                      </a:lnTo>
                      <a:lnTo>
                        <a:pt x="47" y="6"/>
                      </a:lnTo>
                      <a:lnTo>
                        <a:pt x="65" y="0"/>
                      </a:lnTo>
                      <a:lnTo>
                        <a:pt x="72" y="6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501" name="Freeform 511"/>
                <p:cNvSpPr>
                  <a:spLocks/>
                </p:cNvSpPr>
                <p:nvPr/>
              </p:nvSpPr>
              <p:spPr bwMode="auto">
                <a:xfrm>
                  <a:off x="1156" y="2690"/>
                  <a:ext cx="204" cy="99"/>
                </a:xfrm>
                <a:custGeom>
                  <a:avLst/>
                  <a:gdLst>
                    <a:gd name="T0" fmla="*/ 72 w 204"/>
                    <a:gd name="T1" fmla="*/ 6 h 99"/>
                    <a:gd name="T2" fmla="*/ 87 w 204"/>
                    <a:gd name="T3" fmla="*/ 24 h 99"/>
                    <a:gd name="T4" fmla="*/ 103 w 204"/>
                    <a:gd name="T5" fmla="*/ 29 h 99"/>
                    <a:gd name="T6" fmla="*/ 123 w 204"/>
                    <a:gd name="T7" fmla="*/ 38 h 99"/>
                    <a:gd name="T8" fmla="*/ 141 w 204"/>
                    <a:gd name="T9" fmla="*/ 46 h 99"/>
                    <a:gd name="T10" fmla="*/ 162 w 204"/>
                    <a:gd name="T11" fmla="*/ 46 h 99"/>
                    <a:gd name="T12" fmla="*/ 180 w 204"/>
                    <a:gd name="T13" fmla="*/ 46 h 99"/>
                    <a:gd name="T14" fmla="*/ 198 w 204"/>
                    <a:gd name="T15" fmla="*/ 51 h 99"/>
                    <a:gd name="T16" fmla="*/ 204 w 204"/>
                    <a:gd name="T17" fmla="*/ 62 h 99"/>
                    <a:gd name="T18" fmla="*/ 200 w 204"/>
                    <a:gd name="T19" fmla="*/ 73 h 99"/>
                    <a:gd name="T20" fmla="*/ 169 w 204"/>
                    <a:gd name="T21" fmla="*/ 77 h 99"/>
                    <a:gd name="T22" fmla="*/ 137 w 204"/>
                    <a:gd name="T23" fmla="*/ 82 h 99"/>
                    <a:gd name="T24" fmla="*/ 99 w 204"/>
                    <a:gd name="T25" fmla="*/ 90 h 99"/>
                    <a:gd name="T26" fmla="*/ 71 w 204"/>
                    <a:gd name="T27" fmla="*/ 97 h 99"/>
                    <a:gd name="T28" fmla="*/ 36 w 204"/>
                    <a:gd name="T29" fmla="*/ 99 h 99"/>
                    <a:gd name="T30" fmla="*/ 15 w 204"/>
                    <a:gd name="T31" fmla="*/ 93 h 99"/>
                    <a:gd name="T32" fmla="*/ 2 w 204"/>
                    <a:gd name="T33" fmla="*/ 86 h 99"/>
                    <a:gd name="T34" fmla="*/ 0 w 204"/>
                    <a:gd name="T35" fmla="*/ 70 h 99"/>
                    <a:gd name="T36" fmla="*/ 6 w 204"/>
                    <a:gd name="T37" fmla="*/ 57 h 99"/>
                    <a:gd name="T38" fmla="*/ 17 w 204"/>
                    <a:gd name="T39" fmla="*/ 44 h 99"/>
                    <a:gd name="T40" fmla="*/ 27 w 204"/>
                    <a:gd name="T41" fmla="*/ 28 h 99"/>
                    <a:gd name="T42" fmla="*/ 36 w 204"/>
                    <a:gd name="T43" fmla="*/ 13 h 99"/>
                    <a:gd name="T44" fmla="*/ 47 w 204"/>
                    <a:gd name="T45" fmla="*/ 6 h 99"/>
                    <a:gd name="T46" fmla="*/ 65 w 204"/>
                    <a:gd name="T47" fmla="*/ 0 h 99"/>
                    <a:gd name="T48" fmla="*/ 72 w 204"/>
                    <a:gd name="T49" fmla="*/ 6 h 99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204" h="99">
                      <a:moveTo>
                        <a:pt x="72" y="6"/>
                      </a:moveTo>
                      <a:lnTo>
                        <a:pt x="87" y="24"/>
                      </a:lnTo>
                      <a:lnTo>
                        <a:pt x="103" y="29"/>
                      </a:lnTo>
                      <a:lnTo>
                        <a:pt x="123" y="38"/>
                      </a:lnTo>
                      <a:lnTo>
                        <a:pt x="141" y="46"/>
                      </a:lnTo>
                      <a:lnTo>
                        <a:pt x="162" y="46"/>
                      </a:lnTo>
                      <a:lnTo>
                        <a:pt x="180" y="46"/>
                      </a:lnTo>
                      <a:lnTo>
                        <a:pt x="198" y="51"/>
                      </a:lnTo>
                      <a:lnTo>
                        <a:pt x="204" y="62"/>
                      </a:lnTo>
                      <a:lnTo>
                        <a:pt x="200" y="73"/>
                      </a:lnTo>
                      <a:lnTo>
                        <a:pt x="169" y="77"/>
                      </a:lnTo>
                      <a:lnTo>
                        <a:pt x="137" y="82"/>
                      </a:lnTo>
                      <a:lnTo>
                        <a:pt x="99" y="90"/>
                      </a:lnTo>
                      <a:lnTo>
                        <a:pt x="71" y="97"/>
                      </a:lnTo>
                      <a:lnTo>
                        <a:pt x="36" y="99"/>
                      </a:lnTo>
                      <a:lnTo>
                        <a:pt x="15" y="93"/>
                      </a:lnTo>
                      <a:lnTo>
                        <a:pt x="2" y="86"/>
                      </a:lnTo>
                      <a:lnTo>
                        <a:pt x="0" y="70"/>
                      </a:lnTo>
                      <a:lnTo>
                        <a:pt x="6" y="57"/>
                      </a:lnTo>
                      <a:lnTo>
                        <a:pt x="17" y="44"/>
                      </a:lnTo>
                      <a:lnTo>
                        <a:pt x="27" y="28"/>
                      </a:lnTo>
                      <a:lnTo>
                        <a:pt x="36" y="13"/>
                      </a:lnTo>
                      <a:lnTo>
                        <a:pt x="47" y="6"/>
                      </a:lnTo>
                      <a:lnTo>
                        <a:pt x="65" y="0"/>
                      </a:lnTo>
                      <a:lnTo>
                        <a:pt x="72" y="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502" name="Freeform 512"/>
                <p:cNvSpPr>
                  <a:spLocks/>
                </p:cNvSpPr>
                <p:nvPr/>
              </p:nvSpPr>
              <p:spPr bwMode="auto">
                <a:xfrm>
                  <a:off x="3177" y="2893"/>
                  <a:ext cx="127" cy="112"/>
                </a:xfrm>
                <a:custGeom>
                  <a:avLst/>
                  <a:gdLst>
                    <a:gd name="T0" fmla="*/ 127 w 127"/>
                    <a:gd name="T1" fmla="*/ 0 h 112"/>
                    <a:gd name="T2" fmla="*/ 116 w 127"/>
                    <a:gd name="T3" fmla="*/ 13 h 112"/>
                    <a:gd name="T4" fmla="*/ 109 w 127"/>
                    <a:gd name="T5" fmla="*/ 31 h 112"/>
                    <a:gd name="T6" fmla="*/ 111 w 127"/>
                    <a:gd name="T7" fmla="*/ 49 h 112"/>
                    <a:gd name="T8" fmla="*/ 95 w 127"/>
                    <a:gd name="T9" fmla="*/ 64 h 112"/>
                    <a:gd name="T10" fmla="*/ 73 w 127"/>
                    <a:gd name="T11" fmla="*/ 79 h 112"/>
                    <a:gd name="T12" fmla="*/ 59 w 127"/>
                    <a:gd name="T13" fmla="*/ 93 h 112"/>
                    <a:gd name="T14" fmla="*/ 43 w 127"/>
                    <a:gd name="T15" fmla="*/ 104 h 112"/>
                    <a:gd name="T16" fmla="*/ 34 w 127"/>
                    <a:gd name="T17" fmla="*/ 112 h 112"/>
                    <a:gd name="T18" fmla="*/ 28 w 127"/>
                    <a:gd name="T19" fmla="*/ 106 h 112"/>
                    <a:gd name="T20" fmla="*/ 21 w 127"/>
                    <a:gd name="T21" fmla="*/ 97 h 112"/>
                    <a:gd name="T22" fmla="*/ 10 w 127"/>
                    <a:gd name="T23" fmla="*/ 90 h 112"/>
                    <a:gd name="T24" fmla="*/ 0 w 127"/>
                    <a:gd name="T25" fmla="*/ 88 h 112"/>
                    <a:gd name="T26" fmla="*/ 0 w 127"/>
                    <a:gd name="T27" fmla="*/ 79 h 112"/>
                    <a:gd name="T28" fmla="*/ 10 w 127"/>
                    <a:gd name="T29" fmla="*/ 68 h 112"/>
                    <a:gd name="T30" fmla="*/ 26 w 127"/>
                    <a:gd name="T31" fmla="*/ 64 h 112"/>
                    <a:gd name="T32" fmla="*/ 35 w 127"/>
                    <a:gd name="T33" fmla="*/ 55 h 112"/>
                    <a:gd name="T34" fmla="*/ 37 w 127"/>
                    <a:gd name="T35" fmla="*/ 38 h 112"/>
                    <a:gd name="T36" fmla="*/ 44 w 127"/>
                    <a:gd name="T37" fmla="*/ 24 h 112"/>
                    <a:gd name="T38" fmla="*/ 66 w 127"/>
                    <a:gd name="T39" fmla="*/ 15 h 112"/>
                    <a:gd name="T40" fmla="*/ 82 w 127"/>
                    <a:gd name="T41" fmla="*/ 6 h 112"/>
                    <a:gd name="T42" fmla="*/ 93 w 127"/>
                    <a:gd name="T43" fmla="*/ 7 h 112"/>
                    <a:gd name="T44" fmla="*/ 102 w 127"/>
                    <a:gd name="T45" fmla="*/ 4 h 112"/>
                    <a:gd name="T46" fmla="*/ 111 w 127"/>
                    <a:gd name="T47" fmla="*/ 2 h 112"/>
                    <a:gd name="T48" fmla="*/ 127 w 127"/>
                    <a:gd name="T49" fmla="*/ 0 h 11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127" h="112">
                      <a:moveTo>
                        <a:pt x="127" y="0"/>
                      </a:moveTo>
                      <a:lnTo>
                        <a:pt x="116" y="13"/>
                      </a:lnTo>
                      <a:lnTo>
                        <a:pt x="109" y="31"/>
                      </a:lnTo>
                      <a:lnTo>
                        <a:pt x="111" y="49"/>
                      </a:lnTo>
                      <a:lnTo>
                        <a:pt x="95" y="64"/>
                      </a:lnTo>
                      <a:lnTo>
                        <a:pt x="73" y="79"/>
                      </a:lnTo>
                      <a:lnTo>
                        <a:pt x="59" y="93"/>
                      </a:lnTo>
                      <a:lnTo>
                        <a:pt x="43" y="104"/>
                      </a:lnTo>
                      <a:lnTo>
                        <a:pt x="34" y="112"/>
                      </a:lnTo>
                      <a:lnTo>
                        <a:pt x="28" y="106"/>
                      </a:lnTo>
                      <a:lnTo>
                        <a:pt x="21" y="97"/>
                      </a:lnTo>
                      <a:lnTo>
                        <a:pt x="10" y="90"/>
                      </a:lnTo>
                      <a:lnTo>
                        <a:pt x="0" y="88"/>
                      </a:lnTo>
                      <a:lnTo>
                        <a:pt x="0" y="79"/>
                      </a:lnTo>
                      <a:lnTo>
                        <a:pt x="10" y="68"/>
                      </a:lnTo>
                      <a:lnTo>
                        <a:pt x="26" y="64"/>
                      </a:lnTo>
                      <a:lnTo>
                        <a:pt x="35" y="55"/>
                      </a:lnTo>
                      <a:lnTo>
                        <a:pt x="37" y="38"/>
                      </a:lnTo>
                      <a:lnTo>
                        <a:pt x="44" y="24"/>
                      </a:lnTo>
                      <a:lnTo>
                        <a:pt x="66" y="15"/>
                      </a:lnTo>
                      <a:lnTo>
                        <a:pt x="82" y="6"/>
                      </a:lnTo>
                      <a:lnTo>
                        <a:pt x="93" y="7"/>
                      </a:lnTo>
                      <a:lnTo>
                        <a:pt x="102" y="4"/>
                      </a:lnTo>
                      <a:lnTo>
                        <a:pt x="111" y="2"/>
                      </a:lnTo>
                      <a:lnTo>
                        <a:pt x="127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503" name="Freeform 513"/>
                <p:cNvSpPr>
                  <a:spLocks/>
                </p:cNvSpPr>
                <p:nvPr/>
              </p:nvSpPr>
              <p:spPr bwMode="auto">
                <a:xfrm>
                  <a:off x="3177" y="2893"/>
                  <a:ext cx="127" cy="112"/>
                </a:xfrm>
                <a:custGeom>
                  <a:avLst/>
                  <a:gdLst>
                    <a:gd name="T0" fmla="*/ 127 w 127"/>
                    <a:gd name="T1" fmla="*/ 0 h 112"/>
                    <a:gd name="T2" fmla="*/ 116 w 127"/>
                    <a:gd name="T3" fmla="*/ 13 h 112"/>
                    <a:gd name="T4" fmla="*/ 109 w 127"/>
                    <a:gd name="T5" fmla="*/ 31 h 112"/>
                    <a:gd name="T6" fmla="*/ 111 w 127"/>
                    <a:gd name="T7" fmla="*/ 49 h 112"/>
                    <a:gd name="T8" fmla="*/ 95 w 127"/>
                    <a:gd name="T9" fmla="*/ 64 h 112"/>
                    <a:gd name="T10" fmla="*/ 73 w 127"/>
                    <a:gd name="T11" fmla="*/ 79 h 112"/>
                    <a:gd name="T12" fmla="*/ 59 w 127"/>
                    <a:gd name="T13" fmla="*/ 93 h 112"/>
                    <a:gd name="T14" fmla="*/ 43 w 127"/>
                    <a:gd name="T15" fmla="*/ 104 h 112"/>
                    <a:gd name="T16" fmla="*/ 34 w 127"/>
                    <a:gd name="T17" fmla="*/ 112 h 112"/>
                    <a:gd name="T18" fmla="*/ 28 w 127"/>
                    <a:gd name="T19" fmla="*/ 106 h 112"/>
                    <a:gd name="T20" fmla="*/ 21 w 127"/>
                    <a:gd name="T21" fmla="*/ 97 h 112"/>
                    <a:gd name="T22" fmla="*/ 10 w 127"/>
                    <a:gd name="T23" fmla="*/ 90 h 112"/>
                    <a:gd name="T24" fmla="*/ 0 w 127"/>
                    <a:gd name="T25" fmla="*/ 88 h 112"/>
                    <a:gd name="T26" fmla="*/ 0 w 127"/>
                    <a:gd name="T27" fmla="*/ 79 h 112"/>
                    <a:gd name="T28" fmla="*/ 10 w 127"/>
                    <a:gd name="T29" fmla="*/ 68 h 112"/>
                    <a:gd name="T30" fmla="*/ 26 w 127"/>
                    <a:gd name="T31" fmla="*/ 64 h 112"/>
                    <a:gd name="T32" fmla="*/ 35 w 127"/>
                    <a:gd name="T33" fmla="*/ 55 h 112"/>
                    <a:gd name="T34" fmla="*/ 37 w 127"/>
                    <a:gd name="T35" fmla="*/ 38 h 112"/>
                    <a:gd name="T36" fmla="*/ 44 w 127"/>
                    <a:gd name="T37" fmla="*/ 24 h 112"/>
                    <a:gd name="T38" fmla="*/ 66 w 127"/>
                    <a:gd name="T39" fmla="*/ 15 h 112"/>
                    <a:gd name="T40" fmla="*/ 82 w 127"/>
                    <a:gd name="T41" fmla="*/ 6 h 112"/>
                    <a:gd name="T42" fmla="*/ 93 w 127"/>
                    <a:gd name="T43" fmla="*/ 7 h 112"/>
                    <a:gd name="T44" fmla="*/ 102 w 127"/>
                    <a:gd name="T45" fmla="*/ 4 h 112"/>
                    <a:gd name="T46" fmla="*/ 111 w 127"/>
                    <a:gd name="T47" fmla="*/ 2 h 112"/>
                    <a:gd name="T48" fmla="*/ 127 w 127"/>
                    <a:gd name="T49" fmla="*/ 0 h 11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127" h="112">
                      <a:moveTo>
                        <a:pt x="127" y="0"/>
                      </a:moveTo>
                      <a:lnTo>
                        <a:pt x="116" y="13"/>
                      </a:lnTo>
                      <a:lnTo>
                        <a:pt x="109" y="31"/>
                      </a:lnTo>
                      <a:lnTo>
                        <a:pt x="111" y="49"/>
                      </a:lnTo>
                      <a:lnTo>
                        <a:pt x="95" y="64"/>
                      </a:lnTo>
                      <a:lnTo>
                        <a:pt x="73" y="79"/>
                      </a:lnTo>
                      <a:lnTo>
                        <a:pt x="59" y="93"/>
                      </a:lnTo>
                      <a:lnTo>
                        <a:pt x="43" y="104"/>
                      </a:lnTo>
                      <a:lnTo>
                        <a:pt x="34" y="112"/>
                      </a:lnTo>
                      <a:lnTo>
                        <a:pt x="28" y="106"/>
                      </a:lnTo>
                      <a:lnTo>
                        <a:pt x="21" y="97"/>
                      </a:lnTo>
                      <a:lnTo>
                        <a:pt x="10" y="90"/>
                      </a:lnTo>
                      <a:lnTo>
                        <a:pt x="0" y="88"/>
                      </a:lnTo>
                      <a:lnTo>
                        <a:pt x="0" y="79"/>
                      </a:lnTo>
                      <a:lnTo>
                        <a:pt x="10" y="68"/>
                      </a:lnTo>
                      <a:lnTo>
                        <a:pt x="26" y="64"/>
                      </a:lnTo>
                      <a:lnTo>
                        <a:pt x="35" y="55"/>
                      </a:lnTo>
                      <a:lnTo>
                        <a:pt x="37" y="38"/>
                      </a:lnTo>
                      <a:lnTo>
                        <a:pt x="44" y="24"/>
                      </a:lnTo>
                      <a:lnTo>
                        <a:pt x="66" y="15"/>
                      </a:lnTo>
                      <a:lnTo>
                        <a:pt x="82" y="6"/>
                      </a:lnTo>
                      <a:lnTo>
                        <a:pt x="93" y="7"/>
                      </a:lnTo>
                      <a:lnTo>
                        <a:pt x="102" y="4"/>
                      </a:lnTo>
                      <a:lnTo>
                        <a:pt x="111" y="2"/>
                      </a:lnTo>
                      <a:lnTo>
                        <a:pt x="127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504" name="Freeform 514"/>
                <p:cNvSpPr>
                  <a:spLocks/>
                </p:cNvSpPr>
                <p:nvPr/>
              </p:nvSpPr>
              <p:spPr bwMode="auto">
                <a:xfrm>
                  <a:off x="3347" y="2652"/>
                  <a:ext cx="121" cy="195"/>
                </a:xfrm>
                <a:custGeom>
                  <a:avLst/>
                  <a:gdLst>
                    <a:gd name="T0" fmla="*/ 112 w 121"/>
                    <a:gd name="T1" fmla="*/ 0 h 195"/>
                    <a:gd name="T2" fmla="*/ 121 w 121"/>
                    <a:gd name="T3" fmla="*/ 16 h 195"/>
                    <a:gd name="T4" fmla="*/ 117 w 121"/>
                    <a:gd name="T5" fmla="*/ 40 h 195"/>
                    <a:gd name="T6" fmla="*/ 110 w 121"/>
                    <a:gd name="T7" fmla="*/ 66 h 195"/>
                    <a:gd name="T8" fmla="*/ 104 w 121"/>
                    <a:gd name="T9" fmla="*/ 93 h 195"/>
                    <a:gd name="T10" fmla="*/ 103 w 121"/>
                    <a:gd name="T11" fmla="*/ 113 h 195"/>
                    <a:gd name="T12" fmla="*/ 87 w 121"/>
                    <a:gd name="T13" fmla="*/ 133 h 195"/>
                    <a:gd name="T14" fmla="*/ 65 w 121"/>
                    <a:gd name="T15" fmla="*/ 150 h 195"/>
                    <a:gd name="T16" fmla="*/ 47 w 121"/>
                    <a:gd name="T17" fmla="*/ 162 h 195"/>
                    <a:gd name="T18" fmla="*/ 40 w 121"/>
                    <a:gd name="T19" fmla="*/ 172 h 195"/>
                    <a:gd name="T20" fmla="*/ 24 w 121"/>
                    <a:gd name="T21" fmla="*/ 186 h 195"/>
                    <a:gd name="T22" fmla="*/ 11 w 121"/>
                    <a:gd name="T23" fmla="*/ 195 h 195"/>
                    <a:gd name="T24" fmla="*/ 0 w 121"/>
                    <a:gd name="T25" fmla="*/ 188 h 195"/>
                    <a:gd name="T26" fmla="*/ 0 w 121"/>
                    <a:gd name="T27" fmla="*/ 168 h 195"/>
                    <a:gd name="T28" fmla="*/ 15 w 121"/>
                    <a:gd name="T29" fmla="*/ 144 h 195"/>
                    <a:gd name="T30" fmla="*/ 34 w 121"/>
                    <a:gd name="T31" fmla="*/ 119 h 195"/>
                    <a:gd name="T32" fmla="*/ 51 w 121"/>
                    <a:gd name="T33" fmla="*/ 93 h 195"/>
                    <a:gd name="T34" fmla="*/ 63 w 121"/>
                    <a:gd name="T35" fmla="*/ 71 h 195"/>
                    <a:gd name="T36" fmla="*/ 76 w 121"/>
                    <a:gd name="T37" fmla="*/ 40 h 195"/>
                    <a:gd name="T38" fmla="*/ 87 w 121"/>
                    <a:gd name="T39" fmla="*/ 22 h 195"/>
                    <a:gd name="T40" fmla="*/ 96 w 121"/>
                    <a:gd name="T41" fmla="*/ 9 h 195"/>
                    <a:gd name="T42" fmla="*/ 108 w 121"/>
                    <a:gd name="T43" fmla="*/ 2 h 195"/>
                    <a:gd name="T44" fmla="*/ 110 w 121"/>
                    <a:gd name="T45" fmla="*/ 3 h 195"/>
                    <a:gd name="T46" fmla="*/ 112 w 121"/>
                    <a:gd name="T47" fmla="*/ 0 h 195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121" h="195">
                      <a:moveTo>
                        <a:pt x="112" y="0"/>
                      </a:moveTo>
                      <a:lnTo>
                        <a:pt x="121" y="16"/>
                      </a:lnTo>
                      <a:lnTo>
                        <a:pt x="117" y="40"/>
                      </a:lnTo>
                      <a:lnTo>
                        <a:pt x="110" y="66"/>
                      </a:lnTo>
                      <a:lnTo>
                        <a:pt x="104" y="93"/>
                      </a:lnTo>
                      <a:lnTo>
                        <a:pt x="103" y="113"/>
                      </a:lnTo>
                      <a:lnTo>
                        <a:pt x="87" y="133"/>
                      </a:lnTo>
                      <a:lnTo>
                        <a:pt x="65" y="150"/>
                      </a:lnTo>
                      <a:lnTo>
                        <a:pt x="47" y="162"/>
                      </a:lnTo>
                      <a:lnTo>
                        <a:pt x="40" y="172"/>
                      </a:lnTo>
                      <a:lnTo>
                        <a:pt x="24" y="186"/>
                      </a:lnTo>
                      <a:lnTo>
                        <a:pt x="11" y="195"/>
                      </a:lnTo>
                      <a:lnTo>
                        <a:pt x="0" y="188"/>
                      </a:lnTo>
                      <a:lnTo>
                        <a:pt x="0" y="168"/>
                      </a:lnTo>
                      <a:lnTo>
                        <a:pt x="15" y="144"/>
                      </a:lnTo>
                      <a:lnTo>
                        <a:pt x="34" y="119"/>
                      </a:lnTo>
                      <a:lnTo>
                        <a:pt x="51" y="93"/>
                      </a:lnTo>
                      <a:lnTo>
                        <a:pt x="63" y="71"/>
                      </a:lnTo>
                      <a:lnTo>
                        <a:pt x="76" y="40"/>
                      </a:lnTo>
                      <a:lnTo>
                        <a:pt x="87" y="22"/>
                      </a:lnTo>
                      <a:lnTo>
                        <a:pt x="96" y="9"/>
                      </a:lnTo>
                      <a:lnTo>
                        <a:pt x="108" y="2"/>
                      </a:lnTo>
                      <a:lnTo>
                        <a:pt x="110" y="3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505" name="Freeform 515"/>
                <p:cNvSpPr>
                  <a:spLocks/>
                </p:cNvSpPr>
                <p:nvPr/>
              </p:nvSpPr>
              <p:spPr bwMode="auto">
                <a:xfrm>
                  <a:off x="3347" y="2652"/>
                  <a:ext cx="121" cy="195"/>
                </a:xfrm>
                <a:custGeom>
                  <a:avLst/>
                  <a:gdLst>
                    <a:gd name="T0" fmla="*/ 112 w 121"/>
                    <a:gd name="T1" fmla="*/ 0 h 195"/>
                    <a:gd name="T2" fmla="*/ 121 w 121"/>
                    <a:gd name="T3" fmla="*/ 16 h 195"/>
                    <a:gd name="T4" fmla="*/ 117 w 121"/>
                    <a:gd name="T5" fmla="*/ 40 h 195"/>
                    <a:gd name="T6" fmla="*/ 110 w 121"/>
                    <a:gd name="T7" fmla="*/ 66 h 195"/>
                    <a:gd name="T8" fmla="*/ 104 w 121"/>
                    <a:gd name="T9" fmla="*/ 93 h 195"/>
                    <a:gd name="T10" fmla="*/ 103 w 121"/>
                    <a:gd name="T11" fmla="*/ 113 h 195"/>
                    <a:gd name="T12" fmla="*/ 87 w 121"/>
                    <a:gd name="T13" fmla="*/ 133 h 195"/>
                    <a:gd name="T14" fmla="*/ 65 w 121"/>
                    <a:gd name="T15" fmla="*/ 150 h 195"/>
                    <a:gd name="T16" fmla="*/ 47 w 121"/>
                    <a:gd name="T17" fmla="*/ 162 h 195"/>
                    <a:gd name="T18" fmla="*/ 40 w 121"/>
                    <a:gd name="T19" fmla="*/ 172 h 195"/>
                    <a:gd name="T20" fmla="*/ 24 w 121"/>
                    <a:gd name="T21" fmla="*/ 186 h 195"/>
                    <a:gd name="T22" fmla="*/ 11 w 121"/>
                    <a:gd name="T23" fmla="*/ 195 h 195"/>
                    <a:gd name="T24" fmla="*/ 0 w 121"/>
                    <a:gd name="T25" fmla="*/ 188 h 195"/>
                    <a:gd name="T26" fmla="*/ 0 w 121"/>
                    <a:gd name="T27" fmla="*/ 168 h 195"/>
                    <a:gd name="T28" fmla="*/ 15 w 121"/>
                    <a:gd name="T29" fmla="*/ 144 h 195"/>
                    <a:gd name="T30" fmla="*/ 34 w 121"/>
                    <a:gd name="T31" fmla="*/ 119 h 195"/>
                    <a:gd name="T32" fmla="*/ 51 w 121"/>
                    <a:gd name="T33" fmla="*/ 93 h 195"/>
                    <a:gd name="T34" fmla="*/ 63 w 121"/>
                    <a:gd name="T35" fmla="*/ 71 h 195"/>
                    <a:gd name="T36" fmla="*/ 76 w 121"/>
                    <a:gd name="T37" fmla="*/ 40 h 195"/>
                    <a:gd name="T38" fmla="*/ 87 w 121"/>
                    <a:gd name="T39" fmla="*/ 22 h 195"/>
                    <a:gd name="T40" fmla="*/ 96 w 121"/>
                    <a:gd name="T41" fmla="*/ 9 h 195"/>
                    <a:gd name="T42" fmla="*/ 108 w 121"/>
                    <a:gd name="T43" fmla="*/ 2 h 195"/>
                    <a:gd name="T44" fmla="*/ 110 w 121"/>
                    <a:gd name="T45" fmla="*/ 3 h 195"/>
                    <a:gd name="T46" fmla="*/ 112 w 121"/>
                    <a:gd name="T47" fmla="*/ 0 h 195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121" h="195">
                      <a:moveTo>
                        <a:pt x="112" y="0"/>
                      </a:moveTo>
                      <a:lnTo>
                        <a:pt x="121" y="16"/>
                      </a:lnTo>
                      <a:lnTo>
                        <a:pt x="117" y="40"/>
                      </a:lnTo>
                      <a:lnTo>
                        <a:pt x="110" y="66"/>
                      </a:lnTo>
                      <a:lnTo>
                        <a:pt x="104" y="93"/>
                      </a:lnTo>
                      <a:lnTo>
                        <a:pt x="103" y="113"/>
                      </a:lnTo>
                      <a:lnTo>
                        <a:pt x="87" y="133"/>
                      </a:lnTo>
                      <a:lnTo>
                        <a:pt x="65" y="150"/>
                      </a:lnTo>
                      <a:lnTo>
                        <a:pt x="47" y="162"/>
                      </a:lnTo>
                      <a:lnTo>
                        <a:pt x="40" y="172"/>
                      </a:lnTo>
                      <a:lnTo>
                        <a:pt x="24" y="186"/>
                      </a:lnTo>
                      <a:lnTo>
                        <a:pt x="11" y="195"/>
                      </a:lnTo>
                      <a:lnTo>
                        <a:pt x="0" y="188"/>
                      </a:lnTo>
                      <a:lnTo>
                        <a:pt x="0" y="168"/>
                      </a:lnTo>
                      <a:lnTo>
                        <a:pt x="15" y="144"/>
                      </a:lnTo>
                      <a:lnTo>
                        <a:pt x="34" y="119"/>
                      </a:lnTo>
                      <a:lnTo>
                        <a:pt x="51" y="93"/>
                      </a:lnTo>
                      <a:lnTo>
                        <a:pt x="63" y="71"/>
                      </a:lnTo>
                      <a:lnTo>
                        <a:pt x="76" y="40"/>
                      </a:lnTo>
                      <a:lnTo>
                        <a:pt x="87" y="22"/>
                      </a:lnTo>
                      <a:lnTo>
                        <a:pt x="96" y="9"/>
                      </a:lnTo>
                      <a:lnTo>
                        <a:pt x="108" y="2"/>
                      </a:lnTo>
                      <a:lnTo>
                        <a:pt x="110" y="3"/>
                      </a:lnTo>
                      <a:lnTo>
                        <a:pt x="112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506" name="Freeform 516"/>
                <p:cNvSpPr>
                  <a:spLocks/>
                </p:cNvSpPr>
                <p:nvPr/>
              </p:nvSpPr>
              <p:spPr bwMode="auto">
                <a:xfrm>
                  <a:off x="2105" y="3487"/>
                  <a:ext cx="151" cy="92"/>
                </a:xfrm>
                <a:custGeom>
                  <a:avLst/>
                  <a:gdLst>
                    <a:gd name="T0" fmla="*/ 0 w 151"/>
                    <a:gd name="T1" fmla="*/ 92 h 92"/>
                    <a:gd name="T2" fmla="*/ 2 w 151"/>
                    <a:gd name="T3" fmla="*/ 84 h 92"/>
                    <a:gd name="T4" fmla="*/ 8 w 151"/>
                    <a:gd name="T5" fmla="*/ 68 h 92"/>
                    <a:gd name="T6" fmla="*/ 9 w 151"/>
                    <a:gd name="T7" fmla="*/ 46 h 92"/>
                    <a:gd name="T8" fmla="*/ 6 w 151"/>
                    <a:gd name="T9" fmla="*/ 33 h 92"/>
                    <a:gd name="T10" fmla="*/ 6 w 151"/>
                    <a:gd name="T11" fmla="*/ 20 h 92"/>
                    <a:gd name="T12" fmla="*/ 13 w 151"/>
                    <a:gd name="T13" fmla="*/ 7 h 92"/>
                    <a:gd name="T14" fmla="*/ 26 w 151"/>
                    <a:gd name="T15" fmla="*/ 2 h 92"/>
                    <a:gd name="T16" fmla="*/ 27 w 151"/>
                    <a:gd name="T17" fmla="*/ 0 h 92"/>
                    <a:gd name="T18" fmla="*/ 72 w 151"/>
                    <a:gd name="T19" fmla="*/ 9 h 92"/>
                    <a:gd name="T20" fmla="*/ 65 w 151"/>
                    <a:gd name="T21" fmla="*/ 11 h 92"/>
                    <a:gd name="T22" fmla="*/ 62 w 151"/>
                    <a:gd name="T23" fmla="*/ 13 h 92"/>
                    <a:gd name="T24" fmla="*/ 62 w 151"/>
                    <a:gd name="T25" fmla="*/ 22 h 92"/>
                    <a:gd name="T26" fmla="*/ 69 w 151"/>
                    <a:gd name="T27" fmla="*/ 31 h 92"/>
                    <a:gd name="T28" fmla="*/ 79 w 151"/>
                    <a:gd name="T29" fmla="*/ 37 h 92"/>
                    <a:gd name="T30" fmla="*/ 97 w 151"/>
                    <a:gd name="T31" fmla="*/ 37 h 92"/>
                    <a:gd name="T32" fmla="*/ 124 w 151"/>
                    <a:gd name="T33" fmla="*/ 42 h 92"/>
                    <a:gd name="T34" fmla="*/ 135 w 151"/>
                    <a:gd name="T35" fmla="*/ 60 h 92"/>
                    <a:gd name="T36" fmla="*/ 150 w 151"/>
                    <a:gd name="T37" fmla="*/ 88 h 92"/>
                    <a:gd name="T38" fmla="*/ 151 w 151"/>
                    <a:gd name="T39" fmla="*/ 92 h 92"/>
                    <a:gd name="T40" fmla="*/ 0 w 151"/>
                    <a:gd name="T41" fmla="*/ 92 h 92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51" h="92">
                      <a:moveTo>
                        <a:pt x="0" y="92"/>
                      </a:moveTo>
                      <a:lnTo>
                        <a:pt x="2" y="84"/>
                      </a:lnTo>
                      <a:lnTo>
                        <a:pt x="8" y="68"/>
                      </a:lnTo>
                      <a:lnTo>
                        <a:pt x="9" y="46"/>
                      </a:lnTo>
                      <a:lnTo>
                        <a:pt x="6" y="33"/>
                      </a:lnTo>
                      <a:lnTo>
                        <a:pt x="6" y="20"/>
                      </a:lnTo>
                      <a:lnTo>
                        <a:pt x="13" y="7"/>
                      </a:lnTo>
                      <a:lnTo>
                        <a:pt x="26" y="2"/>
                      </a:lnTo>
                      <a:lnTo>
                        <a:pt x="27" y="0"/>
                      </a:lnTo>
                      <a:lnTo>
                        <a:pt x="72" y="9"/>
                      </a:lnTo>
                      <a:lnTo>
                        <a:pt x="65" y="11"/>
                      </a:lnTo>
                      <a:lnTo>
                        <a:pt x="62" y="13"/>
                      </a:lnTo>
                      <a:lnTo>
                        <a:pt x="62" y="22"/>
                      </a:lnTo>
                      <a:lnTo>
                        <a:pt x="69" y="31"/>
                      </a:lnTo>
                      <a:lnTo>
                        <a:pt x="79" y="37"/>
                      </a:lnTo>
                      <a:lnTo>
                        <a:pt x="97" y="37"/>
                      </a:lnTo>
                      <a:lnTo>
                        <a:pt x="124" y="42"/>
                      </a:lnTo>
                      <a:lnTo>
                        <a:pt x="135" y="60"/>
                      </a:lnTo>
                      <a:lnTo>
                        <a:pt x="150" y="88"/>
                      </a:lnTo>
                      <a:lnTo>
                        <a:pt x="151" y="92"/>
                      </a:lnTo>
                      <a:lnTo>
                        <a:pt x="0" y="92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507" name="Freeform 517"/>
                <p:cNvSpPr>
                  <a:spLocks/>
                </p:cNvSpPr>
                <p:nvPr/>
              </p:nvSpPr>
              <p:spPr bwMode="auto">
                <a:xfrm>
                  <a:off x="2105" y="3487"/>
                  <a:ext cx="151" cy="92"/>
                </a:xfrm>
                <a:custGeom>
                  <a:avLst/>
                  <a:gdLst>
                    <a:gd name="T0" fmla="*/ 0 w 151"/>
                    <a:gd name="T1" fmla="*/ 92 h 92"/>
                    <a:gd name="T2" fmla="*/ 2 w 151"/>
                    <a:gd name="T3" fmla="*/ 84 h 92"/>
                    <a:gd name="T4" fmla="*/ 8 w 151"/>
                    <a:gd name="T5" fmla="*/ 68 h 92"/>
                    <a:gd name="T6" fmla="*/ 9 w 151"/>
                    <a:gd name="T7" fmla="*/ 46 h 92"/>
                    <a:gd name="T8" fmla="*/ 6 w 151"/>
                    <a:gd name="T9" fmla="*/ 33 h 92"/>
                    <a:gd name="T10" fmla="*/ 6 w 151"/>
                    <a:gd name="T11" fmla="*/ 20 h 92"/>
                    <a:gd name="T12" fmla="*/ 13 w 151"/>
                    <a:gd name="T13" fmla="*/ 7 h 92"/>
                    <a:gd name="T14" fmla="*/ 26 w 151"/>
                    <a:gd name="T15" fmla="*/ 2 h 92"/>
                    <a:gd name="T16" fmla="*/ 27 w 151"/>
                    <a:gd name="T17" fmla="*/ 0 h 92"/>
                    <a:gd name="T18" fmla="*/ 72 w 151"/>
                    <a:gd name="T19" fmla="*/ 9 h 92"/>
                    <a:gd name="T20" fmla="*/ 65 w 151"/>
                    <a:gd name="T21" fmla="*/ 11 h 92"/>
                    <a:gd name="T22" fmla="*/ 62 w 151"/>
                    <a:gd name="T23" fmla="*/ 13 h 92"/>
                    <a:gd name="T24" fmla="*/ 62 w 151"/>
                    <a:gd name="T25" fmla="*/ 22 h 92"/>
                    <a:gd name="T26" fmla="*/ 69 w 151"/>
                    <a:gd name="T27" fmla="*/ 31 h 92"/>
                    <a:gd name="T28" fmla="*/ 79 w 151"/>
                    <a:gd name="T29" fmla="*/ 37 h 92"/>
                    <a:gd name="T30" fmla="*/ 97 w 151"/>
                    <a:gd name="T31" fmla="*/ 37 h 92"/>
                    <a:gd name="T32" fmla="*/ 124 w 151"/>
                    <a:gd name="T33" fmla="*/ 42 h 92"/>
                    <a:gd name="T34" fmla="*/ 135 w 151"/>
                    <a:gd name="T35" fmla="*/ 60 h 92"/>
                    <a:gd name="T36" fmla="*/ 150 w 151"/>
                    <a:gd name="T37" fmla="*/ 88 h 92"/>
                    <a:gd name="T38" fmla="*/ 151 w 151"/>
                    <a:gd name="T39" fmla="*/ 92 h 92"/>
                    <a:gd name="T40" fmla="*/ 0 w 151"/>
                    <a:gd name="T41" fmla="*/ 92 h 92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51" h="92">
                      <a:moveTo>
                        <a:pt x="0" y="92"/>
                      </a:moveTo>
                      <a:lnTo>
                        <a:pt x="2" y="84"/>
                      </a:lnTo>
                      <a:lnTo>
                        <a:pt x="8" y="68"/>
                      </a:lnTo>
                      <a:lnTo>
                        <a:pt x="9" y="46"/>
                      </a:lnTo>
                      <a:lnTo>
                        <a:pt x="6" y="33"/>
                      </a:lnTo>
                      <a:lnTo>
                        <a:pt x="6" y="20"/>
                      </a:lnTo>
                      <a:lnTo>
                        <a:pt x="13" y="7"/>
                      </a:lnTo>
                      <a:lnTo>
                        <a:pt x="26" y="2"/>
                      </a:lnTo>
                      <a:lnTo>
                        <a:pt x="27" y="0"/>
                      </a:lnTo>
                      <a:lnTo>
                        <a:pt x="72" y="9"/>
                      </a:lnTo>
                      <a:lnTo>
                        <a:pt x="65" y="11"/>
                      </a:lnTo>
                      <a:lnTo>
                        <a:pt x="62" y="13"/>
                      </a:lnTo>
                      <a:lnTo>
                        <a:pt x="62" y="22"/>
                      </a:lnTo>
                      <a:lnTo>
                        <a:pt x="69" y="31"/>
                      </a:lnTo>
                      <a:lnTo>
                        <a:pt x="79" y="37"/>
                      </a:lnTo>
                      <a:lnTo>
                        <a:pt x="97" y="37"/>
                      </a:lnTo>
                      <a:lnTo>
                        <a:pt x="124" y="42"/>
                      </a:lnTo>
                      <a:lnTo>
                        <a:pt x="135" y="60"/>
                      </a:lnTo>
                      <a:lnTo>
                        <a:pt x="150" y="88"/>
                      </a:lnTo>
                      <a:lnTo>
                        <a:pt x="151" y="92"/>
                      </a:lnTo>
                      <a:lnTo>
                        <a:pt x="0" y="9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508" name="Freeform 518"/>
                <p:cNvSpPr>
                  <a:spLocks/>
                </p:cNvSpPr>
                <p:nvPr/>
              </p:nvSpPr>
              <p:spPr bwMode="auto">
                <a:xfrm>
                  <a:off x="1043" y="2986"/>
                  <a:ext cx="829" cy="413"/>
                </a:xfrm>
                <a:custGeom>
                  <a:avLst/>
                  <a:gdLst>
                    <a:gd name="T0" fmla="*/ 40 w 829"/>
                    <a:gd name="T1" fmla="*/ 24 h 413"/>
                    <a:gd name="T2" fmla="*/ 49 w 829"/>
                    <a:gd name="T3" fmla="*/ 53 h 413"/>
                    <a:gd name="T4" fmla="*/ 51 w 829"/>
                    <a:gd name="T5" fmla="*/ 93 h 413"/>
                    <a:gd name="T6" fmla="*/ 99 w 829"/>
                    <a:gd name="T7" fmla="*/ 156 h 413"/>
                    <a:gd name="T8" fmla="*/ 140 w 829"/>
                    <a:gd name="T9" fmla="*/ 249 h 413"/>
                    <a:gd name="T10" fmla="*/ 194 w 829"/>
                    <a:gd name="T11" fmla="*/ 267 h 413"/>
                    <a:gd name="T12" fmla="*/ 248 w 829"/>
                    <a:gd name="T13" fmla="*/ 291 h 413"/>
                    <a:gd name="T14" fmla="*/ 275 w 829"/>
                    <a:gd name="T15" fmla="*/ 320 h 413"/>
                    <a:gd name="T16" fmla="*/ 198 w 829"/>
                    <a:gd name="T17" fmla="*/ 346 h 413"/>
                    <a:gd name="T18" fmla="*/ 126 w 829"/>
                    <a:gd name="T19" fmla="*/ 335 h 413"/>
                    <a:gd name="T20" fmla="*/ 106 w 829"/>
                    <a:gd name="T21" fmla="*/ 304 h 413"/>
                    <a:gd name="T22" fmla="*/ 76 w 829"/>
                    <a:gd name="T23" fmla="*/ 287 h 413"/>
                    <a:gd name="T24" fmla="*/ 70 w 829"/>
                    <a:gd name="T25" fmla="*/ 366 h 413"/>
                    <a:gd name="T26" fmla="*/ 87 w 829"/>
                    <a:gd name="T27" fmla="*/ 381 h 413"/>
                    <a:gd name="T28" fmla="*/ 157 w 829"/>
                    <a:gd name="T29" fmla="*/ 364 h 413"/>
                    <a:gd name="T30" fmla="*/ 229 w 829"/>
                    <a:gd name="T31" fmla="*/ 390 h 413"/>
                    <a:gd name="T32" fmla="*/ 290 w 829"/>
                    <a:gd name="T33" fmla="*/ 413 h 413"/>
                    <a:gd name="T34" fmla="*/ 383 w 829"/>
                    <a:gd name="T35" fmla="*/ 384 h 413"/>
                    <a:gd name="T36" fmla="*/ 450 w 829"/>
                    <a:gd name="T37" fmla="*/ 348 h 413"/>
                    <a:gd name="T38" fmla="*/ 512 w 829"/>
                    <a:gd name="T39" fmla="*/ 351 h 413"/>
                    <a:gd name="T40" fmla="*/ 581 w 829"/>
                    <a:gd name="T41" fmla="*/ 353 h 413"/>
                    <a:gd name="T42" fmla="*/ 629 w 829"/>
                    <a:gd name="T43" fmla="*/ 337 h 413"/>
                    <a:gd name="T44" fmla="*/ 618 w 829"/>
                    <a:gd name="T45" fmla="*/ 307 h 413"/>
                    <a:gd name="T46" fmla="*/ 660 w 829"/>
                    <a:gd name="T47" fmla="*/ 293 h 413"/>
                    <a:gd name="T48" fmla="*/ 699 w 829"/>
                    <a:gd name="T49" fmla="*/ 326 h 413"/>
                    <a:gd name="T50" fmla="*/ 750 w 829"/>
                    <a:gd name="T51" fmla="*/ 311 h 413"/>
                    <a:gd name="T52" fmla="*/ 807 w 829"/>
                    <a:gd name="T53" fmla="*/ 306 h 413"/>
                    <a:gd name="T54" fmla="*/ 829 w 829"/>
                    <a:gd name="T55" fmla="*/ 247 h 413"/>
                    <a:gd name="T56" fmla="*/ 757 w 829"/>
                    <a:gd name="T57" fmla="*/ 242 h 413"/>
                    <a:gd name="T58" fmla="*/ 716 w 829"/>
                    <a:gd name="T59" fmla="*/ 278 h 413"/>
                    <a:gd name="T60" fmla="*/ 638 w 829"/>
                    <a:gd name="T61" fmla="*/ 258 h 413"/>
                    <a:gd name="T62" fmla="*/ 575 w 829"/>
                    <a:gd name="T63" fmla="*/ 313 h 413"/>
                    <a:gd name="T64" fmla="*/ 505 w 829"/>
                    <a:gd name="T65" fmla="*/ 304 h 413"/>
                    <a:gd name="T66" fmla="*/ 433 w 829"/>
                    <a:gd name="T67" fmla="*/ 276 h 413"/>
                    <a:gd name="T68" fmla="*/ 335 w 829"/>
                    <a:gd name="T69" fmla="*/ 264 h 413"/>
                    <a:gd name="T70" fmla="*/ 297 w 829"/>
                    <a:gd name="T71" fmla="*/ 214 h 413"/>
                    <a:gd name="T72" fmla="*/ 356 w 829"/>
                    <a:gd name="T73" fmla="*/ 192 h 413"/>
                    <a:gd name="T74" fmla="*/ 453 w 829"/>
                    <a:gd name="T75" fmla="*/ 200 h 413"/>
                    <a:gd name="T76" fmla="*/ 432 w 829"/>
                    <a:gd name="T77" fmla="*/ 172 h 413"/>
                    <a:gd name="T78" fmla="*/ 354 w 829"/>
                    <a:gd name="T79" fmla="*/ 137 h 413"/>
                    <a:gd name="T80" fmla="*/ 291 w 829"/>
                    <a:gd name="T81" fmla="*/ 126 h 413"/>
                    <a:gd name="T82" fmla="*/ 282 w 829"/>
                    <a:gd name="T83" fmla="*/ 172 h 413"/>
                    <a:gd name="T84" fmla="*/ 255 w 829"/>
                    <a:gd name="T85" fmla="*/ 192 h 413"/>
                    <a:gd name="T86" fmla="*/ 241 w 829"/>
                    <a:gd name="T87" fmla="*/ 128 h 413"/>
                    <a:gd name="T88" fmla="*/ 185 w 829"/>
                    <a:gd name="T89" fmla="*/ 59 h 413"/>
                    <a:gd name="T90" fmla="*/ 239 w 829"/>
                    <a:gd name="T91" fmla="*/ 40 h 413"/>
                    <a:gd name="T92" fmla="*/ 237 w 829"/>
                    <a:gd name="T93" fmla="*/ 0 h 413"/>
                    <a:gd name="T94" fmla="*/ 166 w 829"/>
                    <a:gd name="T95" fmla="*/ 13 h 413"/>
                    <a:gd name="T96" fmla="*/ 65 w 829"/>
                    <a:gd name="T97" fmla="*/ 2 h 41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829" h="413">
                      <a:moveTo>
                        <a:pt x="9" y="33"/>
                      </a:moveTo>
                      <a:lnTo>
                        <a:pt x="22" y="26"/>
                      </a:lnTo>
                      <a:lnTo>
                        <a:pt x="40" y="24"/>
                      </a:lnTo>
                      <a:lnTo>
                        <a:pt x="51" y="26"/>
                      </a:lnTo>
                      <a:lnTo>
                        <a:pt x="52" y="39"/>
                      </a:lnTo>
                      <a:lnTo>
                        <a:pt x="49" y="53"/>
                      </a:lnTo>
                      <a:lnTo>
                        <a:pt x="47" y="64"/>
                      </a:lnTo>
                      <a:lnTo>
                        <a:pt x="47" y="81"/>
                      </a:lnTo>
                      <a:lnTo>
                        <a:pt x="51" y="93"/>
                      </a:lnTo>
                      <a:lnTo>
                        <a:pt x="60" y="106"/>
                      </a:lnTo>
                      <a:lnTo>
                        <a:pt x="81" y="130"/>
                      </a:lnTo>
                      <a:lnTo>
                        <a:pt x="99" y="156"/>
                      </a:lnTo>
                      <a:lnTo>
                        <a:pt x="113" y="174"/>
                      </a:lnTo>
                      <a:lnTo>
                        <a:pt x="126" y="207"/>
                      </a:lnTo>
                      <a:lnTo>
                        <a:pt x="140" y="249"/>
                      </a:lnTo>
                      <a:lnTo>
                        <a:pt x="151" y="254"/>
                      </a:lnTo>
                      <a:lnTo>
                        <a:pt x="175" y="262"/>
                      </a:lnTo>
                      <a:lnTo>
                        <a:pt x="194" y="267"/>
                      </a:lnTo>
                      <a:lnTo>
                        <a:pt x="216" y="274"/>
                      </a:lnTo>
                      <a:lnTo>
                        <a:pt x="234" y="285"/>
                      </a:lnTo>
                      <a:lnTo>
                        <a:pt x="248" y="291"/>
                      </a:lnTo>
                      <a:lnTo>
                        <a:pt x="266" y="304"/>
                      </a:lnTo>
                      <a:lnTo>
                        <a:pt x="275" y="311"/>
                      </a:lnTo>
                      <a:lnTo>
                        <a:pt x="275" y="320"/>
                      </a:lnTo>
                      <a:lnTo>
                        <a:pt x="263" y="331"/>
                      </a:lnTo>
                      <a:lnTo>
                        <a:pt x="230" y="337"/>
                      </a:lnTo>
                      <a:lnTo>
                        <a:pt x="198" y="346"/>
                      </a:lnTo>
                      <a:lnTo>
                        <a:pt x="173" y="346"/>
                      </a:lnTo>
                      <a:lnTo>
                        <a:pt x="140" y="344"/>
                      </a:lnTo>
                      <a:lnTo>
                        <a:pt x="126" y="335"/>
                      </a:lnTo>
                      <a:lnTo>
                        <a:pt x="115" y="329"/>
                      </a:lnTo>
                      <a:lnTo>
                        <a:pt x="108" y="315"/>
                      </a:lnTo>
                      <a:lnTo>
                        <a:pt x="106" y="304"/>
                      </a:lnTo>
                      <a:lnTo>
                        <a:pt x="108" y="278"/>
                      </a:lnTo>
                      <a:lnTo>
                        <a:pt x="90" y="282"/>
                      </a:lnTo>
                      <a:lnTo>
                        <a:pt x="76" y="287"/>
                      </a:lnTo>
                      <a:lnTo>
                        <a:pt x="61" y="315"/>
                      </a:lnTo>
                      <a:lnTo>
                        <a:pt x="61" y="337"/>
                      </a:lnTo>
                      <a:lnTo>
                        <a:pt x="70" y="366"/>
                      </a:lnTo>
                      <a:lnTo>
                        <a:pt x="67" y="395"/>
                      </a:lnTo>
                      <a:lnTo>
                        <a:pt x="76" y="388"/>
                      </a:lnTo>
                      <a:lnTo>
                        <a:pt x="87" y="381"/>
                      </a:lnTo>
                      <a:lnTo>
                        <a:pt x="108" y="368"/>
                      </a:lnTo>
                      <a:lnTo>
                        <a:pt x="128" y="364"/>
                      </a:lnTo>
                      <a:lnTo>
                        <a:pt x="157" y="364"/>
                      </a:lnTo>
                      <a:lnTo>
                        <a:pt x="176" y="366"/>
                      </a:lnTo>
                      <a:lnTo>
                        <a:pt x="203" y="373"/>
                      </a:lnTo>
                      <a:lnTo>
                        <a:pt x="229" y="390"/>
                      </a:lnTo>
                      <a:lnTo>
                        <a:pt x="241" y="397"/>
                      </a:lnTo>
                      <a:lnTo>
                        <a:pt x="266" y="410"/>
                      </a:lnTo>
                      <a:lnTo>
                        <a:pt x="290" y="413"/>
                      </a:lnTo>
                      <a:lnTo>
                        <a:pt x="329" y="402"/>
                      </a:lnTo>
                      <a:lnTo>
                        <a:pt x="361" y="390"/>
                      </a:lnTo>
                      <a:lnTo>
                        <a:pt x="383" y="384"/>
                      </a:lnTo>
                      <a:lnTo>
                        <a:pt x="403" y="362"/>
                      </a:lnTo>
                      <a:lnTo>
                        <a:pt x="419" y="349"/>
                      </a:lnTo>
                      <a:lnTo>
                        <a:pt x="450" y="348"/>
                      </a:lnTo>
                      <a:lnTo>
                        <a:pt x="464" y="349"/>
                      </a:lnTo>
                      <a:lnTo>
                        <a:pt x="484" y="349"/>
                      </a:lnTo>
                      <a:lnTo>
                        <a:pt x="512" y="351"/>
                      </a:lnTo>
                      <a:lnTo>
                        <a:pt x="534" y="351"/>
                      </a:lnTo>
                      <a:lnTo>
                        <a:pt x="557" y="353"/>
                      </a:lnTo>
                      <a:lnTo>
                        <a:pt x="581" y="353"/>
                      </a:lnTo>
                      <a:lnTo>
                        <a:pt x="606" y="351"/>
                      </a:lnTo>
                      <a:lnTo>
                        <a:pt x="622" y="344"/>
                      </a:lnTo>
                      <a:lnTo>
                        <a:pt x="629" y="337"/>
                      </a:lnTo>
                      <a:lnTo>
                        <a:pt x="626" y="324"/>
                      </a:lnTo>
                      <a:lnTo>
                        <a:pt x="608" y="320"/>
                      </a:lnTo>
                      <a:lnTo>
                        <a:pt x="618" y="307"/>
                      </a:lnTo>
                      <a:lnTo>
                        <a:pt x="633" y="300"/>
                      </a:lnTo>
                      <a:lnTo>
                        <a:pt x="640" y="295"/>
                      </a:lnTo>
                      <a:lnTo>
                        <a:pt x="660" y="293"/>
                      </a:lnTo>
                      <a:lnTo>
                        <a:pt x="672" y="300"/>
                      </a:lnTo>
                      <a:lnTo>
                        <a:pt x="683" y="311"/>
                      </a:lnTo>
                      <a:lnTo>
                        <a:pt x="699" y="326"/>
                      </a:lnTo>
                      <a:lnTo>
                        <a:pt x="710" y="324"/>
                      </a:lnTo>
                      <a:lnTo>
                        <a:pt x="734" y="318"/>
                      </a:lnTo>
                      <a:lnTo>
                        <a:pt x="750" y="311"/>
                      </a:lnTo>
                      <a:lnTo>
                        <a:pt x="764" y="309"/>
                      </a:lnTo>
                      <a:lnTo>
                        <a:pt x="791" y="307"/>
                      </a:lnTo>
                      <a:lnTo>
                        <a:pt x="807" y="306"/>
                      </a:lnTo>
                      <a:lnTo>
                        <a:pt x="811" y="289"/>
                      </a:lnTo>
                      <a:lnTo>
                        <a:pt x="825" y="265"/>
                      </a:lnTo>
                      <a:lnTo>
                        <a:pt x="829" y="247"/>
                      </a:lnTo>
                      <a:lnTo>
                        <a:pt x="805" y="243"/>
                      </a:lnTo>
                      <a:lnTo>
                        <a:pt x="782" y="236"/>
                      </a:lnTo>
                      <a:lnTo>
                        <a:pt x="757" y="242"/>
                      </a:lnTo>
                      <a:lnTo>
                        <a:pt x="748" y="262"/>
                      </a:lnTo>
                      <a:lnTo>
                        <a:pt x="735" y="278"/>
                      </a:lnTo>
                      <a:lnTo>
                        <a:pt x="716" y="278"/>
                      </a:lnTo>
                      <a:lnTo>
                        <a:pt x="689" y="267"/>
                      </a:lnTo>
                      <a:lnTo>
                        <a:pt x="667" y="264"/>
                      </a:lnTo>
                      <a:lnTo>
                        <a:pt x="638" y="258"/>
                      </a:lnTo>
                      <a:lnTo>
                        <a:pt x="615" y="264"/>
                      </a:lnTo>
                      <a:lnTo>
                        <a:pt x="590" y="315"/>
                      </a:lnTo>
                      <a:lnTo>
                        <a:pt x="575" y="313"/>
                      </a:lnTo>
                      <a:lnTo>
                        <a:pt x="556" y="306"/>
                      </a:lnTo>
                      <a:lnTo>
                        <a:pt x="525" y="306"/>
                      </a:lnTo>
                      <a:lnTo>
                        <a:pt x="505" y="304"/>
                      </a:lnTo>
                      <a:lnTo>
                        <a:pt x="477" y="293"/>
                      </a:lnTo>
                      <a:lnTo>
                        <a:pt x="462" y="284"/>
                      </a:lnTo>
                      <a:lnTo>
                        <a:pt x="433" y="276"/>
                      </a:lnTo>
                      <a:lnTo>
                        <a:pt x="403" y="269"/>
                      </a:lnTo>
                      <a:lnTo>
                        <a:pt x="365" y="260"/>
                      </a:lnTo>
                      <a:lnTo>
                        <a:pt x="335" y="264"/>
                      </a:lnTo>
                      <a:lnTo>
                        <a:pt x="300" y="260"/>
                      </a:lnTo>
                      <a:lnTo>
                        <a:pt x="295" y="242"/>
                      </a:lnTo>
                      <a:lnTo>
                        <a:pt x="297" y="214"/>
                      </a:lnTo>
                      <a:lnTo>
                        <a:pt x="311" y="205"/>
                      </a:lnTo>
                      <a:lnTo>
                        <a:pt x="335" y="198"/>
                      </a:lnTo>
                      <a:lnTo>
                        <a:pt x="356" y="192"/>
                      </a:lnTo>
                      <a:lnTo>
                        <a:pt x="392" y="196"/>
                      </a:lnTo>
                      <a:lnTo>
                        <a:pt x="426" y="200"/>
                      </a:lnTo>
                      <a:lnTo>
                        <a:pt x="453" y="200"/>
                      </a:lnTo>
                      <a:lnTo>
                        <a:pt x="478" y="192"/>
                      </a:lnTo>
                      <a:lnTo>
                        <a:pt x="457" y="179"/>
                      </a:lnTo>
                      <a:lnTo>
                        <a:pt x="432" y="172"/>
                      </a:lnTo>
                      <a:lnTo>
                        <a:pt x="399" y="159"/>
                      </a:lnTo>
                      <a:lnTo>
                        <a:pt x="378" y="147"/>
                      </a:lnTo>
                      <a:lnTo>
                        <a:pt x="354" y="137"/>
                      </a:lnTo>
                      <a:lnTo>
                        <a:pt x="326" y="126"/>
                      </a:lnTo>
                      <a:lnTo>
                        <a:pt x="288" y="104"/>
                      </a:lnTo>
                      <a:lnTo>
                        <a:pt x="291" y="126"/>
                      </a:lnTo>
                      <a:lnTo>
                        <a:pt x="295" y="141"/>
                      </a:lnTo>
                      <a:lnTo>
                        <a:pt x="291" y="161"/>
                      </a:lnTo>
                      <a:lnTo>
                        <a:pt x="282" y="172"/>
                      </a:lnTo>
                      <a:lnTo>
                        <a:pt x="272" y="187"/>
                      </a:lnTo>
                      <a:lnTo>
                        <a:pt x="263" y="198"/>
                      </a:lnTo>
                      <a:lnTo>
                        <a:pt x="255" y="192"/>
                      </a:lnTo>
                      <a:lnTo>
                        <a:pt x="245" y="170"/>
                      </a:lnTo>
                      <a:lnTo>
                        <a:pt x="239" y="150"/>
                      </a:lnTo>
                      <a:lnTo>
                        <a:pt x="241" y="128"/>
                      </a:lnTo>
                      <a:lnTo>
                        <a:pt x="221" y="77"/>
                      </a:lnTo>
                      <a:lnTo>
                        <a:pt x="211" y="70"/>
                      </a:lnTo>
                      <a:lnTo>
                        <a:pt x="185" y="59"/>
                      </a:lnTo>
                      <a:lnTo>
                        <a:pt x="203" y="59"/>
                      </a:lnTo>
                      <a:lnTo>
                        <a:pt x="218" y="53"/>
                      </a:lnTo>
                      <a:lnTo>
                        <a:pt x="239" y="40"/>
                      </a:lnTo>
                      <a:lnTo>
                        <a:pt x="245" y="30"/>
                      </a:lnTo>
                      <a:lnTo>
                        <a:pt x="241" y="15"/>
                      </a:lnTo>
                      <a:lnTo>
                        <a:pt x="237" y="0"/>
                      </a:lnTo>
                      <a:lnTo>
                        <a:pt x="216" y="0"/>
                      </a:lnTo>
                      <a:lnTo>
                        <a:pt x="191" y="8"/>
                      </a:lnTo>
                      <a:lnTo>
                        <a:pt x="166" y="13"/>
                      </a:lnTo>
                      <a:lnTo>
                        <a:pt x="135" y="13"/>
                      </a:lnTo>
                      <a:lnTo>
                        <a:pt x="87" y="13"/>
                      </a:lnTo>
                      <a:lnTo>
                        <a:pt x="65" y="2"/>
                      </a:lnTo>
                      <a:lnTo>
                        <a:pt x="0" y="15"/>
                      </a:lnTo>
                      <a:lnTo>
                        <a:pt x="9" y="33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509" name="Freeform 519"/>
                <p:cNvSpPr>
                  <a:spLocks/>
                </p:cNvSpPr>
                <p:nvPr/>
              </p:nvSpPr>
              <p:spPr bwMode="auto">
                <a:xfrm>
                  <a:off x="1043" y="2986"/>
                  <a:ext cx="829" cy="413"/>
                </a:xfrm>
                <a:custGeom>
                  <a:avLst/>
                  <a:gdLst>
                    <a:gd name="T0" fmla="*/ 40 w 829"/>
                    <a:gd name="T1" fmla="*/ 24 h 413"/>
                    <a:gd name="T2" fmla="*/ 49 w 829"/>
                    <a:gd name="T3" fmla="*/ 53 h 413"/>
                    <a:gd name="T4" fmla="*/ 51 w 829"/>
                    <a:gd name="T5" fmla="*/ 93 h 413"/>
                    <a:gd name="T6" fmla="*/ 99 w 829"/>
                    <a:gd name="T7" fmla="*/ 156 h 413"/>
                    <a:gd name="T8" fmla="*/ 140 w 829"/>
                    <a:gd name="T9" fmla="*/ 249 h 413"/>
                    <a:gd name="T10" fmla="*/ 194 w 829"/>
                    <a:gd name="T11" fmla="*/ 267 h 413"/>
                    <a:gd name="T12" fmla="*/ 248 w 829"/>
                    <a:gd name="T13" fmla="*/ 291 h 413"/>
                    <a:gd name="T14" fmla="*/ 275 w 829"/>
                    <a:gd name="T15" fmla="*/ 320 h 413"/>
                    <a:gd name="T16" fmla="*/ 198 w 829"/>
                    <a:gd name="T17" fmla="*/ 346 h 413"/>
                    <a:gd name="T18" fmla="*/ 126 w 829"/>
                    <a:gd name="T19" fmla="*/ 335 h 413"/>
                    <a:gd name="T20" fmla="*/ 106 w 829"/>
                    <a:gd name="T21" fmla="*/ 304 h 413"/>
                    <a:gd name="T22" fmla="*/ 76 w 829"/>
                    <a:gd name="T23" fmla="*/ 287 h 413"/>
                    <a:gd name="T24" fmla="*/ 70 w 829"/>
                    <a:gd name="T25" fmla="*/ 366 h 413"/>
                    <a:gd name="T26" fmla="*/ 87 w 829"/>
                    <a:gd name="T27" fmla="*/ 381 h 413"/>
                    <a:gd name="T28" fmla="*/ 157 w 829"/>
                    <a:gd name="T29" fmla="*/ 364 h 413"/>
                    <a:gd name="T30" fmla="*/ 229 w 829"/>
                    <a:gd name="T31" fmla="*/ 390 h 413"/>
                    <a:gd name="T32" fmla="*/ 290 w 829"/>
                    <a:gd name="T33" fmla="*/ 413 h 413"/>
                    <a:gd name="T34" fmla="*/ 383 w 829"/>
                    <a:gd name="T35" fmla="*/ 384 h 413"/>
                    <a:gd name="T36" fmla="*/ 450 w 829"/>
                    <a:gd name="T37" fmla="*/ 348 h 413"/>
                    <a:gd name="T38" fmla="*/ 512 w 829"/>
                    <a:gd name="T39" fmla="*/ 351 h 413"/>
                    <a:gd name="T40" fmla="*/ 581 w 829"/>
                    <a:gd name="T41" fmla="*/ 353 h 413"/>
                    <a:gd name="T42" fmla="*/ 629 w 829"/>
                    <a:gd name="T43" fmla="*/ 337 h 413"/>
                    <a:gd name="T44" fmla="*/ 618 w 829"/>
                    <a:gd name="T45" fmla="*/ 307 h 413"/>
                    <a:gd name="T46" fmla="*/ 660 w 829"/>
                    <a:gd name="T47" fmla="*/ 293 h 413"/>
                    <a:gd name="T48" fmla="*/ 699 w 829"/>
                    <a:gd name="T49" fmla="*/ 326 h 413"/>
                    <a:gd name="T50" fmla="*/ 750 w 829"/>
                    <a:gd name="T51" fmla="*/ 311 h 413"/>
                    <a:gd name="T52" fmla="*/ 807 w 829"/>
                    <a:gd name="T53" fmla="*/ 306 h 413"/>
                    <a:gd name="T54" fmla="*/ 829 w 829"/>
                    <a:gd name="T55" fmla="*/ 247 h 413"/>
                    <a:gd name="T56" fmla="*/ 757 w 829"/>
                    <a:gd name="T57" fmla="*/ 242 h 413"/>
                    <a:gd name="T58" fmla="*/ 716 w 829"/>
                    <a:gd name="T59" fmla="*/ 278 h 413"/>
                    <a:gd name="T60" fmla="*/ 638 w 829"/>
                    <a:gd name="T61" fmla="*/ 258 h 413"/>
                    <a:gd name="T62" fmla="*/ 575 w 829"/>
                    <a:gd name="T63" fmla="*/ 313 h 413"/>
                    <a:gd name="T64" fmla="*/ 505 w 829"/>
                    <a:gd name="T65" fmla="*/ 304 h 413"/>
                    <a:gd name="T66" fmla="*/ 433 w 829"/>
                    <a:gd name="T67" fmla="*/ 276 h 413"/>
                    <a:gd name="T68" fmla="*/ 335 w 829"/>
                    <a:gd name="T69" fmla="*/ 264 h 413"/>
                    <a:gd name="T70" fmla="*/ 297 w 829"/>
                    <a:gd name="T71" fmla="*/ 214 h 413"/>
                    <a:gd name="T72" fmla="*/ 356 w 829"/>
                    <a:gd name="T73" fmla="*/ 192 h 413"/>
                    <a:gd name="T74" fmla="*/ 453 w 829"/>
                    <a:gd name="T75" fmla="*/ 200 h 413"/>
                    <a:gd name="T76" fmla="*/ 432 w 829"/>
                    <a:gd name="T77" fmla="*/ 172 h 413"/>
                    <a:gd name="T78" fmla="*/ 354 w 829"/>
                    <a:gd name="T79" fmla="*/ 137 h 413"/>
                    <a:gd name="T80" fmla="*/ 291 w 829"/>
                    <a:gd name="T81" fmla="*/ 126 h 413"/>
                    <a:gd name="T82" fmla="*/ 282 w 829"/>
                    <a:gd name="T83" fmla="*/ 172 h 413"/>
                    <a:gd name="T84" fmla="*/ 255 w 829"/>
                    <a:gd name="T85" fmla="*/ 192 h 413"/>
                    <a:gd name="T86" fmla="*/ 241 w 829"/>
                    <a:gd name="T87" fmla="*/ 128 h 413"/>
                    <a:gd name="T88" fmla="*/ 185 w 829"/>
                    <a:gd name="T89" fmla="*/ 59 h 413"/>
                    <a:gd name="T90" fmla="*/ 239 w 829"/>
                    <a:gd name="T91" fmla="*/ 40 h 413"/>
                    <a:gd name="T92" fmla="*/ 237 w 829"/>
                    <a:gd name="T93" fmla="*/ 0 h 413"/>
                    <a:gd name="T94" fmla="*/ 166 w 829"/>
                    <a:gd name="T95" fmla="*/ 13 h 413"/>
                    <a:gd name="T96" fmla="*/ 65 w 829"/>
                    <a:gd name="T97" fmla="*/ 2 h 41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829" h="413">
                      <a:moveTo>
                        <a:pt x="9" y="33"/>
                      </a:moveTo>
                      <a:lnTo>
                        <a:pt x="22" y="26"/>
                      </a:lnTo>
                      <a:lnTo>
                        <a:pt x="40" y="24"/>
                      </a:lnTo>
                      <a:lnTo>
                        <a:pt x="51" y="26"/>
                      </a:lnTo>
                      <a:lnTo>
                        <a:pt x="52" y="39"/>
                      </a:lnTo>
                      <a:lnTo>
                        <a:pt x="49" y="53"/>
                      </a:lnTo>
                      <a:lnTo>
                        <a:pt x="47" y="64"/>
                      </a:lnTo>
                      <a:lnTo>
                        <a:pt x="47" y="81"/>
                      </a:lnTo>
                      <a:lnTo>
                        <a:pt x="51" y="93"/>
                      </a:lnTo>
                      <a:lnTo>
                        <a:pt x="60" y="106"/>
                      </a:lnTo>
                      <a:lnTo>
                        <a:pt x="81" y="130"/>
                      </a:lnTo>
                      <a:lnTo>
                        <a:pt x="99" y="156"/>
                      </a:lnTo>
                      <a:lnTo>
                        <a:pt x="113" y="174"/>
                      </a:lnTo>
                      <a:lnTo>
                        <a:pt x="126" y="207"/>
                      </a:lnTo>
                      <a:lnTo>
                        <a:pt x="140" y="249"/>
                      </a:lnTo>
                      <a:lnTo>
                        <a:pt x="151" y="254"/>
                      </a:lnTo>
                      <a:lnTo>
                        <a:pt x="175" y="262"/>
                      </a:lnTo>
                      <a:lnTo>
                        <a:pt x="194" y="267"/>
                      </a:lnTo>
                      <a:lnTo>
                        <a:pt x="216" y="274"/>
                      </a:lnTo>
                      <a:lnTo>
                        <a:pt x="234" y="285"/>
                      </a:lnTo>
                      <a:lnTo>
                        <a:pt x="248" y="291"/>
                      </a:lnTo>
                      <a:lnTo>
                        <a:pt x="266" y="304"/>
                      </a:lnTo>
                      <a:lnTo>
                        <a:pt x="275" y="311"/>
                      </a:lnTo>
                      <a:lnTo>
                        <a:pt x="275" y="320"/>
                      </a:lnTo>
                      <a:lnTo>
                        <a:pt x="263" y="331"/>
                      </a:lnTo>
                      <a:lnTo>
                        <a:pt x="230" y="337"/>
                      </a:lnTo>
                      <a:lnTo>
                        <a:pt x="198" y="346"/>
                      </a:lnTo>
                      <a:lnTo>
                        <a:pt x="173" y="346"/>
                      </a:lnTo>
                      <a:lnTo>
                        <a:pt x="140" y="344"/>
                      </a:lnTo>
                      <a:lnTo>
                        <a:pt x="126" y="335"/>
                      </a:lnTo>
                      <a:lnTo>
                        <a:pt x="115" y="329"/>
                      </a:lnTo>
                      <a:lnTo>
                        <a:pt x="108" y="315"/>
                      </a:lnTo>
                      <a:lnTo>
                        <a:pt x="106" y="304"/>
                      </a:lnTo>
                      <a:lnTo>
                        <a:pt x="108" y="278"/>
                      </a:lnTo>
                      <a:lnTo>
                        <a:pt x="90" y="282"/>
                      </a:lnTo>
                      <a:lnTo>
                        <a:pt x="76" y="287"/>
                      </a:lnTo>
                      <a:lnTo>
                        <a:pt x="61" y="315"/>
                      </a:lnTo>
                      <a:lnTo>
                        <a:pt x="61" y="337"/>
                      </a:lnTo>
                      <a:lnTo>
                        <a:pt x="70" y="366"/>
                      </a:lnTo>
                      <a:lnTo>
                        <a:pt x="67" y="395"/>
                      </a:lnTo>
                      <a:lnTo>
                        <a:pt x="76" y="388"/>
                      </a:lnTo>
                      <a:lnTo>
                        <a:pt x="87" y="381"/>
                      </a:lnTo>
                      <a:lnTo>
                        <a:pt x="108" y="368"/>
                      </a:lnTo>
                      <a:lnTo>
                        <a:pt x="128" y="364"/>
                      </a:lnTo>
                      <a:lnTo>
                        <a:pt x="157" y="364"/>
                      </a:lnTo>
                      <a:lnTo>
                        <a:pt x="176" y="366"/>
                      </a:lnTo>
                      <a:lnTo>
                        <a:pt x="203" y="373"/>
                      </a:lnTo>
                      <a:lnTo>
                        <a:pt x="229" y="390"/>
                      </a:lnTo>
                      <a:lnTo>
                        <a:pt x="241" y="397"/>
                      </a:lnTo>
                      <a:lnTo>
                        <a:pt x="266" y="410"/>
                      </a:lnTo>
                      <a:lnTo>
                        <a:pt x="290" y="413"/>
                      </a:lnTo>
                      <a:lnTo>
                        <a:pt x="329" y="402"/>
                      </a:lnTo>
                      <a:lnTo>
                        <a:pt x="361" y="390"/>
                      </a:lnTo>
                      <a:lnTo>
                        <a:pt x="383" y="384"/>
                      </a:lnTo>
                      <a:lnTo>
                        <a:pt x="403" y="362"/>
                      </a:lnTo>
                      <a:lnTo>
                        <a:pt x="419" y="349"/>
                      </a:lnTo>
                      <a:lnTo>
                        <a:pt x="450" y="348"/>
                      </a:lnTo>
                      <a:lnTo>
                        <a:pt x="464" y="349"/>
                      </a:lnTo>
                      <a:lnTo>
                        <a:pt x="484" y="349"/>
                      </a:lnTo>
                      <a:lnTo>
                        <a:pt x="512" y="351"/>
                      </a:lnTo>
                      <a:lnTo>
                        <a:pt x="534" y="351"/>
                      </a:lnTo>
                      <a:lnTo>
                        <a:pt x="557" y="353"/>
                      </a:lnTo>
                      <a:lnTo>
                        <a:pt x="581" y="353"/>
                      </a:lnTo>
                      <a:lnTo>
                        <a:pt x="606" y="351"/>
                      </a:lnTo>
                      <a:lnTo>
                        <a:pt x="622" y="344"/>
                      </a:lnTo>
                      <a:lnTo>
                        <a:pt x="629" y="337"/>
                      </a:lnTo>
                      <a:lnTo>
                        <a:pt x="626" y="324"/>
                      </a:lnTo>
                      <a:lnTo>
                        <a:pt x="608" y="320"/>
                      </a:lnTo>
                      <a:lnTo>
                        <a:pt x="618" y="307"/>
                      </a:lnTo>
                      <a:lnTo>
                        <a:pt x="633" y="300"/>
                      </a:lnTo>
                      <a:lnTo>
                        <a:pt x="640" y="295"/>
                      </a:lnTo>
                      <a:lnTo>
                        <a:pt x="660" y="293"/>
                      </a:lnTo>
                      <a:lnTo>
                        <a:pt x="672" y="300"/>
                      </a:lnTo>
                      <a:lnTo>
                        <a:pt x="683" y="311"/>
                      </a:lnTo>
                      <a:lnTo>
                        <a:pt x="699" y="326"/>
                      </a:lnTo>
                      <a:lnTo>
                        <a:pt x="710" y="324"/>
                      </a:lnTo>
                      <a:lnTo>
                        <a:pt x="734" y="318"/>
                      </a:lnTo>
                      <a:lnTo>
                        <a:pt x="750" y="311"/>
                      </a:lnTo>
                      <a:lnTo>
                        <a:pt x="764" y="309"/>
                      </a:lnTo>
                      <a:lnTo>
                        <a:pt x="791" y="307"/>
                      </a:lnTo>
                      <a:lnTo>
                        <a:pt x="807" y="306"/>
                      </a:lnTo>
                      <a:lnTo>
                        <a:pt x="811" y="289"/>
                      </a:lnTo>
                      <a:lnTo>
                        <a:pt x="825" y="265"/>
                      </a:lnTo>
                      <a:lnTo>
                        <a:pt x="829" y="247"/>
                      </a:lnTo>
                      <a:lnTo>
                        <a:pt x="805" y="243"/>
                      </a:lnTo>
                      <a:lnTo>
                        <a:pt x="782" y="236"/>
                      </a:lnTo>
                      <a:lnTo>
                        <a:pt x="757" y="242"/>
                      </a:lnTo>
                      <a:lnTo>
                        <a:pt x="748" y="262"/>
                      </a:lnTo>
                      <a:lnTo>
                        <a:pt x="735" y="278"/>
                      </a:lnTo>
                      <a:lnTo>
                        <a:pt x="716" y="278"/>
                      </a:lnTo>
                      <a:lnTo>
                        <a:pt x="689" y="267"/>
                      </a:lnTo>
                      <a:lnTo>
                        <a:pt x="667" y="264"/>
                      </a:lnTo>
                      <a:lnTo>
                        <a:pt x="638" y="258"/>
                      </a:lnTo>
                      <a:lnTo>
                        <a:pt x="615" y="264"/>
                      </a:lnTo>
                      <a:lnTo>
                        <a:pt x="590" y="315"/>
                      </a:lnTo>
                      <a:lnTo>
                        <a:pt x="575" y="313"/>
                      </a:lnTo>
                      <a:lnTo>
                        <a:pt x="556" y="306"/>
                      </a:lnTo>
                      <a:lnTo>
                        <a:pt x="525" y="306"/>
                      </a:lnTo>
                      <a:lnTo>
                        <a:pt x="505" y="304"/>
                      </a:lnTo>
                      <a:lnTo>
                        <a:pt x="477" y="293"/>
                      </a:lnTo>
                      <a:lnTo>
                        <a:pt x="462" y="284"/>
                      </a:lnTo>
                      <a:lnTo>
                        <a:pt x="433" y="276"/>
                      </a:lnTo>
                      <a:lnTo>
                        <a:pt x="403" y="269"/>
                      </a:lnTo>
                      <a:lnTo>
                        <a:pt x="365" y="260"/>
                      </a:lnTo>
                      <a:lnTo>
                        <a:pt x="335" y="264"/>
                      </a:lnTo>
                      <a:lnTo>
                        <a:pt x="300" y="260"/>
                      </a:lnTo>
                      <a:lnTo>
                        <a:pt x="295" y="242"/>
                      </a:lnTo>
                      <a:lnTo>
                        <a:pt x="297" y="214"/>
                      </a:lnTo>
                      <a:lnTo>
                        <a:pt x="311" y="205"/>
                      </a:lnTo>
                      <a:lnTo>
                        <a:pt x="335" y="198"/>
                      </a:lnTo>
                      <a:lnTo>
                        <a:pt x="356" y="192"/>
                      </a:lnTo>
                      <a:lnTo>
                        <a:pt x="392" y="196"/>
                      </a:lnTo>
                      <a:lnTo>
                        <a:pt x="426" y="200"/>
                      </a:lnTo>
                      <a:lnTo>
                        <a:pt x="453" y="200"/>
                      </a:lnTo>
                      <a:lnTo>
                        <a:pt x="478" y="192"/>
                      </a:lnTo>
                      <a:lnTo>
                        <a:pt x="457" y="179"/>
                      </a:lnTo>
                      <a:lnTo>
                        <a:pt x="432" y="172"/>
                      </a:lnTo>
                      <a:lnTo>
                        <a:pt x="399" y="159"/>
                      </a:lnTo>
                      <a:lnTo>
                        <a:pt x="378" y="147"/>
                      </a:lnTo>
                      <a:lnTo>
                        <a:pt x="354" y="137"/>
                      </a:lnTo>
                      <a:lnTo>
                        <a:pt x="326" y="126"/>
                      </a:lnTo>
                      <a:lnTo>
                        <a:pt x="288" y="104"/>
                      </a:lnTo>
                      <a:lnTo>
                        <a:pt x="291" y="126"/>
                      </a:lnTo>
                      <a:lnTo>
                        <a:pt x="295" y="141"/>
                      </a:lnTo>
                      <a:lnTo>
                        <a:pt x="291" y="161"/>
                      </a:lnTo>
                      <a:lnTo>
                        <a:pt x="282" y="172"/>
                      </a:lnTo>
                      <a:lnTo>
                        <a:pt x="272" y="187"/>
                      </a:lnTo>
                      <a:lnTo>
                        <a:pt x="263" y="198"/>
                      </a:lnTo>
                      <a:lnTo>
                        <a:pt x="255" y="192"/>
                      </a:lnTo>
                      <a:lnTo>
                        <a:pt x="245" y="170"/>
                      </a:lnTo>
                      <a:lnTo>
                        <a:pt x="239" y="150"/>
                      </a:lnTo>
                      <a:lnTo>
                        <a:pt x="241" y="128"/>
                      </a:lnTo>
                      <a:lnTo>
                        <a:pt x="221" y="77"/>
                      </a:lnTo>
                      <a:lnTo>
                        <a:pt x="211" y="70"/>
                      </a:lnTo>
                      <a:lnTo>
                        <a:pt x="185" y="59"/>
                      </a:lnTo>
                      <a:lnTo>
                        <a:pt x="203" y="59"/>
                      </a:lnTo>
                      <a:lnTo>
                        <a:pt x="218" y="53"/>
                      </a:lnTo>
                      <a:lnTo>
                        <a:pt x="239" y="40"/>
                      </a:lnTo>
                      <a:lnTo>
                        <a:pt x="245" y="30"/>
                      </a:lnTo>
                      <a:lnTo>
                        <a:pt x="241" y="15"/>
                      </a:lnTo>
                      <a:lnTo>
                        <a:pt x="237" y="0"/>
                      </a:lnTo>
                      <a:lnTo>
                        <a:pt x="216" y="0"/>
                      </a:lnTo>
                      <a:lnTo>
                        <a:pt x="191" y="8"/>
                      </a:lnTo>
                      <a:lnTo>
                        <a:pt x="166" y="13"/>
                      </a:lnTo>
                      <a:lnTo>
                        <a:pt x="135" y="13"/>
                      </a:lnTo>
                      <a:lnTo>
                        <a:pt x="87" y="13"/>
                      </a:lnTo>
                      <a:lnTo>
                        <a:pt x="65" y="2"/>
                      </a:lnTo>
                      <a:lnTo>
                        <a:pt x="0" y="15"/>
                      </a:lnTo>
                      <a:lnTo>
                        <a:pt x="9" y="3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510" name="Freeform 520"/>
                <p:cNvSpPr>
                  <a:spLocks/>
                </p:cNvSpPr>
                <p:nvPr/>
              </p:nvSpPr>
              <p:spPr bwMode="auto">
                <a:xfrm>
                  <a:off x="1128" y="851"/>
                  <a:ext cx="268" cy="338"/>
                </a:xfrm>
                <a:custGeom>
                  <a:avLst/>
                  <a:gdLst>
                    <a:gd name="T0" fmla="*/ 36 w 268"/>
                    <a:gd name="T1" fmla="*/ 101 h 338"/>
                    <a:gd name="T2" fmla="*/ 43 w 268"/>
                    <a:gd name="T3" fmla="*/ 102 h 338"/>
                    <a:gd name="T4" fmla="*/ 54 w 268"/>
                    <a:gd name="T5" fmla="*/ 104 h 338"/>
                    <a:gd name="T6" fmla="*/ 66 w 268"/>
                    <a:gd name="T7" fmla="*/ 101 h 338"/>
                    <a:gd name="T8" fmla="*/ 75 w 268"/>
                    <a:gd name="T9" fmla="*/ 91 h 338"/>
                    <a:gd name="T10" fmla="*/ 79 w 268"/>
                    <a:gd name="T11" fmla="*/ 82 h 338"/>
                    <a:gd name="T12" fmla="*/ 82 w 268"/>
                    <a:gd name="T13" fmla="*/ 62 h 338"/>
                    <a:gd name="T14" fmla="*/ 86 w 268"/>
                    <a:gd name="T15" fmla="*/ 33 h 338"/>
                    <a:gd name="T16" fmla="*/ 86 w 268"/>
                    <a:gd name="T17" fmla="*/ 11 h 338"/>
                    <a:gd name="T18" fmla="*/ 88 w 268"/>
                    <a:gd name="T19" fmla="*/ 0 h 338"/>
                    <a:gd name="T20" fmla="*/ 117 w 268"/>
                    <a:gd name="T21" fmla="*/ 0 h 338"/>
                    <a:gd name="T22" fmla="*/ 136 w 268"/>
                    <a:gd name="T23" fmla="*/ 0 h 338"/>
                    <a:gd name="T24" fmla="*/ 221 w 268"/>
                    <a:gd name="T25" fmla="*/ 0 h 338"/>
                    <a:gd name="T26" fmla="*/ 224 w 268"/>
                    <a:gd name="T27" fmla="*/ 5 h 338"/>
                    <a:gd name="T28" fmla="*/ 244 w 268"/>
                    <a:gd name="T29" fmla="*/ 18 h 338"/>
                    <a:gd name="T30" fmla="*/ 266 w 268"/>
                    <a:gd name="T31" fmla="*/ 24 h 338"/>
                    <a:gd name="T32" fmla="*/ 268 w 268"/>
                    <a:gd name="T33" fmla="*/ 31 h 338"/>
                    <a:gd name="T34" fmla="*/ 255 w 268"/>
                    <a:gd name="T35" fmla="*/ 40 h 338"/>
                    <a:gd name="T36" fmla="*/ 235 w 268"/>
                    <a:gd name="T37" fmla="*/ 49 h 338"/>
                    <a:gd name="T38" fmla="*/ 212 w 268"/>
                    <a:gd name="T39" fmla="*/ 59 h 338"/>
                    <a:gd name="T40" fmla="*/ 187 w 268"/>
                    <a:gd name="T41" fmla="*/ 69 h 338"/>
                    <a:gd name="T42" fmla="*/ 165 w 268"/>
                    <a:gd name="T43" fmla="*/ 71 h 338"/>
                    <a:gd name="T44" fmla="*/ 147 w 268"/>
                    <a:gd name="T45" fmla="*/ 79 h 338"/>
                    <a:gd name="T46" fmla="*/ 144 w 268"/>
                    <a:gd name="T47" fmla="*/ 121 h 338"/>
                    <a:gd name="T48" fmla="*/ 147 w 268"/>
                    <a:gd name="T49" fmla="*/ 119 h 338"/>
                    <a:gd name="T50" fmla="*/ 151 w 268"/>
                    <a:gd name="T51" fmla="*/ 135 h 338"/>
                    <a:gd name="T52" fmla="*/ 149 w 268"/>
                    <a:gd name="T53" fmla="*/ 152 h 338"/>
                    <a:gd name="T54" fmla="*/ 131 w 268"/>
                    <a:gd name="T55" fmla="*/ 154 h 338"/>
                    <a:gd name="T56" fmla="*/ 120 w 268"/>
                    <a:gd name="T57" fmla="*/ 144 h 338"/>
                    <a:gd name="T58" fmla="*/ 95 w 268"/>
                    <a:gd name="T59" fmla="*/ 137 h 338"/>
                    <a:gd name="T60" fmla="*/ 79 w 268"/>
                    <a:gd name="T61" fmla="*/ 141 h 338"/>
                    <a:gd name="T62" fmla="*/ 75 w 268"/>
                    <a:gd name="T63" fmla="*/ 154 h 338"/>
                    <a:gd name="T64" fmla="*/ 84 w 268"/>
                    <a:gd name="T65" fmla="*/ 170 h 338"/>
                    <a:gd name="T66" fmla="*/ 97 w 268"/>
                    <a:gd name="T67" fmla="*/ 183 h 338"/>
                    <a:gd name="T68" fmla="*/ 117 w 268"/>
                    <a:gd name="T69" fmla="*/ 192 h 338"/>
                    <a:gd name="T70" fmla="*/ 127 w 268"/>
                    <a:gd name="T71" fmla="*/ 208 h 338"/>
                    <a:gd name="T72" fmla="*/ 115 w 268"/>
                    <a:gd name="T73" fmla="*/ 229 h 338"/>
                    <a:gd name="T74" fmla="*/ 104 w 268"/>
                    <a:gd name="T75" fmla="*/ 245 h 338"/>
                    <a:gd name="T76" fmla="*/ 90 w 268"/>
                    <a:gd name="T77" fmla="*/ 267 h 338"/>
                    <a:gd name="T78" fmla="*/ 79 w 268"/>
                    <a:gd name="T79" fmla="*/ 289 h 338"/>
                    <a:gd name="T80" fmla="*/ 59 w 268"/>
                    <a:gd name="T81" fmla="*/ 307 h 338"/>
                    <a:gd name="T82" fmla="*/ 39 w 268"/>
                    <a:gd name="T83" fmla="*/ 325 h 338"/>
                    <a:gd name="T84" fmla="*/ 27 w 268"/>
                    <a:gd name="T85" fmla="*/ 338 h 338"/>
                    <a:gd name="T86" fmla="*/ 16 w 268"/>
                    <a:gd name="T87" fmla="*/ 320 h 338"/>
                    <a:gd name="T88" fmla="*/ 21 w 268"/>
                    <a:gd name="T89" fmla="*/ 307 h 338"/>
                    <a:gd name="T90" fmla="*/ 27 w 268"/>
                    <a:gd name="T91" fmla="*/ 294 h 338"/>
                    <a:gd name="T92" fmla="*/ 32 w 268"/>
                    <a:gd name="T93" fmla="*/ 274 h 338"/>
                    <a:gd name="T94" fmla="*/ 28 w 268"/>
                    <a:gd name="T95" fmla="*/ 261 h 338"/>
                    <a:gd name="T96" fmla="*/ 19 w 268"/>
                    <a:gd name="T97" fmla="*/ 252 h 338"/>
                    <a:gd name="T98" fmla="*/ 0 w 268"/>
                    <a:gd name="T99" fmla="*/ 243 h 338"/>
                    <a:gd name="T100" fmla="*/ 5 w 268"/>
                    <a:gd name="T101" fmla="*/ 223 h 338"/>
                    <a:gd name="T102" fmla="*/ 11 w 268"/>
                    <a:gd name="T103" fmla="*/ 197 h 338"/>
                    <a:gd name="T104" fmla="*/ 19 w 268"/>
                    <a:gd name="T105" fmla="*/ 157 h 338"/>
                    <a:gd name="T106" fmla="*/ 36 w 268"/>
                    <a:gd name="T107" fmla="*/ 101 h 338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268" h="338">
                      <a:moveTo>
                        <a:pt x="36" y="101"/>
                      </a:moveTo>
                      <a:lnTo>
                        <a:pt x="43" y="102"/>
                      </a:lnTo>
                      <a:lnTo>
                        <a:pt x="54" y="104"/>
                      </a:lnTo>
                      <a:lnTo>
                        <a:pt x="66" y="101"/>
                      </a:lnTo>
                      <a:lnTo>
                        <a:pt x="75" y="91"/>
                      </a:lnTo>
                      <a:lnTo>
                        <a:pt x="79" y="82"/>
                      </a:lnTo>
                      <a:lnTo>
                        <a:pt x="82" y="62"/>
                      </a:lnTo>
                      <a:lnTo>
                        <a:pt x="86" y="33"/>
                      </a:lnTo>
                      <a:lnTo>
                        <a:pt x="86" y="11"/>
                      </a:lnTo>
                      <a:lnTo>
                        <a:pt x="88" y="0"/>
                      </a:lnTo>
                      <a:lnTo>
                        <a:pt x="117" y="0"/>
                      </a:lnTo>
                      <a:lnTo>
                        <a:pt x="136" y="0"/>
                      </a:lnTo>
                      <a:lnTo>
                        <a:pt x="221" y="0"/>
                      </a:lnTo>
                      <a:lnTo>
                        <a:pt x="224" y="5"/>
                      </a:lnTo>
                      <a:lnTo>
                        <a:pt x="244" y="18"/>
                      </a:lnTo>
                      <a:lnTo>
                        <a:pt x="266" y="24"/>
                      </a:lnTo>
                      <a:lnTo>
                        <a:pt x="268" y="31"/>
                      </a:lnTo>
                      <a:lnTo>
                        <a:pt x="255" y="40"/>
                      </a:lnTo>
                      <a:lnTo>
                        <a:pt x="235" y="49"/>
                      </a:lnTo>
                      <a:lnTo>
                        <a:pt x="212" y="59"/>
                      </a:lnTo>
                      <a:lnTo>
                        <a:pt x="187" y="69"/>
                      </a:lnTo>
                      <a:lnTo>
                        <a:pt x="165" y="71"/>
                      </a:lnTo>
                      <a:lnTo>
                        <a:pt x="147" y="79"/>
                      </a:lnTo>
                      <a:lnTo>
                        <a:pt x="144" y="121"/>
                      </a:lnTo>
                      <a:lnTo>
                        <a:pt x="147" y="119"/>
                      </a:lnTo>
                      <a:lnTo>
                        <a:pt x="151" y="135"/>
                      </a:lnTo>
                      <a:lnTo>
                        <a:pt x="149" y="152"/>
                      </a:lnTo>
                      <a:lnTo>
                        <a:pt x="131" y="154"/>
                      </a:lnTo>
                      <a:lnTo>
                        <a:pt x="120" y="144"/>
                      </a:lnTo>
                      <a:lnTo>
                        <a:pt x="95" y="137"/>
                      </a:lnTo>
                      <a:lnTo>
                        <a:pt x="79" y="141"/>
                      </a:lnTo>
                      <a:lnTo>
                        <a:pt x="75" y="154"/>
                      </a:lnTo>
                      <a:lnTo>
                        <a:pt x="84" y="170"/>
                      </a:lnTo>
                      <a:lnTo>
                        <a:pt x="97" y="183"/>
                      </a:lnTo>
                      <a:lnTo>
                        <a:pt x="117" y="192"/>
                      </a:lnTo>
                      <a:lnTo>
                        <a:pt x="127" y="208"/>
                      </a:lnTo>
                      <a:lnTo>
                        <a:pt x="115" y="229"/>
                      </a:lnTo>
                      <a:lnTo>
                        <a:pt x="104" y="245"/>
                      </a:lnTo>
                      <a:lnTo>
                        <a:pt x="90" y="267"/>
                      </a:lnTo>
                      <a:lnTo>
                        <a:pt x="79" y="289"/>
                      </a:lnTo>
                      <a:lnTo>
                        <a:pt x="59" y="307"/>
                      </a:lnTo>
                      <a:lnTo>
                        <a:pt x="39" y="325"/>
                      </a:lnTo>
                      <a:lnTo>
                        <a:pt x="27" y="338"/>
                      </a:lnTo>
                      <a:lnTo>
                        <a:pt x="16" y="320"/>
                      </a:lnTo>
                      <a:lnTo>
                        <a:pt x="21" y="307"/>
                      </a:lnTo>
                      <a:lnTo>
                        <a:pt x="27" y="294"/>
                      </a:lnTo>
                      <a:lnTo>
                        <a:pt x="32" y="274"/>
                      </a:lnTo>
                      <a:lnTo>
                        <a:pt x="28" y="261"/>
                      </a:lnTo>
                      <a:lnTo>
                        <a:pt x="19" y="252"/>
                      </a:lnTo>
                      <a:lnTo>
                        <a:pt x="0" y="243"/>
                      </a:lnTo>
                      <a:lnTo>
                        <a:pt x="5" y="223"/>
                      </a:lnTo>
                      <a:lnTo>
                        <a:pt x="11" y="197"/>
                      </a:lnTo>
                      <a:lnTo>
                        <a:pt x="19" y="157"/>
                      </a:lnTo>
                      <a:lnTo>
                        <a:pt x="36" y="101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511" name="Freeform 521"/>
                <p:cNvSpPr>
                  <a:spLocks/>
                </p:cNvSpPr>
                <p:nvPr/>
              </p:nvSpPr>
              <p:spPr bwMode="auto">
                <a:xfrm>
                  <a:off x="1128" y="851"/>
                  <a:ext cx="268" cy="338"/>
                </a:xfrm>
                <a:custGeom>
                  <a:avLst/>
                  <a:gdLst>
                    <a:gd name="T0" fmla="*/ 36 w 268"/>
                    <a:gd name="T1" fmla="*/ 101 h 338"/>
                    <a:gd name="T2" fmla="*/ 43 w 268"/>
                    <a:gd name="T3" fmla="*/ 102 h 338"/>
                    <a:gd name="T4" fmla="*/ 54 w 268"/>
                    <a:gd name="T5" fmla="*/ 104 h 338"/>
                    <a:gd name="T6" fmla="*/ 66 w 268"/>
                    <a:gd name="T7" fmla="*/ 101 h 338"/>
                    <a:gd name="T8" fmla="*/ 75 w 268"/>
                    <a:gd name="T9" fmla="*/ 91 h 338"/>
                    <a:gd name="T10" fmla="*/ 79 w 268"/>
                    <a:gd name="T11" fmla="*/ 82 h 338"/>
                    <a:gd name="T12" fmla="*/ 82 w 268"/>
                    <a:gd name="T13" fmla="*/ 62 h 338"/>
                    <a:gd name="T14" fmla="*/ 86 w 268"/>
                    <a:gd name="T15" fmla="*/ 33 h 338"/>
                    <a:gd name="T16" fmla="*/ 86 w 268"/>
                    <a:gd name="T17" fmla="*/ 11 h 338"/>
                    <a:gd name="T18" fmla="*/ 88 w 268"/>
                    <a:gd name="T19" fmla="*/ 0 h 338"/>
                    <a:gd name="T20" fmla="*/ 117 w 268"/>
                    <a:gd name="T21" fmla="*/ 0 h 338"/>
                    <a:gd name="T22" fmla="*/ 136 w 268"/>
                    <a:gd name="T23" fmla="*/ 0 h 338"/>
                    <a:gd name="T24" fmla="*/ 221 w 268"/>
                    <a:gd name="T25" fmla="*/ 0 h 338"/>
                    <a:gd name="T26" fmla="*/ 224 w 268"/>
                    <a:gd name="T27" fmla="*/ 5 h 338"/>
                    <a:gd name="T28" fmla="*/ 244 w 268"/>
                    <a:gd name="T29" fmla="*/ 18 h 338"/>
                    <a:gd name="T30" fmla="*/ 266 w 268"/>
                    <a:gd name="T31" fmla="*/ 24 h 338"/>
                    <a:gd name="T32" fmla="*/ 268 w 268"/>
                    <a:gd name="T33" fmla="*/ 31 h 338"/>
                    <a:gd name="T34" fmla="*/ 255 w 268"/>
                    <a:gd name="T35" fmla="*/ 40 h 338"/>
                    <a:gd name="T36" fmla="*/ 235 w 268"/>
                    <a:gd name="T37" fmla="*/ 49 h 338"/>
                    <a:gd name="T38" fmla="*/ 212 w 268"/>
                    <a:gd name="T39" fmla="*/ 59 h 338"/>
                    <a:gd name="T40" fmla="*/ 187 w 268"/>
                    <a:gd name="T41" fmla="*/ 69 h 338"/>
                    <a:gd name="T42" fmla="*/ 165 w 268"/>
                    <a:gd name="T43" fmla="*/ 71 h 338"/>
                    <a:gd name="T44" fmla="*/ 147 w 268"/>
                    <a:gd name="T45" fmla="*/ 79 h 338"/>
                    <a:gd name="T46" fmla="*/ 144 w 268"/>
                    <a:gd name="T47" fmla="*/ 121 h 338"/>
                    <a:gd name="T48" fmla="*/ 147 w 268"/>
                    <a:gd name="T49" fmla="*/ 119 h 338"/>
                    <a:gd name="T50" fmla="*/ 151 w 268"/>
                    <a:gd name="T51" fmla="*/ 135 h 338"/>
                    <a:gd name="T52" fmla="*/ 149 w 268"/>
                    <a:gd name="T53" fmla="*/ 152 h 338"/>
                    <a:gd name="T54" fmla="*/ 131 w 268"/>
                    <a:gd name="T55" fmla="*/ 154 h 338"/>
                    <a:gd name="T56" fmla="*/ 120 w 268"/>
                    <a:gd name="T57" fmla="*/ 144 h 338"/>
                    <a:gd name="T58" fmla="*/ 95 w 268"/>
                    <a:gd name="T59" fmla="*/ 137 h 338"/>
                    <a:gd name="T60" fmla="*/ 79 w 268"/>
                    <a:gd name="T61" fmla="*/ 141 h 338"/>
                    <a:gd name="T62" fmla="*/ 75 w 268"/>
                    <a:gd name="T63" fmla="*/ 154 h 338"/>
                    <a:gd name="T64" fmla="*/ 84 w 268"/>
                    <a:gd name="T65" fmla="*/ 170 h 338"/>
                    <a:gd name="T66" fmla="*/ 97 w 268"/>
                    <a:gd name="T67" fmla="*/ 183 h 338"/>
                    <a:gd name="T68" fmla="*/ 117 w 268"/>
                    <a:gd name="T69" fmla="*/ 192 h 338"/>
                    <a:gd name="T70" fmla="*/ 127 w 268"/>
                    <a:gd name="T71" fmla="*/ 208 h 338"/>
                    <a:gd name="T72" fmla="*/ 115 w 268"/>
                    <a:gd name="T73" fmla="*/ 229 h 338"/>
                    <a:gd name="T74" fmla="*/ 104 w 268"/>
                    <a:gd name="T75" fmla="*/ 245 h 338"/>
                    <a:gd name="T76" fmla="*/ 90 w 268"/>
                    <a:gd name="T77" fmla="*/ 267 h 338"/>
                    <a:gd name="T78" fmla="*/ 79 w 268"/>
                    <a:gd name="T79" fmla="*/ 289 h 338"/>
                    <a:gd name="T80" fmla="*/ 59 w 268"/>
                    <a:gd name="T81" fmla="*/ 307 h 338"/>
                    <a:gd name="T82" fmla="*/ 39 w 268"/>
                    <a:gd name="T83" fmla="*/ 325 h 338"/>
                    <a:gd name="T84" fmla="*/ 27 w 268"/>
                    <a:gd name="T85" fmla="*/ 338 h 338"/>
                    <a:gd name="T86" fmla="*/ 16 w 268"/>
                    <a:gd name="T87" fmla="*/ 320 h 338"/>
                    <a:gd name="T88" fmla="*/ 21 w 268"/>
                    <a:gd name="T89" fmla="*/ 307 h 338"/>
                    <a:gd name="T90" fmla="*/ 27 w 268"/>
                    <a:gd name="T91" fmla="*/ 294 h 338"/>
                    <a:gd name="T92" fmla="*/ 32 w 268"/>
                    <a:gd name="T93" fmla="*/ 274 h 338"/>
                    <a:gd name="T94" fmla="*/ 28 w 268"/>
                    <a:gd name="T95" fmla="*/ 261 h 338"/>
                    <a:gd name="T96" fmla="*/ 19 w 268"/>
                    <a:gd name="T97" fmla="*/ 252 h 338"/>
                    <a:gd name="T98" fmla="*/ 0 w 268"/>
                    <a:gd name="T99" fmla="*/ 243 h 338"/>
                    <a:gd name="T100" fmla="*/ 5 w 268"/>
                    <a:gd name="T101" fmla="*/ 223 h 338"/>
                    <a:gd name="T102" fmla="*/ 11 w 268"/>
                    <a:gd name="T103" fmla="*/ 197 h 338"/>
                    <a:gd name="T104" fmla="*/ 19 w 268"/>
                    <a:gd name="T105" fmla="*/ 157 h 338"/>
                    <a:gd name="T106" fmla="*/ 36 w 268"/>
                    <a:gd name="T107" fmla="*/ 101 h 338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268" h="338">
                      <a:moveTo>
                        <a:pt x="36" y="101"/>
                      </a:moveTo>
                      <a:lnTo>
                        <a:pt x="43" y="102"/>
                      </a:lnTo>
                      <a:lnTo>
                        <a:pt x="54" y="104"/>
                      </a:lnTo>
                      <a:lnTo>
                        <a:pt x="66" y="101"/>
                      </a:lnTo>
                      <a:lnTo>
                        <a:pt x="75" y="91"/>
                      </a:lnTo>
                      <a:lnTo>
                        <a:pt x="79" y="82"/>
                      </a:lnTo>
                      <a:lnTo>
                        <a:pt x="82" y="62"/>
                      </a:lnTo>
                      <a:lnTo>
                        <a:pt x="86" y="33"/>
                      </a:lnTo>
                      <a:lnTo>
                        <a:pt x="86" y="11"/>
                      </a:lnTo>
                      <a:lnTo>
                        <a:pt x="88" y="0"/>
                      </a:lnTo>
                      <a:lnTo>
                        <a:pt x="117" y="0"/>
                      </a:lnTo>
                      <a:lnTo>
                        <a:pt x="136" y="0"/>
                      </a:lnTo>
                      <a:lnTo>
                        <a:pt x="221" y="0"/>
                      </a:lnTo>
                      <a:lnTo>
                        <a:pt x="224" y="5"/>
                      </a:lnTo>
                      <a:lnTo>
                        <a:pt x="244" y="18"/>
                      </a:lnTo>
                      <a:lnTo>
                        <a:pt x="266" y="24"/>
                      </a:lnTo>
                      <a:lnTo>
                        <a:pt x="268" y="31"/>
                      </a:lnTo>
                      <a:lnTo>
                        <a:pt x="255" y="40"/>
                      </a:lnTo>
                      <a:lnTo>
                        <a:pt x="235" y="49"/>
                      </a:lnTo>
                      <a:lnTo>
                        <a:pt x="212" y="59"/>
                      </a:lnTo>
                      <a:lnTo>
                        <a:pt x="187" y="69"/>
                      </a:lnTo>
                      <a:lnTo>
                        <a:pt x="165" y="71"/>
                      </a:lnTo>
                      <a:lnTo>
                        <a:pt x="147" y="79"/>
                      </a:lnTo>
                      <a:lnTo>
                        <a:pt x="144" y="121"/>
                      </a:lnTo>
                      <a:lnTo>
                        <a:pt x="147" y="119"/>
                      </a:lnTo>
                      <a:lnTo>
                        <a:pt x="151" y="135"/>
                      </a:lnTo>
                      <a:lnTo>
                        <a:pt x="149" y="152"/>
                      </a:lnTo>
                      <a:lnTo>
                        <a:pt x="131" y="154"/>
                      </a:lnTo>
                      <a:lnTo>
                        <a:pt x="120" y="144"/>
                      </a:lnTo>
                      <a:lnTo>
                        <a:pt x="95" y="137"/>
                      </a:lnTo>
                      <a:lnTo>
                        <a:pt x="79" y="141"/>
                      </a:lnTo>
                      <a:lnTo>
                        <a:pt x="75" y="154"/>
                      </a:lnTo>
                      <a:lnTo>
                        <a:pt x="84" y="170"/>
                      </a:lnTo>
                      <a:lnTo>
                        <a:pt x="97" y="183"/>
                      </a:lnTo>
                      <a:lnTo>
                        <a:pt x="117" y="192"/>
                      </a:lnTo>
                      <a:lnTo>
                        <a:pt x="127" y="208"/>
                      </a:lnTo>
                      <a:lnTo>
                        <a:pt x="115" y="229"/>
                      </a:lnTo>
                      <a:lnTo>
                        <a:pt x="104" y="245"/>
                      </a:lnTo>
                      <a:lnTo>
                        <a:pt x="90" y="267"/>
                      </a:lnTo>
                      <a:lnTo>
                        <a:pt x="79" y="289"/>
                      </a:lnTo>
                      <a:lnTo>
                        <a:pt x="59" y="307"/>
                      </a:lnTo>
                      <a:lnTo>
                        <a:pt x="39" y="325"/>
                      </a:lnTo>
                      <a:lnTo>
                        <a:pt x="27" y="338"/>
                      </a:lnTo>
                      <a:lnTo>
                        <a:pt x="16" y="320"/>
                      </a:lnTo>
                      <a:lnTo>
                        <a:pt x="21" y="307"/>
                      </a:lnTo>
                      <a:lnTo>
                        <a:pt x="27" y="294"/>
                      </a:lnTo>
                      <a:lnTo>
                        <a:pt x="32" y="274"/>
                      </a:lnTo>
                      <a:lnTo>
                        <a:pt x="28" y="261"/>
                      </a:lnTo>
                      <a:lnTo>
                        <a:pt x="19" y="252"/>
                      </a:lnTo>
                      <a:lnTo>
                        <a:pt x="0" y="243"/>
                      </a:lnTo>
                      <a:lnTo>
                        <a:pt x="5" y="223"/>
                      </a:lnTo>
                      <a:lnTo>
                        <a:pt x="11" y="197"/>
                      </a:lnTo>
                      <a:lnTo>
                        <a:pt x="19" y="157"/>
                      </a:lnTo>
                      <a:lnTo>
                        <a:pt x="36" y="10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512" name="Freeform 522"/>
                <p:cNvSpPr>
                  <a:spLocks/>
                </p:cNvSpPr>
                <p:nvPr/>
              </p:nvSpPr>
              <p:spPr bwMode="auto">
                <a:xfrm>
                  <a:off x="1360" y="906"/>
                  <a:ext cx="381" cy="199"/>
                </a:xfrm>
                <a:custGeom>
                  <a:avLst/>
                  <a:gdLst>
                    <a:gd name="T0" fmla="*/ 0 w 381"/>
                    <a:gd name="T1" fmla="*/ 93 h 199"/>
                    <a:gd name="T2" fmla="*/ 5 w 381"/>
                    <a:gd name="T3" fmla="*/ 84 h 199"/>
                    <a:gd name="T4" fmla="*/ 14 w 381"/>
                    <a:gd name="T5" fmla="*/ 60 h 199"/>
                    <a:gd name="T6" fmla="*/ 21 w 381"/>
                    <a:gd name="T7" fmla="*/ 38 h 199"/>
                    <a:gd name="T8" fmla="*/ 34 w 381"/>
                    <a:gd name="T9" fmla="*/ 22 h 199"/>
                    <a:gd name="T10" fmla="*/ 61 w 381"/>
                    <a:gd name="T11" fmla="*/ 14 h 199"/>
                    <a:gd name="T12" fmla="*/ 97 w 381"/>
                    <a:gd name="T13" fmla="*/ 16 h 199"/>
                    <a:gd name="T14" fmla="*/ 136 w 381"/>
                    <a:gd name="T15" fmla="*/ 18 h 199"/>
                    <a:gd name="T16" fmla="*/ 170 w 381"/>
                    <a:gd name="T17" fmla="*/ 9 h 199"/>
                    <a:gd name="T18" fmla="*/ 208 w 381"/>
                    <a:gd name="T19" fmla="*/ 0 h 199"/>
                    <a:gd name="T20" fmla="*/ 242 w 381"/>
                    <a:gd name="T21" fmla="*/ 5 h 199"/>
                    <a:gd name="T22" fmla="*/ 296 w 381"/>
                    <a:gd name="T23" fmla="*/ 0 h 199"/>
                    <a:gd name="T24" fmla="*/ 332 w 381"/>
                    <a:gd name="T25" fmla="*/ 7 h 199"/>
                    <a:gd name="T26" fmla="*/ 381 w 381"/>
                    <a:gd name="T27" fmla="*/ 13 h 199"/>
                    <a:gd name="T28" fmla="*/ 375 w 381"/>
                    <a:gd name="T29" fmla="*/ 38 h 199"/>
                    <a:gd name="T30" fmla="*/ 368 w 381"/>
                    <a:gd name="T31" fmla="*/ 60 h 199"/>
                    <a:gd name="T32" fmla="*/ 355 w 381"/>
                    <a:gd name="T33" fmla="*/ 84 h 199"/>
                    <a:gd name="T34" fmla="*/ 345 w 381"/>
                    <a:gd name="T35" fmla="*/ 93 h 199"/>
                    <a:gd name="T36" fmla="*/ 319 w 381"/>
                    <a:gd name="T37" fmla="*/ 104 h 199"/>
                    <a:gd name="T38" fmla="*/ 294 w 381"/>
                    <a:gd name="T39" fmla="*/ 115 h 199"/>
                    <a:gd name="T40" fmla="*/ 275 w 381"/>
                    <a:gd name="T41" fmla="*/ 115 h 199"/>
                    <a:gd name="T42" fmla="*/ 253 w 381"/>
                    <a:gd name="T43" fmla="*/ 108 h 199"/>
                    <a:gd name="T44" fmla="*/ 231 w 381"/>
                    <a:gd name="T45" fmla="*/ 106 h 199"/>
                    <a:gd name="T46" fmla="*/ 213 w 381"/>
                    <a:gd name="T47" fmla="*/ 106 h 199"/>
                    <a:gd name="T48" fmla="*/ 201 w 381"/>
                    <a:gd name="T49" fmla="*/ 97 h 199"/>
                    <a:gd name="T50" fmla="*/ 185 w 381"/>
                    <a:gd name="T51" fmla="*/ 84 h 199"/>
                    <a:gd name="T52" fmla="*/ 167 w 381"/>
                    <a:gd name="T53" fmla="*/ 95 h 199"/>
                    <a:gd name="T54" fmla="*/ 151 w 381"/>
                    <a:gd name="T55" fmla="*/ 108 h 199"/>
                    <a:gd name="T56" fmla="*/ 120 w 381"/>
                    <a:gd name="T57" fmla="*/ 126 h 199"/>
                    <a:gd name="T58" fmla="*/ 97 w 381"/>
                    <a:gd name="T59" fmla="*/ 152 h 199"/>
                    <a:gd name="T60" fmla="*/ 80 w 381"/>
                    <a:gd name="T61" fmla="*/ 172 h 199"/>
                    <a:gd name="T62" fmla="*/ 61 w 381"/>
                    <a:gd name="T63" fmla="*/ 177 h 199"/>
                    <a:gd name="T64" fmla="*/ 18 w 381"/>
                    <a:gd name="T65" fmla="*/ 199 h 199"/>
                    <a:gd name="T66" fmla="*/ 12 w 381"/>
                    <a:gd name="T67" fmla="*/ 190 h 199"/>
                    <a:gd name="T68" fmla="*/ 10 w 381"/>
                    <a:gd name="T69" fmla="*/ 172 h 199"/>
                    <a:gd name="T70" fmla="*/ 5 w 381"/>
                    <a:gd name="T71" fmla="*/ 153 h 199"/>
                    <a:gd name="T72" fmla="*/ 10 w 381"/>
                    <a:gd name="T73" fmla="*/ 133 h 199"/>
                    <a:gd name="T74" fmla="*/ 18 w 381"/>
                    <a:gd name="T75" fmla="*/ 113 h 199"/>
                    <a:gd name="T76" fmla="*/ 19 w 381"/>
                    <a:gd name="T77" fmla="*/ 102 h 199"/>
                    <a:gd name="T78" fmla="*/ 0 w 381"/>
                    <a:gd name="T79" fmla="*/ 93 h 199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381" h="199">
                      <a:moveTo>
                        <a:pt x="0" y="93"/>
                      </a:moveTo>
                      <a:lnTo>
                        <a:pt x="5" y="84"/>
                      </a:lnTo>
                      <a:lnTo>
                        <a:pt x="14" y="60"/>
                      </a:lnTo>
                      <a:lnTo>
                        <a:pt x="21" y="38"/>
                      </a:lnTo>
                      <a:lnTo>
                        <a:pt x="34" y="22"/>
                      </a:lnTo>
                      <a:lnTo>
                        <a:pt x="61" y="14"/>
                      </a:lnTo>
                      <a:lnTo>
                        <a:pt x="97" y="16"/>
                      </a:lnTo>
                      <a:lnTo>
                        <a:pt x="136" y="18"/>
                      </a:lnTo>
                      <a:lnTo>
                        <a:pt x="170" y="9"/>
                      </a:lnTo>
                      <a:lnTo>
                        <a:pt x="208" y="0"/>
                      </a:lnTo>
                      <a:lnTo>
                        <a:pt x="242" y="5"/>
                      </a:lnTo>
                      <a:lnTo>
                        <a:pt x="296" y="0"/>
                      </a:lnTo>
                      <a:lnTo>
                        <a:pt x="332" y="7"/>
                      </a:lnTo>
                      <a:lnTo>
                        <a:pt x="381" y="13"/>
                      </a:lnTo>
                      <a:lnTo>
                        <a:pt x="375" y="38"/>
                      </a:lnTo>
                      <a:lnTo>
                        <a:pt x="368" y="60"/>
                      </a:lnTo>
                      <a:lnTo>
                        <a:pt x="355" y="84"/>
                      </a:lnTo>
                      <a:lnTo>
                        <a:pt x="345" y="93"/>
                      </a:lnTo>
                      <a:lnTo>
                        <a:pt x="319" y="104"/>
                      </a:lnTo>
                      <a:lnTo>
                        <a:pt x="294" y="115"/>
                      </a:lnTo>
                      <a:lnTo>
                        <a:pt x="275" y="115"/>
                      </a:lnTo>
                      <a:lnTo>
                        <a:pt x="253" y="108"/>
                      </a:lnTo>
                      <a:lnTo>
                        <a:pt x="231" y="106"/>
                      </a:lnTo>
                      <a:lnTo>
                        <a:pt x="213" y="106"/>
                      </a:lnTo>
                      <a:lnTo>
                        <a:pt x="201" y="97"/>
                      </a:lnTo>
                      <a:lnTo>
                        <a:pt x="185" y="84"/>
                      </a:lnTo>
                      <a:lnTo>
                        <a:pt x="167" y="95"/>
                      </a:lnTo>
                      <a:lnTo>
                        <a:pt x="151" y="108"/>
                      </a:lnTo>
                      <a:lnTo>
                        <a:pt x="120" y="126"/>
                      </a:lnTo>
                      <a:lnTo>
                        <a:pt x="97" y="152"/>
                      </a:lnTo>
                      <a:lnTo>
                        <a:pt x="80" y="172"/>
                      </a:lnTo>
                      <a:lnTo>
                        <a:pt x="61" y="177"/>
                      </a:lnTo>
                      <a:lnTo>
                        <a:pt x="18" y="199"/>
                      </a:lnTo>
                      <a:lnTo>
                        <a:pt x="12" y="190"/>
                      </a:lnTo>
                      <a:lnTo>
                        <a:pt x="10" y="172"/>
                      </a:lnTo>
                      <a:lnTo>
                        <a:pt x="5" y="153"/>
                      </a:lnTo>
                      <a:lnTo>
                        <a:pt x="10" y="133"/>
                      </a:lnTo>
                      <a:lnTo>
                        <a:pt x="18" y="113"/>
                      </a:lnTo>
                      <a:lnTo>
                        <a:pt x="19" y="102"/>
                      </a:lnTo>
                      <a:lnTo>
                        <a:pt x="0" y="93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513" name="Freeform 523"/>
                <p:cNvSpPr>
                  <a:spLocks/>
                </p:cNvSpPr>
                <p:nvPr/>
              </p:nvSpPr>
              <p:spPr bwMode="auto">
                <a:xfrm>
                  <a:off x="1360" y="906"/>
                  <a:ext cx="381" cy="199"/>
                </a:xfrm>
                <a:custGeom>
                  <a:avLst/>
                  <a:gdLst>
                    <a:gd name="T0" fmla="*/ 0 w 381"/>
                    <a:gd name="T1" fmla="*/ 93 h 199"/>
                    <a:gd name="T2" fmla="*/ 5 w 381"/>
                    <a:gd name="T3" fmla="*/ 84 h 199"/>
                    <a:gd name="T4" fmla="*/ 14 w 381"/>
                    <a:gd name="T5" fmla="*/ 60 h 199"/>
                    <a:gd name="T6" fmla="*/ 21 w 381"/>
                    <a:gd name="T7" fmla="*/ 38 h 199"/>
                    <a:gd name="T8" fmla="*/ 34 w 381"/>
                    <a:gd name="T9" fmla="*/ 22 h 199"/>
                    <a:gd name="T10" fmla="*/ 61 w 381"/>
                    <a:gd name="T11" fmla="*/ 14 h 199"/>
                    <a:gd name="T12" fmla="*/ 97 w 381"/>
                    <a:gd name="T13" fmla="*/ 16 h 199"/>
                    <a:gd name="T14" fmla="*/ 136 w 381"/>
                    <a:gd name="T15" fmla="*/ 18 h 199"/>
                    <a:gd name="T16" fmla="*/ 170 w 381"/>
                    <a:gd name="T17" fmla="*/ 9 h 199"/>
                    <a:gd name="T18" fmla="*/ 208 w 381"/>
                    <a:gd name="T19" fmla="*/ 0 h 199"/>
                    <a:gd name="T20" fmla="*/ 242 w 381"/>
                    <a:gd name="T21" fmla="*/ 5 h 199"/>
                    <a:gd name="T22" fmla="*/ 296 w 381"/>
                    <a:gd name="T23" fmla="*/ 0 h 199"/>
                    <a:gd name="T24" fmla="*/ 332 w 381"/>
                    <a:gd name="T25" fmla="*/ 7 h 199"/>
                    <a:gd name="T26" fmla="*/ 381 w 381"/>
                    <a:gd name="T27" fmla="*/ 13 h 199"/>
                    <a:gd name="T28" fmla="*/ 375 w 381"/>
                    <a:gd name="T29" fmla="*/ 38 h 199"/>
                    <a:gd name="T30" fmla="*/ 368 w 381"/>
                    <a:gd name="T31" fmla="*/ 60 h 199"/>
                    <a:gd name="T32" fmla="*/ 355 w 381"/>
                    <a:gd name="T33" fmla="*/ 84 h 199"/>
                    <a:gd name="T34" fmla="*/ 345 w 381"/>
                    <a:gd name="T35" fmla="*/ 93 h 199"/>
                    <a:gd name="T36" fmla="*/ 319 w 381"/>
                    <a:gd name="T37" fmla="*/ 104 h 199"/>
                    <a:gd name="T38" fmla="*/ 294 w 381"/>
                    <a:gd name="T39" fmla="*/ 115 h 199"/>
                    <a:gd name="T40" fmla="*/ 275 w 381"/>
                    <a:gd name="T41" fmla="*/ 115 h 199"/>
                    <a:gd name="T42" fmla="*/ 253 w 381"/>
                    <a:gd name="T43" fmla="*/ 108 h 199"/>
                    <a:gd name="T44" fmla="*/ 231 w 381"/>
                    <a:gd name="T45" fmla="*/ 106 h 199"/>
                    <a:gd name="T46" fmla="*/ 213 w 381"/>
                    <a:gd name="T47" fmla="*/ 106 h 199"/>
                    <a:gd name="T48" fmla="*/ 201 w 381"/>
                    <a:gd name="T49" fmla="*/ 97 h 199"/>
                    <a:gd name="T50" fmla="*/ 185 w 381"/>
                    <a:gd name="T51" fmla="*/ 84 h 199"/>
                    <a:gd name="T52" fmla="*/ 167 w 381"/>
                    <a:gd name="T53" fmla="*/ 95 h 199"/>
                    <a:gd name="T54" fmla="*/ 151 w 381"/>
                    <a:gd name="T55" fmla="*/ 108 h 199"/>
                    <a:gd name="T56" fmla="*/ 120 w 381"/>
                    <a:gd name="T57" fmla="*/ 126 h 199"/>
                    <a:gd name="T58" fmla="*/ 97 w 381"/>
                    <a:gd name="T59" fmla="*/ 152 h 199"/>
                    <a:gd name="T60" fmla="*/ 80 w 381"/>
                    <a:gd name="T61" fmla="*/ 172 h 199"/>
                    <a:gd name="T62" fmla="*/ 61 w 381"/>
                    <a:gd name="T63" fmla="*/ 177 h 199"/>
                    <a:gd name="T64" fmla="*/ 18 w 381"/>
                    <a:gd name="T65" fmla="*/ 199 h 199"/>
                    <a:gd name="T66" fmla="*/ 12 w 381"/>
                    <a:gd name="T67" fmla="*/ 190 h 199"/>
                    <a:gd name="T68" fmla="*/ 10 w 381"/>
                    <a:gd name="T69" fmla="*/ 172 h 199"/>
                    <a:gd name="T70" fmla="*/ 5 w 381"/>
                    <a:gd name="T71" fmla="*/ 153 h 199"/>
                    <a:gd name="T72" fmla="*/ 10 w 381"/>
                    <a:gd name="T73" fmla="*/ 133 h 199"/>
                    <a:gd name="T74" fmla="*/ 18 w 381"/>
                    <a:gd name="T75" fmla="*/ 113 h 199"/>
                    <a:gd name="T76" fmla="*/ 19 w 381"/>
                    <a:gd name="T77" fmla="*/ 102 h 199"/>
                    <a:gd name="T78" fmla="*/ 0 w 381"/>
                    <a:gd name="T79" fmla="*/ 93 h 199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381" h="199">
                      <a:moveTo>
                        <a:pt x="0" y="93"/>
                      </a:moveTo>
                      <a:lnTo>
                        <a:pt x="5" y="84"/>
                      </a:lnTo>
                      <a:lnTo>
                        <a:pt x="14" y="60"/>
                      </a:lnTo>
                      <a:lnTo>
                        <a:pt x="21" y="38"/>
                      </a:lnTo>
                      <a:lnTo>
                        <a:pt x="34" y="22"/>
                      </a:lnTo>
                      <a:lnTo>
                        <a:pt x="61" y="14"/>
                      </a:lnTo>
                      <a:lnTo>
                        <a:pt x="97" y="16"/>
                      </a:lnTo>
                      <a:lnTo>
                        <a:pt x="136" y="18"/>
                      </a:lnTo>
                      <a:lnTo>
                        <a:pt x="170" y="9"/>
                      </a:lnTo>
                      <a:lnTo>
                        <a:pt x="208" y="0"/>
                      </a:lnTo>
                      <a:lnTo>
                        <a:pt x="242" y="5"/>
                      </a:lnTo>
                      <a:lnTo>
                        <a:pt x="296" y="0"/>
                      </a:lnTo>
                      <a:lnTo>
                        <a:pt x="332" y="7"/>
                      </a:lnTo>
                      <a:lnTo>
                        <a:pt x="381" y="13"/>
                      </a:lnTo>
                      <a:lnTo>
                        <a:pt x="375" y="38"/>
                      </a:lnTo>
                      <a:lnTo>
                        <a:pt x="368" y="60"/>
                      </a:lnTo>
                      <a:lnTo>
                        <a:pt x="355" y="84"/>
                      </a:lnTo>
                      <a:lnTo>
                        <a:pt x="345" y="93"/>
                      </a:lnTo>
                      <a:lnTo>
                        <a:pt x="319" y="104"/>
                      </a:lnTo>
                      <a:lnTo>
                        <a:pt x="294" y="115"/>
                      </a:lnTo>
                      <a:lnTo>
                        <a:pt x="275" y="115"/>
                      </a:lnTo>
                      <a:lnTo>
                        <a:pt x="253" y="108"/>
                      </a:lnTo>
                      <a:lnTo>
                        <a:pt x="231" y="106"/>
                      </a:lnTo>
                      <a:lnTo>
                        <a:pt x="213" y="106"/>
                      </a:lnTo>
                      <a:lnTo>
                        <a:pt x="201" y="97"/>
                      </a:lnTo>
                      <a:lnTo>
                        <a:pt x="185" y="84"/>
                      </a:lnTo>
                      <a:lnTo>
                        <a:pt x="167" y="95"/>
                      </a:lnTo>
                      <a:lnTo>
                        <a:pt x="151" y="108"/>
                      </a:lnTo>
                      <a:lnTo>
                        <a:pt x="120" y="126"/>
                      </a:lnTo>
                      <a:lnTo>
                        <a:pt x="97" y="152"/>
                      </a:lnTo>
                      <a:lnTo>
                        <a:pt x="80" y="172"/>
                      </a:lnTo>
                      <a:lnTo>
                        <a:pt x="61" y="177"/>
                      </a:lnTo>
                      <a:lnTo>
                        <a:pt x="18" y="199"/>
                      </a:lnTo>
                      <a:lnTo>
                        <a:pt x="12" y="190"/>
                      </a:lnTo>
                      <a:lnTo>
                        <a:pt x="10" y="172"/>
                      </a:lnTo>
                      <a:lnTo>
                        <a:pt x="5" y="153"/>
                      </a:lnTo>
                      <a:lnTo>
                        <a:pt x="10" y="133"/>
                      </a:lnTo>
                      <a:lnTo>
                        <a:pt x="18" y="113"/>
                      </a:lnTo>
                      <a:lnTo>
                        <a:pt x="19" y="102"/>
                      </a:lnTo>
                      <a:lnTo>
                        <a:pt x="0" y="9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514" name="Freeform 524"/>
                <p:cNvSpPr>
                  <a:spLocks/>
                </p:cNvSpPr>
                <p:nvPr/>
              </p:nvSpPr>
              <p:spPr bwMode="auto">
                <a:xfrm>
                  <a:off x="1428" y="1050"/>
                  <a:ext cx="248" cy="176"/>
                </a:xfrm>
                <a:custGeom>
                  <a:avLst/>
                  <a:gdLst>
                    <a:gd name="T0" fmla="*/ 0 w 248"/>
                    <a:gd name="T1" fmla="*/ 77 h 176"/>
                    <a:gd name="T2" fmla="*/ 21 w 248"/>
                    <a:gd name="T3" fmla="*/ 50 h 176"/>
                    <a:gd name="T4" fmla="*/ 43 w 248"/>
                    <a:gd name="T5" fmla="*/ 33 h 176"/>
                    <a:gd name="T6" fmla="*/ 79 w 248"/>
                    <a:gd name="T7" fmla="*/ 24 h 176"/>
                    <a:gd name="T8" fmla="*/ 108 w 248"/>
                    <a:gd name="T9" fmla="*/ 13 h 176"/>
                    <a:gd name="T10" fmla="*/ 138 w 248"/>
                    <a:gd name="T11" fmla="*/ 4 h 176"/>
                    <a:gd name="T12" fmla="*/ 167 w 248"/>
                    <a:gd name="T13" fmla="*/ 2 h 176"/>
                    <a:gd name="T14" fmla="*/ 192 w 248"/>
                    <a:gd name="T15" fmla="*/ 0 h 176"/>
                    <a:gd name="T16" fmla="*/ 192 w 248"/>
                    <a:gd name="T17" fmla="*/ 17 h 176"/>
                    <a:gd name="T18" fmla="*/ 190 w 248"/>
                    <a:gd name="T19" fmla="*/ 26 h 176"/>
                    <a:gd name="T20" fmla="*/ 208 w 248"/>
                    <a:gd name="T21" fmla="*/ 28 h 176"/>
                    <a:gd name="T22" fmla="*/ 230 w 248"/>
                    <a:gd name="T23" fmla="*/ 24 h 176"/>
                    <a:gd name="T24" fmla="*/ 248 w 248"/>
                    <a:gd name="T25" fmla="*/ 28 h 176"/>
                    <a:gd name="T26" fmla="*/ 237 w 248"/>
                    <a:gd name="T27" fmla="*/ 46 h 176"/>
                    <a:gd name="T28" fmla="*/ 217 w 248"/>
                    <a:gd name="T29" fmla="*/ 57 h 176"/>
                    <a:gd name="T30" fmla="*/ 180 w 248"/>
                    <a:gd name="T31" fmla="*/ 72 h 176"/>
                    <a:gd name="T32" fmla="*/ 154 w 248"/>
                    <a:gd name="T33" fmla="*/ 84 h 176"/>
                    <a:gd name="T34" fmla="*/ 136 w 248"/>
                    <a:gd name="T35" fmla="*/ 94 h 176"/>
                    <a:gd name="T36" fmla="*/ 131 w 248"/>
                    <a:gd name="T37" fmla="*/ 101 h 176"/>
                    <a:gd name="T38" fmla="*/ 131 w 248"/>
                    <a:gd name="T39" fmla="*/ 112 h 176"/>
                    <a:gd name="T40" fmla="*/ 138 w 248"/>
                    <a:gd name="T41" fmla="*/ 121 h 176"/>
                    <a:gd name="T42" fmla="*/ 138 w 248"/>
                    <a:gd name="T43" fmla="*/ 136 h 176"/>
                    <a:gd name="T44" fmla="*/ 111 w 248"/>
                    <a:gd name="T45" fmla="*/ 157 h 176"/>
                    <a:gd name="T46" fmla="*/ 93 w 248"/>
                    <a:gd name="T47" fmla="*/ 165 h 176"/>
                    <a:gd name="T48" fmla="*/ 72 w 248"/>
                    <a:gd name="T49" fmla="*/ 172 h 176"/>
                    <a:gd name="T50" fmla="*/ 56 w 248"/>
                    <a:gd name="T51" fmla="*/ 176 h 176"/>
                    <a:gd name="T52" fmla="*/ 47 w 248"/>
                    <a:gd name="T53" fmla="*/ 174 h 176"/>
                    <a:gd name="T54" fmla="*/ 48 w 248"/>
                    <a:gd name="T55" fmla="*/ 156 h 176"/>
                    <a:gd name="T56" fmla="*/ 54 w 248"/>
                    <a:gd name="T57" fmla="*/ 141 h 176"/>
                    <a:gd name="T58" fmla="*/ 65 w 248"/>
                    <a:gd name="T59" fmla="*/ 125 h 176"/>
                    <a:gd name="T60" fmla="*/ 68 w 248"/>
                    <a:gd name="T61" fmla="*/ 110 h 176"/>
                    <a:gd name="T62" fmla="*/ 66 w 248"/>
                    <a:gd name="T63" fmla="*/ 103 h 176"/>
                    <a:gd name="T64" fmla="*/ 54 w 248"/>
                    <a:gd name="T65" fmla="*/ 103 h 176"/>
                    <a:gd name="T66" fmla="*/ 41 w 248"/>
                    <a:gd name="T67" fmla="*/ 103 h 176"/>
                    <a:gd name="T68" fmla="*/ 32 w 248"/>
                    <a:gd name="T69" fmla="*/ 94 h 176"/>
                    <a:gd name="T70" fmla="*/ 21 w 248"/>
                    <a:gd name="T71" fmla="*/ 90 h 176"/>
                    <a:gd name="T72" fmla="*/ 12 w 248"/>
                    <a:gd name="T73" fmla="*/ 86 h 176"/>
                    <a:gd name="T74" fmla="*/ 0 w 248"/>
                    <a:gd name="T75" fmla="*/ 77 h 17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248" h="176">
                      <a:moveTo>
                        <a:pt x="0" y="77"/>
                      </a:moveTo>
                      <a:lnTo>
                        <a:pt x="21" y="50"/>
                      </a:lnTo>
                      <a:lnTo>
                        <a:pt x="43" y="33"/>
                      </a:lnTo>
                      <a:lnTo>
                        <a:pt x="79" y="24"/>
                      </a:lnTo>
                      <a:lnTo>
                        <a:pt x="108" y="13"/>
                      </a:lnTo>
                      <a:lnTo>
                        <a:pt x="138" y="4"/>
                      </a:lnTo>
                      <a:lnTo>
                        <a:pt x="167" y="2"/>
                      </a:lnTo>
                      <a:lnTo>
                        <a:pt x="192" y="0"/>
                      </a:lnTo>
                      <a:lnTo>
                        <a:pt x="192" y="17"/>
                      </a:lnTo>
                      <a:lnTo>
                        <a:pt x="190" y="26"/>
                      </a:lnTo>
                      <a:lnTo>
                        <a:pt x="208" y="28"/>
                      </a:lnTo>
                      <a:lnTo>
                        <a:pt x="230" y="24"/>
                      </a:lnTo>
                      <a:lnTo>
                        <a:pt x="248" y="28"/>
                      </a:lnTo>
                      <a:lnTo>
                        <a:pt x="237" y="46"/>
                      </a:lnTo>
                      <a:lnTo>
                        <a:pt x="217" y="57"/>
                      </a:lnTo>
                      <a:lnTo>
                        <a:pt x="180" y="72"/>
                      </a:lnTo>
                      <a:lnTo>
                        <a:pt x="154" y="84"/>
                      </a:lnTo>
                      <a:lnTo>
                        <a:pt x="136" y="94"/>
                      </a:lnTo>
                      <a:lnTo>
                        <a:pt x="131" y="101"/>
                      </a:lnTo>
                      <a:lnTo>
                        <a:pt x="131" y="112"/>
                      </a:lnTo>
                      <a:lnTo>
                        <a:pt x="138" y="121"/>
                      </a:lnTo>
                      <a:lnTo>
                        <a:pt x="138" y="136"/>
                      </a:lnTo>
                      <a:lnTo>
                        <a:pt x="111" y="157"/>
                      </a:lnTo>
                      <a:lnTo>
                        <a:pt x="93" y="165"/>
                      </a:lnTo>
                      <a:lnTo>
                        <a:pt x="72" y="172"/>
                      </a:lnTo>
                      <a:lnTo>
                        <a:pt x="56" y="176"/>
                      </a:lnTo>
                      <a:lnTo>
                        <a:pt x="47" y="174"/>
                      </a:lnTo>
                      <a:lnTo>
                        <a:pt x="48" y="156"/>
                      </a:lnTo>
                      <a:lnTo>
                        <a:pt x="54" y="141"/>
                      </a:lnTo>
                      <a:lnTo>
                        <a:pt x="65" y="125"/>
                      </a:lnTo>
                      <a:lnTo>
                        <a:pt x="68" y="110"/>
                      </a:lnTo>
                      <a:lnTo>
                        <a:pt x="66" y="103"/>
                      </a:lnTo>
                      <a:lnTo>
                        <a:pt x="54" y="103"/>
                      </a:lnTo>
                      <a:lnTo>
                        <a:pt x="41" y="103"/>
                      </a:lnTo>
                      <a:lnTo>
                        <a:pt x="32" y="94"/>
                      </a:lnTo>
                      <a:lnTo>
                        <a:pt x="21" y="90"/>
                      </a:lnTo>
                      <a:lnTo>
                        <a:pt x="12" y="86"/>
                      </a:lnTo>
                      <a:lnTo>
                        <a:pt x="0" y="77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515" name="Freeform 525"/>
                <p:cNvSpPr>
                  <a:spLocks/>
                </p:cNvSpPr>
                <p:nvPr/>
              </p:nvSpPr>
              <p:spPr bwMode="auto">
                <a:xfrm>
                  <a:off x="1428" y="1050"/>
                  <a:ext cx="248" cy="176"/>
                </a:xfrm>
                <a:custGeom>
                  <a:avLst/>
                  <a:gdLst>
                    <a:gd name="T0" fmla="*/ 0 w 248"/>
                    <a:gd name="T1" fmla="*/ 77 h 176"/>
                    <a:gd name="T2" fmla="*/ 21 w 248"/>
                    <a:gd name="T3" fmla="*/ 50 h 176"/>
                    <a:gd name="T4" fmla="*/ 43 w 248"/>
                    <a:gd name="T5" fmla="*/ 33 h 176"/>
                    <a:gd name="T6" fmla="*/ 79 w 248"/>
                    <a:gd name="T7" fmla="*/ 24 h 176"/>
                    <a:gd name="T8" fmla="*/ 108 w 248"/>
                    <a:gd name="T9" fmla="*/ 13 h 176"/>
                    <a:gd name="T10" fmla="*/ 138 w 248"/>
                    <a:gd name="T11" fmla="*/ 4 h 176"/>
                    <a:gd name="T12" fmla="*/ 167 w 248"/>
                    <a:gd name="T13" fmla="*/ 2 h 176"/>
                    <a:gd name="T14" fmla="*/ 192 w 248"/>
                    <a:gd name="T15" fmla="*/ 0 h 176"/>
                    <a:gd name="T16" fmla="*/ 192 w 248"/>
                    <a:gd name="T17" fmla="*/ 17 h 176"/>
                    <a:gd name="T18" fmla="*/ 190 w 248"/>
                    <a:gd name="T19" fmla="*/ 26 h 176"/>
                    <a:gd name="T20" fmla="*/ 208 w 248"/>
                    <a:gd name="T21" fmla="*/ 28 h 176"/>
                    <a:gd name="T22" fmla="*/ 230 w 248"/>
                    <a:gd name="T23" fmla="*/ 24 h 176"/>
                    <a:gd name="T24" fmla="*/ 248 w 248"/>
                    <a:gd name="T25" fmla="*/ 28 h 176"/>
                    <a:gd name="T26" fmla="*/ 237 w 248"/>
                    <a:gd name="T27" fmla="*/ 46 h 176"/>
                    <a:gd name="T28" fmla="*/ 217 w 248"/>
                    <a:gd name="T29" fmla="*/ 57 h 176"/>
                    <a:gd name="T30" fmla="*/ 180 w 248"/>
                    <a:gd name="T31" fmla="*/ 72 h 176"/>
                    <a:gd name="T32" fmla="*/ 154 w 248"/>
                    <a:gd name="T33" fmla="*/ 84 h 176"/>
                    <a:gd name="T34" fmla="*/ 136 w 248"/>
                    <a:gd name="T35" fmla="*/ 94 h 176"/>
                    <a:gd name="T36" fmla="*/ 131 w 248"/>
                    <a:gd name="T37" fmla="*/ 101 h 176"/>
                    <a:gd name="T38" fmla="*/ 131 w 248"/>
                    <a:gd name="T39" fmla="*/ 112 h 176"/>
                    <a:gd name="T40" fmla="*/ 138 w 248"/>
                    <a:gd name="T41" fmla="*/ 121 h 176"/>
                    <a:gd name="T42" fmla="*/ 138 w 248"/>
                    <a:gd name="T43" fmla="*/ 136 h 176"/>
                    <a:gd name="T44" fmla="*/ 111 w 248"/>
                    <a:gd name="T45" fmla="*/ 157 h 176"/>
                    <a:gd name="T46" fmla="*/ 93 w 248"/>
                    <a:gd name="T47" fmla="*/ 165 h 176"/>
                    <a:gd name="T48" fmla="*/ 72 w 248"/>
                    <a:gd name="T49" fmla="*/ 172 h 176"/>
                    <a:gd name="T50" fmla="*/ 56 w 248"/>
                    <a:gd name="T51" fmla="*/ 176 h 176"/>
                    <a:gd name="T52" fmla="*/ 47 w 248"/>
                    <a:gd name="T53" fmla="*/ 174 h 176"/>
                    <a:gd name="T54" fmla="*/ 48 w 248"/>
                    <a:gd name="T55" fmla="*/ 156 h 176"/>
                    <a:gd name="T56" fmla="*/ 54 w 248"/>
                    <a:gd name="T57" fmla="*/ 141 h 176"/>
                    <a:gd name="T58" fmla="*/ 65 w 248"/>
                    <a:gd name="T59" fmla="*/ 125 h 176"/>
                    <a:gd name="T60" fmla="*/ 68 w 248"/>
                    <a:gd name="T61" fmla="*/ 110 h 176"/>
                    <a:gd name="T62" fmla="*/ 66 w 248"/>
                    <a:gd name="T63" fmla="*/ 103 h 176"/>
                    <a:gd name="T64" fmla="*/ 54 w 248"/>
                    <a:gd name="T65" fmla="*/ 103 h 176"/>
                    <a:gd name="T66" fmla="*/ 41 w 248"/>
                    <a:gd name="T67" fmla="*/ 103 h 176"/>
                    <a:gd name="T68" fmla="*/ 32 w 248"/>
                    <a:gd name="T69" fmla="*/ 94 h 176"/>
                    <a:gd name="T70" fmla="*/ 21 w 248"/>
                    <a:gd name="T71" fmla="*/ 90 h 176"/>
                    <a:gd name="T72" fmla="*/ 12 w 248"/>
                    <a:gd name="T73" fmla="*/ 86 h 176"/>
                    <a:gd name="T74" fmla="*/ 0 w 248"/>
                    <a:gd name="T75" fmla="*/ 77 h 17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248" h="176">
                      <a:moveTo>
                        <a:pt x="0" y="77"/>
                      </a:moveTo>
                      <a:lnTo>
                        <a:pt x="21" y="50"/>
                      </a:lnTo>
                      <a:lnTo>
                        <a:pt x="43" y="33"/>
                      </a:lnTo>
                      <a:lnTo>
                        <a:pt x="79" y="24"/>
                      </a:lnTo>
                      <a:lnTo>
                        <a:pt x="108" y="13"/>
                      </a:lnTo>
                      <a:lnTo>
                        <a:pt x="138" y="4"/>
                      </a:lnTo>
                      <a:lnTo>
                        <a:pt x="167" y="2"/>
                      </a:lnTo>
                      <a:lnTo>
                        <a:pt x="192" y="0"/>
                      </a:lnTo>
                      <a:lnTo>
                        <a:pt x="192" y="17"/>
                      </a:lnTo>
                      <a:lnTo>
                        <a:pt x="190" y="26"/>
                      </a:lnTo>
                      <a:lnTo>
                        <a:pt x="208" y="28"/>
                      </a:lnTo>
                      <a:lnTo>
                        <a:pt x="230" y="24"/>
                      </a:lnTo>
                      <a:lnTo>
                        <a:pt x="248" y="28"/>
                      </a:lnTo>
                      <a:lnTo>
                        <a:pt x="237" y="46"/>
                      </a:lnTo>
                      <a:lnTo>
                        <a:pt x="217" y="57"/>
                      </a:lnTo>
                      <a:lnTo>
                        <a:pt x="180" y="72"/>
                      </a:lnTo>
                      <a:lnTo>
                        <a:pt x="154" y="84"/>
                      </a:lnTo>
                      <a:lnTo>
                        <a:pt x="136" y="94"/>
                      </a:lnTo>
                      <a:lnTo>
                        <a:pt x="131" y="101"/>
                      </a:lnTo>
                      <a:lnTo>
                        <a:pt x="131" y="112"/>
                      </a:lnTo>
                      <a:lnTo>
                        <a:pt x="138" y="121"/>
                      </a:lnTo>
                      <a:lnTo>
                        <a:pt x="138" y="136"/>
                      </a:lnTo>
                      <a:lnTo>
                        <a:pt x="111" y="157"/>
                      </a:lnTo>
                      <a:lnTo>
                        <a:pt x="93" y="165"/>
                      </a:lnTo>
                      <a:lnTo>
                        <a:pt x="72" y="172"/>
                      </a:lnTo>
                      <a:lnTo>
                        <a:pt x="56" y="176"/>
                      </a:lnTo>
                      <a:lnTo>
                        <a:pt x="47" y="174"/>
                      </a:lnTo>
                      <a:lnTo>
                        <a:pt x="48" y="156"/>
                      </a:lnTo>
                      <a:lnTo>
                        <a:pt x="54" y="141"/>
                      </a:lnTo>
                      <a:lnTo>
                        <a:pt x="65" y="125"/>
                      </a:lnTo>
                      <a:lnTo>
                        <a:pt x="68" y="110"/>
                      </a:lnTo>
                      <a:lnTo>
                        <a:pt x="66" y="103"/>
                      </a:lnTo>
                      <a:lnTo>
                        <a:pt x="54" y="103"/>
                      </a:lnTo>
                      <a:lnTo>
                        <a:pt x="41" y="103"/>
                      </a:lnTo>
                      <a:lnTo>
                        <a:pt x="32" y="94"/>
                      </a:lnTo>
                      <a:lnTo>
                        <a:pt x="21" y="90"/>
                      </a:lnTo>
                      <a:lnTo>
                        <a:pt x="12" y="86"/>
                      </a:lnTo>
                      <a:lnTo>
                        <a:pt x="0" y="7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516" name="Freeform 526"/>
                <p:cNvSpPr>
                  <a:spLocks/>
                </p:cNvSpPr>
                <p:nvPr/>
              </p:nvSpPr>
              <p:spPr bwMode="auto">
                <a:xfrm>
                  <a:off x="758" y="2526"/>
                  <a:ext cx="461" cy="636"/>
                </a:xfrm>
                <a:custGeom>
                  <a:avLst/>
                  <a:gdLst>
                    <a:gd name="T0" fmla="*/ 460 w 461"/>
                    <a:gd name="T1" fmla="*/ 0 h 636"/>
                    <a:gd name="T2" fmla="*/ 420 w 461"/>
                    <a:gd name="T3" fmla="*/ 3 h 636"/>
                    <a:gd name="T4" fmla="*/ 391 w 461"/>
                    <a:gd name="T5" fmla="*/ 22 h 636"/>
                    <a:gd name="T6" fmla="*/ 379 w 461"/>
                    <a:gd name="T7" fmla="*/ 54 h 636"/>
                    <a:gd name="T8" fmla="*/ 357 w 461"/>
                    <a:gd name="T9" fmla="*/ 87 h 636"/>
                    <a:gd name="T10" fmla="*/ 323 w 461"/>
                    <a:gd name="T11" fmla="*/ 100 h 636"/>
                    <a:gd name="T12" fmla="*/ 301 w 461"/>
                    <a:gd name="T13" fmla="*/ 131 h 636"/>
                    <a:gd name="T14" fmla="*/ 300 w 461"/>
                    <a:gd name="T15" fmla="*/ 177 h 636"/>
                    <a:gd name="T16" fmla="*/ 271 w 461"/>
                    <a:gd name="T17" fmla="*/ 224 h 636"/>
                    <a:gd name="T18" fmla="*/ 221 w 461"/>
                    <a:gd name="T19" fmla="*/ 246 h 636"/>
                    <a:gd name="T20" fmla="*/ 150 w 461"/>
                    <a:gd name="T21" fmla="*/ 252 h 636"/>
                    <a:gd name="T22" fmla="*/ 79 w 461"/>
                    <a:gd name="T23" fmla="*/ 261 h 636"/>
                    <a:gd name="T24" fmla="*/ 7 w 461"/>
                    <a:gd name="T25" fmla="*/ 325 h 636"/>
                    <a:gd name="T26" fmla="*/ 7 w 461"/>
                    <a:gd name="T27" fmla="*/ 340 h 636"/>
                    <a:gd name="T28" fmla="*/ 0 w 461"/>
                    <a:gd name="T29" fmla="*/ 394 h 636"/>
                    <a:gd name="T30" fmla="*/ 34 w 461"/>
                    <a:gd name="T31" fmla="*/ 380 h 636"/>
                    <a:gd name="T32" fmla="*/ 79 w 461"/>
                    <a:gd name="T33" fmla="*/ 373 h 636"/>
                    <a:gd name="T34" fmla="*/ 106 w 461"/>
                    <a:gd name="T35" fmla="*/ 394 h 636"/>
                    <a:gd name="T36" fmla="*/ 111 w 461"/>
                    <a:gd name="T37" fmla="*/ 426 h 636"/>
                    <a:gd name="T38" fmla="*/ 127 w 461"/>
                    <a:gd name="T39" fmla="*/ 451 h 636"/>
                    <a:gd name="T40" fmla="*/ 136 w 461"/>
                    <a:gd name="T41" fmla="*/ 497 h 636"/>
                    <a:gd name="T42" fmla="*/ 127 w 461"/>
                    <a:gd name="T43" fmla="*/ 528 h 636"/>
                    <a:gd name="T44" fmla="*/ 118 w 461"/>
                    <a:gd name="T45" fmla="*/ 539 h 636"/>
                    <a:gd name="T46" fmla="*/ 134 w 461"/>
                    <a:gd name="T47" fmla="*/ 552 h 636"/>
                    <a:gd name="T48" fmla="*/ 143 w 461"/>
                    <a:gd name="T49" fmla="*/ 585 h 636"/>
                    <a:gd name="T50" fmla="*/ 149 w 461"/>
                    <a:gd name="T51" fmla="*/ 625 h 636"/>
                    <a:gd name="T52" fmla="*/ 195 w 461"/>
                    <a:gd name="T53" fmla="*/ 632 h 636"/>
                    <a:gd name="T54" fmla="*/ 233 w 461"/>
                    <a:gd name="T55" fmla="*/ 585 h 636"/>
                    <a:gd name="T56" fmla="*/ 246 w 461"/>
                    <a:gd name="T57" fmla="*/ 530 h 636"/>
                    <a:gd name="T58" fmla="*/ 280 w 461"/>
                    <a:gd name="T59" fmla="*/ 502 h 636"/>
                    <a:gd name="T60" fmla="*/ 285 w 461"/>
                    <a:gd name="T61" fmla="*/ 475 h 636"/>
                    <a:gd name="T62" fmla="*/ 292 w 461"/>
                    <a:gd name="T63" fmla="*/ 394 h 636"/>
                    <a:gd name="T64" fmla="*/ 301 w 461"/>
                    <a:gd name="T65" fmla="*/ 332 h 636"/>
                    <a:gd name="T66" fmla="*/ 287 w 461"/>
                    <a:gd name="T67" fmla="*/ 294 h 636"/>
                    <a:gd name="T68" fmla="*/ 314 w 461"/>
                    <a:gd name="T69" fmla="*/ 246 h 636"/>
                    <a:gd name="T70" fmla="*/ 345 w 461"/>
                    <a:gd name="T71" fmla="*/ 192 h 636"/>
                    <a:gd name="T72" fmla="*/ 386 w 461"/>
                    <a:gd name="T73" fmla="*/ 128 h 636"/>
                    <a:gd name="T74" fmla="*/ 445 w 461"/>
                    <a:gd name="T75" fmla="*/ 32 h 636"/>
                    <a:gd name="T76" fmla="*/ 461 w 461"/>
                    <a:gd name="T77" fmla="*/ 0 h 6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461" h="636">
                      <a:moveTo>
                        <a:pt x="461" y="0"/>
                      </a:moveTo>
                      <a:lnTo>
                        <a:pt x="460" y="0"/>
                      </a:lnTo>
                      <a:lnTo>
                        <a:pt x="443" y="5"/>
                      </a:lnTo>
                      <a:lnTo>
                        <a:pt x="420" y="3"/>
                      </a:lnTo>
                      <a:lnTo>
                        <a:pt x="397" y="12"/>
                      </a:lnTo>
                      <a:lnTo>
                        <a:pt x="391" y="22"/>
                      </a:lnTo>
                      <a:lnTo>
                        <a:pt x="386" y="38"/>
                      </a:lnTo>
                      <a:lnTo>
                        <a:pt x="379" y="54"/>
                      </a:lnTo>
                      <a:lnTo>
                        <a:pt x="372" y="73"/>
                      </a:lnTo>
                      <a:lnTo>
                        <a:pt x="357" y="87"/>
                      </a:lnTo>
                      <a:lnTo>
                        <a:pt x="343" y="91"/>
                      </a:lnTo>
                      <a:lnTo>
                        <a:pt x="323" y="100"/>
                      </a:lnTo>
                      <a:lnTo>
                        <a:pt x="307" y="115"/>
                      </a:lnTo>
                      <a:lnTo>
                        <a:pt x="301" y="131"/>
                      </a:lnTo>
                      <a:lnTo>
                        <a:pt x="301" y="159"/>
                      </a:lnTo>
                      <a:lnTo>
                        <a:pt x="300" y="177"/>
                      </a:lnTo>
                      <a:lnTo>
                        <a:pt x="291" y="204"/>
                      </a:lnTo>
                      <a:lnTo>
                        <a:pt x="271" y="224"/>
                      </a:lnTo>
                      <a:lnTo>
                        <a:pt x="253" y="241"/>
                      </a:lnTo>
                      <a:lnTo>
                        <a:pt x="221" y="246"/>
                      </a:lnTo>
                      <a:lnTo>
                        <a:pt x="183" y="250"/>
                      </a:lnTo>
                      <a:lnTo>
                        <a:pt x="150" y="252"/>
                      </a:lnTo>
                      <a:lnTo>
                        <a:pt x="107" y="252"/>
                      </a:lnTo>
                      <a:lnTo>
                        <a:pt x="79" y="261"/>
                      </a:lnTo>
                      <a:lnTo>
                        <a:pt x="52" y="283"/>
                      </a:lnTo>
                      <a:lnTo>
                        <a:pt x="7" y="325"/>
                      </a:lnTo>
                      <a:lnTo>
                        <a:pt x="7" y="340"/>
                      </a:lnTo>
                      <a:lnTo>
                        <a:pt x="5" y="356"/>
                      </a:lnTo>
                      <a:lnTo>
                        <a:pt x="0" y="394"/>
                      </a:lnTo>
                      <a:lnTo>
                        <a:pt x="0" y="413"/>
                      </a:lnTo>
                      <a:lnTo>
                        <a:pt x="34" y="380"/>
                      </a:lnTo>
                      <a:lnTo>
                        <a:pt x="57" y="374"/>
                      </a:lnTo>
                      <a:lnTo>
                        <a:pt x="79" y="373"/>
                      </a:lnTo>
                      <a:lnTo>
                        <a:pt x="93" y="378"/>
                      </a:lnTo>
                      <a:lnTo>
                        <a:pt x="106" y="394"/>
                      </a:lnTo>
                      <a:lnTo>
                        <a:pt x="107" y="411"/>
                      </a:lnTo>
                      <a:lnTo>
                        <a:pt x="111" y="426"/>
                      </a:lnTo>
                      <a:lnTo>
                        <a:pt x="120" y="438"/>
                      </a:lnTo>
                      <a:lnTo>
                        <a:pt x="127" y="451"/>
                      </a:lnTo>
                      <a:lnTo>
                        <a:pt x="134" y="471"/>
                      </a:lnTo>
                      <a:lnTo>
                        <a:pt x="136" y="497"/>
                      </a:lnTo>
                      <a:lnTo>
                        <a:pt x="131" y="515"/>
                      </a:lnTo>
                      <a:lnTo>
                        <a:pt x="127" y="528"/>
                      </a:lnTo>
                      <a:lnTo>
                        <a:pt x="124" y="533"/>
                      </a:lnTo>
                      <a:lnTo>
                        <a:pt x="118" y="539"/>
                      </a:lnTo>
                      <a:lnTo>
                        <a:pt x="125" y="544"/>
                      </a:lnTo>
                      <a:lnTo>
                        <a:pt x="134" y="552"/>
                      </a:lnTo>
                      <a:lnTo>
                        <a:pt x="143" y="564"/>
                      </a:lnTo>
                      <a:lnTo>
                        <a:pt x="143" y="585"/>
                      </a:lnTo>
                      <a:lnTo>
                        <a:pt x="143" y="608"/>
                      </a:lnTo>
                      <a:lnTo>
                        <a:pt x="149" y="625"/>
                      </a:lnTo>
                      <a:lnTo>
                        <a:pt x="167" y="636"/>
                      </a:lnTo>
                      <a:lnTo>
                        <a:pt x="195" y="632"/>
                      </a:lnTo>
                      <a:lnTo>
                        <a:pt x="221" y="605"/>
                      </a:lnTo>
                      <a:lnTo>
                        <a:pt x="233" y="585"/>
                      </a:lnTo>
                      <a:lnTo>
                        <a:pt x="240" y="548"/>
                      </a:lnTo>
                      <a:lnTo>
                        <a:pt x="246" y="530"/>
                      </a:lnTo>
                      <a:lnTo>
                        <a:pt x="264" y="511"/>
                      </a:lnTo>
                      <a:lnTo>
                        <a:pt x="280" y="502"/>
                      </a:lnTo>
                      <a:lnTo>
                        <a:pt x="294" y="493"/>
                      </a:lnTo>
                      <a:lnTo>
                        <a:pt x="285" y="475"/>
                      </a:lnTo>
                      <a:lnTo>
                        <a:pt x="291" y="429"/>
                      </a:lnTo>
                      <a:lnTo>
                        <a:pt x="292" y="394"/>
                      </a:lnTo>
                      <a:lnTo>
                        <a:pt x="301" y="358"/>
                      </a:lnTo>
                      <a:lnTo>
                        <a:pt x="301" y="332"/>
                      </a:lnTo>
                      <a:lnTo>
                        <a:pt x="294" y="314"/>
                      </a:lnTo>
                      <a:lnTo>
                        <a:pt x="287" y="294"/>
                      </a:lnTo>
                      <a:lnTo>
                        <a:pt x="303" y="265"/>
                      </a:lnTo>
                      <a:lnTo>
                        <a:pt x="314" y="246"/>
                      </a:lnTo>
                      <a:lnTo>
                        <a:pt x="328" y="226"/>
                      </a:lnTo>
                      <a:lnTo>
                        <a:pt x="345" y="192"/>
                      </a:lnTo>
                      <a:lnTo>
                        <a:pt x="368" y="159"/>
                      </a:lnTo>
                      <a:lnTo>
                        <a:pt x="386" y="128"/>
                      </a:lnTo>
                      <a:lnTo>
                        <a:pt x="407" y="84"/>
                      </a:lnTo>
                      <a:lnTo>
                        <a:pt x="445" y="32"/>
                      </a:lnTo>
                      <a:lnTo>
                        <a:pt x="449" y="27"/>
                      </a:lnTo>
                      <a:lnTo>
                        <a:pt x="461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517" name="Freeform 527"/>
                <p:cNvSpPr>
                  <a:spLocks/>
                </p:cNvSpPr>
                <p:nvPr/>
              </p:nvSpPr>
              <p:spPr bwMode="auto">
                <a:xfrm>
                  <a:off x="758" y="2526"/>
                  <a:ext cx="461" cy="636"/>
                </a:xfrm>
                <a:custGeom>
                  <a:avLst/>
                  <a:gdLst>
                    <a:gd name="T0" fmla="*/ 460 w 461"/>
                    <a:gd name="T1" fmla="*/ 0 h 636"/>
                    <a:gd name="T2" fmla="*/ 420 w 461"/>
                    <a:gd name="T3" fmla="*/ 3 h 636"/>
                    <a:gd name="T4" fmla="*/ 391 w 461"/>
                    <a:gd name="T5" fmla="*/ 22 h 636"/>
                    <a:gd name="T6" fmla="*/ 379 w 461"/>
                    <a:gd name="T7" fmla="*/ 54 h 636"/>
                    <a:gd name="T8" fmla="*/ 357 w 461"/>
                    <a:gd name="T9" fmla="*/ 87 h 636"/>
                    <a:gd name="T10" fmla="*/ 323 w 461"/>
                    <a:gd name="T11" fmla="*/ 100 h 636"/>
                    <a:gd name="T12" fmla="*/ 301 w 461"/>
                    <a:gd name="T13" fmla="*/ 131 h 636"/>
                    <a:gd name="T14" fmla="*/ 300 w 461"/>
                    <a:gd name="T15" fmla="*/ 177 h 636"/>
                    <a:gd name="T16" fmla="*/ 271 w 461"/>
                    <a:gd name="T17" fmla="*/ 224 h 636"/>
                    <a:gd name="T18" fmla="*/ 221 w 461"/>
                    <a:gd name="T19" fmla="*/ 246 h 636"/>
                    <a:gd name="T20" fmla="*/ 150 w 461"/>
                    <a:gd name="T21" fmla="*/ 252 h 636"/>
                    <a:gd name="T22" fmla="*/ 79 w 461"/>
                    <a:gd name="T23" fmla="*/ 261 h 636"/>
                    <a:gd name="T24" fmla="*/ 7 w 461"/>
                    <a:gd name="T25" fmla="*/ 325 h 636"/>
                    <a:gd name="T26" fmla="*/ 7 w 461"/>
                    <a:gd name="T27" fmla="*/ 340 h 636"/>
                    <a:gd name="T28" fmla="*/ 0 w 461"/>
                    <a:gd name="T29" fmla="*/ 394 h 636"/>
                    <a:gd name="T30" fmla="*/ 34 w 461"/>
                    <a:gd name="T31" fmla="*/ 380 h 636"/>
                    <a:gd name="T32" fmla="*/ 79 w 461"/>
                    <a:gd name="T33" fmla="*/ 373 h 636"/>
                    <a:gd name="T34" fmla="*/ 106 w 461"/>
                    <a:gd name="T35" fmla="*/ 394 h 636"/>
                    <a:gd name="T36" fmla="*/ 111 w 461"/>
                    <a:gd name="T37" fmla="*/ 426 h 636"/>
                    <a:gd name="T38" fmla="*/ 127 w 461"/>
                    <a:gd name="T39" fmla="*/ 451 h 636"/>
                    <a:gd name="T40" fmla="*/ 136 w 461"/>
                    <a:gd name="T41" fmla="*/ 497 h 636"/>
                    <a:gd name="T42" fmla="*/ 127 w 461"/>
                    <a:gd name="T43" fmla="*/ 528 h 636"/>
                    <a:gd name="T44" fmla="*/ 118 w 461"/>
                    <a:gd name="T45" fmla="*/ 539 h 636"/>
                    <a:gd name="T46" fmla="*/ 134 w 461"/>
                    <a:gd name="T47" fmla="*/ 552 h 636"/>
                    <a:gd name="T48" fmla="*/ 143 w 461"/>
                    <a:gd name="T49" fmla="*/ 585 h 636"/>
                    <a:gd name="T50" fmla="*/ 149 w 461"/>
                    <a:gd name="T51" fmla="*/ 625 h 636"/>
                    <a:gd name="T52" fmla="*/ 195 w 461"/>
                    <a:gd name="T53" fmla="*/ 632 h 636"/>
                    <a:gd name="T54" fmla="*/ 233 w 461"/>
                    <a:gd name="T55" fmla="*/ 585 h 636"/>
                    <a:gd name="T56" fmla="*/ 246 w 461"/>
                    <a:gd name="T57" fmla="*/ 530 h 636"/>
                    <a:gd name="T58" fmla="*/ 280 w 461"/>
                    <a:gd name="T59" fmla="*/ 502 h 636"/>
                    <a:gd name="T60" fmla="*/ 285 w 461"/>
                    <a:gd name="T61" fmla="*/ 475 h 636"/>
                    <a:gd name="T62" fmla="*/ 292 w 461"/>
                    <a:gd name="T63" fmla="*/ 394 h 636"/>
                    <a:gd name="T64" fmla="*/ 301 w 461"/>
                    <a:gd name="T65" fmla="*/ 332 h 636"/>
                    <a:gd name="T66" fmla="*/ 287 w 461"/>
                    <a:gd name="T67" fmla="*/ 294 h 636"/>
                    <a:gd name="T68" fmla="*/ 314 w 461"/>
                    <a:gd name="T69" fmla="*/ 246 h 636"/>
                    <a:gd name="T70" fmla="*/ 345 w 461"/>
                    <a:gd name="T71" fmla="*/ 192 h 636"/>
                    <a:gd name="T72" fmla="*/ 386 w 461"/>
                    <a:gd name="T73" fmla="*/ 128 h 636"/>
                    <a:gd name="T74" fmla="*/ 445 w 461"/>
                    <a:gd name="T75" fmla="*/ 32 h 636"/>
                    <a:gd name="T76" fmla="*/ 461 w 461"/>
                    <a:gd name="T77" fmla="*/ 0 h 6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461" h="636">
                      <a:moveTo>
                        <a:pt x="461" y="0"/>
                      </a:moveTo>
                      <a:lnTo>
                        <a:pt x="460" y="0"/>
                      </a:lnTo>
                      <a:lnTo>
                        <a:pt x="443" y="5"/>
                      </a:lnTo>
                      <a:lnTo>
                        <a:pt x="420" y="3"/>
                      </a:lnTo>
                      <a:lnTo>
                        <a:pt x="397" y="12"/>
                      </a:lnTo>
                      <a:lnTo>
                        <a:pt x="391" y="22"/>
                      </a:lnTo>
                      <a:lnTo>
                        <a:pt x="386" y="38"/>
                      </a:lnTo>
                      <a:lnTo>
                        <a:pt x="379" y="54"/>
                      </a:lnTo>
                      <a:lnTo>
                        <a:pt x="372" y="73"/>
                      </a:lnTo>
                      <a:lnTo>
                        <a:pt x="357" y="87"/>
                      </a:lnTo>
                      <a:lnTo>
                        <a:pt x="343" y="91"/>
                      </a:lnTo>
                      <a:lnTo>
                        <a:pt x="323" y="100"/>
                      </a:lnTo>
                      <a:lnTo>
                        <a:pt x="307" y="115"/>
                      </a:lnTo>
                      <a:lnTo>
                        <a:pt x="301" y="131"/>
                      </a:lnTo>
                      <a:lnTo>
                        <a:pt x="301" y="159"/>
                      </a:lnTo>
                      <a:lnTo>
                        <a:pt x="300" y="177"/>
                      </a:lnTo>
                      <a:lnTo>
                        <a:pt x="291" y="204"/>
                      </a:lnTo>
                      <a:lnTo>
                        <a:pt x="271" y="224"/>
                      </a:lnTo>
                      <a:lnTo>
                        <a:pt x="253" y="241"/>
                      </a:lnTo>
                      <a:lnTo>
                        <a:pt x="221" y="246"/>
                      </a:lnTo>
                      <a:lnTo>
                        <a:pt x="183" y="250"/>
                      </a:lnTo>
                      <a:lnTo>
                        <a:pt x="150" y="252"/>
                      </a:lnTo>
                      <a:lnTo>
                        <a:pt x="107" y="252"/>
                      </a:lnTo>
                      <a:lnTo>
                        <a:pt x="79" y="261"/>
                      </a:lnTo>
                      <a:lnTo>
                        <a:pt x="52" y="283"/>
                      </a:lnTo>
                      <a:lnTo>
                        <a:pt x="7" y="325"/>
                      </a:lnTo>
                      <a:lnTo>
                        <a:pt x="7" y="340"/>
                      </a:lnTo>
                      <a:lnTo>
                        <a:pt x="5" y="356"/>
                      </a:lnTo>
                      <a:lnTo>
                        <a:pt x="0" y="394"/>
                      </a:lnTo>
                      <a:lnTo>
                        <a:pt x="0" y="413"/>
                      </a:lnTo>
                      <a:lnTo>
                        <a:pt x="34" y="380"/>
                      </a:lnTo>
                      <a:lnTo>
                        <a:pt x="57" y="374"/>
                      </a:lnTo>
                      <a:lnTo>
                        <a:pt x="79" y="373"/>
                      </a:lnTo>
                      <a:lnTo>
                        <a:pt x="93" y="378"/>
                      </a:lnTo>
                      <a:lnTo>
                        <a:pt x="106" y="394"/>
                      </a:lnTo>
                      <a:lnTo>
                        <a:pt x="107" y="411"/>
                      </a:lnTo>
                      <a:lnTo>
                        <a:pt x="111" y="426"/>
                      </a:lnTo>
                      <a:lnTo>
                        <a:pt x="120" y="438"/>
                      </a:lnTo>
                      <a:lnTo>
                        <a:pt x="127" y="451"/>
                      </a:lnTo>
                      <a:lnTo>
                        <a:pt x="134" y="471"/>
                      </a:lnTo>
                      <a:lnTo>
                        <a:pt x="136" y="497"/>
                      </a:lnTo>
                      <a:lnTo>
                        <a:pt x="131" y="515"/>
                      </a:lnTo>
                      <a:lnTo>
                        <a:pt x="127" y="528"/>
                      </a:lnTo>
                      <a:lnTo>
                        <a:pt x="124" y="533"/>
                      </a:lnTo>
                      <a:lnTo>
                        <a:pt x="118" y="539"/>
                      </a:lnTo>
                      <a:lnTo>
                        <a:pt x="125" y="544"/>
                      </a:lnTo>
                      <a:lnTo>
                        <a:pt x="134" y="552"/>
                      </a:lnTo>
                      <a:lnTo>
                        <a:pt x="143" y="564"/>
                      </a:lnTo>
                      <a:lnTo>
                        <a:pt x="143" y="585"/>
                      </a:lnTo>
                      <a:lnTo>
                        <a:pt x="143" y="608"/>
                      </a:lnTo>
                      <a:lnTo>
                        <a:pt x="149" y="625"/>
                      </a:lnTo>
                      <a:lnTo>
                        <a:pt x="167" y="636"/>
                      </a:lnTo>
                      <a:lnTo>
                        <a:pt x="195" y="632"/>
                      </a:lnTo>
                      <a:lnTo>
                        <a:pt x="221" y="605"/>
                      </a:lnTo>
                      <a:lnTo>
                        <a:pt x="233" y="585"/>
                      </a:lnTo>
                      <a:lnTo>
                        <a:pt x="240" y="548"/>
                      </a:lnTo>
                      <a:lnTo>
                        <a:pt x="246" y="530"/>
                      </a:lnTo>
                      <a:lnTo>
                        <a:pt x="264" y="511"/>
                      </a:lnTo>
                      <a:lnTo>
                        <a:pt x="280" y="502"/>
                      </a:lnTo>
                      <a:lnTo>
                        <a:pt x="294" y="493"/>
                      </a:lnTo>
                      <a:lnTo>
                        <a:pt x="285" y="475"/>
                      </a:lnTo>
                      <a:lnTo>
                        <a:pt x="291" y="429"/>
                      </a:lnTo>
                      <a:lnTo>
                        <a:pt x="292" y="394"/>
                      </a:lnTo>
                      <a:lnTo>
                        <a:pt x="301" y="358"/>
                      </a:lnTo>
                      <a:lnTo>
                        <a:pt x="301" y="332"/>
                      </a:lnTo>
                      <a:lnTo>
                        <a:pt x="294" y="314"/>
                      </a:lnTo>
                      <a:lnTo>
                        <a:pt x="287" y="294"/>
                      </a:lnTo>
                      <a:lnTo>
                        <a:pt x="303" y="265"/>
                      </a:lnTo>
                      <a:lnTo>
                        <a:pt x="314" y="246"/>
                      </a:lnTo>
                      <a:lnTo>
                        <a:pt x="328" y="226"/>
                      </a:lnTo>
                      <a:lnTo>
                        <a:pt x="345" y="192"/>
                      </a:lnTo>
                      <a:lnTo>
                        <a:pt x="368" y="159"/>
                      </a:lnTo>
                      <a:lnTo>
                        <a:pt x="386" y="128"/>
                      </a:lnTo>
                      <a:lnTo>
                        <a:pt x="407" y="84"/>
                      </a:lnTo>
                      <a:lnTo>
                        <a:pt x="445" y="32"/>
                      </a:lnTo>
                      <a:lnTo>
                        <a:pt x="449" y="27"/>
                      </a:lnTo>
                      <a:lnTo>
                        <a:pt x="461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518" name="Freeform 528"/>
                <p:cNvSpPr>
                  <a:spLocks/>
                </p:cNvSpPr>
                <p:nvPr/>
              </p:nvSpPr>
              <p:spPr bwMode="auto">
                <a:xfrm>
                  <a:off x="1852" y="2555"/>
                  <a:ext cx="327" cy="88"/>
                </a:xfrm>
                <a:custGeom>
                  <a:avLst/>
                  <a:gdLst>
                    <a:gd name="T0" fmla="*/ 327 w 327"/>
                    <a:gd name="T1" fmla="*/ 58 h 88"/>
                    <a:gd name="T2" fmla="*/ 264 w 327"/>
                    <a:gd name="T3" fmla="*/ 56 h 88"/>
                    <a:gd name="T4" fmla="*/ 235 w 327"/>
                    <a:gd name="T5" fmla="*/ 55 h 88"/>
                    <a:gd name="T6" fmla="*/ 198 w 327"/>
                    <a:gd name="T7" fmla="*/ 35 h 88"/>
                    <a:gd name="T8" fmla="*/ 156 w 327"/>
                    <a:gd name="T9" fmla="*/ 24 h 88"/>
                    <a:gd name="T10" fmla="*/ 117 w 327"/>
                    <a:gd name="T11" fmla="*/ 13 h 88"/>
                    <a:gd name="T12" fmla="*/ 72 w 327"/>
                    <a:gd name="T13" fmla="*/ 3 h 88"/>
                    <a:gd name="T14" fmla="*/ 45 w 327"/>
                    <a:gd name="T15" fmla="*/ 0 h 88"/>
                    <a:gd name="T16" fmla="*/ 22 w 327"/>
                    <a:gd name="T17" fmla="*/ 2 h 88"/>
                    <a:gd name="T18" fmla="*/ 7 w 327"/>
                    <a:gd name="T19" fmla="*/ 9 h 88"/>
                    <a:gd name="T20" fmla="*/ 0 w 327"/>
                    <a:gd name="T21" fmla="*/ 27 h 88"/>
                    <a:gd name="T22" fmla="*/ 4 w 327"/>
                    <a:gd name="T23" fmla="*/ 40 h 88"/>
                    <a:gd name="T24" fmla="*/ 11 w 327"/>
                    <a:gd name="T25" fmla="*/ 58 h 88"/>
                    <a:gd name="T26" fmla="*/ 20 w 327"/>
                    <a:gd name="T27" fmla="*/ 67 h 88"/>
                    <a:gd name="T28" fmla="*/ 38 w 327"/>
                    <a:gd name="T29" fmla="*/ 78 h 88"/>
                    <a:gd name="T30" fmla="*/ 56 w 327"/>
                    <a:gd name="T31" fmla="*/ 82 h 88"/>
                    <a:gd name="T32" fmla="*/ 75 w 327"/>
                    <a:gd name="T33" fmla="*/ 86 h 88"/>
                    <a:gd name="T34" fmla="*/ 104 w 327"/>
                    <a:gd name="T35" fmla="*/ 86 h 88"/>
                    <a:gd name="T36" fmla="*/ 119 w 327"/>
                    <a:gd name="T37" fmla="*/ 88 h 88"/>
                    <a:gd name="T38" fmla="*/ 135 w 327"/>
                    <a:gd name="T39" fmla="*/ 86 h 88"/>
                    <a:gd name="T40" fmla="*/ 174 w 327"/>
                    <a:gd name="T41" fmla="*/ 75 h 88"/>
                    <a:gd name="T42" fmla="*/ 160 w 327"/>
                    <a:gd name="T43" fmla="*/ 80 h 88"/>
                    <a:gd name="T44" fmla="*/ 174 w 327"/>
                    <a:gd name="T45" fmla="*/ 75 h 88"/>
                    <a:gd name="T46" fmla="*/ 196 w 327"/>
                    <a:gd name="T47" fmla="*/ 75 h 88"/>
                    <a:gd name="T48" fmla="*/ 225 w 327"/>
                    <a:gd name="T49" fmla="*/ 75 h 88"/>
                    <a:gd name="T50" fmla="*/ 264 w 327"/>
                    <a:gd name="T51" fmla="*/ 69 h 88"/>
                    <a:gd name="T52" fmla="*/ 307 w 327"/>
                    <a:gd name="T53" fmla="*/ 62 h 88"/>
                    <a:gd name="T54" fmla="*/ 327 w 327"/>
                    <a:gd name="T55" fmla="*/ 58 h 88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327" h="88">
                      <a:moveTo>
                        <a:pt x="327" y="58"/>
                      </a:moveTo>
                      <a:lnTo>
                        <a:pt x="264" y="56"/>
                      </a:lnTo>
                      <a:lnTo>
                        <a:pt x="235" y="55"/>
                      </a:lnTo>
                      <a:lnTo>
                        <a:pt x="198" y="35"/>
                      </a:lnTo>
                      <a:lnTo>
                        <a:pt x="156" y="24"/>
                      </a:lnTo>
                      <a:lnTo>
                        <a:pt x="117" y="13"/>
                      </a:lnTo>
                      <a:lnTo>
                        <a:pt x="72" y="3"/>
                      </a:lnTo>
                      <a:lnTo>
                        <a:pt x="45" y="0"/>
                      </a:lnTo>
                      <a:lnTo>
                        <a:pt x="22" y="2"/>
                      </a:lnTo>
                      <a:lnTo>
                        <a:pt x="7" y="9"/>
                      </a:lnTo>
                      <a:lnTo>
                        <a:pt x="0" y="27"/>
                      </a:lnTo>
                      <a:lnTo>
                        <a:pt x="4" y="40"/>
                      </a:lnTo>
                      <a:lnTo>
                        <a:pt x="11" y="58"/>
                      </a:lnTo>
                      <a:lnTo>
                        <a:pt x="20" y="67"/>
                      </a:lnTo>
                      <a:lnTo>
                        <a:pt x="38" y="78"/>
                      </a:lnTo>
                      <a:lnTo>
                        <a:pt x="56" y="82"/>
                      </a:lnTo>
                      <a:lnTo>
                        <a:pt x="75" y="86"/>
                      </a:lnTo>
                      <a:lnTo>
                        <a:pt x="104" y="86"/>
                      </a:lnTo>
                      <a:lnTo>
                        <a:pt x="119" y="88"/>
                      </a:lnTo>
                      <a:lnTo>
                        <a:pt x="135" y="86"/>
                      </a:lnTo>
                      <a:lnTo>
                        <a:pt x="174" y="75"/>
                      </a:lnTo>
                      <a:lnTo>
                        <a:pt x="160" y="80"/>
                      </a:lnTo>
                      <a:lnTo>
                        <a:pt x="174" y="75"/>
                      </a:lnTo>
                      <a:lnTo>
                        <a:pt x="196" y="75"/>
                      </a:lnTo>
                      <a:lnTo>
                        <a:pt x="225" y="75"/>
                      </a:lnTo>
                      <a:lnTo>
                        <a:pt x="264" y="69"/>
                      </a:lnTo>
                      <a:lnTo>
                        <a:pt x="307" y="62"/>
                      </a:lnTo>
                      <a:lnTo>
                        <a:pt x="327" y="58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519" name="Freeform 529"/>
                <p:cNvSpPr>
                  <a:spLocks/>
                </p:cNvSpPr>
                <p:nvPr/>
              </p:nvSpPr>
              <p:spPr bwMode="auto">
                <a:xfrm>
                  <a:off x="1852" y="2555"/>
                  <a:ext cx="327" cy="88"/>
                </a:xfrm>
                <a:custGeom>
                  <a:avLst/>
                  <a:gdLst>
                    <a:gd name="T0" fmla="*/ 327 w 327"/>
                    <a:gd name="T1" fmla="*/ 58 h 88"/>
                    <a:gd name="T2" fmla="*/ 264 w 327"/>
                    <a:gd name="T3" fmla="*/ 56 h 88"/>
                    <a:gd name="T4" fmla="*/ 235 w 327"/>
                    <a:gd name="T5" fmla="*/ 55 h 88"/>
                    <a:gd name="T6" fmla="*/ 198 w 327"/>
                    <a:gd name="T7" fmla="*/ 35 h 88"/>
                    <a:gd name="T8" fmla="*/ 156 w 327"/>
                    <a:gd name="T9" fmla="*/ 24 h 88"/>
                    <a:gd name="T10" fmla="*/ 117 w 327"/>
                    <a:gd name="T11" fmla="*/ 13 h 88"/>
                    <a:gd name="T12" fmla="*/ 72 w 327"/>
                    <a:gd name="T13" fmla="*/ 3 h 88"/>
                    <a:gd name="T14" fmla="*/ 45 w 327"/>
                    <a:gd name="T15" fmla="*/ 0 h 88"/>
                    <a:gd name="T16" fmla="*/ 22 w 327"/>
                    <a:gd name="T17" fmla="*/ 2 h 88"/>
                    <a:gd name="T18" fmla="*/ 7 w 327"/>
                    <a:gd name="T19" fmla="*/ 9 h 88"/>
                    <a:gd name="T20" fmla="*/ 0 w 327"/>
                    <a:gd name="T21" fmla="*/ 27 h 88"/>
                    <a:gd name="T22" fmla="*/ 4 w 327"/>
                    <a:gd name="T23" fmla="*/ 40 h 88"/>
                    <a:gd name="T24" fmla="*/ 11 w 327"/>
                    <a:gd name="T25" fmla="*/ 58 h 88"/>
                    <a:gd name="T26" fmla="*/ 20 w 327"/>
                    <a:gd name="T27" fmla="*/ 67 h 88"/>
                    <a:gd name="T28" fmla="*/ 38 w 327"/>
                    <a:gd name="T29" fmla="*/ 78 h 88"/>
                    <a:gd name="T30" fmla="*/ 56 w 327"/>
                    <a:gd name="T31" fmla="*/ 82 h 88"/>
                    <a:gd name="T32" fmla="*/ 75 w 327"/>
                    <a:gd name="T33" fmla="*/ 86 h 88"/>
                    <a:gd name="T34" fmla="*/ 104 w 327"/>
                    <a:gd name="T35" fmla="*/ 86 h 88"/>
                    <a:gd name="T36" fmla="*/ 119 w 327"/>
                    <a:gd name="T37" fmla="*/ 88 h 88"/>
                    <a:gd name="T38" fmla="*/ 135 w 327"/>
                    <a:gd name="T39" fmla="*/ 86 h 88"/>
                    <a:gd name="T40" fmla="*/ 174 w 327"/>
                    <a:gd name="T41" fmla="*/ 75 h 88"/>
                    <a:gd name="T42" fmla="*/ 160 w 327"/>
                    <a:gd name="T43" fmla="*/ 80 h 88"/>
                    <a:gd name="T44" fmla="*/ 174 w 327"/>
                    <a:gd name="T45" fmla="*/ 75 h 88"/>
                    <a:gd name="T46" fmla="*/ 196 w 327"/>
                    <a:gd name="T47" fmla="*/ 75 h 88"/>
                    <a:gd name="T48" fmla="*/ 225 w 327"/>
                    <a:gd name="T49" fmla="*/ 75 h 88"/>
                    <a:gd name="T50" fmla="*/ 264 w 327"/>
                    <a:gd name="T51" fmla="*/ 69 h 88"/>
                    <a:gd name="T52" fmla="*/ 307 w 327"/>
                    <a:gd name="T53" fmla="*/ 62 h 88"/>
                    <a:gd name="T54" fmla="*/ 327 w 327"/>
                    <a:gd name="T55" fmla="*/ 58 h 88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327" h="88">
                      <a:moveTo>
                        <a:pt x="327" y="58"/>
                      </a:moveTo>
                      <a:lnTo>
                        <a:pt x="264" y="56"/>
                      </a:lnTo>
                      <a:lnTo>
                        <a:pt x="235" y="55"/>
                      </a:lnTo>
                      <a:lnTo>
                        <a:pt x="198" y="35"/>
                      </a:lnTo>
                      <a:lnTo>
                        <a:pt x="156" y="24"/>
                      </a:lnTo>
                      <a:lnTo>
                        <a:pt x="117" y="13"/>
                      </a:lnTo>
                      <a:lnTo>
                        <a:pt x="72" y="3"/>
                      </a:lnTo>
                      <a:lnTo>
                        <a:pt x="45" y="0"/>
                      </a:lnTo>
                      <a:lnTo>
                        <a:pt x="22" y="2"/>
                      </a:lnTo>
                      <a:lnTo>
                        <a:pt x="7" y="9"/>
                      </a:lnTo>
                      <a:lnTo>
                        <a:pt x="0" y="27"/>
                      </a:lnTo>
                      <a:lnTo>
                        <a:pt x="4" y="40"/>
                      </a:lnTo>
                      <a:lnTo>
                        <a:pt x="11" y="58"/>
                      </a:lnTo>
                      <a:lnTo>
                        <a:pt x="20" y="67"/>
                      </a:lnTo>
                      <a:lnTo>
                        <a:pt x="38" y="78"/>
                      </a:lnTo>
                      <a:lnTo>
                        <a:pt x="56" y="82"/>
                      </a:lnTo>
                      <a:lnTo>
                        <a:pt x="75" y="86"/>
                      </a:lnTo>
                      <a:lnTo>
                        <a:pt x="104" y="86"/>
                      </a:lnTo>
                      <a:lnTo>
                        <a:pt x="119" y="88"/>
                      </a:lnTo>
                      <a:lnTo>
                        <a:pt x="135" y="86"/>
                      </a:lnTo>
                      <a:lnTo>
                        <a:pt x="174" y="75"/>
                      </a:lnTo>
                      <a:lnTo>
                        <a:pt x="160" y="80"/>
                      </a:lnTo>
                      <a:lnTo>
                        <a:pt x="174" y="75"/>
                      </a:lnTo>
                      <a:lnTo>
                        <a:pt x="196" y="75"/>
                      </a:lnTo>
                      <a:lnTo>
                        <a:pt x="225" y="75"/>
                      </a:lnTo>
                      <a:lnTo>
                        <a:pt x="264" y="69"/>
                      </a:lnTo>
                      <a:lnTo>
                        <a:pt x="307" y="62"/>
                      </a:lnTo>
                      <a:lnTo>
                        <a:pt x="327" y="5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520" name="Freeform 530"/>
                <p:cNvSpPr>
                  <a:spLocks/>
                </p:cNvSpPr>
                <p:nvPr/>
              </p:nvSpPr>
              <p:spPr bwMode="auto">
                <a:xfrm>
                  <a:off x="1268" y="2370"/>
                  <a:ext cx="561" cy="315"/>
                </a:xfrm>
                <a:custGeom>
                  <a:avLst/>
                  <a:gdLst>
                    <a:gd name="T0" fmla="*/ 21 w 561"/>
                    <a:gd name="T1" fmla="*/ 221 h 315"/>
                    <a:gd name="T2" fmla="*/ 93 w 561"/>
                    <a:gd name="T3" fmla="*/ 218 h 315"/>
                    <a:gd name="T4" fmla="*/ 178 w 561"/>
                    <a:gd name="T5" fmla="*/ 212 h 315"/>
                    <a:gd name="T6" fmla="*/ 225 w 561"/>
                    <a:gd name="T7" fmla="*/ 243 h 315"/>
                    <a:gd name="T8" fmla="*/ 178 w 561"/>
                    <a:gd name="T9" fmla="*/ 269 h 315"/>
                    <a:gd name="T10" fmla="*/ 110 w 561"/>
                    <a:gd name="T11" fmla="*/ 280 h 315"/>
                    <a:gd name="T12" fmla="*/ 178 w 561"/>
                    <a:gd name="T13" fmla="*/ 298 h 315"/>
                    <a:gd name="T14" fmla="*/ 232 w 561"/>
                    <a:gd name="T15" fmla="*/ 284 h 315"/>
                    <a:gd name="T16" fmla="*/ 277 w 561"/>
                    <a:gd name="T17" fmla="*/ 269 h 315"/>
                    <a:gd name="T18" fmla="*/ 307 w 561"/>
                    <a:gd name="T19" fmla="*/ 293 h 315"/>
                    <a:gd name="T20" fmla="*/ 329 w 561"/>
                    <a:gd name="T21" fmla="*/ 289 h 315"/>
                    <a:gd name="T22" fmla="*/ 363 w 561"/>
                    <a:gd name="T23" fmla="*/ 285 h 315"/>
                    <a:gd name="T24" fmla="*/ 399 w 561"/>
                    <a:gd name="T25" fmla="*/ 315 h 315"/>
                    <a:gd name="T26" fmla="*/ 404 w 561"/>
                    <a:gd name="T27" fmla="*/ 269 h 315"/>
                    <a:gd name="T28" fmla="*/ 404 w 561"/>
                    <a:gd name="T29" fmla="*/ 245 h 315"/>
                    <a:gd name="T30" fmla="*/ 377 w 561"/>
                    <a:gd name="T31" fmla="*/ 232 h 315"/>
                    <a:gd name="T32" fmla="*/ 311 w 561"/>
                    <a:gd name="T33" fmla="*/ 231 h 315"/>
                    <a:gd name="T34" fmla="*/ 235 w 561"/>
                    <a:gd name="T35" fmla="*/ 216 h 315"/>
                    <a:gd name="T36" fmla="*/ 269 w 561"/>
                    <a:gd name="T37" fmla="*/ 196 h 315"/>
                    <a:gd name="T38" fmla="*/ 419 w 561"/>
                    <a:gd name="T39" fmla="*/ 192 h 315"/>
                    <a:gd name="T40" fmla="*/ 500 w 561"/>
                    <a:gd name="T41" fmla="*/ 179 h 315"/>
                    <a:gd name="T42" fmla="*/ 561 w 561"/>
                    <a:gd name="T43" fmla="*/ 124 h 315"/>
                    <a:gd name="T44" fmla="*/ 561 w 561"/>
                    <a:gd name="T45" fmla="*/ 124 h 315"/>
                    <a:gd name="T46" fmla="*/ 489 w 561"/>
                    <a:gd name="T47" fmla="*/ 92 h 315"/>
                    <a:gd name="T48" fmla="*/ 455 w 561"/>
                    <a:gd name="T49" fmla="*/ 44 h 315"/>
                    <a:gd name="T50" fmla="*/ 438 w 561"/>
                    <a:gd name="T51" fmla="*/ 0 h 315"/>
                    <a:gd name="T52" fmla="*/ 444 w 561"/>
                    <a:gd name="T53" fmla="*/ 81 h 315"/>
                    <a:gd name="T54" fmla="*/ 467 w 561"/>
                    <a:gd name="T55" fmla="*/ 132 h 315"/>
                    <a:gd name="T56" fmla="*/ 464 w 561"/>
                    <a:gd name="T57" fmla="*/ 159 h 315"/>
                    <a:gd name="T58" fmla="*/ 419 w 561"/>
                    <a:gd name="T59" fmla="*/ 163 h 315"/>
                    <a:gd name="T60" fmla="*/ 377 w 561"/>
                    <a:gd name="T61" fmla="*/ 157 h 315"/>
                    <a:gd name="T62" fmla="*/ 340 w 561"/>
                    <a:gd name="T63" fmla="*/ 167 h 315"/>
                    <a:gd name="T64" fmla="*/ 260 w 561"/>
                    <a:gd name="T65" fmla="*/ 163 h 315"/>
                    <a:gd name="T66" fmla="*/ 169 w 561"/>
                    <a:gd name="T67" fmla="*/ 181 h 315"/>
                    <a:gd name="T68" fmla="*/ 119 w 561"/>
                    <a:gd name="T69" fmla="*/ 172 h 315"/>
                    <a:gd name="T70" fmla="*/ 79 w 561"/>
                    <a:gd name="T71" fmla="*/ 174 h 315"/>
                    <a:gd name="T72" fmla="*/ 29 w 561"/>
                    <a:gd name="T73" fmla="*/ 194 h 315"/>
                    <a:gd name="T74" fmla="*/ 0 w 561"/>
                    <a:gd name="T75" fmla="*/ 210 h 315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561" h="315">
                      <a:moveTo>
                        <a:pt x="9" y="221"/>
                      </a:moveTo>
                      <a:lnTo>
                        <a:pt x="21" y="221"/>
                      </a:lnTo>
                      <a:lnTo>
                        <a:pt x="57" y="218"/>
                      </a:lnTo>
                      <a:lnTo>
                        <a:pt x="93" y="218"/>
                      </a:lnTo>
                      <a:lnTo>
                        <a:pt x="138" y="210"/>
                      </a:lnTo>
                      <a:lnTo>
                        <a:pt x="178" y="212"/>
                      </a:lnTo>
                      <a:lnTo>
                        <a:pt x="212" y="225"/>
                      </a:lnTo>
                      <a:lnTo>
                        <a:pt x="225" y="243"/>
                      </a:lnTo>
                      <a:lnTo>
                        <a:pt x="214" y="260"/>
                      </a:lnTo>
                      <a:lnTo>
                        <a:pt x="178" y="269"/>
                      </a:lnTo>
                      <a:lnTo>
                        <a:pt x="142" y="273"/>
                      </a:lnTo>
                      <a:lnTo>
                        <a:pt x="110" y="280"/>
                      </a:lnTo>
                      <a:lnTo>
                        <a:pt x="156" y="304"/>
                      </a:lnTo>
                      <a:lnTo>
                        <a:pt x="178" y="298"/>
                      </a:lnTo>
                      <a:lnTo>
                        <a:pt x="205" y="295"/>
                      </a:lnTo>
                      <a:lnTo>
                        <a:pt x="232" y="284"/>
                      </a:lnTo>
                      <a:lnTo>
                        <a:pt x="253" y="274"/>
                      </a:lnTo>
                      <a:lnTo>
                        <a:pt x="277" y="269"/>
                      </a:lnTo>
                      <a:lnTo>
                        <a:pt x="286" y="273"/>
                      </a:lnTo>
                      <a:lnTo>
                        <a:pt x="307" y="293"/>
                      </a:lnTo>
                      <a:lnTo>
                        <a:pt x="322" y="296"/>
                      </a:lnTo>
                      <a:lnTo>
                        <a:pt x="329" y="289"/>
                      </a:lnTo>
                      <a:lnTo>
                        <a:pt x="341" y="282"/>
                      </a:lnTo>
                      <a:lnTo>
                        <a:pt x="363" y="285"/>
                      </a:lnTo>
                      <a:lnTo>
                        <a:pt x="367" y="295"/>
                      </a:lnTo>
                      <a:lnTo>
                        <a:pt x="399" y="315"/>
                      </a:lnTo>
                      <a:lnTo>
                        <a:pt x="420" y="284"/>
                      </a:lnTo>
                      <a:lnTo>
                        <a:pt x="404" y="269"/>
                      </a:lnTo>
                      <a:lnTo>
                        <a:pt x="402" y="262"/>
                      </a:lnTo>
                      <a:lnTo>
                        <a:pt x="404" y="245"/>
                      </a:lnTo>
                      <a:lnTo>
                        <a:pt x="392" y="236"/>
                      </a:lnTo>
                      <a:lnTo>
                        <a:pt x="377" y="232"/>
                      </a:lnTo>
                      <a:lnTo>
                        <a:pt x="352" y="231"/>
                      </a:lnTo>
                      <a:lnTo>
                        <a:pt x="311" y="231"/>
                      </a:lnTo>
                      <a:lnTo>
                        <a:pt x="262" y="223"/>
                      </a:lnTo>
                      <a:lnTo>
                        <a:pt x="235" y="216"/>
                      </a:lnTo>
                      <a:lnTo>
                        <a:pt x="241" y="199"/>
                      </a:lnTo>
                      <a:lnTo>
                        <a:pt x="269" y="196"/>
                      </a:lnTo>
                      <a:lnTo>
                        <a:pt x="341" y="194"/>
                      </a:lnTo>
                      <a:lnTo>
                        <a:pt x="419" y="192"/>
                      </a:lnTo>
                      <a:lnTo>
                        <a:pt x="460" y="188"/>
                      </a:lnTo>
                      <a:lnTo>
                        <a:pt x="500" y="179"/>
                      </a:lnTo>
                      <a:lnTo>
                        <a:pt x="559" y="148"/>
                      </a:lnTo>
                      <a:lnTo>
                        <a:pt x="561" y="124"/>
                      </a:lnTo>
                      <a:lnTo>
                        <a:pt x="512" y="112"/>
                      </a:lnTo>
                      <a:lnTo>
                        <a:pt x="489" y="92"/>
                      </a:lnTo>
                      <a:lnTo>
                        <a:pt x="469" y="71"/>
                      </a:lnTo>
                      <a:lnTo>
                        <a:pt x="455" y="44"/>
                      </a:lnTo>
                      <a:lnTo>
                        <a:pt x="447" y="17"/>
                      </a:lnTo>
                      <a:lnTo>
                        <a:pt x="438" y="0"/>
                      </a:lnTo>
                      <a:lnTo>
                        <a:pt x="413" y="17"/>
                      </a:lnTo>
                      <a:lnTo>
                        <a:pt x="444" y="81"/>
                      </a:lnTo>
                      <a:lnTo>
                        <a:pt x="453" y="104"/>
                      </a:lnTo>
                      <a:lnTo>
                        <a:pt x="467" y="132"/>
                      </a:lnTo>
                      <a:lnTo>
                        <a:pt x="469" y="148"/>
                      </a:lnTo>
                      <a:lnTo>
                        <a:pt x="464" y="159"/>
                      </a:lnTo>
                      <a:lnTo>
                        <a:pt x="447" y="161"/>
                      </a:lnTo>
                      <a:lnTo>
                        <a:pt x="419" y="163"/>
                      </a:lnTo>
                      <a:lnTo>
                        <a:pt x="401" y="163"/>
                      </a:lnTo>
                      <a:lnTo>
                        <a:pt x="377" y="157"/>
                      </a:lnTo>
                      <a:lnTo>
                        <a:pt x="361" y="161"/>
                      </a:lnTo>
                      <a:lnTo>
                        <a:pt x="340" y="167"/>
                      </a:lnTo>
                      <a:lnTo>
                        <a:pt x="318" y="167"/>
                      </a:lnTo>
                      <a:lnTo>
                        <a:pt x="260" y="163"/>
                      </a:lnTo>
                      <a:lnTo>
                        <a:pt x="199" y="176"/>
                      </a:lnTo>
                      <a:lnTo>
                        <a:pt x="169" y="181"/>
                      </a:lnTo>
                      <a:lnTo>
                        <a:pt x="138" y="176"/>
                      </a:lnTo>
                      <a:lnTo>
                        <a:pt x="119" y="172"/>
                      </a:lnTo>
                      <a:lnTo>
                        <a:pt x="97" y="165"/>
                      </a:lnTo>
                      <a:lnTo>
                        <a:pt x="79" y="174"/>
                      </a:lnTo>
                      <a:lnTo>
                        <a:pt x="54" y="185"/>
                      </a:lnTo>
                      <a:lnTo>
                        <a:pt x="29" y="194"/>
                      </a:lnTo>
                      <a:lnTo>
                        <a:pt x="7" y="199"/>
                      </a:lnTo>
                      <a:lnTo>
                        <a:pt x="0" y="210"/>
                      </a:lnTo>
                      <a:lnTo>
                        <a:pt x="9" y="221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521" name="Freeform 531"/>
                <p:cNvSpPr>
                  <a:spLocks/>
                </p:cNvSpPr>
                <p:nvPr/>
              </p:nvSpPr>
              <p:spPr bwMode="auto">
                <a:xfrm>
                  <a:off x="1268" y="2370"/>
                  <a:ext cx="561" cy="315"/>
                </a:xfrm>
                <a:custGeom>
                  <a:avLst/>
                  <a:gdLst>
                    <a:gd name="T0" fmla="*/ 21 w 561"/>
                    <a:gd name="T1" fmla="*/ 221 h 315"/>
                    <a:gd name="T2" fmla="*/ 93 w 561"/>
                    <a:gd name="T3" fmla="*/ 218 h 315"/>
                    <a:gd name="T4" fmla="*/ 178 w 561"/>
                    <a:gd name="T5" fmla="*/ 212 h 315"/>
                    <a:gd name="T6" fmla="*/ 225 w 561"/>
                    <a:gd name="T7" fmla="*/ 243 h 315"/>
                    <a:gd name="T8" fmla="*/ 178 w 561"/>
                    <a:gd name="T9" fmla="*/ 269 h 315"/>
                    <a:gd name="T10" fmla="*/ 110 w 561"/>
                    <a:gd name="T11" fmla="*/ 280 h 315"/>
                    <a:gd name="T12" fmla="*/ 178 w 561"/>
                    <a:gd name="T13" fmla="*/ 298 h 315"/>
                    <a:gd name="T14" fmla="*/ 232 w 561"/>
                    <a:gd name="T15" fmla="*/ 284 h 315"/>
                    <a:gd name="T16" fmla="*/ 277 w 561"/>
                    <a:gd name="T17" fmla="*/ 269 h 315"/>
                    <a:gd name="T18" fmla="*/ 307 w 561"/>
                    <a:gd name="T19" fmla="*/ 293 h 315"/>
                    <a:gd name="T20" fmla="*/ 329 w 561"/>
                    <a:gd name="T21" fmla="*/ 289 h 315"/>
                    <a:gd name="T22" fmla="*/ 363 w 561"/>
                    <a:gd name="T23" fmla="*/ 285 h 315"/>
                    <a:gd name="T24" fmla="*/ 399 w 561"/>
                    <a:gd name="T25" fmla="*/ 315 h 315"/>
                    <a:gd name="T26" fmla="*/ 404 w 561"/>
                    <a:gd name="T27" fmla="*/ 269 h 315"/>
                    <a:gd name="T28" fmla="*/ 404 w 561"/>
                    <a:gd name="T29" fmla="*/ 245 h 315"/>
                    <a:gd name="T30" fmla="*/ 377 w 561"/>
                    <a:gd name="T31" fmla="*/ 232 h 315"/>
                    <a:gd name="T32" fmla="*/ 311 w 561"/>
                    <a:gd name="T33" fmla="*/ 231 h 315"/>
                    <a:gd name="T34" fmla="*/ 235 w 561"/>
                    <a:gd name="T35" fmla="*/ 216 h 315"/>
                    <a:gd name="T36" fmla="*/ 269 w 561"/>
                    <a:gd name="T37" fmla="*/ 196 h 315"/>
                    <a:gd name="T38" fmla="*/ 419 w 561"/>
                    <a:gd name="T39" fmla="*/ 192 h 315"/>
                    <a:gd name="T40" fmla="*/ 500 w 561"/>
                    <a:gd name="T41" fmla="*/ 179 h 315"/>
                    <a:gd name="T42" fmla="*/ 561 w 561"/>
                    <a:gd name="T43" fmla="*/ 124 h 315"/>
                    <a:gd name="T44" fmla="*/ 561 w 561"/>
                    <a:gd name="T45" fmla="*/ 124 h 315"/>
                    <a:gd name="T46" fmla="*/ 489 w 561"/>
                    <a:gd name="T47" fmla="*/ 92 h 315"/>
                    <a:gd name="T48" fmla="*/ 455 w 561"/>
                    <a:gd name="T49" fmla="*/ 44 h 315"/>
                    <a:gd name="T50" fmla="*/ 438 w 561"/>
                    <a:gd name="T51" fmla="*/ 0 h 315"/>
                    <a:gd name="T52" fmla="*/ 444 w 561"/>
                    <a:gd name="T53" fmla="*/ 81 h 315"/>
                    <a:gd name="T54" fmla="*/ 467 w 561"/>
                    <a:gd name="T55" fmla="*/ 132 h 315"/>
                    <a:gd name="T56" fmla="*/ 464 w 561"/>
                    <a:gd name="T57" fmla="*/ 159 h 315"/>
                    <a:gd name="T58" fmla="*/ 419 w 561"/>
                    <a:gd name="T59" fmla="*/ 163 h 315"/>
                    <a:gd name="T60" fmla="*/ 377 w 561"/>
                    <a:gd name="T61" fmla="*/ 157 h 315"/>
                    <a:gd name="T62" fmla="*/ 340 w 561"/>
                    <a:gd name="T63" fmla="*/ 167 h 315"/>
                    <a:gd name="T64" fmla="*/ 260 w 561"/>
                    <a:gd name="T65" fmla="*/ 163 h 315"/>
                    <a:gd name="T66" fmla="*/ 169 w 561"/>
                    <a:gd name="T67" fmla="*/ 181 h 315"/>
                    <a:gd name="T68" fmla="*/ 119 w 561"/>
                    <a:gd name="T69" fmla="*/ 172 h 315"/>
                    <a:gd name="T70" fmla="*/ 79 w 561"/>
                    <a:gd name="T71" fmla="*/ 174 h 315"/>
                    <a:gd name="T72" fmla="*/ 29 w 561"/>
                    <a:gd name="T73" fmla="*/ 194 h 315"/>
                    <a:gd name="T74" fmla="*/ 0 w 561"/>
                    <a:gd name="T75" fmla="*/ 210 h 315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561" h="315">
                      <a:moveTo>
                        <a:pt x="9" y="221"/>
                      </a:moveTo>
                      <a:lnTo>
                        <a:pt x="21" y="221"/>
                      </a:lnTo>
                      <a:lnTo>
                        <a:pt x="57" y="218"/>
                      </a:lnTo>
                      <a:lnTo>
                        <a:pt x="93" y="218"/>
                      </a:lnTo>
                      <a:lnTo>
                        <a:pt x="138" y="210"/>
                      </a:lnTo>
                      <a:lnTo>
                        <a:pt x="178" y="212"/>
                      </a:lnTo>
                      <a:lnTo>
                        <a:pt x="212" y="225"/>
                      </a:lnTo>
                      <a:lnTo>
                        <a:pt x="225" y="243"/>
                      </a:lnTo>
                      <a:lnTo>
                        <a:pt x="214" y="260"/>
                      </a:lnTo>
                      <a:lnTo>
                        <a:pt x="178" y="269"/>
                      </a:lnTo>
                      <a:lnTo>
                        <a:pt x="142" y="273"/>
                      </a:lnTo>
                      <a:lnTo>
                        <a:pt x="110" y="280"/>
                      </a:lnTo>
                      <a:lnTo>
                        <a:pt x="156" y="304"/>
                      </a:lnTo>
                      <a:lnTo>
                        <a:pt x="178" y="298"/>
                      </a:lnTo>
                      <a:lnTo>
                        <a:pt x="205" y="295"/>
                      </a:lnTo>
                      <a:lnTo>
                        <a:pt x="232" y="284"/>
                      </a:lnTo>
                      <a:lnTo>
                        <a:pt x="253" y="274"/>
                      </a:lnTo>
                      <a:lnTo>
                        <a:pt x="277" y="269"/>
                      </a:lnTo>
                      <a:lnTo>
                        <a:pt x="286" y="273"/>
                      </a:lnTo>
                      <a:lnTo>
                        <a:pt x="307" y="293"/>
                      </a:lnTo>
                      <a:lnTo>
                        <a:pt x="322" y="296"/>
                      </a:lnTo>
                      <a:lnTo>
                        <a:pt x="329" y="289"/>
                      </a:lnTo>
                      <a:lnTo>
                        <a:pt x="341" y="282"/>
                      </a:lnTo>
                      <a:lnTo>
                        <a:pt x="363" y="285"/>
                      </a:lnTo>
                      <a:lnTo>
                        <a:pt x="367" y="295"/>
                      </a:lnTo>
                      <a:lnTo>
                        <a:pt x="399" y="315"/>
                      </a:lnTo>
                      <a:lnTo>
                        <a:pt x="420" y="284"/>
                      </a:lnTo>
                      <a:lnTo>
                        <a:pt x="404" y="269"/>
                      </a:lnTo>
                      <a:lnTo>
                        <a:pt x="402" y="262"/>
                      </a:lnTo>
                      <a:lnTo>
                        <a:pt x="404" y="245"/>
                      </a:lnTo>
                      <a:lnTo>
                        <a:pt x="392" y="236"/>
                      </a:lnTo>
                      <a:lnTo>
                        <a:pt x="377" y="232"/>
                      </a:lnTo>
                      <a:lnTo>
                        <a:pt x="352" y="231"/>
                      </a:lnTo>
                      <a:lnTo>
                        <a:pt x="311" y="231"/>
                      </a:lnTo>
                      <a:lnTo>
                        <a:pt x="262" y="223"/>
                      </a:lnTo>
                      <a:lnTo>
                        <a:pt x="235" y="216"/>
                      </a:lnTo>
                      <a:lnTo>
                        <a:pt x="241" y="199"/>
                      </a:lnTo>
                      <a:lnTo>
                        <a:pt x="269" y="196"/>
                      </a:lnTo>
                      <a:lnTo>
                        <a:pt x="341" y="194"/>
                      </a:lnTo>
                      <a:lnTo>
                        <a:pt x="419" y="192"/>
                      </a:lnTo>
                      <a:lnTo>
                        <a:pt x="460" y="188"/>
                      </a:lnTo>
                      <a:lnTo>
                        <a:pt x="500" y="179"/>
                      </a:lnTo>
                      <a:lnTo>
                        <a:pt x="559" y="148"/>
                      </a:lnTo>
                      <a:lnTo>
                        <a:pt x="561" y="124"/>
                      </a:lnTo>
                      <a:lnTo>
                        <a:pt x="512" y="112"/>
                      </a:lnTo>
                      <a:lnTo>
                        <a:pt x="489" y="92"/>
                      </a:lnTo>
                      <a:lnTo>
                        <a:pt x="469" y="71"/>
                      </a:lnTo>
                      <a:lnTo>
                        <a:pt x="455" y="44"/>
                      </a:lnTo>
                      <a:lnTo>
                        <a:pt x="447" y="17"/>
                      </a:lnTo>
                      <a:lnTo>
                        <a:pt x="438" y="0"/>
                      </a:lnTo>
                      <a:lnTo>
                        <a:pt x="413" y="17"/>
                      </a:lnTo>
                      <a:lnTo>
                        <a:pt x="444" y="81"/>
                      </a:lnTo>
                      <a:lnTo>
                        <a:pt x="453" y="104"/>
                      </a:lnTo>
                      <a:lnTo>
                        <a:pt x="467" y="132"/>
                      </a:lnTo>
                      <a:lnTo>
                        <a:pt x="469" y="148"/>
                      </a:lnTo>
                      <a:lnTo>
                        <a:pt x="464" y="159"/>
                      </a:lnTo>
                      <a:lnTo>
                        <a:pt x="447" y="161"/>
                      </a:lnTo>
                      <a:lnTo>
                        <a:pt x="419" y="163"/>
                      </a:lnTo>
                      <a:lnTo>
                        <a:pt x="401" y="163"/>
                      </a:lnTo>
                      <a:lnTo>
                        <a:pt x="377" y="157"/>
                      </a:lnTo>
                      <a:lnTo>
                        <a:pt x="361" y="161"/>
                      </a:lnTo>
                      <a:lnTo>
                        <a:pt x="340" y="167"/>
                      </a:lnTo>
                      <a:lnTo>
                        <a:pt x="318" y="167"/>
                      </a:lnTo>
                      <a:lnTo>
                        <a:pt x="260" y="163"/>
                      </a:lnTo>
                      <a:lnTo>
                        <a:pt x="199" y="176"/>
                      </a:lnTo>
                      <a:lnTo>
                        <a:pt x="169" y="181"/>
                      </a:lnTo>
                      <a:lnTo>
                        <a:pt x="138" y="176"/>
                      </a:lnTo>
                      <a:lnTo>
                        <a:pt x="119" y="172"/>
                      </a:lnTo>
                      <a:lnTo>
                        <a:pt x="97" y="165"/>
                      </a:lnTo>
                      <a:lnTo>
                        <a:pt x="79" y="174"/>
                      </a:lnTo>
                      <a:lnTo>
                        <a:pt x="54" y="185"/>
                      </a:lnTo>
                      <a:lnTo>
                        <a:pt x="29" y="194"/>
                      </a:lnTo>
                      <a:lnTo>
                        <a:pt x="7" y="199"/>
                      </a:lnTo>
                      <a:lnTo>
                        <a:pt x="0" y="210"/>
                      </a:lnTo>
                      <a:lnTo>
                        <a:pt x="9" y="22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522" name="Freeform 532"/>
                <p:cNvSpPr>
                  <a:spLocks/>
                </p:cNvSpPr>
                <p:nvPr/>
              </p:nvSpPr>
              <p:spPr bwMode="auto">
                <a:xfrm>
                  <a:off x="2875" y="1149"/>
                  <a:ext cx="143" cy="168"/>
                </a:xfrm>
                <a:custGeom>
                  <a:avLst/>
                  <a:gdLst>
                    <a:gd name="T0" fmla="*/ 107 w 143"/>
                    <a:gd name="T1" fmla="*/ 0 h 168"/>
                    <a:gd name="T2" fmla="*/ 98 w 143"/>
                    <a:gd name="T3" fmla="*/ 7 h 168"/>
                    <a:gd name="T4" fmla="*/ 88 w 143"/>
                    <a:gd name="T5" fmla="*/ 20 h 168"/>
                    <a:gd name="T6" fmla="*/ 79 w 143"/>
                    <a:gd name="T7" fmla="*/ 31 h 168"/>
                    <a:gd name="T8" fmla="*/ 66 w 143"/>
                    <a:gd name="T9" fmla="*/ 44 h 168"/>
                    <a:gd name="T10" fmla="*/ 52 w 143"/>
                    <a:gd name="T11" fmla="*/ 55 h 168"/>
                    <a:gd name="T12" fmla="*/ 37 w 143"/>
                    <a:gd name="T13" fmla="*/ 64 h 168"/>
                    <a:gd name="T14" fmla="*/ 21 w 143"/>
                    <a:gd name="T15" fmla="*/ 75 h 168"/>
                    <a:gd name="T16" fmla="*/ 1 w 143"/>
                    <a:gd name="T17" fmla="*/ 84 h 168"/>
                    <a:gd name="T18" fmla="*/ 1 w 143"/>
                    <a:gd name="T19" fmla="*/ 91 h 168"/>
                    <a:gd name="T20" fmla="*/ 0 w 143"/>
                    <a:gd name="T21" fmla="*/ 101 h 168"/>
                    <a:gd name="T22" fmla="*/ 3 w 143"/>
                    <a:gd name="T23" fmla="*/ 104 h 168"/>
                    <a:gd name="T24" fmla="*/ 19 w 143"/>
                    <a:gd name="T25" fmla="*/ 110 h 168"/>
                    <a:gd name="T26" fmla="*/ 36 w 143"/>
                    <a:gd name="T27" fmla="*/ 115 h 168"/>
                    <a:gd name="T28" fmla="*/ 52 w 143"/>
                    <a:gd name="T29" fmla="*/ 124 h 168"/>
                    <a:gd name="T30" fmla="*/ 71 w 143"/>
                    <a:gd name="T31" fmla="*/ 133 h 168"/>
                    <a:gd name="T32" fmla="*/ 88 w 143"/>
                    <a:gd name="T33" fmla="*/ 146 h 168"/>
                    <a:gd name="T34" fmla="*/ 104 w 143"/>
                    <a:gd name="T35" fmla="*/ 163 h 168"/>
                    <a:gd name="T36" fmla="*/ 122 w 143"/>
                    <a:gd name="T37" fmla="*/ 168 h 168"/>
                    <a:gd name="T38" fmla="*/ 138 w 143"/>
                    <a:gd name="T39" fmla="*/ 165 h 168"/>
                    <a:gd name="T40" fmla="*/ 140 w 143"/>
                    <a:gd name="T41" fmla="*/ 144 h 168"/>
                    <a:gd name="T42" fmla="*/ 133 w 143"/>
                    <a:gd name="T43" fmla="*/ 128 h 168"/>
                    <a:gd name="T44" fmla="*/ 133 w 143"/>
                    <a:gd name="T45" fmla="*/ 113 h 168"/>
                    <a:gd name="T46" fmla="*/ 131 w 143"/>
                    <a:gd name="T47" fmla="*/ 95 h 168"/>
                    <a:gd name="T48" fmla="*/ 143 w 143"/>
                    <a:gd name="T49" fmla="*/ 88 h 168"/>
                    <a:gd name="T50" fmla="*/ 113 w 143"/>
                    <a:gd name="T51" fmla="*/ 71 h 168"/>
                    <a:gd name="T52" fmla="*/ 102 w 143"/>
                    <a:gd name="T53" fmla="*/ 66 h 168"/>
                    <a:gd name="T54" fmla="*/ 106 w 143"/>
                    <a:gd name="T55" fmla="*/ 40 h 168"/>
                    <a:gd name="T56" fmla="*/ 107 w 143"/>
                    <a:gd name="T57" fmla="*/ 20 h 168"/>
                    <a:gd name="T58" fmla="*/ 107 w 143"/>
                    <a:gd name="T59" fmla="*/ 0 h 16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143" h="168">
                      <a:moveTo>
                        <a:pt x="107" y="0"/>
                      </a:moveTo>
                      <a:lnTo>
                        <a:pt x="98" y="7"/>
                      </a:lnTo>
                      <a:lnTo>
                        <a:pt x="88" y="20"/>
                      </a:lnTo>
                      <a:lnTo>
                        <a:pt x="79" y="31"/>
                      </a:lnTo>
                      <a:lnTo>
                        <a:pt x="66" y="44"/>
                      </a:lnTo>
                      <a:lnTo>
                        <a:pt x="52" y="55"/>
                      </a:lnTo>
                      <a:lnTo>
                        <a:pt x="37" y="64"/>
                      </a:lnTo>
                      <a:lnTo>
                        <a:pt x="21" y="75"/>
                      </a:lnTo>
                      <a:lnTo>
                        <a:pt x="1" y="84"/>
                      </a:lnTo>
                      <a:lnTo>
                        <a:pt x="1" y="91"/>
                      </a:lnTo>
                      <a:lnTo>
                        <a:pt x="0" y="101"/>
                      </a:lnTo>
                      <a:lnTo>
                        <a:pt x="3" y="104"/>
                      </a:lnTo>
                      <a:lnTo>
                        <a:pt x="19" y="110"/>
                      </a:lnTo>
                      <a:lnTo>
                        <a:pt x="36" y="115"/>
                      </a:lnTo>
                      <a:lnTo>
                        <a:pt x="52" y="124"/>
                      </a:lnTo>
                      <a:lnTo>
                        <a:pt x="71" y="133"/>
                      </a:lnTo>
                      <a:lnTo>
                        <a:pt x="88" y="146"/>
                      </a:lnTo>
                      <a:lnTo>
                        <a:pt x="104" y="163"/>
                      </a:lnTo>
                      <a:lnTo>
                        <a:pt x="122" y="168"/>
                      </a:lnTo>
                      <a:lnTo>
                        <a:pt x="138" y="165"/>
                      </a:lnTo>
                      <a:lnTo>
                        <a:pt x="140" y="144"/>
                      </a:lnTo>
                      <a:lnTo>
                        <a:pt x="133" y="128"/>
                      </a:lnTo>
                      <a:lnTo>
                        <a:pt x="133" y="113"/>
                      </a:lnTo>
                      <a:lnTo>
                        <a:pt x="131" y="95"/>
                      </a:lnTo>
                      <a:lnTo>
                        <a:pt x="143" y="88"/>
                      </a:lnTo>
                      <a:lnTo>
                        <a:pt x="113" y="71"/>
                      </a:lnTo>
                      <a:lnTo>
                        <a:pt x="102" y="66"/>
                      </a:lnTo>
                      <a:lnTo>
                        <a:pt x="106" y="40"/>
                      </a:lnTo>
                      <a:lnTo>
                        <a:pt x="107" y="20"/>
                      </a:lnTo>
                      <a:lnTo>
                        <a:pt x="107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523" name="Freeform 533"/>
                <p:cNvSpPr>
                  <a:spLocks/>
                </p:cNvSpPr>
                <p:nvPr/>
              </p:nvSpPr>
              <p:spPr bwMode="auto">
                <a:xfrm>
                  <a:off x="2875" y="1149"/>
                  <a:ext cx="143" cy="168"/>
                </a:xfrm>
                <a:custGeom>
                  <a:avLst/>
                  <a:gdLst>
                    <a:gd name="T0" fmla="*/ 107 w 143"/>
                    <a:gd name="T1" fmla="*/ 0 h 168"/>
                    <a:gd name="T2" fmla="*/ 98 w 143"/>
                    <a:gd name="T3" fmla="*/ 7 h 168"/>
                    <a:gd name="T4" fmla="*/ 88 w 143"/>
                    <a:gd name="T5" fmla="*/ 20 h 168"/>
                    <a:gd name="T6" fmla="*/ 79 w 143"/>
                    <a:gd name="T7" fmla="*/ 31 h 168"/>
                    <a:gd name="T8" fmla="*/ 66 w 143"/>
                    <a:gd name="T9" fmla="*/ 44 h 168"/>
                    <a:gd name="T10" fmla="*/ 52 w 143"/>
                    <a:gd name="T11" fmla="*/ 55 h 168"/>
                    <a:gd name="T12" fmla="*/ 37 w 143"/>
                    <a:gd name="T13" fmla="*/ 64 h 168"/>
                    <a:gd name="T14" fmla="*/ 21 w 143"/>
                    <a:gd name="T15" fmla="*/ 75 h 168"/>
                    <a:gd name="T16" fmla="*/ 1 w 143"/>
                    <a:gd name="T17" fmla="*/ 84 h 168"/>
                    <a:gd name="T18" fmla="*/ 1 w 143"/>
                    <a:gd name="T19" fmla="*/ 91 h 168"/>
                    <a:gd name="T20" fmla="*/ 0 w 143"/>
                    <a:gd name="T21" fmla="*/ 101 h 168"/>
                    <a:gd name="T22" fmla="*/ 3 w 143"/>
                    <a:gd name="T23" fmla="*/ 104 h 168"/>
                    <a:gd name="T24" fmla="*/ 19 w 143"/>
                    <a:gd name="T25" fmla="*/ 110 h 168"/>
                    <a:gd name="T26" fmla="*/ 36 w 143"/>
                    <a:gd name="T27" fmla="*/ 115 h 168"/>
                    <a:gd name="T28" fmla="*/ 52 w 143"/>
                    <a:gd name="T29" fmla="*/ 124 h 168"/>
                    <a:gd name="T30" fmla="*/ 71 w 143"/>
                    <a:gd name="T31" fmla="*/ 133 h 168"/>
                    <a:gd name="T32" fmla="*/ 88 w 143"/>
                    <a:gd name="T33" fmla="*/ 146 h 168"/>
                    <a:gd name="T34" fmla="*/ 104 w 143"/>
                    <a:gd name="T35" fmla="*/ 163 h 168"/>
                    <a:gd name="T36" fmla="*/ 122 w 143"/>
                    <a:gd name="T37" fmla="*/ 168 h 168"/>
                    <a:gd name="T38" fmla="*/ 138 w 143"/>
                    <a:gd name="T39" fmla="*/ 165 h 168"/>
                    <a:gd name="T40" fmla="*/ 140 w 143"/>
                    <a:gd name="T41" fmla="*/ 144 h 168"/>
                    <a:gd name="T42" fmla="*/ 133 w 143"/>
                    <a:gd name="T43" fmla="*/ 128 h 168"/>
                    <a:gd name="T44" fmla="*/ 133 w 143"/>
                    <a:gd name="T45" fmla="*/ 113 h 168"/>
                    <a:gd name="T46" fmla="*/ 131 w 143"/>
                    <a:gd name="T47" fmla="*/ 95 h 168"/>
                    <a:gd name="T48" fmla="*/ 143 w 143"/>
                    <a:gd name="T49" fmla="*/ 88 h 168"/>
                    <a:gd name="T50" fmla="*/ 113 w 143"/>
                    <a:gd name="T51" fmla="*/ 71 h 168"/>
                    <a:gd name="T52" fmla="*/ 102 w 143"/>
                    <a:gd name="T53" fmla="*/ 66 h 168"/>
                    <a:gd name="T54" fmla="*/ 106 w 143"/>
                    <a:gd name="T55" fmla="*/ 40 h 168"/>
                    <a:gd name="T56" fmla="*/ 107 w 143"/>
                    <a:gd name="T57" fmla="*/ 20 h 168"/>
                    <a:gd name="T58" fmla="*/ 107 w 143"/>
                    <a:gd name="T59" fmla="*/ 0 h 16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143" h="168">
                      <a:moveTo>
                        <a:pt x="107" y="0"/>
                      </a:moveTo>
                      <a:lnTo>
                        <a:pt x="98" y="7"/>
                      </a:lnTo>
                      <a:lnTo>
                        <a:pt x="88" y="20"/>
                      </a:lnTo>
                      <a:lnTo>
                        <a:pt x="79" y="31"/>
                      </a:lnTo>
                      <a:lnTo>
                        <a:pt x="66" y="44"/>
                      </a:lnTo>
                      <a:lnTo>
                        <a:pt x="52" y="55"/>
                      </a:lnTo>
                      <a:lnTo>
                        <a:pt x="37" y="64"/>
                      </a:lnTo>
                      <a:lnTo>
                        <a:pt x="21" y="75"/>
                      </a:lnTo>
                      <a:lnTo>
                        <a:pt x="1" y="84"/>
                      </a:lnTo>
                      <a:lnTo>
                        <a:pt x="1" y="91"/>
                      </a:lnTo>
                      <a:lnTo>
                        <a:pt x="0" y="101"/>
                      </a:lnTo>
                      <a:lnTo>
                        <a:pt x="3" y="104"/>
                      </a:lnTo>
                      <a:lnTo>
                        <a:pt x="19" y="110"/>
                      </a:lnTo>
                      <a:lnTo>
                        <a:pt x="36" y="115"/>
                      </a:lnTo>
                      <a:lnTo>
                        <a:pt x="52" y="124"/>
                      </a:lnTo>
                      <a:lnTo>
                        <a:pt x="71" y="133"/>
                      </a:lnTo>
                      <a:lnTo>
                        <a:pt x="88" y="146"/>
                      </a:lnTo>
                      <a:lnTo>
                        <a:pt x="104" y="163"/>
                      </a:lnTo>
                      <a:lnTo>
                        <a:pt x="122" y="168"/>
                      </a:lnTo>
                      <a:lnTo>
                        <a:pt x="138" y="165"/>
                      </a:lnTo>
                      <a:lnTo>
                        <a:pt x="140" y="144"/>
                      </a:lnTo>
                      <a:lnTo>
                        <a:pt x="133" y="128"/>
                      </a:lnTo>
                      <a:lnTo>
                        <a:pt x="133" y="113"/>
                      </a:lnTo>
                      <a:lnTo>
                        <a:pt x="131" y="95"/>
                      </a:lnTo>
                      <a:lnTo>
                        <a:pt x="143" y="88"/>
                      </a:lnTo>
                      <a:lnTo>
                        <a:pt x="113" y="71"/>
                      </a:lnTo>
                      <a:lnTo>
                        <a:pt x="102" y="66"/>
                      </a:lnTo>
                      <a:lnTo>
                        <a:pt x="106" y="40"/>
                      </a:lnTo>
                      <a:lnTo>
                        <a:pt x="107" y="20"/>
                      </a:lnTo>
                      <a:lnTo>
                        <a:pt x="107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524" name="Freeform 534"/>
                <p:cNvSpPr>
                  <a:spLocks/>
                </p:cNvSpPr>
                <p:nvPr/>
              </p:nvSpPr>
              <p:spPr bwMode="auto">
                <a:xfrm>
                  <a:off x="700" y="952"/>
                  <a:ext cx="1873" cy="1590"/>
                </a:xfrm>
                <a:custGeom>
                  <a:avLst/>
                  <a:gdLst>
                    <a:gd name="T0" fmla="*/ 1594 w 1873"/>
                    <a:gd name="T1" fmla="*/ 9 h 1590"/>
                    <a:gd name="T2" fmla="*/ 1328 w 1873"/>
                    <a:gd name="T3" fmla="*/ 3 h 1590"/>
                    <a:gd name="T4" fmla="*/ 1280 w 1873"/>
                    <a:gd name="T5" fmla="*/ 31 h 1590"/>
                    <a:gd name="T6" fmla="*/ 1154 w 1873"/>
                    <a:gd name="T7" fmla="*/ 51 h 1590"/>
                    <a:gd name="T8" fmla="*/ 1222 w 1873"/>
                    <a:gd name="T9" fmla="*/ 87 h 1590"/>
                    <a:gd name="T10" fmla="*/ 1201 w 1873"/>
                    <a:gd name="T11" fmla="*/ 137 h 1590"/>
                    <a:gd name="T12" fmla="*/ 1014 w 1873"/>
                    <a:gd name="T13" fmla="*/ 201 h 1590"/>
                    <a:gd name="T14" fmla="*/ 855 w 1873"/>
                    <a:gd name="T15" fmla="*/ 400 h 1590"/>
                    <a:gd name="T16" fmla="*/ 758 w 1873"/>
                    <a:gd name="T17" fmla="*/ 455 h 1590"/>
                    <a:gd name="T18" fmla="*/ 645 w 1873"/>
                    <a:gd name="T19" fmla="*/ 557 h 1590"/>
                    <a:gd name="T20" fmla="*/ 550 w 1873"/>
                    <a:gd name="T21" fmla="*/ 691 h 1590"/>
                    <a:gd name="T22" fmla="*/ 395 w 1873"/>
                    <a:gd name="T23" fmla="*/ 745 h 1590"/>
                    <a:gd name="T24" fmla="*/ 268 w 1873"/>
                    <a:gd name="T25" fmla="*/ 753 h 1590"/>
                    <a:gd name="T26" fmla="*/ 270 w 1873"/>
                    <a:gd name="T27" fmla="*/ 937 h 1590"/>
                    <a:gd name="T28" fmla="*/ 153 w 1873"/>
                    <a:gd name="T29" fmla="*/ 1011 h 1590"/>
                    <a:gd name="T30" fmla="*/ 237 w 1873"/>
                    <a:gd name="T31" fmla="*/ 1190 h 1590"/>
                    <a:gd name="T32" fmla="*/ 138 w 1873"/>
                    <a:gd name="T33" fmla="*/ 1106 h 1590"/>
                    <a:gd name="T34" fmla="*/ 77 w 1873"/>
                    <a:gd name="T35" fmla="*/ 956 h 1590"/>
                    <a:gd name="T36" fmla="*/ 34 w 1873"/>
                    <a:gd name="T37" fmla="*/ 1111 h 1590"/>
                    <a:gd name="T38" fmla="*/ 52 w 1873"/>
                    <a:gd name="T39" fmla="*/ 1193 h 1590"/>
                    <a:gd name="T40" fmla="*/ 131 w 1873"/>
                    <a:gd name="T41" fmla="*/ 1171 h 1590"/>
                    <a:gd name="T42" fmla="*/ 176 w 1873"/>
                    <a:gd name="T43" fmla="*/ 1294 h 1590"/>
                    <a:gd name="T44" fmla="*/ 284 w 1873"/>
                    <a:gd name="T45" fmla="*/ 1382 h 1590"/>
                    <a:gd name="T46" fmla="*/ 304 w 1873"/>
                    <a:gd name="T47" fmla="*/ 1513 h 1590"/>
                    <a:gd name="T48" fmla="*/ 338 w 1873"/>
                    <a:gd name="T49" fmla="*/ 1557 h 1590"/>
                    <a:gd name="T50" fmla="*/ 430 w 1873"/>
                    <a:gd name="T51" fmla="*/ 1553 h 1590"/>
                    <a:gd name="T52" fmla="*/ 491 w 1873"/>
                    <a:gd name="T53" fmla="*/ 1486 h 1590"/>
                    <a:gd name="T54" fmla="*/ 555 w 1873"/>
                    <a:gd name="T55" fmla="*/ 1396 h 1590"/>
                    <a:gd name="T56" fmla="*/ 573 w 1873"/>
                    <a:gd name="T57" fmla="*/ 1303 h 1590"/>
                    <a:gd name="T58" fmla="*/ 487 w 1873"/>
                    <a:gd name="T59" fmla="*/ 1345 h 1590"/>
                    <a:gd name="T60" fmla="*/ 489 w 1873"/>
                    <a:gd name="T61" fmla="*/ 1279 h 1590"/>
                    <a:gd name="T62" fmla="*/ 629 w 1873"/>
                    <a:gd name="T63" fmla="*/ 1232 h 1590"/>
                    <a:gd name="T64" fmla="*/ 706 w 1873"/>
                    <a:gd name="T65" fmla="*/ 1142 h 1590"/>
                    <a:gd name="T66" fmla="*/ 811 w 1873"/>
                    <a:gd name="T67" fmla="*/ 1181 h 1590"/>
                    <a:gd name="T68" fmla="*/ 864 w 1873"/>
                    <a:gd name="T69" fmla="*/ 1106 h 1590"/>
                    <a:gd name="T70" fmla="*/ 900 w 1873"/>
                    <a:gd name="T71" fmla="*/ 987 h 1590"/>
                    <a:gd name="T72" fmla="*/ 757 w 1873"/>
                    <a:gd name="T73" fmla="*/ 1058 h 1590"/>
                    <a:gd name="T74" fmla="*/ 672 w 1873"/>
                    <a:gd name="T75" fmla="*/ 1122 h 1590"/>
                    <a:gd name="T76" fmla="*/ 613 w 1873"/>
                    <a:gd name="T77" fmla="*/ 1073 h 1590"/>
                    <a:gd name="T78" fmla="*/ 555 w 1873"/>
                    <a:gd name="T79" fmla="*/ 1027 h 1590"/>
                    <a:gd name="T80" fmla="*/ 505 w 1873"/>
                    <a:gd name="T81" fmla="*/ 1065 h 1590"/>
                    <a:gd name="T82" fmla="*/ 487 w 1873"/>
                    <a:gd name="T83" fmla="*/ 1182 h 1590"/>
                    <a:gd name="T84" fmla="*/ 442 w 1873"/>
                    <a:gd name="T85" fmla="*/ 1186 h 1590"/>
                    <a:gd name="T86" fmla="*/ 412 w 1873"/>
                    <a:gd name="T87" fmla="*/ 1131 h 1590"/>
                    <a:gd name="T88" fmla="*/ 492 w 1873"/>
                    <a:gd name="T89" fmla="*/ 1029 h 1590"/>
                    <a:gd name="T90" fmla="*/ 523 w 1873"/>
                    <a:gd name="T91" fmla="*/ 934 h 1590"/>
                    <a:gd name="T92" fmla="*/ 545 w 1873"/>
                    <a:gd name="T93" fmla="*/ 802 h 1590"/>
                    <a:gd name="T94" fmla="*/ 683 w 1873"/>
                    <a:gd name="T95" fmla="*/ 820 h 1590"/>
                    <a:gd name="T96" fmla="*/ 699 w 1873"/>
                    <a:gd name="T97" fmla="*/ 683 h 1590"/>
                    <a:gd name="T98" fmla="*/ 780 w 1873"/>
                    <a:gd name="T99" fmla="*/ 517 h 1590"/>
                    <a:gd name="T100" fmla="*/ 884 w 1873"/>
                    <a:gd name="T101" fmla="*/ 557 h 1590"/>
                    <a:gd name="T102" fmla="*/ 940 w 1873"/>
                    <a:gd name="T103" fmla="*/ 464 h 1590"/>
                    <a:gd name="T104" fmla="*/ 927 w 1873"/>
                    <a:gd name="T105" fmla="*/ 422 h 1590"/>
                    <a:gd name="T106" fmla="*/ 961 w 1873"/>
                    <a:gd name="T107" fmla="*/ 369 h 1590"/>
                    <a:gd name="T108" fmla="*/ 1039 w 1873"/>
                    <a:gd name="T109" fmla="*/ 261 h 1590"/>
                    <a:gd name="T110" fmla="*/ 1210 w 1873"/>
                    <a:gd name="T111" fmla="*/ 182 h 1590"/>
                    <a:gd name="T112" fmla="*/ 1389 w 1873"/>
                    <a:gd name="T113" fmla="*/ 173 h 1590"/>
                    <a:gd name="T114" fmla="*/ 1635 w 1873"/>
                    <a:gd name="T115" fmla="*/ 85 h 1590"/>
                    <a:gd name="T116" fmla="*/ 1849 w 1873"/>
                    <a:gd name="T117" fmla="*/ 34 h 1590"/>
                    <a:gd name="T118" fmla="*/ 1865 w 1873"/>
                    <a:gd name="T119" fmla="*/ 7 h 1590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1873" h="1590">
                      <a:moveTo>
                        <a:pt x="1865" y="7"/>
                      </a:moveTo>
                      <a:lnTo>
                        <a:pt x="1770" y="18"/>
                      </a:lnTo>
                      <a:lnTo>
                        <a:pt x="1723" y="14"/>
                      </a:lnTo>
                      <a:lnTo>
                        <a:pt x="1682" y="9"/>
                      </a:lnTo>
                      <a:lnTo>
                        <a:pt x="1635" y="7"/>
                      </a:lnTo>
                      <a:lnTo>
                        <a:pt x="1594" y="9"/>
                      </a:lnTo>
                      <a:lnTo>
                        <a:pt x="1551" y="12"/>
                      </a:lnTo>
                      <a:lnTo>
                        <a:pt x="1499" y="14"/>
                      </a:lnTo>
                      <a:lnTo>
                        <a:pt x="1459" y="12"/>
                      </a:lnTo>
                      <a:lnTo>
                        <a:pt x="1409" y="1"/>
                      </a:lnTo>
                      <a:lnTo>
                        <a:pt x="1360" y="1"/>
                      </a:lnTo>
                      <a:lnTo>
                        <a:pt x="1328" y="3"/>
                      </a:lnTo>
                      <a:lnTo>
                        <a:pt x="1298" y="5"/>
                      </a:lnTo>
                      <a:lnTo>
                        <a:pt x="1272" y="0"/>
                      </a:lnTo>
                      <a:lnTo>
                        <a:pt x="1258" y="0"/>
                      </a:lnTo>
                      <a:lnTo>
                        <a:pt x="1265" y="18"/>
                      </a:lnTo>
                      <a:lnTo>
                        <a:pt x="1271" y="21"/>
                      </a:lnTo>
                      <a:lnTo>
                        <a:pt x="1280" y="31"/>
                      </a:lnTo>
                      <a:lnTo>
                        <a:pt x="1278" y="40"/>
                      </a:lnTo>
                      <a:lnTo>
                        <a:pt x="1263" y="53"/>
                      </a:lnTo>
                      <a:lnTo>
                        <a:pt x="1238" y="60"/>
                      </a:lnTo>
                      <a:lnTo>
                        <a:pt x="1213" y="62"/>
                      </a:lnTo>
                      <a:lnTo>
                        <a:pt x="1190" y="54"/>
                      </a:lnTo>
                      <a:lnTo>
                        <a:pt x="1154" y="51"/>
                      </a:lnTo>
                      <a:lnTo>
                        <a:pt x="1129" y="51"/>
                      </a:lnTo>
                      <a:lnTo>
                        <a:pt x="1120" y="60"/>
                      </a:lnTo>
                      <a:lnTo>
                        <a:pt x="1130" y="80"/>
                      </a:lnTo>
                      <a:lnTo>
                        <a:pt x="1156" y="91"/>
                      </a:lnTo>
                      <a:lnTo>
                        <a:pt x="1199" y="95"/>
                      </a:lnTo>
                      <a:lnTo>
                        <a:pt x="1222" y="87"/>
                      </a:lnTo>
                      <a:lnTo>
                        <a:pt x="1258" y="98"/>
                      </a:lnTo>
                      <a:lnTo>
                        <a:pt x="1262" y="113"/>
                      </a:lnTo>
                      <a:lnTo>
                        <a:pt x="1245" y="128"/>
                      </a:lnTo>
                      <a:lnTo>
                        <a:pt x="1226" y="135"/>
                      </a:lnTo>
                      <a:lnTo>
                        <a:pt x="1224" y="137"/>
                      </a:lnTo>
                      <a:lnTo>
                        <a:pt x="1201" y="137"/>
                      </a:lnTo>
                      <a:lnTo>
                        <a:pt x="1163" y="142"/>
                      </a:lnTo>
                      <a:lnTo>
                        <a:pt x="1132" y="144"/>
                      </a:lnTo>
                      <a:lnTo>
                        <a:pt x="1103" y="146"/>
                      </a:lnTo>
                      <a:lnTo>
                        <a:pt x="1075" y="157"/>
                      </a:lnTo>
                      <a:lnTo>
                        <a:pt x="1037" y="175"/>
                      </a:lnTo>
                      <a:lnTo>
                        <a:pt x="1014" y="201"/>
                      </a:lnTo>
                      <a:lnTo>
                        <a:pt x="992" y="230"/>
                      </a:lnTo>
                      <a:lnTo>
                        <a:pt x="967" y="268"/>
                      </a:lnTo>
                      <a:lnTo>
                        <a:pt x="944" y="316"/>
                      </a:lnTo>
                      <a:lnTo>
                        <a:pt x="909" y="347"/>
                      </a:lnTo>
                      <a:lnTo>
                        <a:pt x="884" y="367"/>
                      </a:lnTo>
                      <a:lnTo>
                        <a:pt x="855" y="400"/>
                      </a:lnTo>
                      <a:lnTo>
                        <a:pt x="836" y="427"/>
                      </a:lnTo>
                      <a:lnTo>
                        <a:pt x="803" y="460"/>
                      </a:lnTo>
                      <a:lnTo>
                        <a:pt x="787" y="464"/>
                      </a:lnTo>
                      <a:lnTo>
                        <a:pt x="787" y="449"/>
                      </a:lnTo>
                      <a:lnTo>
                        <a:pt x="773" y="447"/>
                      </a:lnTo>
                      <a:lnTo>
                        <a:pt x="758" y="455"/>
                      </a:lnTo>
                      <a:lnTo>
                        <a:pt x="744" y="466"/>
                      </a:lnTo>
                      <a:lnTo>
                        <a:pt x="712" y="484"/>
                      </a:lnTo>
                      <a:lnTo>
                        <a:pt x="697" y="495"/>
                      </a:lnTo>
                      <a:lnTo>
                        <a:pt x="674" y="517"/>
                      </a:lnTo>
                      <a:lnTo>
                        <a:pt x="654" y="533"/>
                      </a:lnTo>
                      <a:lnTo>
                        <a:pt x="645" y="557"/>
                      </a:lnTo>
                      <a:lnTo>
                        <a:pt x="636" y="575"/>
                      </a:lnTo>
                      <a:lnTo>
                        <a:pt x="624" y="596"/>
                      </a:lnTo>
                      <a:lnTo>
                        <a:pt x="602" y="630"/>
                      </a:lnTo>
                      <a:lnTo>
                        <a:pt x="588" y="647"/>
                      </a:lnTo>
                      <a:lnTo>
                        <a:pt x="573" y="669"/>
                      </a:lnTo>
                      <a:lnTo>
                        <a:pt x="550" y="691"/>
                      </a:lnTo>
                      <a:lnTo>
                        <a:pt x="528" y="707"/>
                      </a:lnTo>
                      <a:lnTo>
                        <a:pt x="485" y="725"/>
                      </a:lnTo>
                      <a:lnTo>
                        <a:pt x="460" y="738"/>
                      </a:lnTo>
                      <a:lnTo>
                        <a:pt x="439" y="738"/>
                      </a:lnTo>
                      <a:lnTo>
                        <a:pt x="421" y="738"/>
                      </a:lnTo>
                      <a:lnTo>
                        <a:pt x="395" y="745"/>
                      </a:lnTo>
                      <a:lnTo>
                        <a:pt x="363" y="751"/>
                      </a:lnTo>
                      <a:lnTo>
                        <a:pt x="334" y="753"/>
                      </a:lnTo>
                      <a:lnTo>
                        <a:pt x="304" y="762"/>
                      </a:lnTo>
                      <a:lnTo>
                        <a:pt x="286" y="751"/>
                      </a:lnTo>
                      <a:lnTo>
                        <a:pt x="270" y="733"/>
                      </a:lnTo>
                      <a:lnTo>
                        <a:pt x="268" y="753"/>
                      </a:lnTo>
                      <a:lnTo>
                        <a:pt x="275" y="780"/>
                      </a:lnTo>
                      <a:lnTo>
                        <a:pt x="284" y="828"/>
                      </a:lnTo>
                      <a:lnTo>
                        <a:pt x="302" y="857"/>
                      </a:lnTo>
                      <a:lnTo>
                        <a:pt x="300" y="894"/>
                      </a:lnTo>
                      <a:lnTo>
                        <a:pt x="288" y="919"/>
                      </a:lnTo>
                      <a:lnTo>
                        <a:pt x="270" y="937"/>
                      </a:lnTo>
                      <a:lnTo>
                        <a:pt x="225" y="963"/>
                      </a:lnTo>
                      <a:lnTo>
                        <a:pt x="185" y="976"/>
                      </a:lnTo>
                      <a:lnTo>
                        <a:pt x="138" y="970"/>
                      </a:lnTo>
                      <a:lnTo>
                        <a:pt x="138" y="974"/>
                      </a:lnTo>
                      <a:lnTo>
                        <a:pt x="140" y="987"/>
                      </a:lnTo>
                      <a:lnTo>
                        <a:pt x="153" y="1011"/>
                      </a:lnTo>
                      <a:lnTo>
                        <a:pt x="169" y="1034"/>
                      </a:lnTo>
                      <a:lnTo>
                        <a:pt x="194" y="1067"/>
                      </a:lnTo>
                      <a:lnTo>
                        <a:pt x="216" y="1102"/>
                      </a:lnTo>
                      <a:lnTo>
                        <a:pt x="237" y="1138"/>
                      </a:lnTo>
                      <a:lnTo>
                        <a:pt x="243" y="1171"/>
                      </a:lnTo>
                      <a:lnTo>
                        <a:pt x="237" y="1190"/>
                      </a:lnTo>
                      <a:lnTo>
                        <a:pt x="221" y="1208"/>
                      </a:lnTo>
                      <a:lnTo>
                        <a:pt x="203" y="1215"/>
                      </a:lnTo>
                      <a:lnTo>
                        <a:pt x="182" y="1206"/>
                      </a:lnTo>
                      <a:lnTo>
                        <a:pt x="169" y="1184"/>
                      </a:lnTo>
                      <a:lnTo>
                        <a:pt x="155" y="1151"/>
                      </a:lnTo>
                      <a:lnTo>
                        <a:pt x="138" y="1106"/>
                      </a:lnTo>
                      <a:lnTo>
                        <a:pt x="126" y="1074"/>
                      </a:lnTo>
                      <a:lnTo>
                        <a:pt x="111" y="1038"/>
                      </a:lnTo>
                      <a:lnTo>
                        <a:pt x="102" y="987"/>
                      </a:lnTo>
                      <a:lnTo>
                        <a:pt x="93" y="948"/>
                      </a:lnTo>
                      <a:lnTo>
                        <a:pt x="92" y="948"/>
                      </a:lnTo>
                      <a:lnTo>
                        <a:pt x="77" y="956"/>
                      </a:lnTo>
                      <a:lnTo>
                        <a:pt x="54" y="968"/>
                      </a:lnTo>
                      <a:lnTo>
                        <a:pt x="0" y="967"/>
                      </a:lnTo>
                      <a:lnTo>
                        <a:pt x="38" y="1029"/>
                      </a:lnTo>
                      <a:lnTo>
                        <a:pt x="38" y="1065"/>
                      </a:lnTo>
                      <a:lnTo>
                        <a:pt x="41" y="1085"/>
                      </a:lnTo>
                      <a:lnTo>
                        <a:pt x="34" y="1111"/>
                      </a:lnTo>
                      <a:lnTo>
                        <a:pt x="29" y="1126"/>
                      </a:lnTo>
                      <a:lnTo>
                        <a:pt x="25" y="1140"/>
                      </a:lnTo>
                      <a:lnTo>
                        <a:pt x="25" y="1155"/>
                      </a:lnTo>
                      <a:lnTo>
                        <a:pt x="36" y="1168"/>
                      </a:lnTo>
                      <a:lnTo>
                        <a:pt x="41" y="1177"/>
                      </a:lnTo>
                      <a:lnTo>
                        <a:pt x="52" y="1193"/>
                      </a:lnTo>
                      <a:lnTo>
                        <a:pt x="70" y="1213"/>
                      </a:lnTo>
                      <a:lnTo>
                        <a:pt x="90" y="1221"/>
                      </a:lnTo>
                      <a:lnTo>
                        <a:pt x="102" y="1202"/>
                      </a:lnTo>
                      <a:lnTo>
                        <a:pt x="115" y="1177"/>
                      </a:lnTo>
                      <a:lnTo>
                        <a:pt x="120" y="1170"/>
                      </a:lnTo>
                      <a:lnTo>
                        <a:pt x="131" y="1171"/>
                      </a:lnTo>
                      <a:lnTo>
                        <a:pt x="138" y="1184"/>
                      </a:lnTo>
                      <a:lnTo>
                        <a:pt x="144" y="1195"/>
                      </a:lnTo>
                      <a:lnTo>
                        <a:pt x="147" y="1212"/>
                      </a:lnTo>
                      <a:lnTo>
                        <a:pt x="160" y="1241"/>
                      </a:lnTo>
                      <a:lnTo>
                        <a:pt x="171" y="1266"/>
                      </a:lnTo>
                      <a:lnTo>
                        <a:pt x="176" y="1294"/>
                      </a:lnTo>
                      <a:lnTo>
                        <a:pt x="183" y="1327"/>
                      </a:lnTo>
                      <a:lnTo>
                        <a:pt x="192" y="1345"/>
                      </a:lnTo>
                      <a:lnTo>
                        <a:pt x="208" y="1352"/>
                      </a:lnTo>
                      <a:lnTo>
                        <a:pt x="230" y="1360"/>
                      </a:lnTo>
                      <a:lnTo>
                        <a:pt x="257" y="1363"/>
                      </a:lnTo>
                      <a:lnTo>
                        <a:pt x="284" y="1382"/>
                      </a:lnTo>
                      <a:lnTo>
                        <a:pt x="288" y="1402"/>
                      </a:lnTo>
                      <a:lnTo>
                        <a:pt x="307" y="1415"/>
                      </a:lnTo>
                      <a:lnTo>
                        <a:pt x="315" y="1431"/>
                      </a:lnTo>
                      <a:lnTo>
                        <a:pt x="315" y="1455"/>
                      </a:lnTo>
                      <a:lnTo>
                        <a:pt x="313" y="1480"/>
                      </a:lnTo>
                      <a:lnTo>
                        <a:pt x="304" y="1513"/>
                      </a:lnTo>
                      <a:lnTo>
                        <a:pt x="300" y="1548"/>
                      </a:lnTo>
                      <a:lnTo>
                        <a:pt x="297" y="1590"/>
                      </a:lnTo>
                      <a:lnTo>
                        <a:pt x="306" y="1581"/>
                      </a:lnTo>
                      <a:lnTo>
                        <a:pt x="316" y="1572"/>
                      </a:lnTo>
                      <a:lnTo>
                        <a:pt x="332" y="1563"/>
                      </a:lnTo>
                      <a:lnTo>
                        <a:pt x="338" y="1557"/>
                      </a:lnTo>
                      <a:lnTo>
                        <a:pt x="345" y="1553"/>
                      </a:lnTo>
                      <a:lnTo>
                        <a:pt x="358" y="1557"/>
                      </a:lnTo>
                      <a:lnTo>
                        <a:pt x="377" y="1566"/>
                      </a:lnTo>
                      <a:lnTo>
                        <a:pt x="395" y="1568"/>
                      </a:lnTo>
                      <a:lnTo>
                        <a:pt x="422" y="1564"/>
                      </a:lnTo>
                      <a:lnTo>
                        <a:pt x="430" y="1553"/>
                      </a:lnTo>
                      <a:lnTo>
                        <a:pt x="437" y="1539"/>
                      </a:lnTo>
                      <a:lnTo>
                        <a:pt x="451" y="1533"/>
                      </a:lnTo>
                      <a:lnTo>
                        <a:pt x="465" y="1524"/>
                      </a:lnTo>
                      <a:lnTo>
                        <a:pt x="473" y="1521"/>
                      </a:lnTo>
                      <a:lnTo>
                        <a:pt x="485" y="1506"/>
                      </a:lnTo>
                      <a:lnTo>
                        <a:pt x="491" y="1486"/>
                      </a:lnTo>
                      <a:lnTo>
                        <a:pt x="496" y="1468"/>
                      </a:lnTo>
                      <a:lnTo>
                        <a:pt x="514" y="1455"/>
                      </a:lnTo>
                      <a:lnTo>
                        <a:pt x="530" y="1451"/>
                      </a:lnTo>
                      <a:lnTo>
                        <a:pt x="545" y="1433"/>
                      </a:lnTo>
                      <a:lnTo>
                        <a:pt x="548" y="1415"/>
                      </a:lnTo>
                      <a:lnTo>
                        <a:pt x="555" y="1396"/>
                      </a:lnTo>
                      <a:lnTo>
                        <a:pt x="570" y="1372"/>
                      </a:lnTo>
                      <a:lnTo>
                        <a:pt x="598" y="1349"/>
                      </a:lnTo>
                      <a:lnTo>
                        <a:pt x="604" y="1332"/>
                      </a:lnTo>
                      <a:lnTo>
                        <a:pt x="586" y="1329"/>
                      </a:lnTo>
                      <a:lnTo>
                        <a:pt x="573" y="1321"/>
                      </a:lnTo>
                      <a:lnTo>
                        <a:pt x="573" y="1303"/>
                      </a:lnTo>
                      <a:lnTo>
                        <a:pt x="572" y="1259"/>
                      </a:lnTo>
                      <a:lnTo>
                        <a:pt x="554" y="1272"/>
                      </a:lnTo>
                      <a:lnTo>
                        <a:pt x="536" y="1285"/>
                      </a:lnTo>
                      <a:lnTo>
                        <a:pt x="507" y="1318"/>
                      </a:lnTo>
                      <a:lnTo>
                        <a:pt x="498" y="1330"/>
                      </a:lnTo>
                      <a:lnTo>
                        <a:pt x="487" y="1345"/>
                      </a:lnTo>
                      <a:lnTo>
                        <a:pt x="469" y="1356"/>
                      </a:lnTo>
                      <a:lnTo>
                        <a:pt x="453" y="1362"/>
                      </a:lnTo>
                      <a:lnTo>
                        <a:pt x="446" y="1345"/>
                      </a:lnTo>
                      <a:lnTo>
                        <a:pt x="451" y="1316"/>
                      </a:lnTo>
                      <a:lnTo>
                        <a:pt x="467" y="1298"/>
                      </a:lnTo>
                      <a:lnTo>
                        <a:pt x="489" y="1279"/>
                      </a:lnTo>
                      <a:lnTo>
                        <a:pt x="514" y="1259"/>
                      </a:lnTo>
                      <a:lnTo>
                        <a:pt x="554" y="1230"/>
                      </a:lnTo>
                      <a:lnTo>
                        <a:pt x="573" y="1224"/>
                      </a:lnTo>
                      <a:lnTo>
                        <a:pt x="572" y="1259"/>
                      </a:lnTo>
                      <a:lnTo>
                        <a:pt x="584" y="1252"/>
                      </a:lnTo>
                      <a:lnTo>
                        <a:pt x="629" y="1232"/>
                      </a:lnTo>
                      <a:lnTo>
                        <a:pt x="652" y="1221"/>
                      </a:lnTo>
                      <a:lnTo>
                        <a:pt x="667" y="1212"/>
                      </a:lnTo>
                      <a:lnTo>
                        <a:pt x="685" y="1190"/>
                      </a:lnTo>
                      <a:lnTo>
                        <a:pt x="690" y="1168"/>
                      </a:lnTo>
                      <a:lnTo>
                        <a:pt x="694" y="1146"/>
                      </a:lnTo>
                      <a:lnTo>
                        <a:pt x="706" y="1142"/>
                      </a:lnTo>
                      <a:lnTo>
                        <a:pt x="726" y="1142"/>
                      </a:lnTo>
                      <a:lnTo>
                        <a:pt x="739" y="1146"/>
                      </a:lnTo>
                      <a:lnTo>
                        <a:pt x="767" y="1175"/>
                      </a:lnTo>
                      <a:lnTo>
                        <a:pt x="778" y="1190"/>
                      </a:lnTo>
                      <a:lnTo>
                        <a:pt x="796" y="1190"/>
                      </a:lnTo>
                      <a:lnTo>
                        <a:pt x="811" y="1181"/>
                      </a:lnTo>
                      <a:lnTo>
                        <a:pt x="823" y="1155"/>
                      </a:lnTo>
                      <a:lnTo>
                        <a:pt x="834" y="1138"/>
                      </a:lnTo>
                      <a:lnTo>
                        <a:pt x="848" y="1115"/>
                      </a:lnTo>
                      <a:lnTo>
                        <a:pt x="855" y="1106"/>
                      </a:lnTo>
                      <a:lnTo>
                        <a:pt x="864" y="1106"/>
                      </a:lnTo>
                      <a:lnTo>
                        <a:pt x="884" y="1093"/>
                      </a:lnTo>
                      <a:lnTo>
                        <a:pt x="895" y="1078"/>
                      </a:lnTo>
                      <a:lnTo>
                        <a:pt x="902" y="1047"/>
                      </a:lnTo>
                      <a:lnTo>
                        <a:pt x="904" y="1021"/>
                      </a:lnTo>
                      <a:lnTo>
                        <a:pt x="902" y="1000"/>
                      </a:lnTo>
                      <a:lnTo>
                        <a:pt x="900" y="987"/>
                      </a:lnTo>
                      <a:lnTo>
                        <a:pt x="866" y="1016"/>
                      </a:lnTo>
                      <a:lnTo>
                        <a:pt x="846" y="1023"/>
                      </a:lnTo>
                      <a:lnTo>
                        <a:pt x="827" y="1027"/>
                      </a:lnTo>
                      <a:lnTo>
                        <a:pt x="805" y="1031"/>
                      </a:lnTo>
                      <a:lnTo>
                        <a:pt x="784" y="1040"/>
                      </a:lnTo>
                      <a:lnTo>
                        <a:pt x="757" y="1058"/>
                      </a:lnTo>
                      <a:lnTo>
                        <a:pt x="733" y="1074"/>
                      </a:lnTo>
                      <a:lnTo>
                        <a:pt x="724" y="1091"/>
                      </a:lnTo>
                      <a:lnTo>
                        <a:pt x="710" y="1106"/>
                      </a:lnTo>
                      <a:lnTo>
                        <a:pt x="697" y="1111"/>
                      </a:lnTo>
                      <a:lnTo>
                        <a:pt x="685" y="1120"/>
                      </a:lnTo>
                      <a:lnTo>
                        <a:pt x="672" y="1122"/>
                      </a:lnTo>
                      <a:lnTo>
                        <a:pt x="661" y="1118"/>
                      </a:lnTo>
                      <a:lnTo>
                        <a:pt x="656" y="1113"/>
                      </a:lnTo>
                      <a:lnTo>
                        <a:pt x="643" y="1098"/>
                      </a:lnTo>
                      <a:lnTo>
                        <a:pt x="625" y="1096"/>
                      </a:lnTo>
                      <a:lnTo>
                        <a:pt x="620" y="1089"/>
                      </a:lnTo>
                      <a:lnTo>
                        <a:pt x="613" y="1073"/>
                      </a:lnTo>
                      <a:lnTo>
                        <a:pt x="602" y="1074"/>
                      </a:lnTo>
                      <a:lnTo>
                        <a:pt x="593" y="1074"/>
                      </a:lnTo>
                      <a:lnTo>
                        <a:pt x="584" y="1069"/>
                      </a:lnTo>
                      <a:lnTo>
                        <a:pt x="577" y="1054"/>
                      </a:lnTo>
                      <a:lnTo>
                        <a:pt x="570" y="1043"/>
                      </a:lnTo>
                      <a:lnTo>
                        <a:pt x="555" y="1027"/>
                      </a:lnTo>
                      <a:lnTo>
                        <a:pt x="539" y="1011"/>
                      </a:lnTo>
                      <a:lnTo>
                        <a:pt x="527" y="1009"/>
                      </a:lnTo>
                      <a:lnTo>
                        <a:pt x="519" y="1016"/>
                      </a:lnTo>
                      <a:lnTo>
                        <a:pt x="514" y="1036"/>
                      </a:lnTo>
                      <a:lnTo>
                        <a:pt x="510" y="1053"/>
                      </a:lnTo>
                      <a:lnTo>
                        <a:pt x="505" y="1065"/>
                      </a:lnTo>
                      <a:lnTo>
                        <a:pt x="500" y="1085"/>
                      </a:lnTo>
                      <a:lnTo>
                        <a:pt x="501" y="1096"/>
                      </a:lnTo>
                      <a:lnTo>
                        <a:pt x="503" y="1107"/>
                      </a:lnTo>
                      <a:lnTo>
                        <a:pt x="503" y="1128"/>
                      </a:lnTo>
                      <a:lnTo>
                        <a:pt x="494" y="1149"/>
                      </a:lnTo>
                      <a:lnTo>
                        <a:pt x="487" y="1182"/>
                      </a:lnTo>
                      <a:lnTo>
                        <a:pt x="483" y="1204"/>
                      </a:lnTo>
                      <a:lnTo>
                        <a:pt x="476" y="1230"/>
                      </a:lnTo>
                      <a:lnTo>
                        <a:pt x="460" y="1234"/>
                      </a:lnTo>
                      <a:lnTo>
                        <a:pt x="446" y="1230"/>
                      </a:lnTo>
                      <a:lnTo>
                        <a:pt x="447" y="1210"/>
                      </a:lnTo>
                      <a:lnTo>
                        <a:pt x="442" y="1186"/>
                      </a:lnTo>
                      <a:lnTo>
                        <a:pt x="431" y="1179"/>
                      </a:lnTo>
                      <a:lnTo>
                        <a:pt x="410" y="1177"/>
                      </a:lnTo>
                      <a:lnTo>
                        <a:pt x="386" y="1177"/>
                      </a:lnTo>
                      <a:lnTo>
                        <a:pt x="388" y="1170"/>
                      </a:lnTo>
                      <a:lnTo>
                        <a:pt x="395" y="1146"/>
                      </a:lnTo>
                      <a:lnTo>
                        <a:pt x="412" y="1131"/>
                      </a:lnTo>
                      <a:lnTo>
                        <a:pt x="433" y="1115"/>
                      </a:lnTo>
                      <a:lnTo>
                        <a:pt x="446" y="1102"/>
                      </a:lnTo>
                      <a:lnTo>
                        <a:pt x="465" y="1084"/>
                      </a:lnTo>
                      <a:lnTo>
                        <a:pt x="483" y="1073"/>
                      </a:lnTo>
                      <a:lnTo>
                        <a:pt x="491" y="1054"/>
                      </a:lnTo>
                      <a:lnTo>
                        <a:pt x="492" y="1029"/>
                      </a:lnTo>
                      <a:lnTo>
                        <a:pt x="494" y="1005"/>
                      </a:lnTo>
                      <a:lnTo>
                        <a:pt x="492" y="972"/>
                      </a:lnTo>
                      <a:lnTo>
                        <a:pt x="500" y="961"/>
                      </a:lnTo>
                      <a:lnTo>
                        <a:pt x="510" y="959"/>
                      </a:lnTo>
                      <a:lnTo>
                        <a:pt x="519" y="957"/>
                      </a:lnTo>
                      <a:lnTo>
                        <a:pt x="523" y="934"/>
                      </a:lnTo>
                      <a:lnTo>
                        <a:pt x="525" y="908"/>
                      </a:lnTo>
                      <a:lnTo>
                        <a:pt x="528" y="879"/>
                      </a:lnTo>
                      <a:lnTo>
                        <a:pt x="527" y="848"/>
                      </a:lnTo>
                      <a:lnTo>
                        <a:pt x="521" y="830"/>
                      </a:lnTo>
                      <a:lnTo>
                        <a:pt x="519" y="809"/>
                      </a:lnTo>
                      <a:lnTo>
                        <a:pt x="545" y="802"/>
                      </a:lnTo>
                      <a:lnTo>
                        <a:pt x="582" y="795"/>
                      </a:lnTo>
                      <a:lnTo>
                        <a:pt x="606" y="798"/>
                      </a:lnTo>
                      <a:lnTo>
                        <a:pt x="633" y="808"/>
                      </a:lnTo>
                      <a:lnTo>
                        <a:pt x="683" y="820"/>
                      </a:lnTo>
                      <a:lnTo>
                        <a:pt x="683" y="822"/>
                      </a:lnTo>
                      <a:lnTo>
                        <a:pt x="683" y="820"/>
                      </a:lnTo>
                      <a:lnTo>
                        <a:pt x="683" y="811"/>
                      </a:lnTo>
                      <a:lnTo>
                        <a:pt x="679" y="787"/>
                      </a:lnTo>
                      <a:lnTo>
                        <a:pt x="679" y="767"/>
                      </a:lnTo>
                      <a:lnTo>
                        <a:pt x="681" y="742"/>
                      </a:lnTo>
                      <a:lnTo>
                        <a:pt x="690" y="713"/>
                      </a:lnTo>
                      <a:lnTo>
                        <a:pt x="699" y="683"/>
                      </a:lnTo>
                      <a:lnTo>
                        <a:pt x="704" y="649"/>
                      </a:lnTo>
                      <a:lnTo>
                        <a:pt x="708" y="625"/>
                      </a:lnTo>
                      <a:lnTo>
                        <a:pt x="704" y="588"/>
                      </a:lnTo>
                      <a:lnTo>
                        <a:pt x="713" y="543"/>
                      </a:lnTo>
                      <a:lnTo>
                        <a:pt x="757" y="526"/>
                      </a:lnTo>
                      <a:lnTo>
                        <a:pt x="780" y="517"/>
                      </a:lnTo>
                      <a:lnTo>
                        <a:pt x="793" y="530"/>
                      </a:lnTo>
                      <a:lnTo>
                        <a:pt x="805" y="552"/>
                      </a:lnTo>
                      <a:lnTo>
                        <a:pt x="827" y="552"/>
                      </a:lnTo>
                      <a:lnTo>
                        <a:pt x="843" y="550"/>
                      </a:lnTo>
                      <a:lnTo>
                        <a:pt x="868" y="557"/>
                      </a:lnTo>
                      <a:lnTo>
                        <a:pt x="884" y="557"/>
                      </a:lnTo>
                      <a:lnTo>
                        <a:pt x="895" y="541"/>
                      </a:lnTo>
                      <a:lnTo>
                        <a:pt x="890" y="524"/>
                      </a:lnTo>
                      <a:lnTo>
                        <a:pt x="872" y="508"/>
                      </a:lnTo>
                      <a:lnTo>
                        <a:pt x="864" y="493"/>
                      </a:lnTo>
                      <a:lnTo>
                        <a:pt x="875" y="480"/>
                      </a:lnTo>
                      <a:lnTo>
                        <a:pt x="940" y="464"/>
                      </a:lnTo>
                      <a:lnTo>
                        <a:pt x="972" y="453"/>
                      </a:lnTo>
                      <a:lnTo>
                        <a:pt x="999" y="431"/>
                      </a:lnTo>
                      <a:lnTo>
                        <a:pt x="1003" y="409"/>
                      </a:lnTo>
                      <a:lnTo>
                        <a:pt x="983" y="402"/>
                      </a:lnTo>
                      <a:lnTo>
                        <a:pt x="956" y="411"/>
                      </a:lnTo>
                      <a:lnTo>
                        <a:pt x="927" y="422"/>
                      </a:lnTo>
                      <a:lnTo>
                        <a:pt x="900" y="435"/>
                      </a:lnTo>
                      <a:lnTo>
                        <a:pt x="882" y="431"/>
                      </a:lnTo>
                      <a:lnTo>
                        <a:pt x="886" y="422"/>
                      </a:lnTo>
                      <a:lnTo>
                        <a:pt x="908" y="404"/>
                      </a:lnTo>
                      <a:lnTo>
                        <a:pt x="927" y="393"/>
                      </a:lnTo>
                      <a:lnTo>
                        <a:pt x="961" y="369"/>
                      </a:lnTo>
                      <a:lnTo>
                        <a:pt x="981" y="352"/>
                      </a:lnTo>
                      <a:lnTo>
                        <a:pt x="997" y="329"/>
                      </a:lnTo>
                      <a:lnTo>
                        <a:pt x="1001" y="307"/>
                      </a:lnTo>
                      <a:lnTo>
                        <a:pt x="1010" y="288"/>
                      </a:lnTo>
                      <a:lnTo>
                        <a:pt x="1026" y="281"/>
                      </a:lnTo>
                      <a:lnTo>
                        <a:pt x="1039" y="261"/>
                      </a:lnTo>
                      <a:lnTo>
                        <a:pt x="1055" y="237"/>
                      </a:lnTo>
                      <a:lnTo>
                        <a:pt x="1082" y="221"/>
                      </a:lnTo>
                      <a:lnTo>
                        <a:pt x="1111" y="215"/>
                      </a:lnTo>
                      <a:lnTo>
                        <a:pt x="1139" y="204"/>
                      </a:lnTo>
                      <a:lnTo>
                        <a:pt x="1168" y="197"/>
                      </a:lnTo>
                      <a:lnTo>
                        <a:pt x="1210" y="182"/>
                      </a:lnTo>
                      <a:lnTo>
                        <a:pt x="1236" y="157"/>
                      </a:lnTo>
                      <a:lnTo>
                        <a:pt x="1274" y="137"/>
                      </a:lnTo>
                      <a:lnTo>
                        <a:pt x="1301" y="138"/>
                      </a:lnTo>
                      <a:lnTo>
                        <a:pt x="1334" y="149"/>
                      </a:lnTo>
                      <a:lnTo>
                        <a:pt x="1359" y="160"/>
                      </a:lnTo>
                      <a:lnTo>
                        <a:pt x="1389" y="173"/>
                      </a:lnTo>
                      <a:lnTo>
                        <a:pt x="1431" y="164"/>
                      </a:lnTo>
                      <a:lnTo>
                        <a:pt x="1481" y="142"/>
                      </a:lnTo>
                      <a:lnTo>
                        <a:pt x="1522" y="133"/>
                      </a:lnTo>
                      <a:lnTo>
                        <a:pt x="1555" y="118"/>
                      </a:lnTo>
                      <a:lnTo>
                        <a:pt x="1589" y="100"/>
                      </a:lnTo>
                      <a:lnTo>
                        <a:pt x="1635" y="85"/>
                      </a:lnTo>
                      <a:lnTo>
                        <a:pt x="1679" y="64"/>
                      </a:lnTo>
                      <a:lnTo>
                        <a:pt x="1720" y="53"/>
                      </a:lnTo>
                      <a:lnTo>
                        <a:pt x="1754" y="45"/>
                      </a:lnTo>
                      <a:lnTo>
                        <a:pt x="1786" y="38"/>
                      </a:lnTo>
                      <a:lnTo>
                        <a:pt x="1828" y="32"/>
                      </a:lnTo>
                      <a:lnTo>
                        <a:pt x="1849" y="34"/>
                      </a:lnTo>
                      <a:lnTo>
                        <a:pt x="1873" y="31"/>
                      </a:lnTo>
                      <a:lnTo>
                        <a:pt x="1871" y="45"/>
                      </a:lnTo>
                      <a:lnTo>
                        <a:pt x="1873" y="31"/>
                      </a:lnTo>
                      <a:lnTo>
                        <a:pt x="1867" y="23"/>
                      </a:lnTo>
                      <a:lnTo>
                        <a:pt x="1864" y="14"/>
                      </a:lnTo>
                      <a:lnTo>
                        <a:pt x="1865" y="7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525" name="Freeform 535"/>
                <p:cNvSpPr>
                  <a:spLocks/>
                </p:cNvSpPr>
                <p:nvPr/>
              </p:nvSpPr>
              <p:spPr bwMode="auto">
                <a:xfrm>
                  <a:off x="700" y="952"/>
                  <a:ext cx="1873" cy="1590"/>
                </a:xfrm>
                <a:custGeom>
                  <a:avLst/>
                  <a:gdLst>
                    <a:gd name="T0" fmla="*/ 1594 w 1873"/>
                    <a:gd name="T1" fmla="*/ 9 h 1590"/>
                    <a:gd name="T2" fmla="*/ 1328 w 1873"/>
                    <a:gd name="T3" fmla="*/ 3 h 1590"/>
                    <a:gd name="T4" fmla="*/ 1280 w 1873"/>
                    <a:gd name="T5" fmla="*/ 31 h 1590"/>
                    <a:gd name="T6" fmla="*/ 1154 w 1873"/>
                    <a:gd name="T7" fmla="*/ 51 h 1590"/>
                    <a:gd name="T8" fmla="*/ 1222 w 1873"/>
                    <a:gd name="T9" fmla="*/ 87 h 1590"/>
                    <a:gd name="T10" fmla="*/ 1201 w 1873"/>
                    <a:gd name="T11" fmla="*/ 137 h 1590"/>
                    <a:gd name="T12" fmla="*/ 1014 w 1873"/>
                    <a:gd name="T13" fmla="*/ 201 h 1590"/>
                    <a:gd name="T14" fmla="*/ 855 w 1873"/>
                    <a:gd name="T15" fmla="*/ 400 h 1590"/>
                    <a:gd name="T16" fmla="*/ 758 w 1873"/>
                    <a:gd name="T17" fmla="*/ 455 h 1590"/>
                    <a:gd name="T18" fmla="*/ 645 w 1873"/>
                    <a:gd name="T19" fmla="*/ 557 h 1590"/>
                    <a:gd name="T20" fmla="*/ 550 w 1873"/>
                    <a:gd name="T21" fmla="*/ 691 h 1590"/>
                    <a:gd name="T22" fmla="*/ 395 w 1873"/>
                    <a:gd name="T23" fmla="*/ 745 h 1590"/>
                    <a:gd name="T24" fmla="*/ 268 w 1873"/>
                    <a:gd name="T25" fmla="*/ 753 h 1590"/>
                    <a:gd name="T26" fmla="*/ 270 w 1873"/>
                    <a:gd name="T27" fmla="*/ 937 h 1590"/>
                    <a:gd name="T28" fmla="*/ 153 w 1873"/>
                    <a:gd name="T29" fmla="*/ 1011 h 1590"/>
                    <a:gd name="T30" fmla="*/ 237 w 1873"/>
                    <a:gd name="T31" fmla="*/ 1190 h 1590"/>
                    <a:gd name="T32" fmla="*/ 138 w 1873"/>
                    <a:gd name="T33" fmla="*/ 1106 h 1590"/>
                    <a:gd name="T34" fmla="*/ 77 w 1873"/>
                    <a:gd name="T35" fmla="*/ 956 h 1590"/>
                    <a:gd name="T36" fmla="*/ 34 w 1873"/>
                    <a:gd name="T37" fmla="*/ 1111 h 1590"/>
                    <a:gd name="T38" fmla="*/ 52 w 1873"/>
                    <a:gd name="T39" fmla="*/ 1193 h 1590"/>
                    <a:gd name="T40" fmla="*/ 131 w 1873"/>
                    <a:gd name="T41" fmla="*/ 1171 h 1590"/>
                    <a:gd name="T42" fmla="*/ 176 w 1873"/>
                    <a:gd name="T43" fmla="*/ 1294 h 1590"/>
                    <a:gd name="T44" fmla="*/ 284 w 1873"/>
                    <a:gd name="T45" fmla="*/ 1382 h 1590"/>
                    <a:gd name="T46" fmla="*/ 304 w 1873"/>
                    <a:gd name="T47" fmla="*/ 1513 h 1590"/>
                    <a:gd name="T48" fmla="*/ 338 w 1873"/>
                    <a:gd name="T49" fmla="*/ 1557 h 1590"/>
                    <a:gd name="T50" fmla="*/ 430 w 1873"/>
                    <a:gd name="T51" fmla="*/ 1553 h 1590"/>
                    <a:gd name="T52" fmla="*/ 491 w 1873"/>
                    <a:gd name="T53" fmla="*/ 1486 h 1590"/>
                    <a:gd name="T54" fmla="*/ 555 w 1873"/>
                    <a:gd name="T55" fmla="*/ 1396 h 1590"/>
                    <a:gd name="T56" fmla="*/ 573 w 1873"/>
                    <a:gd name="T57" fmla="*/ 1303 h 1590"/>
                    <a:gd name="T58" fmla="*/ 487 w 1873"/>
                    <a:gd name="T59" fmla="*/ 1345 h 1590"/>
                    <a:gd name="T60" fmla="*/ 489 w 1873"/>
                    <a:gd name="T61" fmla="*/ 1279 h 1590"/>
                    <a:gd name="T62" fmla="*/ 629 w 1873"/>
                    <a:gd name="T63" fmla="*/ 1232 h 1590"/>
                    <a:gd name="T64" fmla="*/ 706 w 1873"/>
                    <a:gd name="T65" fmla="*/ 1142 h 1590"/>
                    <a:gd name="T66" fmla="*/ 811 w 1873"/>
                    <a:gd name="T67" fmla="*/ 1181 h 1590"/>
                    <a:gd name="T68" fmla="*/ 864 w 1873"/>
                    <a:gd name="T69" fmla="*/ 1106 h 1590"/>
                    <a:gd name="T70" fmla="*/ 900 w 1873"/>
                    <a:gd name="T71" fmla="*/ 987 h 1590"/>
                    <a:gd name="T72" fmla="*/ 757 w 1873"/>
                    <a:gd name="T73" fmla="*/ 1058 h 1590"/>
                    <a:gd name="T74" fmla="*/ 672 w 1873"/>
                    <a:gd name="T75" fmla="*/ 1122 h 1590"/>
                    <a:gd name="T76" fmla="*/ 613 w 1873"/>
                    <a:gd name="T77" fmla="*/ 1073 h 1590"/>
                    <a:gd name="T78" fmla="*/ 555 w 1873"/>
                    <a:gd name="T79" fmla="*/ 1027 h 1590"/>
                    <a:gd name="T80" fmla="*/ 505 w 1873"/>
                    <a:gd name="T81" fmla="*/ 1065 h 1590"/>
                    <a:gd name="T82" fmla="*/ 487 w 1873"/>
                    <a:gd name="T83" fmla="*/ 1182 h 1590"/>
                    <a:gd name="T84" fmla="*/ 442 w 1873"/>
                    <a:gd name="T85" fmla="*/ 1186 h 1590"/>
                    <a:gd name="T86" fmla="*/ 412 w 1873"/>
                    <a:gd name="T87" fmla="*/ 1131 h 1590"/>
                    <a:gd name="T88" fmla="*/ 492 w 1873"/>
                    <a:gd name="T89" fmla="*/ 1029 h 1590"/>
                    <a:gd name="T90" fmla="*/ 523 w 1873"/>
                    <a:gd name="T91" fmla="*/ 934 h 1590"/>
                    <a:gd name="T92" fmla="*/ 545 w 1873"/>
                    <a:gd name="T93" fmla="*/ 802 h 1590"/>
                    <a:gd name="T94" fmla="*/ 683 w 1873"/>
                    <a:gd name="T95" fmla="*/ 820 h 1590"/>
                    <a:gd name="T96" fmla="*/ 699 w 1873"/>
                    <a:gd name="T97" fmla="*/ 683 h 1590"/>
                    <a:gd name="T98" fmla="*/ 780 w 1873"/>
                    <a:gd name="T99" fmla="*/ 517 h 1590"/>
                    <a:gd name="T100" fmla="*/ 884 w 1873"/>
                    <a:gd name="T101" fmla="*/ 557 h 1590"/>
                    <a:gd name="T102" fmla="*/ 940 w 1873"/>
                    <a:gd name="T103" fmla="*/ 464 h 1590"/>
                    <a:gd name="T104" fmla="*/ 927 w 1873"/>
                    <a:gd name="T105" fmla="*/ 422 h 1590"/>
                    <a:gd name="T106" fmla="*/ 961 w 1873"/>
                    <a:gd name="T107" fmla="*/ 369 h 1590"/>
                    <a:gd name="T108" fmla="*/ 1039 w 1873"/>
                    <a:gd name="T109" fmla="*/ 261 h 1590"/>
                    <a:gd name="T110" fmla="*/ 1210 w 1873"/>
                    <a:gd name="T111" fmla="*/ 182 h 1590"/>
                    <a:gd name="T112" fmla="*/ 1389 w 1873"/>
                    <a:gd name="T113" fmla="*/ 173 h 1590"/>
                    <a:gd name="T114" fmla="*/ 1635 w 1873"/>
                    <a:gd name="T115" fmla="*/ 85 h 1590"/>
                    <a:gd name="T116" fmla="*/ 1849 w 1873"/>
                    <a:gd name="T117" fmla="*/ 34 h 1590"/>
                    <a:gd name="T118" fmla="*/ 1865 w 1873"/>
                    <a:gd name="T119" fmla="*/ 7 h 1590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1873" h="1590">
                      <a:moveTo>
                        <a:pt x="1865" y="7"/>
                      </a:moveTo>
                      <a:lnTo>
                        <a:pt x="1770" y="18"/>
                      </a:lnTo>
                      <a:lnTo>
                        <a:pt x="1723" y="14"/>
                      </a:lnTo>
                      <a:lnTo>
                        <a:pt x="1682" y="9"/>
                      </a:lnTo>
                      <a:lnTo>
                        <a:pt x="1635" y="7"/>
                      </a:lnTo>
                      <a:lnTo>
                        <a:pt x="1594" y="9"/>
                      </a:lnTo>
                      <a:lnTo>
                        <a:pt x="1551" y="12"/>
                      </a:lnTo>
                      <a:lnTo>
                        <a:pt x="1499" y="14"/>
                      </a:lnTo>
                      <a:lnTo>
                        <a:pt x="1459" y="12"/>
                      </a:lnTo>
                      <a:lnTo>
                        <a:pt x="1409" y="1"/>
                      </a:lnTo>
                      <a:lnTo>
                        <a:pt x="1360" y="1"/>
                      </a:lnTo>
                      <a:lnTo>
                        <a:pt x="1328" y="3"/>
                      </a:lnTo>
                      <a:lnTo>
                        <a:pt x="1298" y="5"/>
                      </a:lnTo>
                      <a:lnTo>
                        <a:pt x="1272" y="0"/>
                      </a:lnTo>
                      <a:lnTo>
                        <a:pt x="1258" y="0"/>
                      </a:lnTo>
                      <a:lnTo>
                        <a:pt x="1265" y="18"/>
                      </a:lnTo>
                      <a:lnTo>
                        <a:pt x="1271" y="21"/>
                      </a:lnTo>
                      <a:lnTo>
                        <a:pt x="1280" y="31"/>
                      </a:lnTo>
                      <a:lnTo>
                        <a:pt x="1278" y="40"/>
                      </a:lnTo>
                      <a:lnTo>
                        <a:pt x="1263" y="53"/>
                      </a:lnTo>
                      <a:lnTo>
                        <a:pt x="1238" y="60"/>
                      </a:lnTo>
                      <a:lnTo>
                        <a:pt x="1213" y="62"/>
                      </a:lnTo>
                      <a:lnTo>
                        <a:pt x="1190" y="54"/>
                      </a:lnTo>
                      <a:lnTo>
                        <a:pt x="1154" y="51"/>
                      </a:lnTo>
                      <a:lnTo>
                        <a:pt x="1129" y="51"/>
                      </a:lnTo>
                      <a:lnTo>
                        <a:pt x="1120" y="60"/>
                      </a:lnTo>
                      <a:lnTo>
                        <a:pt x="1130" y="80"/>
                      </a:lnTo>
                      <a:lnTo>
                        <a:pt x="1156" y="91"/>
                      </a:lnTo>
                      <a:lnTo>
                        <a:pt x="1199" y="95"/>
                      </a:lnTo>
                      <a:lnTo>
                        <a:pt x="1222" y="87"/>
                      </a:lnTo>
                      <a:lnTo>
                        <a:pt x="1258" y="98"/>
                      </a:lnTo>
                      <a:lnTo>
                        <a:pt x="1262" y="113"/>
                      </a:lnTo>
                      <a:lnTo>
                        <a:pt x="1245" y="128"/>
                      </a:lnTo>
                      <a:lnTo>
                        <a:pt x="1226" y="135"/>
                      </a:lnTo>
                      <a:lnTo>
                        <a:pt x="1224" y="137"/>
                      </a:lnTo>
                      <a:lnTo>
                        <a:pt x="1201" y="137"/>
                      </a:lnTo>
                      <a:lnTo>
                        <a:pt x="1163" y="142"/>
                      </a:lnTo>
                      <a:lnTo>
                        <a:pt x="1132" y="144"/>
                      </a:lnTo>
                      <a:lnTo>
                        <a:pt x="1103" y="146"/>
                      </a:lnTo>
                      <a:lnTo>
                        <a:pt x="1075" y="157"/>
                      </a:lnTo>
                      <a:lnTo>
                        <a:pt x="1037" y="175"/>
                      </a:lnTo>
                      <a:lnTo>
                        <a:pt x="1014" y="201"/>
                      </a:lnTo>
                      <a:lnTo>
                        <a:pt x="992" y="230"/>
                      </a:lnTo>
                      <a:lnTo>
                        <a:pt x="967" y="268"/>
                      </a:lnTo>
                      <a:lnTo>
                        <a:pt x="944" y="316"/>
                      </a:lnTo>
                      <a:lnTo>
                        <a:pt x="909" y="347"/>
                      </a:lnTo>
                      <a:lnTo>
                        <a:pt x="884" y="367"/>
                      </a:lnTo>
                      <a:lnTo>
                        <a:pt x="855" y="400"/>
                      </a:lnTo>
                      <a:lnTo>
                        <a:pt x="836" y="427"/>
                      </a:lnTo>
                      <a:lnTo>
                        <a:pt x="803" y="460"/>
                      </a:lnTo>
                      <a:lnTo>
                        <a:pt x="787" y="464"/>
                      </a:lnTo>
                      <a:lnTo>
                        <a:pt x="787" y="449"/>
                      </a:lnTo>
                      <a:lnTo>
                        <a:pt x="773" y="447"/>
                      </a:lnTo>
                      <a:lnTo>
                        <a:pt x="758" y="455"/>
                      </a:lnTo>
                      <a:lnTo>
                        <a:pt x="744" y="466"/>
                      </a:lnTo>
                      <a:lnTo>
                        <a:pt x="712" y="484"/>
                      </a:lnTo>
                      <a:lnTo>
                        <a:pt x="697" y="495"/>
                      </a:lnTo>
                      <a:lnTo>
                        <a:pt x="674" y="517"/>
                      </a:lnTo>
                      <a:lnTo>
                        <a:pt x="654" y="533"/>
                      </a:lnTo>
                      <a:lnTo>
                        <a:pt x="645" y="557"/>
                      </a:lnTo>
                      <a:lnTo>
                        <a:pt x="636" y="575"/>
                      </a:lnTo>
                      <a:lnTo>
                        <a:pt x="624" y="596"/>
                      </a:lnTo>
                      <a:lnTo>
                        <a:pt x="602" y="630"/>
                      </a:lnTo>
                      <a:lnTo>
                        <a:pt x="588" y="647"/>
                      </a:lnTo>
                      <a:lnTo>
                        <a:pt x="573" y="669"/>
                      </a:lnTo>
                      <a:lnTo>
                        <a:pt x="550" y="691"/>
                      </a:lnTo>
                      <a:lnTo>
                        <a:pt x="528" y="707"/>
                      </a:lnTo>
                      <a:lnTo>
                        <a:pt x="485" y="725"/>
                      </a:lnTo>
                      <a:lnTo>
                        <a:pt x="460" y="738"/>
                      </a:lnTo>
                      <a:lnTo>
                        <a:pt x="439" y="738"/>
                      </a:lnTo>
                      <a:lnTo>
                        <a:pt x="421" y="738"/>
                      </a:lnTo>
                      <a:lnTo>
                        <a:pt x="395" y="745"/>
                      </a:lnTo>
                      <a:lnTo>
                        <a:pt x="363" y="751"/>
                      </a:lnTo>
                      <a:lnTo>
                        <a:pt x="334" y="753"/>
                      </a:lnTo>
                      <a:lnTo>
                        <a:pt x="304" y="762"/>
                      </a:lnTo>
                      <a:lnTo>
                        <a:pt x="286" y="751"/>
                      </a:lnTo>
                      <a:lnTo>
                        <a:pt x="270" y="733"/>
                      </a:lnTo>
                      <a:lnTo>
                        <a:pt x="268" y="753"/>
                      </a:lnTo>
                      <a:lnTo>
                        <a:pt x="275" y="780"/>
                      </a:lnTo>
                      <a:lnTo>
                        <a:pt x="284" y="828"/>
                      </a:lnTo>
                      <a:lnTo>
                        <a:pt x="302" y="857"/>
                      </a:lnTo>
                      <a:lnTo>
                        <a:pt x="300" y="894"/>
                      </a:lnTo>
                      <a:lnTo>
                        <a:pt x="288" y="919"/>
                      </a:lnTo>
                      <a:lnTo>
                        <a:pt x="270" y="937"/>
                      </a:lnTo>
                      <a:lnTo>
                        <a:pt x="225" y="963"/>
                      </a:lnTo>
                      <a:lnTo>
                        <a:pt x="185" y="976"/>
                      </a:lnTo>
                      <a:lnTo>
                        <a:pt x="138" y="970"/>
                      </a:lnTo>
                      <a:lnTo>
                        <a:pt x="138" y="974"/>
                      </a:lnTo>
                      <a:lnTo>
                        <a:pt x="140" y="987"/>
                      </a:lnTo>
                      <a:lnTo>
                        <a:pt x="153" y="1011"/>
                      </a:lnTo>
                      <a:lnTo>
                        <a:pt x="169" y="1034"/>
                      </a:lnTo>
                      <a:lnTo>
                        <a:pt x="194" y="1067"/>
                      </a:lnTo>
                      <a:lnTo>
                        <a:pt x="216" y="1102"/>
                      </a:lnTo>
                      <a:lnTo>
                        <a:pt x="237" y="1138"/>
                      </a:lnTo>
                      <a:lnTo>
                        <a:pt x="243" y="1171"/>
                      </a:lnTo>
                      <a:lnTo>
                        <a:pt x="237" y="1190"/>
                      </a:lnTo>
                      <a:lnTo>
                        <a:pt x="221" y="1208"/>
                      </a:lnTo>
                      <a:lnTo>
                        <a:pt x="203" y="1215"/>
                      </a:lnTo>
                      <a:lnTo>
                        <a:pt x="182" y="1206"/>
                      </a:lnTo>
                      <a:lnTo>
                        <a:pt x="169" y="1184"/>
                      </a:lnTo>
                      <a:lnTo>
                        <a:pt x="155" y="1151"/>
                      </a:lnTo>
                      <a:lnTo>
                        <a:pt x="138" y="1106"/>
                      </a:lnTo>
                      <a:lnTo>
                        <a:pt x="126" y="1074"/>
                      </a:lnTo>
                      <a:lnTo>
                        <a:pt x="111" y="1038"/>
                      </a:lnTo>
                      <a:lnTo>
                        <a:pt x="102" y="987"/>
                      </a:lnTo>
                      <a:lnTo>
                        <a:pt x="93" y="948"/>
                      </a:lnTo>
                      <a:lnTo>
                        <a:pt x="92" y="948"/>
                      </a:lnTo>
                      <a:lnTo>
                        <a:pt x="77" y="956"/>
                      </a:lnTo>
                      <a:lnTo>
                        <a:pt x="54" y="968"/>
                      </a:lnTo>
                      <a:lnTo>
                        <a:pt x="0" y="967"/>
                      </a:lnTo>
                      <a:lnTo>
                        <a:pt x="38" y="1029"/>
                      </a:lnTo>
                      <a:lnTo>
                        <a:pt x="38" y="1065"/>
                      </a:lnTo>
                      <a:lnTo>
                        <a:pt x="41" y="1085"/>
                      </a:lnTo>
                      <a:lnTo>
                        <a:pt x="34" y="1111"/>
                      </a:lnTo>
                      <a:lnTo>
                        <a:pt x="29" y="1126"/>
                      </a:lnTo>
                      <a:lnTo>
                        <a:pt x="25" y="1140"/>
                      </a:lnTo>
                      <a:lnTo>
                        <a:pt x="25" y="1155"/>
                      </a:lnTo>
                      <a:lnTo>
                        <a:pt x="36" y="1168"/>
                      </a:lnTo>
                      <a:lnTo>
                        <a:pt x="41" y="1177"/>
                      </a:lnTo>
                      <a:lnTo>
                        <a:pt x="52" y="1193"/>
                      </a:lnTo>
                      <a:lnTo>
                        <a:pt x="70" y="1213"/>
                      </a:lnTo>
                      <a:lnTo>
                        <a:pt x="90" y="1221"/>
                      </a:lnTo>
                      <a:lnTo>
                        <a:pt x="102" y="1202"/>
                      </a:lnTo>
                      <a:lnTo>
                        <a:pt x="115" y="1177"/>
                      </a:lnTo>
                      <a:lnTo>
                        <a:pt x="120" y="1170"/>
                      </a:lnTo>
                      <a:lnTo>
                        <a:pt x="131" y="1171"/>
                      </a:lnTo>
                      <a:lnTo>
                        <a:pt x="138" y="1184"/>
                      </a:lnTo>
                      <a:lnTo>
                        <a:pt x="144" y="1195"/>
                      </a:lnTo>
                      <a:lnTo>
                        <a:pt x="147" y="1212"/>
                      </a:lnTo>
                      <a:lnTo>
                        <a:pt x="160" y="1241"/>
                      </a:lnTo>
                      <a:lnTo>
                        <a:pt x="171" y="1266"/>
                      </a:lnTo>
                      <a:lnTo>
                        <a:pt x="176" y="1294"/>
                      </a:lnTo>
                      <a:lnTo>
                        <a:pt x="183" y="1327"/>
                      </a:lnTo>
                      <a:lnTo>
                        <a:pt x="192" y="1345"/>
                      </a:lnTo>
                      <a:lnTo>
                        <a:pt x="208" y="1352"/>
                      </a:lnTo>
                      <a:lnTo>
                        <a:pt x="230" y="1360"/>
                      </a:lnTo>
                      <a:lnTo>
                        <a:pt x="257" y="1363"/>
                      </a:lnTo>
                      <a:lnTo>
                        <a:pt x="284" y="1382"/>
                      </a:lnTo>
                      <a:lnTo>
                        <a:pt x="288" y="1402"/>
                      </a:lnTo>
                      <a:lnTo>
                        <a:pt x="307" y="1415"/>
                      </a:lnTo>
                      <a:lnTo>
                        <a:pt x="315" y="1431"/>
                      </a:lnTo>
                      <a:lnTo>
                        <a:pt x="315" y="1455"/>
                      </a:lnTo>
                      <a:lnTo>
                        <a:pt x="313" y="1480"/>
                      </a:lnTo>
                      <a:lnTo>
                        <a:pt x="304" y="1513"/>
                      </a:lnTo>
                      <a:lnTo>
                        <a:pt x="300" y="1548"/>
                      </a:lnTo>
                      <a:lnTo>
                        <a:pt x="297" y="1590"/>
                      </a:lnTo>
                      <a:lnTo>
                        <a:pt x="306" y="1581"/>
                      </a:lnTo>
                      <a:lnTo>
                        <a:pt x="316" y="1572"/>
                      </a:lnTo>
                      <a:lnTo>
                        <a:pt x="332" y="1563"/>
                      </a:lnTo>
                      <a:lnTo>
                        <a:pt x="338" y="1557"/>
                      </a:lnTo>
                      <a:lnTo>
                        <a:pt x="345" y="1553"/>
                      </a:lnTo>
                      <a:lnTo>
                        <a:pt x="358" y="1557"/>
                      </a:lnTo>
                      <a:lnTo>
                        <a:pt x="377" y="1566"/>
                      </a:lnTo>
                      <a:lnTo>
                        <a:pt x="395" y="1568"/>
                      </a:lnTo>
                      <a:lnTo>
                        <a:pt x="422" y="1564"/>
                      </a:lnTo>
                      <a:lnTo>
                        <a:pt x="430" y="1553"/>
                      </a:lnTo>
                      <a:lnTo>
                        <a:pt x="437" y="1539"/>
                      </a:lnTo>
                      <a:lnTo>
                        <a:pt x="451" y="1533"/>
                      </a:lnTo>
                      <a:lnTo>
                        <a:pt x="465" y="1524"/>
                      </a:lnTo>
                      <a:lnTo>
                        <a:pt x="473" y="1521"/>
                      </a:lnTo>
                      <a:lnTo>
                        <a:pt x="485" y="1506"/>
                      </a:lnTo>
                      <a:lnTo>
                        <a:pt x="491" y="1486"/>
                      </a:lnTo>
                      <a:lnTo>
                        <a:pt x="496" y="1468"/>
                      </a:lnTo>
                      <a:lnTo>
                        <a:pt x="514" y="1455"/>
                      </a:lnTo>
                      <a:lnTo>
                        <a:pt x="530" y="1451"/>
                      </a:lnTo>
                      <a:lnTo>
                        <a:pt x="545" y="1433"/>
                      </a:lnTo>
                      <a:lnTo>
                        <a:pt x="548" y="1415"/>
                      </a:lnTo>
                      <a:lnTo>
                        <a:pt x="555" y="1396"/>
                      </a:lnTo>
                      <a:lnTo>
                        <a:pt x="570" y="1372"/>
                      </a:lnTo>
                      <a:lnTo>
                        <a:pt x="598" y="1349"/>
                      </a:lnTo>
                      <a:lnTo>
                        <a:pt x="604" y="1332"/>
                      </a:lnTo>
                      <a:lnTo>
                        <a:pt x="586" y="1329"/>
                      </a:lnTo>
                      <a:lnTo>
                        <a:pt x="573" y="1321"/>
                      </a:lnTo>
                      <a:lnTo>
                        <a:pt x="573" y="1303"/>
                      </a:lnTo>
                      <a:lnTo>
                        <a:pt x="572" y="1259"/>
                      </a:lnTo>
                      <a:lnTo>
                        <a:pt x="554" y="1272"/>
                      </a:lnTo>
                      <a:lnTo>
                        <a:pt x="536" y="1285"/>
                      </a:lnTo>
                      <a:lnTo>
                        <a:pt x="507" y="1318"/>
                      </a:lnTo>
                      <a:lnTo>
                        <a:pt x="498" y="1330"/>
                      </a:lnTo>
                      <a:lnTo>
                        <a:pt x="487" y="1345"/>
                      </a:lnTo>
                      <a:lnTo>
                        <a:pt x="469" y="1356"/>
                      </a:lnTo>
                      <a:lnTo>
                        <a:pt x="453" y="1362"/>
                      </a:lnTo>
                      <a:lnTo>
                        <a:pt x="446" y="1345"/>
                      </a:lnTo>
                      <a:lnTo>
                        <a:pt x="451" y="1316"/>
                      </a:lnTo>
                      <a:lnTo>
                        <a:pt x="467" y="1298"/>
                      </a:lnTo>
                      <a:lnTo>
                        <a:pt x="489" y="1279"/>
                      </a:lnTo>
                      <a:lnTo>
                        <a:pt x="514" y="1259"/>
                      </a:lnTo>
                      <a:lnTo>
                        <a:pt x="554" y="1230"/>
                      </a:lnTo>
                      <a:lnTo>
                        <a:pt x="573" y="1224"/>
                      </a:lnTo>
                      <a:lnTo>
                        <a:pt x="572" y="1259"/>
                      </a:lnTo>
                      <a:lnTo>
                        <a:pt x="584" y="1252"/>
                      </a:lnTo>
                      <a:lnTo>
                        <a:pt x="629" y="1232"/>
                      </a:lnTo>
                      <a:lnTo>
                        <a:pt x="652" y="1221"/>
                      </a:lnTo>
                      <a:lnTo>
                        <a:pt x="667" y="1212"/>
                      </a:lnTo>
                      <a:lnTo>
                        <a:pt x="685" y="1190"/>
                      </a:lnTo>
                      <a:lnTo>
                        <a:pt x="690" y="1168"/>
                      </a:lnTo>
                      <a:lnTo>
                        <a:pt x="694" y="1146"/>
                      </a:lnTo>
                      <a:lnTo>
                        <a:pt x="706" y="1142"/>
                      </a:lnTo>
                      <a:lnTo>
                        <a:pt x="726" y="1142"/>
                      </a:lnTo>
                      <a:lnTo>
                        <a:pt x="739" y="1146"/>
                      </a:lnTo>
                      <a:lnTo>
                        <a:pt x="767" y="1175"/>
                      </a:lnTo>
                      <a:lnTo>
                        <a:pt x="778" y="1190"/>
                      </a:lnTo>
                      <a:lnTo>
                        <a:pt x="796" y="1190"/>
                      </a:lnTo>
                      <a:lnTo>
                        <a:pt x="811" y="1181"/>
                      </a:lnTo>
                      <a:lnTo>
                        <a:pt x="823" y="1155"/>
                      </a:lnTo>
                      <a:lnTo>
                        <a:pt x="834" y="1138"/>
                      </a:lnTo>
                      <a:lnTo>
                        <a:pt x="848" y="1115"/>
                      </a:lnTo>
                      <a:lnTo>
                        <a:pt x="855" y="1106"/>
                      </a:lnTo>
                      <a:lnTo>
                        <a:pt x="864" y="1106"/>
                      </a:lnTo>
                      <a:lnTo>
                        <a:pt x="884" y="1093"/>
                      </a:lnTo>
                      <a:lnTo>
                        <a:pt x="895" y="1078"/>
                      </a:lnTo>
                      <a:lnTo>
                        <a:pt x="902" y="1047"/>
                      </a:lnTo>
                      <a:lnTo>
                        <a:pt x="904" y="1021"/>
                      </a:lnTo>
                      <a:lnTo>
                        <a:pt x="902" y="1000"/>
                      </a:lnTo>
                      <a:lnTo>
                        <a:pt x="900" y="987"/>
                      </a:lnTo>
                      <a:lnTo>
                        <a:pt x="866" y="1016"/>
                      </a:lnTo>
                      <a:lnTo>
                        <a:pt x="846" y="1023"/>
                      </a:lnTo>
                      <a:lnTo>
                        <a:pt x="827" y="1027"/>
                      </a:lnTo>
                      <a:lnTo>
                        <a:pt x="805" y="1031"/>
                      </a:lnTo>
                      <a:lnTo>
                        <a:pt x="784" y="1040"/>
                      </a:lnTo>
                      <a:lnTo>
                        <a:pt x="757" y="1058"/>
                      </a:lnTo>
                      <a:lnTo>
                        <a:pt x="733" y="1074"/>
                      </a:lnTo>
                      <a:lnTo>
                        <a:pt x="724" y="1091"/>
                      </a:lnTo>
                      <a:lnTo>
                        <a:pt x="710" y="1106"/>
                      </a:lnTo>
                      <a:lnTo>
                        <a:pt x="697" y="1111"/>
                      </a:lnTo>
                      <a:lnTo>
                        <a:pt x="685" y="1120"/>
                      </a:lnTo>
                      <a:lnTo>
                        <a:pt x="672" y="1122"/>
                      </a:lnTo>
                      <a:lnTo>
                        <a:pt x="661" y="1118"/>
                      </a:lnTo>
                      <a:lnTo>
                        <a:pt x="656" y="1113"/>
                      </a:lnTo>
                      <a:lnTo>
                        <a:pt x="643" y="1098"/>
                      </a:lnTo>
                      <a:lnTo>
                        <a:pt x="625" y="1096"/>
                      </a:lnTo>
                      <a:lnTo>
                        <a:pt x="620" y="1089"/>
                      </a:lnTo>
                      <a:lnTo>
                        <a:pt x="613" y="1073"/>
                      </a:lnTo>
                      <a:lnTo>
                        <a:pt x="602" y="1074"/>
                      </a:lnTo>
                      <a:lnTo>
                        <a:pt x="593" y="1074"/>
                      </a:lnTo>
                      <a:lnTo>
                        <a:pt x="584" y="1069"/>
                      </a:lnTo>
                      <a:lnTo>
                        <a:pt x="577" y="1054"/>
                      </a:lnTo>
                      <a:lnTo>
                        <a:pt x="570" y="1043"/>
                      </a:lnTo>
                      <a:lnTo>
                        <a:pt x="555" y="1027"/>
                      </a:lnTo>
                      <a:lnTo>
                        <a:pt x="539" y="1011"/>
                      </a:lnTo>
                      <a:lnTo>
                        <a:pt x="527" y="1009"/>
                      </a:lnTo>
                      <a:lnTo>
                        <a:pt x="519" y="1016"/>
                      </a:lnTo>
                      <a:lnTo>
                        <a:pt x="514" y="1036"/>
                      </a:lnTo>
                      <a:lnTo>
                        <a:pt x="510" y="1053"/>
                      </a:lnTo>
                      <a:lnTo>
                        <a:pt x="505" y="1065"/>
                      </a:lnTo>
                      <a:lnTo>
                        <a:pt x="500" y="1085"/>
                      </a:lnTo>
                      <a:lnTo>
                        <a:pt x="501" y="1096"/>
                      </a:lnTo>
                      <a:lnTo>
                        <a:pt x="503" y="1107"/>
                      </a:lnTo>
                      <a:lnTo>
                        <a:pt x="503" y="1128"/>
                      </a:lnTo>
                      <a:lnTo>
                        <a:pt x="494" y="1149"/>
                      </a:lnTo>
                      <a:lnTo>
                        <a:pt x="487" y="1182"/>
                      </a:lnTo>
                      <a:lnTo>
                        <a:pt x="483" y="1204"/>
                      </a:lnTo>
                      <a:lnTo>
                        <a:pt x="476" y="1230"/>
                      </a:lnTo>
                      <a:lnTo>
                        <a:pt x="460" y="1234"/>
                      </a:lnTo>
                      <a:lnTo>
                        <a:pt x="446" y="1230"/>
                      </a:lnTo>
                      <a:lnTo>
                        <a:pt x="447" y="1210"/>
                      </a:lnTo>
                      <a:lnTo>
                        <a:pt x="442" y="1186"/>
                      </a:lnTo>
                      <a:lnTo>
                        <a:pt x="431" y="1179"/>
                      </a:lnTo>
                      <a:lnTo>
                        <a:pt x="410" y="1177"/>
                      </a:lnTo>
                      <a:lnTo>
                        <a:pt x="386" y="1177"/>
                      </a:lnTo>
                      <a:lnTo>
                        <a:pt x="388" y="1170"/>
                      </a:lnTo>
                      <a:lnTo>
                        <a:pt x="395" y="1146"/>
                      </a:lnTo>
                      <a:lnTo>
                        <a:pt x="412" y="1131"/>
                      </a:lnTo>
                      <a:lnTo>
                        <a:pt x="433" y="1115"/>
                      </a:lnTo>
                      <a:lnTo>
                        <a:pt x="446" y="1102"/>
                      </a:lnTo>
                      <a:lnTo>
                        <a:pt x="465" y="1084"/>
                      </a:lnTo>
                      <a:lnTo>
                        <a:pt x="483" y="1073"/>
                      </a:lnTo>
                      <a:lnTo>
                        <a:pt x="491" y="1054"/>
                      </a:lnTo>
                      <a:lnTo>
                        <a:pt x="492" y="1029"/>
                      </a:lnTo>
                      <a:lnTo>
                        <a:pt x="494" y="1005"/>
                      </a:lnTo>
                      <a:lnTo>
                        <a:pt x="492" y="972"/>
                      </a:lnTo>
                      <a:lnTo>
                        <a:pt x="500" y="961"/>
                      </a:lnTo>
                      <a:lnTo>
                        <a:pt x="510" y="959"/>
                      </a:lnTo>
                      <a:lnTo>
                        <a:pt x="519" y="957"/>
                      </a:lnTo>
                      <a:lnTo>
                        <a:pt x="523" y="934"/>
                      </a:lnTo>
                      <a:lnTo>
                        <a:pt x="525" y="908"/>
                      </a:lnTo>
                      <a:lnTo>
                        <a:pt x="528" y="879"/>
                      </a:lnTo>
                      <a:lnTo>
                        <a:pt x="527" y="848"/>
                      </a:lnTo>
                      <a:lnTo>
                        <a:pt x="521" y="830"/>
                      </a:lnTo>
                      <a:lnTo>
                        <a:pt x="519" y="809"/>
                      </a:lnTo>
                      <a:lnTo>
                        <a:pt x="545" y="802"/>
                      </a:lnTo>
                      <a:lnTo>
                        <a:pt x="582" y="795"/>
                      </a:lnTo>
                      <a:lnTo>
                        <a:pt x="606" y="798"/>
                      </a:lnTo>
                      <a:lnTo>
                        <a:pt x="633" y="808"/>
                      </a:lnTo>
                      <a:lnTo>
                        <a:pt x="683" y="820"/>
                      </a:lnTo>
                      <a:lnTo>
                        <a:pt x="683" y="822"/>
                      </a:lnTo>
                      <a:lnTo>
                        <a:pt x="683" y="820"/>
                      </a:lnTo>
                      <a:lnTo>
                        <a:pt x="683" y="811"/>
                      </a:lnTo>
                      <a:lnTo>
                        <a:pt x="679" y="787"/>
                      </a:lnTo>
                      <a:lnTo>
                        <a:pt x="679" y="767"/>
                      </a:lnTo>
                      <a:lnTo>
                        <a:pt x="681" y="742"/>
                      </a:lnTo>
                      <a:lnTo>
                        <a:pt x="690" y="713"/>
                      </a:lnTo>
                      <a:lnTo>
                        <a:pt x="699" y="683"/>
                      </a:lnTo>
                      <a:lnTo>
                        <a:pt x="704" y="649"/>
                      </a:lnTo>
                      <a:lnTo>
                        <a:pt x="708" y="625"/>
                      </a:lnTo>
                      <a:lnTo>
                        <a:pt x="704" y="588"/>
                      </a:lnTo>
                      <a:lnTo>
                        <a:pt x="713" y="543"/>
                      </a:lnTo>
                      <a:lnTo>
                        <a:pt x="757" y="526"/>
                      </a:lnTo>
                      <a:lnTo>
                        <a:pt x="780" y="517"/>
                      </a:lnTo>
                      <a:lnTo>
                        <a:pt x="793" y="530"/>
                      </a:lnTo>
                      <a:lnTo>
                        <a:pt x="805" y="552"/>
                      </a:lnTo>
                      <a:lnTo>
                        <a:pt x="827" y="552"/>
                      </a:lnTo>
                      <a:lnTo>
                        <a:pt x="843" y="550"/>
                      </a:lnTo>
                      <a:lnTo>
                        <a:pt x="868" y="557"/>
                      </a:lnTo>
                      <a:lnTo>
                        <a:pt x="884" y="557"/>
                      </a:lnTo>
                      <a:lnTo>
                        <a:pt x="895" y="541"/>
                      </a:lnTo>
                      <a:lnTo>
                        <a:pt x="890" y="524"/>
                      </a:lnTo>
                      <a:lnTo>
                        <a:pt x="872" y="508"/>
                      </a:lnTo>
                      <a:lnTo>
                        <a:pt x="864" y="493"/>
                      </a:lnTo>
                      <a:lnTo>
                        <a:pt x="875" y="480"/>
                      </a:lnTo>
                      <a:lnTo>
                        <a:pt x="940" y="464"/>
                      </a:lnTo>
                      <a:lnTo>
                        <a:pt x="972" y="453"/>
                      </a:lnTo>
                      <a:lnTo>
                        <a:pt x="999" y="431"/>
                      </a:lnTo>
                      <a:lnTo>
                        <a:pt x="1003" y="409"/>
                      </a:lnTo>
                      <a:lnTo>
                        <a:pt x="983" y="402"/>
                      </a:lnTo>
                      <a:lnTo>
                        <a:pt x="956" y="411"/>
                      </a:lnTo>
                      <a:lnTo>
                        <a:pt x="927" y="422"/>
                      </a:lnTo>
                      <a:lnTo>
                        <a:pt x="900" y="435"/>
                      </a:lnTo>
                      <a:lnTo>
                        <a:pt x="882" y="431"/>
                      </a:lnTo>
                      <a:lnTo>
                        <a:pt x="886" y="422"/>
                      </a:lnTo>
                      <a:lnTo>
                        <a:pt x="908" y="404"/>
                      </a:lnTo>
                      <a:lnTo>
                        <a:pt x="927" y="393"/>
                      </a:lnTo>
                      <a:lnTo>
                        <a:pt x="961" y="369"/>
                      </a:lnTo>
                      <a:lnTo>
                        <a:pt x="981" y="352"/>
                      </a:lnTo>
                      <a:lnTo>
                        <a:pt x="997" y="329"/>
                      </a:lnTo>
                      <a:lnTo>
                        <a:pt x="1001" y="307"/>
                      </a:lnTo>
                      <a:lnTo>
                        <a:pt x="1010" y="288"/>
                      </a:lnTo>
                      <a:lnTo>
                        <a:pt x="1026" y="281"/>
                      </a:lnTo>
                      <a:lnTo>
                        <a:pt x="1039" y="261"/>
                      </a:lnTo>
                      <a:lnTo>
                        <a:pt x="1055" y="237"/>
                      </a:lnTo>
                      <a:lnTo>
                        <a:pt x="1082" y="221"/>
                      </a:lnTo>
                      <a:lnTo>
                        <a:pt x="1111" y="215"/>
                      </a:lnTo>
                      <a:lnTo>
                        <a:pt x="1139" y="204"/>
                      </a:lnTo>
                      <a:lnTo>
                        <a:pt x="1168" y="197"/>
                      </a:lnTo>
                      <a:lnTo>
                        <a:pt x="1210" y="182"/>
                      </a:lnTo>
                      <a:lnTo>
                        <a:pt x="1236" y="157"/>
                      </a:lnTo>
                      <a:lnTo>
                        <a:pt x="1274" y="137"/>
                      </a:lnTo>
                      <a:lnTo>
                        <a:pt x="1301" y="138"/>
                      </a:lnTo>
                      <a:lnTo>
                        <a:pt x="1334" y="149"/>
                      </a:lnTo>
                      <a:lnTo>
                        <a:pt x="1359" y="160"/>
                      </a:lnTo>
                      <a:lnTo>
                        <a:pt x="1389" y="173"/>
                      </a:lnTo>
                      <a:lnTo>
                        <a:pt x="1431" y="164"/>
                      </a:lnTo>
                      <a:lnTo>
                        <a:pt x="1481" y="142"/>
                      </a:lnTo>
                      <a:lnTo>
                        <a:pt x="1522" y="133"/>
                      </a:lnTo>
                      <a:lnTo>
                        <a:pt x="1555" y="118"/>
                      </a:lnTo>
                      <a:lnTo>
                        <a:pt x="1589" y="100"/>
                      </a:lnTo>
                      <a:lnTo>
                        <a:pt x="1635" y="85"/>
                      </a:lnTo>
                      <a:lnTo>
                        <a:pt x="1679" y="64"/>
                      </a:lnTo>
                      <a:lnTo>
                        <a:pt x="1720" y="53"/>
                      </a:lnTo>
                      <a:lnTo>
                        <a:pt x="1754" y="45"/>
                      </a:lnTo>
                      <a:lnTo>
                        <a:pt x="1786" y="38"/>
                      </a:lnTo>
                      <a:lnTo>
                        <a:pt x="1828" y="32"/>
                      </a:lnTo>
                      <a:lnTo>
                        <a:pt x="1849" y="34"/>
                      </a:lnTo>
                      <a:lnTo>
                        <a:pt x="1873" y="31"/>
                      </a:lnTo>
                      <a:lnTo>
                        <a:pt x="1871" y="45"/>
                      </a:lnTo>
                      <a:lnTo>
                        <a:pt x="1873" y="31"/>
                      </a:lnTo>
                      <a:lnTo>
                        <a:pt x="1867" y="23"/>
                      </a:lnTo>
                      <a:lnTo>
                        <a:pt x="1864" y="14"/>
                      </a:lnTo>
                      <a:lnTo>
                        <a:pt x="1865" y="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526" name="Freeform 536"/>
                <p:cNvSpPr>
                  <a:spLocks/>
                </p:cNvSpPr>
                <p:nvPr/>
              </p:nvSpPr>
              <p:spPr bwMode="auto">
                <a:xfrm>
                  <a:off x="2280" y="997"/>
                  <a:ext cx="339" cy="214"/>
                </a:xfrm>
                <a:custGeom>
                  <a:avLst/>
                  <a:gdLst>
                    <a:gd name="T0" fmla="*/ 291 w 339"/>
                    <a:gd name="T1" fmla="*/ 0 h 214"/>
                    <a:gd name="T2" fmla="*/ 237 w 339"/>
                    <a:gd name="T3" fmla="*/ 26 h 214"/>
                    <a:gd name="T4" fmla="*/ 172 w 339"/>
                    <a:gd name="T5" fmla="*/ 46 h 214"/>
                    <a:gd name="T6" fmla="*/ 138 w 339"/>
                    <a:gd name="T7" fmla="*/ 57 h 214"/>
                    <a:gd name="T8" fmla="*/ 93 w 339"/>
                    <a:gd name="T9" fmla="*/ 72 h 214"/>
                    <a:gd name="T10" fmla="*/ 48 w 339"/>
                    <a:gd name="T11" fmla="*/ 86 h 214"/>
                    <a:gd name="T12" fmla="*/ 27 w 339"/>
                    <a:gd name="T13" fmla="*/ 97 h 214"/>
                    <a:gd name="T14" fmla="*/ 3 w 339"/>
                    <a:gd name="T15" fmla="*/ 117 h 214"/>
                    <a:gd name="T16" fmla="*/ 0 w 339"/>
                    <a:gd name="T17" fmla="*/ 137 h 214"/>
                    <a:gd name="T18" fmla="*/ 12 w 339"/>
                    <a:gd name="T19" fmla="*/ 147 h 214"/>
                    <a:gd name="T20" fmla="*/ 23 w 339"/>
                    <a:gd name="T21" fmla="*/ 145 h 214"/>
                    <a:gd name="T22" fmla="*/ 30 w 339"/>
                    <a:gd name="T23" fmla="*/ 137 h 214"/>
                    <a:gd name="T24" fmla="*/ 41 w 339"/>
                    <a:gd name="T25" fmla="*/ 128 h 214"/>
                    <a:gd name="T26" fmla="*/ 57 w 339"/>
                    <a:gd name="T27" fmla="*/ 123 h 214"/>
                    <a:gd name="T28" fmla="*/ 72 w 339"/>
                    <a:gd name="T29" fmla="*/ 128 h 214"/>
                    <a:gd name="T30" fmla="*/ 81 w 339"/>
                    <a:gd name="T31" fmla="*/ 143 h 214"/>
                    <a:gd name="T32" fmla="*/ 93 w 339"/>
                    <a:gd name="T33" fmla="*/ 156 h 214"/>
                    <a:gd name="T34" fmla="*/ 113 w 339"/>
                    <a:gd name="T35" fmla="*/ 163 h 214"/>
                    <a:gd name="T36" fmla="*/ 133 w 339"/>
                    <a:gd name="T37" fmla="*/ 165 h 214"/>
                    <a:gd name="T38" fmla="*/ 143 w 339"/>
                    <a:gd name="T39" fmla="*/ 161 h 214"/>
                    <a:gd name="T40" fmla="*/ 188 w 339"/>
                    <a:gd name="T41" fmla="*/ 148 h 214"/>
                    <a:gd name="T42" fmla="*/ 219 w 339"/>
                    <a:gd name="T43" fmla="*/ 132 h 214"/>
                    <a:gd name="T44" fmla="*/ 242 w 339"/>
                    <a:gd name="T45" fmla="*/ 112 h 214"/>
                    <a:gd name="T46" fmla="*/ 262 w 339"/>
                    <a:gd name="T47" fmla="*/ 99 h 214"/>
                    <a:gd name="T48" fmla="*/ 284 w 339"/>
                    <a:gd name="T49" fmla="*/ 86 h 214"/>
                    <a:gd name="T50" fmla="*/ 291 w 339"/>
                    <a:gd name="T51" fmla="*/ 86 h 214"/>
                    <a:gd name="T52" fmla="*/ 291 w 339"/>
                    <a:gd name="T53" fmla="*/ 103 h 214"/>
                    <a:gd name="T54" fmla="*/ 284 w 339"/>
                    <a:gd name="T55" fmla="*/ 117 h 214"/>
                    <a:gd name="T56" fmla="*/ 271 w 339"/>
                    <a:gd name="T57" fmla="*/ 136 h 214"/>
                    <a:gd name="T58" fmla="*/ 260 w 339"/>
                    <a:gd name="T59" fmla="*/ 154 h 214"/>
                    <a:gd name="T60" fmla="*/ 251 w 339"/>
                    <a:gd name="T61" fmla="*/ 168 h 214"/>
                    <a:gd name="T62" fmla="*/ 246 w 339"/>
                    <a:gd name="T63" fmla="*/ 185 h 214"/>
                    <a:gd name="T64" fmla="*/ 242 w 339"/>
                    <a:gd name="T65" fmla="*/ 203 h 214"/>
                    <a:gd name="T66" fmla="*/ 246 w 339"/>
                    <a:gd name="T67" fmla="*/ 214 h 214"/>
                    <a:gd name="T68" fmla="*/ 264 w 339"/>
                    <a:gd name="T69" fmla="*/ 214 h 214"/>
                    <a:gd name="T70" fmla="*/ 276 w 339"/>
                    <a:gd name="T71" fmla="*/ 207 h 214"/>
                    <a:gd name="T72" fmla="*/ 294 w 339"/>
                    <a:gd name="T73" fmla="*/ 192 h 214"/>
                    <a:gd name="T74" fmla="*/ 309 w 339"/>
                    <a:gd name="T75" fmla="*/ 178 h 214"/>
                    <a:gd name="T76" fmla="*/ 320 w 339"/>
                    <a:gd name="T77" fmla="*/ 161 h 214"/>
                    <a:gd name="T78" fmla="*/ 323 w 339"/>
                    <a:gd name="T79" fmla="*/ 143 h 214"/>
                    <a:gd name="T80" fmla="*/ 327 w 339"/>
                    <a:gd name="T81" fmla="*/ 123 h 214"/>
                    <a:gd name="T82" fmla="*/ 336 w 339"/>
                    <a:gd name="T83" fmla="*/ 95 h 214"/>
                    <a:gd name="T84" fmla="*/ 339 w 339"/>
                    <a:gd name="T85" fmla="*/ 48 h 214"/>
                    <a:gd name="T86" fmla="*/ 325 w 339"/>
                    <a:gd name="T87" fmla="*/ 48 h 214"/>
                    <a:gd name="T88" fmla="*/ 307 w 339"/>
                    <a:gd name="T89" fmla="*/ 42 h 214"/>
                    <a:gd name="T90" fmla="*/ 298 w 339"/>
                    <a:gd name="T91" fmla="*/ 37 h 214"/>
                    <a:gd name="T92" fmla="*/ 294 w 339"/>
                    <a:gd name="T93" fmla="*/ 26 h 214"/>
                    <a:gd name="T94" fmla="*/ 293 w 339"/>
                    <a:gd name="T95" fmla="*/ 15 h 214"/>
                    <a:gd name="T96" fmla="*/ 293 w 339"/>
                    <a:gd name="T97" fmla="*/ 11 h 214"/>
                    <a:gd name="T98" fmla="*/ 291 w 339"/>
                    <a:gd name="T99" fmla="*/ 0 h 214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339" h="214">
                      <a:moveTo>
                        <a:pt x="291" y="0"/>
                      </a:moveTo>
                      <a:lnTo>
                        <a:pt x="237" y="26"/>
                      </a:lnTo>
                      <a:lnTo>
                        <a:pt x="172" y="46"/>
                      </a:lnTo>
                      <a:lnTo>
                        <a:pt x="138" y="57"/>
                      </a:lnTo>
                      <a:lnTo>
                        <a:pt x="93" y="72"/>
                      </a:lnTo>
                      <a:lnTo>
                        <a:pt x="48" y="86"/>
                      </a:lnTo>
                      <a:lnTo>
                        <a:pt x="27" y="97"/>
                      </a:lnTo>
                      <a:lnTo>
                        <a:pt x="3" y="117"/>
                      </a:lnTo>
                      <a:lnTo>
                        <a:pt x="0" y="137"/>
                      </a:lnTo>
                      <a:lnTo>
                        <a:pt x="12" y="147"/>
                      </a:lnTo>
                      <a:lnTo>
                        <a:pt x="23" y="145"/>
                      </a:lnTo>
                      <a:lnTo>
                        <a:pt x="30" y="137"/>
                      </a:lnTo>
                      <a:lnTo>
                        <a:pt x="41" y="128"/>
                      </a:lnTo>
                      <a:lnTo>
                        <a:pt x="57" y="123"/>
                      </a:lnTo>
                      <a:lnTo>
                        <a:pt x="72" y="128"/>
                      </a:lnTo>
                      <a:lnTo>
                        <a:pt x="81" y="143"/>
                      </a:lnTo>
                      <a:lnTo>
                        <a:pt x="93" y="156"/>
                      </a:lnTo>
                      <a:lnTo>
                        <a:pt x="113" y="163"/>
                      </a:lnTo>
                      <a:lnTo>
                        <a:pt x="133" y="165"/>
                      </a:lnTo>
                      <a:lnTo>
                        <a:pt x="143" y="161"/>
                      </a:lnTo>
                      <a:lnTo>
                        <a:pt x="188" y="148"/>
                      </a:lnTo>
                      <a:lnTo>
                        <a:pt x="219" y="132"/>
                      </a:lnTo>
                      <a:lnTo>
                        <a:pt x="242" y="112"/>
                      </a:lnTo>
                      <a:lnTo>
                        <a:pt x="262" y="99"/>
                      </a:lnTo>
                      <a:lnTo>
                        <a:pt x="284" y="86"/>
                      </a:lnTo>
                      <a:lnTo>
                        <a:pt x="291" y="86"/>
                      </a:lnTo>
                      <a:lnTo>
                        <a:pt x="291" y="103"/>
                      </a:lnTo>
                      <a:lnTo>
                        <a:pt x="284" y="117"/>
                      </a:lnTo>
                      <a:lnTo>
                        <a:pt x="271" y="136"/>
                      </a:lnTo>
                      <a:lnTo>
                        <a:pt x="260" y="154"/>
                      </a:lnTo>
                      <a:lnTo>
                        <a:pt x="251" y="168"/>
                      </a:lnTo>
                      <a:lnTo>
                        <a:pt x="246" y="185"/>
                      </a:lnTo>
                      <a:lnTo>
                        <a:pt x="242" y="203"/>
                      </a:lnTo>
                      <a:lnTo>
                        <a:pt x="246" y="214"/>
                      </a:lnTo>
                      <a:lnTo>
                        <a:pt x="264" y="214"/>
                      </a:lnTo>
                      <a:lnTo>
                        <a:pt x="276" y="207"/>
                      </a:lnTo>
                      <a:lnTo>
                        <a:pt x="294" y="192"/>
                      </a:lnTo>
                      <a:lnTo>
                        <a:pt x="309" y="178"/>
                      </a:lnTo>
                      <a:lnTo>
                        <a:pt x="320" y="161"/>
                      </a:lnTo>
                      <a:lnTo>
                        <a:pt x="323" y="143"/>
                      </a:lnTo>
                      <a:lnTo>
                        <a:pt x="327" y="123"/>
                      </a:lnTo>
                      <a:lnTo>
                        <a:pt x="336" y="95"/>
                      </a:lnTo>
                      <a:lnTo>
                        <a:pt x="339" y="48"/>
                      </a:lnTo>
                      <a:lnTo>
                        <a:pt x="325" y="48"/>
                      </a:lnTo>
                      <a:lnTo>
                        <a:pt x="307" y="42"/>
                      </a:lnTo>
                      <a:lnTo>
                        <a:pt x="298" y="37"/>
                      </a:lnTo>
                      <a:lnTo>
                        <a:pt x="294" y="26"/>
                      </a:lnTo>
                      <a:lnTo>
                        <a:pt x="293" y="15"/>
                      </a:lnTo>
                      <a:lnTo>
                        <a:pt x="293" y="11"/>
                      </a:lnTo>
                      <a:lnTo>
                        <a:pt x="291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527" name="Freeform 537"/>
                <p:cNvSpPr>
                  <a:spLocks/>
                </p:cNvSpPr>
                <p:nvPr/>
              </p:nvSpPr>
              <p:spPr bwMode="auto">
                <a:xfrm>
                  <a:off x="2280" y="997"/>
                  <a:ext cx="339" cy="214"/>
                </a:xfrm>
                <a:custGeom>
                  <a:avLst/>
                  <a:gdLst>
                    <a:gd name="T0" fmla="*/ 291 w 339"/>
                    <a:gd name="T1" fmla="*/ 0 h 214"/>
                    <a:gd name="T2" fmla="*/ 237 w 339"/>
                    <a:gd name="T3" fmla="*/ 26 h 214"/>
                    <a:gd name="T4" fmla="*/ 172 w 339"/>
                    <a:gd name="T5" fmla="*/ 46 h 214"/>
                    <a:gd name="T6" fmla="*/ 138 w 339"/>
                    <a:gd name="T7" fmla="*/ 57 h 214"/>
                    <a:gd name="T8" fmla="*/ 93 w 339"/>
                    <a:gd name="T9" fmla="*/ 72 h 214"/>
                    <a:gd name="T10" fmla="*/ 48 w 339"/>
                    <a:gd name="T11" fmla="*/ 86 h 214"/>
                    <a:gd name="T12" fmla="*/ 27 w 339"/>
                    <a:gd name="T13" fmla="*/ 97 h 214"/>
                    <a:gd name="T14" fmla="*/ 3 w 339"/>
                    <a:gd name="T15" fmla="*/ 117 h 214"/>
                    <a:gd name="T16" fmla="*/ 0 w 339"/>
                    <a:gd name="T17" fmla="*/ 137 h 214"/>
                    <a:gd name="T18" fmla="*/ 12 w 339"/>
                    <a:gd name="T19" fmla="*/ 147 h 214"/>
                    <a:gd name="T20" fmla="*/ 23 w 339"/>
                    <a:gd name="T21" fmla="*/ 145 h 214"/>
                    <a:gd name="T22" fmla="*/ 30 w 339"/>
                    <a:gd name="T23" fmla="*/ 137 h 214"/>
                    <a:gd name="T24" fmla="*/ 41 w 339"/>
                    <a:gd name="T25" fmla="*/ 128 h 214"/>
                    <a:gd name="T26" fmla="*/ 57 w 339"/>
                    <a:gd name="T27" fmla="*/ 123 h 214"/>
                    <a:gd name="T28" fmla="*/ 72 w 339"/>
                    <a:gd name="T29" fmla="*/ 128 h 214"/>
                    <a:gd name="T30" fmla="*/ 81 w 339"/>
                    <a:gd name="T31" fmla="*/ 143 h 214"/>
                    <a:gd name="T32" fmla="*/ 93 w 339"/>
                    <a:gd name="T33" fmla="*/ 156 h 214"/>
                    <a:gd name="T34" fmla="*/ 113 w 339"/>
                    <a:gd name="T35" fmla="*/ 163 h 214"/>
                    <a:gd name="T36" fmla="*/ 133 w 339"/>
                    <a:gd name="T37" fmla="*/ 165 h 214"/>
                    <a:gd name="T38" fmla="*/ 143 w 339"/>
                    <a:gd name="T39" fmla="*/ 161 h 214"/>
                    <a:gd name="T40" fmla="*/ 188 w 339"/>
                    <a:gd name="T41" fmla="*/ 148 h 214"/>
                    <a:gd name="T42" fmla="*/ 219 w 339"/>
                    <a:gd name="T43" fmla="*/ 132 h 214"/>
                    <a:gd name="T44" fmla="*/ 242 w 339"/>
                    <a:gd name="T45" fmla="*/ 112 h 214"/>
                    <a:gd name="T46" fmla="*/ 262 w 339"/>
                    <a:gd name="T47" fmla="*/ 99 h 214"/>
                    <a:gd name="T48" fmla="*/ 284 w 339"/>
                    <a:gd name="T49" fmla="*/ 86 h 214"/>
                    <a:gd name="T50" fmla="*/ 291 w 339"/>
                    <a:gd name="T51" fmla="*/ 86 h 214"/>
                    <a:gd name="T52" fmla="*/ 291 w 339"/>
                    <a:gd name="T53" fmla="*/ 103 h 214"/>
                    <a:gd name="T54" fmla="*/ 284 w 339"/>
                    <a:gd name="T55" fmla="*/ 117 h 214"/>
                    <a:gd name="T56" fmla="*/ 271 w 339"/>
                    <a:gd name="T57" fmla="*/ 136 h 214"/>
                    <a:gd name="T58" fmla="*/ 260 w 339"/>
                    <a:gd name="T59" fmla="*/ 154 h 214"/>
                    <a:gd name="T60" fmla="*/ 251 w 339"/>
                    <a:gd name="T61" fmla="*/ 168 h 214"/>
                    <a:gd name="T62" fmla="*/ 246 w 339"/>
                    <a:gd name="T63" fmla="*/ 185 h 214"/>
                    <a:gd name="T64" fmla="*/ 242 w 339"/>
                    <a:gd name="T65" fmla="*/ 203 h 214"/>
                    <a:gd name="T66" fmla="*/ 246 w 339"/>
                    <a:gd name="T67" fmla="*/ 214 h 214"/>
                    <a:gd name="T68" fmla="*/ 264 w 339"/>
                    <a:gd name="T69" fmla="*/ 214 h 214"/>
                    <a:gd name="T70" fmla="*/ 276 w 339"/>
                    <a:gd name="T71" fmla="*/ 207 h 214"/>
                    <a:gd name="T72" fmla="*/ 294 w 339"/>
                    <a:gd name="T73" fmla="*/ 192 h 214"/>
                    <a:gd name="T74" fmla="*/ 309 w 339"/>
                    <a:gd name="T75" fmla="*/ 178 h 214"/>
                    <a:gd name="T76" fmla="*/ 320 w 339"/>
                    <a:gd name="T77" fmla="*/ 161 h 214"/>
                    <a:gd name="T78" fmla="*/ 323 w 339"/>
                    <a:gd name="T79" fmla="*/ 143 h 214"/>
                    <a:gd name="T80" fmla="*/ 327 w 339"/>
                    <a:gd name="T81" fmla="*/ 123 h 214"/>
                    <a:gd name="T82" fmla="*/ 336 w 339"/>
                    <a:gd name="T83" fmla="*/ 95 h 214"/>
                    <a:gd name="T84" fmla="*/ 339 w 339"/>
                    <a:gd name="T85" fmla="*/ 48 h 214"/>
                    <a:gd name="T86" fmla="*/ 325 w 339"/>
                    <a:gd name="T87" fmla="*/ 48 h 214"/>
                    <a:gd name="T88" fmla="*/ 307 w 339"/>
                    <a:gd name="T89" fmla="*/ 42 h 214"/>
                    <a:gd name="T90" fmla="*/ 298 w 339"/>
                    <a:gd name="T91" fmla="*/ 37 h 214"/>
                    <a:gd name="T92" fmla="*/ 294 w 339"/>
                    <a:gd name="T93" fmla="*/ 26 h 214"/>
                    <a:gd name="T94" fmla="*/ 293 w 339"/>
                    <a:gd name="T95" fmla="*/ 15 h 214"/>
                    <a:gd name="T96" fmla="*/ 293 w 339"/>
                    <a:gd name="T97" fmla="*/ 11 h 214"/>
                    <a:gd name="T98" fmla="*/ 291 w 339"/>
                    <a:gd name="T99" fmla="*/ 0 h 214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339" h="214">
                      <a:moveTo>
                        <a:pt x="291" y="0"/>
                      </a:moveTo>
                      <a:lnTo>
                        <a:pt x="237" y="26"/>
                      </a:lnTo>
                      <a:lnTo>
                        <a:pt x="172" y="46"/>
                      </a:lnTo>
                      <a:lnTo>
                        <a:pt x="138" y="57"/>
                      </a:lnTo>
                      <a:lnTo>
                        <a:pt x="93" y="72"/>
                      </a:lnTo>
                      <a:lnTo>
                        <a:pt x="48" y="86"/>
                      </a:lnTo>
                      <a:lnTo>
                        <a:pt x="27" y="97"/>
                      </a:lnTo>
                      <a:lnTo>
                        <a:pt x="3" y="117"/>
                      </a:lnTo>
                      <a:lnTo>
                        <a:pt x="0" y="137"/>
                      </a:lnTo>
                      <a:lnTo>
                        <a:pt x="12" y="147"/>
                      </a:lnTo>
                      <a:lnTo>
                        <a:pt x="23" y="145"/>
                      </a:lnTo>
                      <a:lnTo>
                        <a:pt x="30" y="137"/>
                      </a:lnTo>
                      <a:lnTo>
                        <a:pt x="41" y="128"/>
                      </a:lnTo>
                      <a:lnTo>
                        <a:pt x="57" y="123"/>
                      </a:lnTo>
                      <a:lnTo>
                        <a:pt x="72" y="128"/>
                      </a:lnTo>
                      <a:lnTo>
                        <a:pt x="81" y="143"/>
                      </a:lnTo>
                      <a:lnTo>
                        <a:pt x="93" y="156"/>
                      </a:lnTo>
                      <a:lnTo>
                        <a:pt x="113" y="163"/>
                      </a:lnTo>
                      <a:lnTo>
                        <a:pt x="133" y="165"/>
                      </a:lnTo>
                      <a:lnTo>
                        <a:pt x="143" y="161"/>
                      </a:lnTo>
                      <a:lnTo>
                        <a:pt x="188" y="148"/>
                      </a:lnTo>
                      <a:lnTo>
                        <a:pt x="219" y="132"/>
                      </a:lnTo>
                      <a:lnTo>
                        <a:pt x="242" y="112"/>
                      </a:lnTo>
                      <a:lnTo>
                        <a:pt x="262" y="99"/>
                      </a:lnTo>
                      <a:lnTo>
                        <a:pt x="284" y="86"/>
                      </a:lnTo>
                      <a:lnTo>
                        <a:pt x="291" y="86"/>
                      </a:lnTo>
                      <a:lnTo>
                        <a:pt x="291" y="103"/>
                      </a:lnTo>
                      <a:lnTo>
                        <a:pt x="284" y="117"/>
                      </a:lnTo>
                      <a:lnTo>
                        <a:pt x="271" y="136"/>
                      </a:lnTo>
                      <a:lnTo>
                        <a:pt x="260" y="154"/>
                      </a:lnTo>
                      <a:lnTo>
                        <a:pt x="251" y="168"/>
                      </a:lnTo>
                      <a:lnTo>
                        <a:pt x="246" y="185"/>
                      </a:lnTo>
                      <a:lnTo>
                        <a:pt x="242" y="203"/>
                      </a:lnTo>
                      <a:lnTo>
                        <a:pt x="246" y="214"/>
                      </a:lnTo>
                      <a:lnTo>
                        <a:pt x="264" y="214"/>
                      </a:lnTo>
                      <a:lnTo>
                        <a:pt x="276" y="207"/>
                      </a:lnTo>
                      <a:lnTo>
                        <a:pt x="294" y="192"/>
                      </a:lnTo>
                      <a:lnTo>
                        <a:pt x="309" y="178"/>
                      </a:lnTo>
                      <a:lnTo>
                        <a:pt x="320" y="161"/>
                      </a:lnTo>
                      <a:lnTo>
                        <a:pt x="323" y="143"/>
                      </a:lnTo>
                      <a:lnTo>
                        <a:pt x="327" y="123"/>
                      </a:lnTo>
                      <a:lnTo>
                        <a:pt x="336" y="95"/>
                      </a:lnTo>
                      <a:lnTo>
                        <a:pt x="339" y="48"/>
                      </a:lnTo>
                      <a:lnTo>
                        <a:pt x="325" y="48"/>
                      </a:lnTo>
                      <a:lnTo>
                        <a:pt x="307" y="42"/>
                      </a:lnTo>
                      <a:lnTo>
                        <a:pt x="298" y="37"/>
                      </a:lnTo>
                      <a:lnTo>
                        <a:pt x="294" y="26"/>
                      </a:lnTo>
                      <a:lnTo>
                        <a:pt x="293" y="15"/>
                      </a:lnTo>
                      <a:lnTo>
                        <a:pt x="293" y="11"/>
                      </a:lnTo>
                      <a:lnTo>
                        <a:pt x="291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528" name="Freeform 538"/>
                <p:cNvSpPr>
                  <a:spLocks/>
                </p:cNvSpPr>
                <p:nvPr/>
              </p:nvSpPr>
              <p:spPr bwMode="auto">
                <a:xfrm>
                  <a:off x="2025" y="1692"/>
                  <a:ext cx="478" cy="360"/>
                </a:xfrm>
                <a:custGeom>
                  <a:avLst/>
                  <a:gdLst>
                    <a:gd name="T0" fmla="*/ 102 w 478"/>
                    <a:gd name="T1" fmla="*/ 296 h 360"/>
                    <a:gd name="T2" fmla="*/ 89 w 478"/>
                    <a:gd name="T3" fmla="*/ 241 h 360"/>
                    <a:gd name="T4" fmla="*/ 107 w 478"/>
                    <a:gd name="T5" fmla="*/ 175 h 360"/>
                    <a:gd name="T6" fmla="*/ 147 w 478"/>
                    <a:gd name="T7" fmla="*/ 148 h 360"/>
                    <a:gd name="T8" fmla="*/ 217 w 478"/>
                    <a:gd name="T9" fmla="*/ 128 h 360"/>
                    <a:gd name="T10" fmla="*/ 291 w 478"/>
                    <a:gd name="T11" fmla="*/ 121 h 360"/>
                    <a:gd name="T12" fmla="*/ 366 w 478"/>
                    <a:gd name="T13" fmla="*/ 115 h 360"/>
                    <a:gd name="T14" fmla="*/ 418 w 478"/>
                    <a:gd name="T15" fmla="*/ 100 h 360"/>
                    <a:gd name="T16" fmla="*/ 452 w 478"/>
                    <a:gd name="T17" fmla="*/ 84 h 360"/>
                    <a:gd name="T18" fmla="*/ 474 w 478"/>
                    <a:gd name="T19" fmla="*/ 46 h 360"/>
                    <a:gd name="T20" fmla="*/ 460 w 478"/>
                    <a:gd name="T21" fmla="*/ 35 h 360"/>
                    <a:gd name="T22" fmla="*/ 463 w 478"/>
                    <a:gd name="T23" fmla="*/ 16 h 360"/>
                    <a:gd name="T24" fmla="*/ 460 w 478"/>
                    <a:gd name="T25" fmla="*/ 0 h 360"/>
                    <a:gd name="T26" fmla="*/ 390 w 478"/>
                    <a:gd name="T27" fmla="*/ 22 h 360"/>
                    <a:gd name="T28" fmla="*/ 337 w 478"/>
                    <a:gd name="T29" fmla="*/ 37 h 360"/>
                    <a:gd name="T30" fmla="*/ 289 w 478"/>
                    <a:gd name="T31" fmla="*/ 22 h 360"/>
                    <a:gd name="T32" fmla="*/ 226 w 478"/>
                    <a:gd name="T33" fmla="*/ 38 h 360"/>
                    <a:gd name="T34" fmla="*/ 186 w 478"/>
                    <a:gd name="T35" fmla="*/ 69 h 360"/>
                    <a:gd name="T36" fmla="*/ 142 w 478"/>
                    <a:gd name="T37" fmla="*/ 80 h 360"/>
                    <a:gd name="T38" fmla="*/ 102 w 478"/>
                    <a:gd name="T39" fmla="*/ 111 h 360"/>
                    <a:gd name="T40" fmla="*/ 71 w 478"/>
                    <a:gd name="T41" fmla="*/ 122 h 360"/>
                    <a:gd name="T42" fmla="*/ 46 w 478"/>
                    <a:gd name="T43" fmla="*/ 139 h 360"/>
                    <a:gd name="T44" fmla="*/ 57 w 478"/>
                    <a:gd name="T45" fmla="*/ 177 h 360"/>
                    <a:gd name="T46" fmla="*/ 66 w 478"/>
                    <a:gd name="T47" fmla="*/ 221 h 360"/>
                    <a:gd name="T48" fmla="*/ 41 w 478"/>
                    <a:gd name="T49" fmla="*/ 256 h 360"/>
                    <a:gd name="T50" fmla="*/ 10 w 478"/>
                    <a:gd name="T51" fmla="*/ 281 h 360"/>
                    <a:gd name="T52" fmla="*/ 0 w 478"/>
                    <a:gd name="T53" fmla="*/ 303 h 360"/>
                    <a:gd name="T54" fmla="*/ 35 w 478"/>
                    <a:gd name="T55" fmla="*/ 309 h 360"/>
                    <a:gd name="T56" fmla="*/ 59 w 478"/>
                    <a:gd name="T57" fmla="*/ 334 h 360"/>
                    <a:gd name="T58" fmla="*/ 89 w 478"/>
                    <a:gd name="T59" fmla="*/ 344 h 360"/>
                    <a:gd name="T60" fmla="*/ 145 w 478"/>
                    <a:gd name="T61" fmla="*/ 349 h 360"/>
                    <a:gd name="T62" fmla="*/ 179 w 478"/>
                    <a:gd name="T63" fmla="*/ 353 h 360"/>
                    <a:gd name="T64" fmla="*/ 170 w 478"/>
                    <a:gd name="T65" fmla="*/ 318 h 360"/>
                    <a:gd name="T66" fmla="*/ 124 w 478"/>
                    <a:gd name="T67" fmla="*/ 314 h 36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478" h="360">
                      <a:moveTo>
                        <a:pt x="113" y="302"/>
                      </a:moveTo>
                      <a:lnTo>
                        <a:pt x="102" y="296"/>
                      </a:lnTo>
                      <a:lnTo>
                        <a:pt x="91" y="272"/>
                      </a:lnTo>
                      <a:lnTo>
                        <a:pt x="89" y="241"/>
                      </a:lnTo>
                      <a:lnTo>
                        <a:pt x="93" y="214"/>
                      </a:lnTo>
                      <a:lnTo>
                        <a:pt x="107" y="175"/>
                      </a:lnTo>
                      <a:lnTo>
                        <a:pt x="124" y="161"/>
                      </a:lnTo>
                      <a:lnTo>
                        <a:pt x="147" y="148"/>
                      </a:lnTo>
                      <a:lnTo>
                        <a:pt x="176" y="137"/>
                      </a:lnTo>
                      <a:lnTo>
                        <a:pt x="217" y="128"/>
                      </a:lnTo>
                      <a:lnTo>
                        <a:pt x="253" y="126"/>
                      </a:lnTo>
                      <a:lnTo>
                        <a:pt x="291" y="121"/>
                      </a:lnTo>
                      <a:lnTo>
                        <a:pt x="327" y="117"/>
                      </a:lnTo>
                      <a:lnTo>
                        <a:pt x="366" y="115"/>
                      </a:lnTo>
                      <a:lnTo>
                        <a:pt x="398" y="108"/>
                      </a:lnTo>
                      <a:lnTo>
                        <a:pt x="418" y="100"/>
                      </a:lnTo>
                      <a:lnTo>
                        <a:pt x="434" y="95"/>
                      </a:lnTo>
                      <a:lnTo>
                        <a:pt x="452" y="84"/>
                      </a:lnTo>
                      <a:lnTo>
                        <a:pt x="465" y="68"/>
                      </a:lnTo>
                      <a:lnTo>
                        <a:pt x="474" y="46"/>
                      </a:lnTo>
                      <a:lnTo>
                        <a:pt x="474" y="37"/>
                      </a:lnTo>
                      <a:lnTo>
                        <a:pt x="460" y="35"/>
                      </a:lnTo>
                      <a:lnTo>
                        <a:pt x="452" y="33"/>
                      </a:lnTo>
                      <a:lnTo>
                        <a:pt x="463" y="16"/>
                      </a:lnTo>
                      <a:lnTo>
                        <a:pt x="478" y="2"/>
                      </a:lnTo>
                      <a:lnTo>
                        <a:pt x="460" y="0"/>
                      </a:lnTo>
                      <a:lnTo>
                        <a:pt x="427" y="11"/>
                      </a:lnTo>
                      <a:lnTo>
                        <a:pt x="390" y="22"/>
                      </a:lnTo>
                      <a:lnTo>
                        <a:pt x="359" y="33"/>
                      </a:lnTo>
                      <a:lnTo>
                        <a:pt x="337" y="37"/>
                      </a:lnTo>
                      <a:lnTo>
                        <a:pt x="312" y="24"/>
                      </a:lnTo>
                      <a:lnTo>
                        <a:pt x="289" y="22"/>
                      </a:lnTo>
                      <a:lnTo>
                        <a:pt x="255" y="29"/>
                      </a:lnTo>
                      <a:lnTo>
                        <a:pt x="226" y="38"/>
                      </a:lnTo>
                      <a:lnTo>
                        <a:pt x="204" y="57"/>
                      </a:lnTo>
                      <a:lnTo>
                        <a:pt x="186" y="69"/>
                      </a:lnTo>
                      <a:lnTo>
                        <a:pt x="165" y="75"/>
                      </a:lnTo>
                      <a:lnTo>
                        <a:pt x="142" y="80"/>
                      </a:lnTo>
                      <a:lnTo>
                        <a:pt x="115" y="93"/>
                      </a:lnTo>
                      <a:lnTo>
                        <a:pt x="102" y="111"/>
                      </a:lnTo>
                      <a:lnTo>
                        <a:pt x="89" y="121"/>
                      </a:lnTo>
                      <a:lnTo>
                        <a:pt x="71" y="122"/>
                      </a:lnTo>
                      <a:lnTo>
                        <a:pt x="55" y="130"/>
                      </a:lnTo>
                      <a:lnTo>
                        <a:pt x="46" y="139"/>
                      </a:lnTo>
                      <a:lnTo>
                        <a:pt x="46" y="155"/>
                      </a:lnTo>
                      <a:lnTo>
                        <a:pt x="57" y="177"/>
                      </a:lnTo>
                      <a:lnTo>
                        <a:pt x="62" y="196"/>
                      </a:lnTo>
                      <a:lnTo>
                        <a:pt x="66" y="221"/>
                      </a:lnTo>
                      <a:lnTo>
                        <a:pt x="59" y="239"/>
                      </a:lnTo>
                      <a:lnTo>
                        <a:pt x="41" y="256"/>
                      </a:lnTo>
                      <a:lnTo>
                        <a:pt x="28" y="269"/>
                      </a:lnTo>
                      <a:lnTo>
                        <a:pt x="10" y="281"/>
                      </a:lnTo>
                      <a:lnTo>
                        <a:pt x="1" y="294"/>
                      </a:lnTo>
                      <a:lnTo>
                        <a:pt x="0" y="303"/>
                      </a:lnTo>
                      <a:lnTo>
                        <a:pt x="17" y="305"/>
                      </a:lnTo>
                      <a:lnTo>
                        <a:pt x="35" y="309"/>
                      </a:lnTo>
                      <a:lnTo>
                        <a:pt x="46" y="313"/>
                      </a:lnTo>
                      <a:lnTo>
                        <a:pt x="59" y="334"/>
                      </a:lnTo>
                      <a:lnTo>
                        <a:pt x="68" y="345"/>
                      </a:lnTo>
                      <a:lnTo>
                        <a:pt x="89" y="344"/>
                      </a:lnTo>
                      <a:lnTo>
                        <a:pt x="113" y="344"/>
                      </a:lnTo>
                      <a:lnTo>
                        <a:pt x="145" y="349"/>
                      </a:lnTo>
                      <a:lnTo>
                        <a:pt x="161" y="360"/>
                      </a:lnTo>
                      <a:lnTo>
                        <a:pt x="179" y="353"/>
                      </a:lnTo>
                      <a:lnTo>
                        <a:pt x="181" y="334"/>
                      </a:lnTo>
                      <a:lnTo>
                        <a:pt x="170" y="318"/>
                      </a:lnTo>
                      <a:lnTo>
                        <a:pt x="140" y="320"/>
                      </a:lnTo>
                      <a:lnTo>
                        <a:pt x="124" y="314"/>
                      </a:lnTo>
                      <a:lnTo>
                        <a:pt x="113" y="302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529" name="Freeform 539"/>
                <p:cNvSpPr>
                  <a:spLocks/>
                </p:cNvSpPr>
                <p:nvPr/>
              </p:nvSpPr>
              <p:spPr bwMode="auto">
                <a:xfrm>
                  <a:off x="2025" y="1692"/>
                  <a:ext cx="478" cy="360"/>
                </a:xfrm>
                <a:custGeom>
                  <a:avLst/>
                  <a:gdLst>
                    <a:gd name="T0" fmla="*/ 102 w 478"/>
                    <a:gd name="T1" fmla="*/ 296 h 360"/>
                    <a:gd name="T2" fmla="*/ 89 w 478"/>
                    <a:gd name="T3" fmla="*/ 241 h 360"/>
                    <a:gd name="T4" fmla="*/ 107 w 478"/>
                    <a:gd name="T5" fmla="*/ 175 h 360"/>
                    <a:gd name="T6" fmla="*/ 147 w 478"/>
                    <a:gd name="T7" fmla="*/ 148 h 360"/>
                    <a:gd name="T8" fmla="*/ 217 w 478"/>
                    <a:gd name="T9" fmla="*/ 128 h 360"/>
                    <a:gd name="T10" fmla="*/ 291 w 478"/>
                    <a:gd name="T11" fmla="*/ 121 h 360"/>
                    <a:gd name="T12" fmla="*/ 366 w 478"/>
                    <a:gd name="T13" fmla="*/ 115 h 360"/>
                    <a:gd name="T14" fmla="*/ 418 w 478"/>
                    <a:gd name="T15" fmla="*/ 100 h 360"/>
                    <a:gd name="T16" fmla="*/ 452 w 478"/>
                    <a:gd name="T17" fmla="*/ 84 h 360"/>
                    <a:gd name="T18" fmla="*/ 474 w 478"/>
                    <a:gd name="T19" fmla="*/ 46 h 360"/>
                    <a:gd name="T20" fmla="*/ 460 w 478"/>
                    <a:gd name="T21" fmla="*/ 35 h 360"/>
                    <a:gd name="T22" fmla="*/ 463 w 478"/>
                    <a:gd name="T23" fmla="*/ 16 h 360"/>
                    <a:gd name="T24" fmla="*/ 460 w 478"/>
                    <a:gd name="T25" fmla="*/ 0 h 360"/>
                    <a:gd name="T26" fmla="*/ 390 w 478"/>
                    <a:gd name="T27" fmla="*/ 22 h 360"/>
                    <a:gd name="T28" fmla="*/ 337 w 478"/>
                    <a:gd name="T29" fmla="*/ 37 h 360"/>
                    <a:gd name="T30" fmla="*/ 289 w 478"/>
                    <a:gd name="T31" fmla="*/ 22 h 360"/>
                    <a:gd name="T32" fmla="*/ 226 w 478"/>
                    <a:gd name="T33" fmla="*/ 38 h 360"/>
                    <a:gd name="T34" fmla="*/ 186 w 478"/>
                    <a:gd name="T35" fmla="*/ 69 h 360"/>
                    <a:gd name="T36" fmla="*/ 142 w 478"/>
                    <a:gd name="T37" fmla="*/ 80 h 360"/>
                    <a:gd name="T38" fmla="*/ 102 w 478"/>
                    <a:gd name="T39" fmla="*/ 111 h 360"/>
                    <a:gd name="T40" fmla="*/ 71 w 478"/>
                    <a:gd name="T41" fmla="*/ 122 h 360"/>
                    <a:gd name="T42" fmla="*/ 46 w 478"/>
                    <a:gd name="T43" fmla="*/ 139 h 360"/>
                    <a:gd name="T44" fmla="*/ 57 w 478"/>
                    <a:gd name="T45" fmla="*/ 177 h 360"/>
                    <a:gd name="T46" fmla="*/ 66 w 478"/>
                    <a:gd name="T47" fmla="*/ 221 h 360"/>
                    <a:gd name="T48" fmla="*/ 41 w 478"/>
                    <a:gd name="T49" fmla="*/ 256 h 360"/>
                    <a:gd name="T50" fmla="*/ 10 w 478"/>
                    <a:gd name="T51" fmla="*/ 281 h 360"/>
                    <a:gd name="T52" fmla="*/ 0 w 478"/>
                    <a:gd name="T53" fmla="*/ 303 h 360"/>
                    <a:gd name="T54" fmla="*/ 35 w 478"/>
                    <a:gd name="T55" fmla="*/ 309 h 360"/>
                    <a:gd name="T56" fmla="*/ 59 w 478"/>
                    <a:gd name="T57" fmla="*/ 334 h 360"/>
                    <a:gd name="T58" fmla="*/ 89 w 478"/>
                    <a:gd name="T59" fmla="*/ 344 h 360"/>
                    <a:gd name="T60" fmla="*/ 145 w 478"/>
                    <a:gd name="T61" fmla="*/ 349 h 360"/>
                    <a:gd name="T62" fmla="*/ 179 w 478"/>
                    <a:gd name="T63" fmla="*/ 353 h 360"/>
                    <a:gd name="T64" fmla="*/ 170 w 478"/>
                    <a:gd name="T65" fmla="*/ 318 h 360"/>
                    <a:gd name="T66" fmla="*/ 124 w 478"/>
                    <a:gd name="T67" fmla="*/ 314 h 36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478" h="360">
                      <a:moveTo>
                        <a:pt x="113" y="302"/>
                      </a:moveTo>
                      <a:lnTo>
                        <a:pt x="102" y="296"/>
                      </a:lnTo>
                      <a:lnTo>
                        <a:pt x="91" y="272"/>
                      </a:lnTo>
                      <a:lnTo>
                        <a:pt x="89" y="241"/>
                      </a:lnTo>
                      <a:lnTo>
                        <a:pt x="93" y="214"/>
                      </a:lnTo>
                      <a:lnTo>
                        <a:pt x="107" y="175"/>
                      </a:lnTo>
                      <a:lnTo>
                        <a:pt x="124" y="161"/>
                      </a:lnTo>
                      <a:lnTo>
                        <a:pt x="147" y="148"/>
                      </a:lnTo>
                      <a:lnTo>
                        <a:pt x="176" y="137"/>
                      </a:lnTo>
                      <a:lnTo>
                        <a:pt x="217" y="128"/>
                      </a:lnTo>
                      <a:lnTo>
                        <a:pt x="253" y="126"/>
                      </a:lnTo>
                      <a:lnTo>
                        <a:pt x="291" y="121"/>
                      </a:lnTo>
                      <a:lnTo>
                        <a:pt x="327" y="117"/>
                      </a:lnTo>
                      <a:lnTo>
                        <a:pt x="366" y="115"/>
                      </a:lnTo>
                      <a:lnTo>
                        <a:pt x="398" y="108"/>
                      </a:lnTo>
                      <a:lnTo>
                        <a:pt x="418" y="100"/>
                      </a:lnTo>
                      <a:lnTo>
                        <a:pt x="434" y="95"/>
                      </a:lnTo>
                      <a:lnTo>
                        <a:pt x="452" y="84"/>
                      </a:lnTo>
                      <a:lnTo>
                        <a:pt x="465" y="68"/>
                      </a:lnTo>
                      <a:lnTo>
                        <a:pt x="474" y="46"/>
                      </a:lnTo>
                      <a:lnTo>
                        <a:pt x="474" y="37"/>
                      </a:lnTo>
                      <a:lnTo>
                        <a:pt x="460" y="35"/>
                      </a:lnTo>
                      <a:lnTo>
                        <a:pt x="452" y="33"/>
                      </a:lnTo>
                      <a:lnTo>
                        <a:pt x="463" y="16"/>
                      </a:lnTo>
                      <a:lnTo>
                        <a:pt x="478" y="2"/>
                      </a:lnTo>
                      <a:lnTo>
                        <a:pt x="460" y="0"/>
                      </a:lnTo>
                      <a:lnTo>
                        <a:pt x="427" y="11"/>
                      </a:lnTo>
                      <a:lnTo>
                        <a:pt x="390" y="22"/>
                      </a:lnTo>
                      <a:lnTo>
                        <a:pt x="359" y="33"/>
                      </a:lnTo>
                      <a:lnTo>
                        <a:pt x="337" y="37"/>
                      </a:lnTo>
                      <a:lnTo>
                        <a:pt x="312" y="24"/>
                      </a:lnTo>
                      <a:lnTo>
                        <a:pt x="289" y="22"/>
                      </a:lnTo>
                      <a:lnTo>
                        <a:pt x="255" y="29"/>
                      </a:lnTo>
                      <a:lnTo>
                        <a:pt x="226" y="38"/>
                      </a:lnTo>
                      <a:lnTo>
                        <a:pt x="204" y="57"/>
                      </a:lnTo>
                      <a:lnTo>
                        <a:pt x="186" y="69"/>
                      </a:lnTo>
                      <a:lnTo>
                        <a:pt x="165" y="75"/>
                      </a:lnTo>
                      <a:lnTo>
                        <a:pt x="142" y="80"/>
                      </a:lnTo>
                      <a:lnTo>
                        <a:pt x="115" y="93"/>
                      </a:lnTo>
                      <a:lnTo>
                        <a:pt x="102" y="111"/>
                      </a:lnTo>
                      <a:lnTo>
                        <a:pt x="89" y="121"/>
                      </a:lnTo>
                      <a:lnTo>
                        <a:pt x="71" y="122"/>
                      </a:lnTo>
                      <a:lnTo>
                        <a:pt x="55" y="130"/>
                      </a:lnTo>
                      <a:lnTo>
                        <a:pt x="46" y="139"/>
                      </a:lnTo>
                      <a:lnTo>
                        <a:pt x="46" y="155"/>
                      </a:lnTo>
                      <a:lnTo>
                        <a:pt x="57" y="177"/>
                      </a:lnTo>
                      <a:lnTo>
                        <a:pt x="62" y="196"/>
                      </a:lnTo>
                      <a:lnTo>
                        <a:pt x="66" y="221"/>
                      </a:lnTo>
                      <a:lnTo>
                        <a:pt x="59" y="239"/>
                      </a:lnTo>
                      <a:lnTo>
                        <a:pt x="41" y="256"/>
                      </a:lnTo>
                      <a:lnTo>
                        <a:pt x="28" y="269"/>
                      </a:lnTo>
                      <a:lnTo>
                        <a:pt x="10" y="281"/>
                      </a:lnTo>
                      <a:lnTo>
                        <a:pt x="1" y="294"/>
                      </a:lnTo>
                      <a:lnTo>
                        <a:pt x="0" y="303"/>
                      </a:lnTo>
                      <a:lnTo>
                        <a:pt x="17" y="305"/>
                      </a:lnTo>
                      <a:lnTo>
                        <a:pt x="35" y="309"/>
                      </a:lnTo>
                      <a:lnTo>
                        <a:pt x="46" y="313"/>
                      </a:lnTo>
                      <a:lnTo>
                        <a:pt x="59" y="334"/>
                      </a:lnTo>
                      <a:lnTo>
                        <a:pt x="68" y="345"/>
                      </a:lnTo>
                      <a:lnTo>
                        <a:pt x="89" y="344"/>
                      </a:lnTo>
                      <a:lnTo>
                        <a:pt x="113" y="344"/>
                      </a:lnTo>
                      <a:lnTo>
                        <a:pt x="145" y="349"/>
                      </a:lnTo>
                      <a:lnTo>
                        <a:pt x="161" y="360"/>
                      </a:lnTo>
                      <a:lnTo>
                        <a:pt x="179" y="353"/>
                      </a:lnTo>
                      <a:lnTo>
                        <a:pt x="181" y="334"/>
                      </a:lnTo>
                      <a:lnTo>
                        <a:pt x="170" y="318"/>
                      </a:lnTo>
                      <a:lnTo>
                        <a:pt x="140" y="320"/>
                      </a:lnTo>
                      <a:lnTo>
                        <a:pt x="124" y="314"/>
                      </a:lnTo>
                      <a:lnTo>
                        <a:pt x="113" y="30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530" name="Freeform 540"/>
                <p:cNvSpPr>
                  <a:spLocks/>
                </p:cNvSpPr>
                <p:nvPr/>
              </p:nvSpPr>
              <p:spPr bwMode="auto">
                <a:xfrm>
                  <a:off x="2743" y="1348"/>
                  <a:ext cx="292" cy="481"/>
                </a:xfrm>
                <a:custGeom>
                  <a:avLst/>
                  <a:gdLst>
                    <a:gd name="T0" fmla="*/ 194 w 292"/>
                    <a:gd name="T1" fmla="*/ 344 h 481"/>
                    <a:gd name="T2" fmla="*/ 243 w 292"/>
                    <a:gd name="T3" fmla="*/ 340 h 481"/>
                    <a:gd name="T4" fmla="*/ 292 w 292"/>
                    <a:gd name="T5" fmla="*/ 346 h 481"/>
                    <a:gd name="T6" fmla="*/ 263 w 292"/>
                    <a:gd name="T7" fmla="*/ 373 h 481"/>
                    <a:gd name="T8" fmla="*/ 175 w 292"/>
                    <a:gd name="T9" fmla="*/ 386 h 481"/>
                    <a:gd name="T10" fmla="*/ 121 w 292"/>
                    <a:gd name="T11" fmla="*/ 391 h 481"/>
                    <a:gd name="T12" fmla="*/ 119 w 292"/>
                    <a:gd name="T13" fmla="*/ 444 h 481"/>
                    <a:gd name="T14" fmla="*/ 110 w 292"/>
                    <a:gd name="T15" fmla="*/ 481 h 481"/>
                    <a:gd name="T16" fmla="*/ 76 w 292"/>
                    <a:gd name="T17" fmla="*/ 470 h 481"/>
                    <a:gd name="T18" fmla="*/ 51 w 292"/>
                    <a:gd name="T19" fmla="*/ 430 h 481"/>
                    <a:gd name="T20" fmla="*/ 49 w 292"/>
                    <a:gd name="T21" fmla="*/ 357 h 481"/>
                    <a:gd name="T22" fmla="*/ 67 w 292"/>
                    <a:gd name="T23" fmla="*/ 329 h 481"/>
                    <a:gd name="T24" fmla="*/ 92 w 292"/>
                    <a:gd name="T25" fmla="*/ 311 h 481"/>
                    <a:gd name="T26" fmla="*/ 103 w 292"/>
                    <a:gd name="T27" fmla="*/ 280 h 481"/>
                    <a:gd name="T28" fmla="*/ 94 w 292"/>
                    <a:gd name="T29" fmla="*/ 245 h 481"/>
                    <a:gd name="T30" fmla="*/ 87 w 292"/>
                    <a:gd name="T31" fmla="*/ 214 h 481"/>
                    <a:gd name="T32" fmla="*/ 114 w 292"/>
                    <a:gd name="T33" fmla="*/ 183 h 481"/>
                    <a:gd name="T34" fmla="*/ 151 w 292"/>
                    <a:gd name="T35" fmla="*/ 165 h 481"/>
                    <a:gd name="T36" fmla="*/ 186 w 292"/>
                    <a:gd name="T37" fmla="*/ 145 h 481"/>
                    <a:gd name="T38" fmla="*/ 189 w 292"/>
                    <a:gd name="T39" fmla="*/ 121 h 481"/>
                    <a:gd name="T40" fmla="*/ 162 w 292"/>
                    <a:gd name="T41" fmla="*/ 77 h 481"/>
                    <a:gd name="T42" fmla="*/ 126 w 292"/>
                    <a:gd name="T43" fmla="*/ 53 h 481"/>
                    <a:gd name="T44" fmla="*/ 83 w 292"/>
                    <a:gd name="T45" fmla="*/ 59 h 481"/>
                    <a:gd name="T46" fmla="*/ 45 w 292"/>
                    <a:gd name="T47" fmla="*/ 81 h 481"/>
                    <a:gd name="T48" fmla="*/ 0 w 292"/>
                    <a:gd name="T49" fmla="*/ 88 h 481"/>
                    <a:gd name="T50" fmla="*/ 44 w 292"/>
                    <a:gd name="T51" fmla="*/ 53 h 481"/>
                    <a:gd name="T52" fmla="*/ 83 w 292"/>
                    <a:gd name="T53" fmla="*/ 26 h 481"/>
                    <a:gd name="T54" fmla="*/ 123 w 292"/>
                    <a:gd name="T55" fmla="*/ 0 h 481"/>
                    <a:gd name="T56" fmla="*/ 169 w 292"/>
                    <a:gd name="T57" fmla="*/ 30 h 481"/>
                    <a:gd name="T58" fmla="*/ 211 w 292"/>
                    <a:gd name="T59" fmla="*/ 75 h 481"/>
                    <a:gd name="T60" fmla="*/ 243 w 292"/>
                    <a:gd name="T61" fmla="*/ 132 h 481"/>
                    <a:gd name="T62" fmla="*/ 257 w 292"/>
                    <a:gd name="T63" fmla="*/ 174 h 481"/>
                    <a:gd name="T64" fmla="*/ 238 w 292"/>
                    <a:gd name="T65" fmla="*/ 212 h 481"/>
                    <a:gd name="T66" fmla="*/ 193 w 292"/>
                    <a:gd name="T67" fmla="*/ 212 h 481"/>
                    <a:gd name="T68" fmla="*/ 157 w 292"/>
                    <a:gd name="T69" fmla="*/ 262 h 481"/>
                    <a:gd name="T70" fmla="*/ 135 w 292"/>
                    <a:gd name="T71" fmla="*/ 318 h 481"/>
                    <a:gd name="T72" fmla="*/ 157 w 292"/>
                    <a:gd name="T73" fmla="*/ 344 h 481"/>
                    <a:gd name="T74" fmla="*/ 173 w 292"/>
                    <a:gd name="T75" fmla="*/ 344 h 481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292" h="481">
                      <a:moveTo>
                        <a:pt x="173" y="344"/>
                      </a:moveTo>
                      <a:lnTo>
                        <a:pt x="194" y="344"/>
                      </a:lnTo>
                      <a:lnTo>
                        <a:pt x="225" y="340"/>
                      </a:lnTo>
                      <a:lnTo>
                        <a:pt x="243" y="340"/>
                      </a:lnTo>
                      <a:lnTo>
                        <a:pt x="277" y="342"/>
                      </a:lnTo>
                      <a:lnTo>
                        <a:pt x="292" y="346"/>
                      </a:lnTo>
                      <a:lnTo>
                        <a:pt x="288" y="359"/>
                      </a:lnTo>
                      <a:lnTo>
                        <a:pt x="263" y="373"/>
                      </a:lnTo>
                      <a:lnTo>
                        <a:pt x="221" y="379"/>
                      </a:lnTo>
                      <a:lnTo>
                        <a:pt x="175" y="386"/>
                      </a:lnTo>
                      <a:lnTo>
                        <a:pt x="144" y="390"/>
                      </a:lnTo>
                      <a:lnTo>
                        <a:pt x="121" y="391"/>
                      </a:lnTo>
                      <a:lnTo>
                        <a:pt x="117" y="419"/>
                      </a:lnTo>
                      <a:lnTo>
                        <a:pt x="119" y="444"/>
                      </a:lnTo>
                      <a:lnTo>
                        <a:pt x="121" y="466"/>
                      </a:lnTo>
                      <a:lnTo>
                        <a:pt x="110" y="481"/>
                      </a:lnTo>
                      <a:lnTo>
                        <a:pt x="90" y="481"/>
                      </a:lnTo>
                      <a:lnTo>
                        <a:pt x="76" y="470"/>
                      </a:lnTo>
                      <a:lnTo>
                        <a:pt x="58" y="452"/>
                      </a:lnTo>
                      <a:lnTo>
                        <a:pt x="51" y="430"/>
                      </a:lnTo>
                      <a:lnTo>
                        <a:pt x="47" y="384"/>
                      </a:lnTo>
                      <a:lnTo>
                        <a:pt x="49" y="357"/>
                      </a:lnTo>
                      <a:lnTo>
                        <a:pt x="56" y="338"/>
                      </a:lnTo>
                      <a:lnTo>
                        <a:pt x="67" y="329"/>
                      </a:lnTo>
                      <a:lnTo>
                        <a:pt x="79" y="326"/>
                      </a:lnTo>
                      <a:lnTo>
                        <a:pt x="92" y="311"/>
                      </a:lnTo>
                      <a:lnTo>
                        <a:pt x="101" y="296"/>
                      </a:lnTo>
                      <a:lnTo>
                        <a:pt x="103" y="280"/>
                      </a:lnTo>
                      <a:lnTo>
                        <a:pt x="106" y="260"/>
                      </a:lnTo>
                      <a:lnTo>
                        <a:pt x="94" y="245"/>
                      </a:lnTo>
                      <a:lnTo>
                        <a:pt x="85" y="231"/>
                      </a:lnTo>
                      <a:lnTo>
                        <a:pt x="87" y="214"/>
                      </a:lnTo>
                      <a:lnTo>
                        <a:pt x="101" y="196"/>
                      </a:lnTo>
                      <a:lnTo>
                        <a:pt x="114" y="183"/>
                      </a:lnTo>
                      <a:lnTo>
                        <a:pt x="133" y="174"/>
                      </a:lnTo>
                      <a:lnTo>
                        <a:pt x="151" y="165"/>
                      </a:lnTo>
                      <a:lnTo>
                        <a:pt x="171" y="156"/>
                      </a:lnTo>
                      <a:lnTo>
                        <a:pt x="186" y="145"/>
                      </a:lnTo>
                      <a:lnTo>
                        <a:pt x="191" y="134"/>
                      </a:lnTo>
                      <a:lnTo>
                        <a:pt x="189" y="121"/>
                      </a:lnTo>
                      <a:lnTo>
                        <a:pt x="173" y="97"/>
                      </a:lnTo>
                      <a:lnTo>
                        <a:pt x="162" y="77"/>
                      </a:lnTo>
                      <a:lnTo>
                        <a:pt x="150" y="62"/>
                      </a:lnTo>
                      <a:lnTo>
                        <a:pt x="126" y="53"/>
                      </a:lnTo>
                      <a:lnTo>
                        <a:pt x="108" y="51"/>
                      </a:lnTo>
                      <a:lnTo>
                        <a:pt x="83" y="59"/>
                      </a:lnTo>
                      <a:lnTo>
                        <a:pt x="65" y="68"/>
                      </a:lnTo>
                      <a:lnTo>
                        <a:pt x="45" y="81"/>
                      </a:lnTo>
                      <a:lnTo>
                        <a:pt x="20" y="84"/>
                      </a:lnTo>
                      <a:lnTo>
                        <a:pt x="0" y="88"/>
                      </a:lnTo>
                      <a:lnTo>
                        <a:pt x="17" y="68"/>
                      </a:lnTo>
                      <a:lnTo>
                        <a:pt x="44" y="53"/>
                      </a:lnTo>
                      <a:lnTo>
                        <a:pt x="62" y="44"/>
                      </a:lnTo>
                      <a:lnTo>
                        <a:pt x="83" y="26"/>
                      </a:lnTo>
                      <a:lnTo>
                        <a:pt x="97" y="6"/>
                      </a:lnTo>
                      <a:lnTo>
                        <a:pt x="123" y="0"/>
                      </a:lnTo>
                      <a:lnTo>
                        <a:pt x="146" y="11"/>
                      </a:lnTo>
                      <a:lnTo>
                        <a:pt x="169" y="30"/>
                      </a:lnTo>
                      <a:lnTo>
                        <a:pt x="189" y="48"/>
                      </a:lnTo>
                      <a:lnTo>
                        <a:pt x="211" y="75"/>
                      </a:lnTo>
                      <a:lnTo>
                        <a:pt x="229" y="104"/>
                      </a:lnTo>
                      <a:lnTo>
                        <a:pt x="243" y="132"/>
                      </a:lnTo>
                      <a:lnTo>
                        <a:pt x="252" y="154"/>
                      </a:lnTo>
                      <a:lnTo>
                        <a:pt x="257" y="174"/>
                      </a:lnTo>
                      <a:lnTo>
                        <a:pt x="252" y="196"/>
                      </a:lnTo>
                      <a:lnTo>
                        <a:pt x="238" y="212"/>
                      </a:lnTo>
                      <a:lnTo>
                        <a:pt x="218" y="212"/>
                      </a:lnTo>
                      <a:lnTo>
                        <a:pt x="193" y="212"/>
                      </a:lnTo>
                      <a:lnTo>
                        <a:pt x="171" y="229"/>
                      </a:lnTo>
                      <a:lnTo>
                        <a:pt x="157" y="262"/>
                      </a:lnTo>
                      <a:lnTo>
                        <a:pt x="146" y="289"/>
                      </a:lnTo>
                      <a:lnTo>
                        <a:pt x="135" y="318"/>
                      </a:lnTo>
                      <a:lnTo>
                        <a:pt x="135" y="338"/>
                      </a:lnTo>
                      <a:lnTo>
                        <a:pt x="157" y="344"/>
                      </a:lnTo>
                      <a:lnTo>
                        <a:pt x="173" y="344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531" name="Freeform 541"/>
                <p:cNvSpPr>
                  <a:spLocks/>
                </p:cNvSpPr>
                <p:nvPr/>
              </p:nvSpPr>
              <p:spPr bwMode="auto">
                <a:xfrm>
                  <a:off x="2743" y="1348"/>
                  <a:ext cx="292" cy="481"/>
                </a:xfrm>
                <a:custGeom>
                  <a:avLst/>
                  <a:gdLst>
                    <a:gd name="T0" fmla="*/ 194 w 292"/>
                    <a:gd name="T1" fmla="*/ 344 h 481"/>
                    <a:gd name="T2" fmla="*/ 243 w 292"/>
                    <a:gd name="T3" fmla="*/ 340 h 481"/>
                    <a:gd name="T4" fmla="*/ 292 w 292"/>
                    <a:gd name="T5" fmla="*/ 346 h 481"/>
                    <a:gd name="T6" fmla="*/ 263 w 292"/>
                    <a:gd name="T7" fmla="*/ 373 h 481"/>
                    <a:gd name="T8" fmla="*/ 175 w 292"/>
                    <a:gd name="T9" fmla="*/ 386 h 481"/>
                    <a:gd name="T10" fmla="*/ 121 w 292"/>
                    <a:gd name="T11" fmla="*/ 391 h 481"/>
                    <a:gd name="T12" fmla="*/ 119 w 292"/>
                    <a:gd name="T13" fmla="*/ 444 h 481"/>
                    <a:gd name="T14" fmla="*/ 110 w 292"/>
                    <a:gd name="T15" fmla="*/ 481 h 481"/>
                    <a:gd name="T16" fmla="*/ 76 w 292"/>
                    <a:gd name="T17" fmla="*/ 470 h 481"/>
                    <a:gd name="T18" fmla="*/ 51 w 292"/>
                    <a:gd name="T19" fmla="*/ 430 h 481"/>
                    <a:gd name="T20" fmla="*/ 49 w 292"/>
                    <a:gd name="T21" fmla="*/ 357 h 481"/>
                    <a:gd name="T22" fmla="*/ 67 w 292"/>
                    <a:gd name="T23" fmla="*/ 329 h 481"/>
                    <a:gd name="T24" fmla="*/ 92 w 292"/>
                    <a:gd name="T25" fmla="*/ 311 h 481"/>
                    <a:gd name="T26" fmla="*/ 103 w 292"/>
                    <a:gd name="T27" fmla="*/ 280 h 481"/>
                    <a:gd name="T28" fmla="*/ 94 w 292"/>
                    <a:gd name="T29" fmla="*/ 245 h 481"/>
                    <a:gd name="T30" fmla="*/ 87 w 292"/>
                    <a:gd name="T31" fmla="*/ 214 h 481"/>
                    <a:gd name="T32" fmla="*/ 114 w 292"/>
                    <a:gd name="T33" fmla="*/ 183 h 481"/>
                    <a:gd name="T34" fmla="*/ 151 w 292"/>
                    <a:gd name="T35" fmla="*/ 165 h 481"/>
                    <a:gd name="T36" fmla="*/ 186 w 292"/>
                    <a:gd name="T37" fmla="*/ 145 h 481"/>
                    <a:gd name="T38" fmla="*/ 189 w 292"/>
                    <a:gd name="T39" fmla="*/ 121 h 481"/>
                    <a:gd name="T40" fmla="*/ 162 w 292"/>
                    <a:gd name="T41" fmla="*/ 77 h 481"/>
                    <a:gd name="T42" fmla="*/ 126 w 292"/>
                    <a:gd name="T43" fmla="*/ 53 h 481"/>
                    <a:gd name="T44" fmla="*/ 83 w 292"/>
                    <a:gd name="T45" fmla="*/ 59 h 481"/>
                    <a:gd name="T46" fmla="*/ 45 w 292"/>
                    <a:gd name="T47" fmla="*/ 81 h 481"/>
                    <a:gd name="T48" fmla="*/ 0 w 292"/>
                    <a:gd name="T49" fmla="*/ 88 h 481"/>
                    <a:gd name="T50" fmla="*/ 44 w 292"/>
                    <a:gd name="T51" fmla="*/ 53 h 481"/>
                    <a:gd name="T52" fmla="*/ 83 w 292"/>
                    <a:gd name="T53" fmla="*/ 26 h 481"/>
                    <a:gd name="T54" fmla="*/ 123 w 292"/>
                    <a:gd name="T55" fmla="*/ 0 h 481"/>
                    <a:gd name="T56" fmla="*/ 169 w 292"/>
                    <a:gd name="T57" fmla="*/ 30 h 481"/>
                    <a:gd name="T58" fmla="*/ 211 w 292"/>
                    <a:gd name="T59" fmla="*/ 75 h 481"/>
                    <a:gd name="T60" fmla="*/ 243 w 292"/>
                    <a:gd name="T61" fmla="*/ 132 h 481"/>
                    <a:gd name="T62" fmla="*/ 257 w 292"/>
                    <a:gd name="T63" fmla="*/ 174 h 481"/>
                    <a:gd name="T64" fmla="*/ 238 w 292"/>
                    <a:gd name="T65" fmla="*/ 212 h 481"/>
                    <a:gd name="T66" fmla="*/ 193 w 292"/>
                    <a:gd name="T67" fmla="*/ 212 h 481"/>
                    <a:gd name="T68" fmla="*/ 157 w 292"/>
                    <a:gd name="T69" fmla="*/ 262 h 481"/>
                    <a:gd name="T70" fmla="*/ 135 w 292"/>
                    <a:gd name="T71" fmla="*/ 318 h 481"/>
                    <a:gd name="T72" fmla="*/ 157 w 292"/>
                    <a:gd name="T73" fmla="*/ 344 h 481"/>
                    <a:gd name="T74" fmla="*/ 173 w 292"/>
                    <a:gd name="T75" fmla="*/ 344 h 481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292" h="481">
                      <a:moveTo>
                        <a:pt x="173" y="344"/>
                      </a:moveTo>
                      <a:lnTo>
                        <a:pt x="194" y="344"/>
                      </a:lnTo>
                      <a:lnTo>
                        <a:pt x="225" y="340"/>
                      </a:lnTo>
                      <a:lnTo>
                        <a:pt x="243" y="340"/>
                      </a:lnTo>
                      <a:lnTo>
                        <a:pt x="277" y="342"/>
                      </a:lnTo>
                      <a:lnTo>
                        <a:pt x="292" y="346"/>
                      </a:lnTo>
                      <a:lnTo>
                        <a:pt x="288" y="359"/>
                      </a:lnTo>
                      <a:lnTo>
                        <a:pt x="263" y="373"/>
                      </a:lnTo>
                      <a:lnTo>
                        <a:pt x="221" y="379"/>
                      </a:lnTo>
                      <a:lnTo>
                        <a:pt x="175" y="386"/>
                      </a:lnTo>
                      <a:lnTo>
                        <a:pt x="144" y="390"/>
                      </a:lnTo>
                      <a:lnTo>
                        <a:pt x="121" y="391"/>
                      </a:lnTo>
                      <a:lnTo>
                        <a:pt x="117" y="419"/>
                      </a:lnTo>
                      <a:lnTo>
                        <a:pt x="119" y="444"/>
                      </a:lnTo>
                      <a:lnTo>
                        <a:pt x="121" y="466"/>
                      </a:lnTo>
                      <a:lnTo>
                        <a:pt x="110" y="481"/>
                      </a:lnTo>
                      <a:lnTo>
                        <a:pt x="90" y="481"/>
                      </a:lnTo>
                      <a:lnTo>
                        <a:pt x="76" y="470"/>
                      </a:lnTo>
                      <a:lnTo>
                        <a:pt x="58" y="452"/>
                      </a:lnTo>
                      <a:lnTo>
                        <a:pt x="51" y="430"/>
                      </a:lnTo>
                      <a:lnTo>
                        <a:pt x="47" y="384"/>
                      </a:lnTo>
                      <a:lnTo>
                        <a:pt x="49" y="357"/>
                      </a:lnTo>
                      <a:lnTo>
                        <a:pt x="56" y="338"/>
                      </a:lnTo>
                      <a:lnTo>
                        <a:pt x="67" y="329"/>
                      </a:lnTo>
                      <a:lnTo>
                        <a:pt x="79" y="326"/>
                      </a:lnTo>
                      <a:lnTo>
                        <a:pt x="92" y="311"/>
                      </a:lnTo>
                      <a:lnTo>
                        <a:pt x="101" y="296"/>
                      </a:lnTo>
                      <a:lnTo>
                        <a:pt x="103" y="280"/>
                      </a:lnTo>
                      <a:lnTo>
                        <a:pt x="106" y="260"/>
                      </a:lnTo>
                      <a:lnTo>
                        <a:pt x="94" y="245"/>
                      </a:lnTo>
                      <a:lnTo>
                        <a:pt x="85" y="231"/>
                      </a:lnTo>
                      <a:lnTo>
                        <a:pt x="87" y="214"/>
                      </a:lnTo>
                      <a:lnTo>
                        <a:pt x="101" y="196"/>
                      </a:lnTo>
                      <a:lnTo>
                        <a:pt x="114" y="183"/>
                      </a:lnTo>
                      <a:lnTo>
                        <a:pt x="133" y="174"/>
                      </a:lnTo>
                      <a:lnTo>
                        <a:pt x="151" y="165"/>
                      </a:lnTo>
                      <a:lnTo>
                        <a:pt x="171" y="156"/>
                      </a:lnTo>
                      <a:lnTo>
                        <a:pt x="186" y="145"/>
                      </a:lnTo>
                      <a:lnTo>
                        <a:pt x="191" y="134"/>
                      </a:lnTo>
                      <a:lnTo>
                        <a:pt x="189" y="121"/>
                      </a:lnTo>
                      <a:lnTo>
                        <a:pt x="173" y="97"/>
                      </a:lnTo>
                      <a:lnTo>
                        <a:pt x="162" y="77"/>
                      </a:lnTo>
                      <a:lnTo>
                        <a:pt x="150" y="62"/>
                      </a:lnTo>
                      <a:lnTo>
                        <a:pt x="126" y="53"/>
                      </a:lnTo>
                      <a:lnTo>
                        <a:pt x="108" y="51"/>
                      </a:lnTo>
                      <a:lnTo>
                        <a:pt x="83" y="59"/>
                      </a:lnTo>
                      <a:lnTo>
                        <a:pt x="65" y="68"/>
                      </a:lnTo>
                      <a:lnTo>
                        <a:pt x="45" y="81"/>
                      </a:lnTo>
                      <a:lnTo>
                        <a:pt x="20" y="84"/>
                      </a:lnTo>
                      <a:lnTo>
                        <a:pt x="0" y="88"/>
                      </a:lnTo>
                      <a:lnTo>
                        <a:pt x="17" y="68"/>
                      </a:lnTo>
                      <a:lnTo>
                        <a:pt x="44" y="53"/>
                      </a:lnTo>
                      <a:lnTo>
                        <a:pt x="62" y="44"/>
                      </a:lnTo>
                      <a:lnTo>
                        <a:pt x="83" y="26"/>
                      </a:lnTo>
                      <a:lnTo>
                        <a:pt x="97" y="6"/>
                      </a:lnTo>
                      <a:lnTo>
                        <a:pt x="123" y="0"/>
                      </a:lnTo>
                      <a:lnTo>
                        <a:pt x="146" y="11"/>
                      </a:lnTo>
                      <a:lnTo>
                        <a:pt x="169" y="30"/>
                      </a:lnTo>
                      <a:lnTo>
                        <a:pt x="189" y="48"/>
                      </a:lnTo>
                      <a:lnTo>
                        <a:pt x="211" y="75"/>
                      </a:lnTo>
                      <a:lnTo>
                        <a:pt x="229" y="104"/>
                      </a:lnTo>
                      <a:lnTo>
                        <a:pt x="243" y="132"/>
                      </a:lnTo>
                      <a:lnTo>
                        <a:pt x="252" y="154"/>
                      </a:lnTo>
                      <a:lnTo>
                        <a:pt x="257" y="174"/>
                      </a:lnTo>
                      <a:lnTo>
                        <a:pt x="252" y="196"/>
                      </a:lnTo>
                      <a:lnTo>
                        <a:pt x="238" y="212"/>
                      </a:lnTo>
                      <a:lnTo>
                        <a:pt x="218" y="212"/>
                      </a:lnTo>
                      <a:lnTo>
                        <a:pt x="193" y="212"/>
                      </a:lnTo>
                      <a:lnTo>
                        <a:pt x="171" y="229"/>
                      </a:lnTo>
                      <a:lnTo>
                        <a:pt x="157" y="262"/>
                      </a:lnTo>
                      <a:lnTo>
                        <a:pt x="146" y="289"/>
                      </a:lnTo>
                      <a:lnTo>
                        <a:pt x="135" y="318"/>
                      </a:lnTo>
                      <a:lnTo>
                        <a:pt x="135" y="338"/>
                      </a:lnTo>
                      <a:lnTo>
                        <a:pt x="157" y="344"/>
                      </a:lnTo>
                      <a:lnTo>
                        <a:pt x="173" y="34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532" name="Freeform 542"/>
                <p:cNvSpPr>
                  <a:spLocks/>
                </p:cNvSpPr>
                <p:nvPr/>
              </p:nvSpPr>
              <p:spPr bwMode="auto">
                <a:xfrm>
                  <a:off x="3038" y="1489"/>
                  <a:ext cx="183" cy="353"/>
                </a:xfrm>
                <a:custGeom>
                  <a:avLst/>
                  <a:gdLst>
                    <a:gd name="T0" fmla="*/ 106 w 183"/>
                    <a:gd name="T1" fmla="*/ 351 h 353"/>
                    <a:gd name="T2" fmla="*/ 130 w 183"/>
                    <a:gd name="T3" fmla="*/ 318 h 353"/>
                    <a:gd name="T4" fmla="*/ 148 w 183"/>
                    <a:gd name="T5" fmla="*/ 278 h 353"/>
                    <a:gd name="T6" fmla="*/ 158 w 183"/>
                    <a:gd name="T7" fmla="*/ 234 h 353"/>
                    <a:gd name="T8" fmla="*/ 164 w 183"/>
                    <a:gd name="T9" fmla="*/ 185 h 353"/>
                    <a:gd name="T10" fmla="*/ 162 w 183"/>
                    <a:gd name="T11" fmla="*/ 148 h 353"/>
                    <a:gd name="T12" fmla="*/ 153 w 183"/>
                    <a:gd name="T13" fmla="*/ 121 h 353"/>
                    <a:gd name="T14" fmla="*/ 139 w 183"/>
                    <a:gd name="T15" fmla="*/ 97 h 353"/>
                    <a:gd name="T16" fmla="*/ 140 w 183"/>
                    <a:gd name="T17" fmla="*/ 80 h 353"/>
                    <a:gd name="T18" fmla="*/ 151 w 183"/>
                    <a:gd name="T19" fmla="*/ 69 h 353"/>
                    <a:gd name="T20" fmla="*/ 169 w 183"/>
                    <a:gd name="T21" fmla="*/ 60 h 353"/>
                    <a:gd name="T22" fmla="*/ 180 w 183"/>
                    <a:gd name="T23" fmla="*/ 53 h 353"/>
                    <a:gd name="T24" fmla="*/ 183 w 183"/>
                    <a:gd name="T25" fmla="*/ 35 h 353"/>
                    <a:gd name="T26" fmla="*/ 160 w 183"/>
                    <a:gd name="T27" fmla="*/ 15 h 353"/>
                    <a:gd name="T28" fmla="*/ 142 w 183"/>
                    <a:gd name="T29" fmla="*/ 2 h 353"/>
                    <a:gd name="T30" fmla="*/ 115 w 183"/>
                    <a:gd name="T31" fmla="*/ 0 h 353"/>
                    <a:gd name="T32" fmla="*/ 88 w 183"/>
                    <a:gd name="T33" fmla="*/ 6 h 353"/>
                    <a:gd name="T34" fmla="*/ 74 w 183"/>
                    <a:gd name="T35" fmla="*/ 29 h 353"/>
                    <a:gd name="T36" fmla="*/ 65 w 183"/>
                    <a:gd name="T37" fmla="*/ 48 h 353"/>
                    <a:gd name="T38" fmla="*/ 63 w 183"/>
                    <a:gd name="T39" fmla="*/ 60 h 353"/>
                    <a:gd name="T40" fmla="*/ 74 w 183"/>
                    <a:gd name="T41" fmla="*/ 77 h 353"/>
                    <a:gd name="T42" fmla="*/ 83 w 183"/>
                    <a:gd name="T43" fmla="*/ 93 h 353"/>
                    <a:gd name="T44" fmla="*/ 97 w 183"/>
                    <a:gd name="T45" fmla="*/ 121 h 353"/>
                    <a:gd name="T46" fmla="*/ 110 w 183"/>
                    <a:gd name="T47" fmla="*/ 143 h 353"/>
                    <a:gd name="T48" fmla="*/ 124 w 183"/>
                    <a:gd name="T49" fmla="*/ 165 h 353"/>
                    <a:gd name="T50" fmla="*/ 126 w 183"/>
                    <a:gd name="T51" fmla="*/ 194 h 353"/>
                    <a:gd name="T52" fmla="*/ 128 w 183"/>
                    <a:gd name="T53" fmla="*/ 216 h 353"/>
                    <a:gd name="T54" fmla="*/ 124 w 183"/>
                    <a:gd name="T55" fmla="*/ 250 h 353"/>
                    <a:gd name="T56" fmla="*/ 115 w 183"/>
                    <a:gd name="T57" fmla="*/ 263 h 353"/>
                    <a:gd name="T58" fmla="*/ 108 w 183"/>
                    <a:gd name="T59" fmla="*/ 272 h 353"/>
                    <a:gd name="T60" fmla="*/ 95 w 183"/>
                    <a:gd name="T61" fmla="*/ 263 h 353"/>
                    <a:gd name="T62" fmla="*/ 97 w 183"/>
                    <a:gd name="T63" fmla="*/ 241 h 353"/>
                    <a:gd name="T64" fmla="*/ 97 w 183"/>
                    <a:gd name="T65" fmla="*/ 216 h 353"/>
                    <a:gd name="T66" fmla="*/ 92 w 183"/>
                    <a:gd name="T67" fmla="*/ 208 h 353"/>
                    <a:gd name="T68" fmla="*/ 83 w 183"/>
                    <a:gd name="T69" fmla="*/ 210 h 353"/>
                    <a:gd name="T70" fmla="*/ 77 w 183"/>
                    <a:gd name="T71" fmla="*/ 227 h 353"/>
                    <a:gd name="T72" fmla="*/ 72 w 183"/>
                    <a:gd name="T73" fmla="*/ 252 h 353"/>
                    <a:gd name="T74" fmla="*/ 68 w 183"/>
                    <a:gd name="T75" fmla="*/ 267 h 353"/>
                    <a:gd name="T76" fmla="*/ 54 w 183"/>
                    <a:gd name="T77" fmla="*/ 272 h 353"/>
                    <a:gd name="T78" fmla="*/ 31 w 183"/>
                    <a:gd name="T79" fmla="*/ 274 h 353"/>
                    <a:gd name="T80" fmla="*/ 0 w 183"/>
                    <a:gd name="T81" fmla="*/ 283 h 353"/>
                    <a:gd name="T82" fmla="*/ 4 w 183"/>
                    <a:gd name="T83" fmla="*/ 294 h 353"/>
                    <a:gd name="T84" fmla="*/ 7 w 183"/>
                    <a:gd name="T85" fmla="*/ 302 h 353"/>
                    <a:gd name="T86" fmla="*/ 32 w 183"/>
                    <a:gd name="T87" fmla="*/ 307 h 353"/>
                    <a:gd name="T88" fmla="*/ 59 w 183"/>
                    <a:gd name="T89" fmla="*/ 314 h 353"/>
                    <a:gd name="T90" fmla="*/ 77 w 183"/>
                    <a:gd name="T91" fmla="*/ 327 h 353"/>
                    <a:gd name="T92" fmla="*/ 81 w 183"/>
                    <a:gd name="T93" fmla="*/ 340 h 353"/>
                    <a:gd name="T94" fmla="*/ 85 w 183"/>
                    <a:gd name="T95" fmla="*/ 346 h 353"/>
                    <a:gd name="T96" fmla="*/ 103 w 183"/>
                    <a:gd name="T97" fmla="*/ 353 h 353"/>
                    <a:gd name="T98" fmla="*/ 110 w 183"/>
                    <a:gd name="T99" fmla="*/ 342 h 353"/>
                    <a:gd name="T100" fmla="*/ 130 w 183"/>
                    <a:gd name="T101" fmla="*/ 318 h 353"/>
                    <a:gd name="T102" fmla="*/ 106 w 183"/>
                    <a:gd name="T103" fmla="*/ 351 h 353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183" h="353">
                      <a:moveTo>
                        <a:pt x="106" y="351"/>
                      </a:moveTo>
                      <a:lnTo>
                        <a:pt x="130" y="318"/>
                      </a:lnTo>
                      <a:lnTo>
                        <a:pt x="148" y="278"/>
                      </a:lnTo>
                      <a:lnTo>
                        <a:pt x="158" y="234"/>
                      </a:lnTo>
                      <a:lnTo>
                        <a:pt x="164" y="185"/>
                      </a:lnTo>
                      <a:lnTo>
                        <a:pt x="162" y="148"/>
                      </a:lnTo>
                      <a:lnTo>
                        <a:pt x="153" y="121"/>
                      </a:lnTo>
                      <a:lnTo>
                        <a:pt x="139" y="97"/>
                      </a:lnTo>
                      <a:lnTo>
                        <a:pt x="140" y="80"/>
                      </a:lnTo>
                      <a:lnTo>
                        <a:pt x="151" y="69"/>
                      </a:lnTo>
                      <a:lnTo>
                        <a:pt x="169" y="60"/>
                      </a:lnTo>
                      <a:lnTo>
                        <a:pt x="180" y="53"/>
                      </a:lnTo>
                      <a:lnTo>
                        <a:pt x="183" y="35"/>
                      </a:lnTo>
                      <a:lnTo>
                        <a:pt x="160" y="15"/>
                      </a:lnTo>
                      <a:lnTo>
                        <a:pt x="142" y="2"/>
                      </a:lnTo>
                      <a:lnTo>
                        <a:pt x="115" y="0"/>
                      </a:lnTo>
                      <a:lnTo>
                        <a:pt x="88" y="6"/>
                      </a:lnTo>
                      <a:lnTo>
                        <a:pt x="74" y="29"/>
                      </a:lnTo>
                      <a:lnTo>
                        <a:pt x="65" y="48"/>
                      </a:lnTo>
                      <a:lnTo>
                        <a:pt x="63" y="60"/>
                      </a:lnTo>
                      <a:lnTo>
                        <a:pt x="74" y="77"/>
                      </a:lnTo>
                      <a:lnTo>
                        <a:pt x="83" y="93"/>
                      </a:lnTo>
                      <a:lnTo>
                        <a:pt x="97" y="121"/>
                      </a:lnTo>
                      <a:lnTo>
                        <a:pt x="110" y="143"/>
                      </a:lnTo>
                      <a:lnTo>
                        <a:pt x="124" y="165"/>
                      </a:lnTo>
                      <a:lnTo>
                        <a:pt x="126" y="194"/>
                      </a:lnTo>
                      <a:lnTo>
                        <a:pt x="128" y="216"/>
                      </a:lnTo>
                      <a:lnTo>
                        <a:pt x="124" y="250"/>
                      </a:lnTo>
                      <a:lnTo>
                        <a:pt x="115" y="263"/>
                      </a:lnTo>
                      <a:lnTo>
                        <a:pt x="108" y="272"/>
                      </a:lnTo>
                      <a:lnTo>
                        <a:pt x="95" y="263"/>
                      </a:lnTo>
                      <a:lnTo>
                        <a:pt x="97" y="241"/>
                      </a:lnTo>
                      <a:lnTo>
                        <a:pt x="97" y="216"/>
                      </a:lnTo>
                      <a:lnTo>
                        <a:pt x="92" y="208"/>
                      </a:lnTo>
                      <a:lnTo>
                        <a:pt x="83" y="210"/>
                      </a:lnTo>
                      <a:lnTo>
                        <a:pt x="77" y="227"/>
                      </a:lnTo>
                      <a:lnTo>
                        <a:pt x="72" y="252"/>
                      </a:lnTo>
                      <a:lnTo>
                        <a:pt x="68" y="267"/>
                      </a:lnTo>
                      <a:lnTo>
                        <a:pt x="54" y="272"/>
                      </a:lnTo>
                      <a:lnTo>
                        <a:pt x="31" y="274"/>
                      </a:lnTo>
                      <a:lnTo>
                        <a:pt x="0" y="283"/>
                      </a:lnTo>
                      <a:lnTo>
                        <a:pt x="4" y="294"/>
                      </a:lnTo>
                      <a:lnTo>
                        <a:pt x="7" y="302"/>
                      </a:lnTo>
                      <a:lnTo>
                        <a:pt x="32" y="307"/>
                      </a:lnTo>
                      <a:lnTo>
                        <a:pt x="59" y="314"/>
                      </a:lnTo>
                      <a:lnTo>
                        <a:pt x="77" y="327"/>
                      </a:lnTo>
                      <a:lnTo>
                        <a:pt x="81" y="340"/>
                      </a:lnTo>
                      <a:lnTo>
                        <a:pt x="85" y="346"/>
                      </a:lnTo>
                      <a:lnTo>
                        <a:pt x="103" y="353"/>
                      </a:lnTo>
                      <a:lnTo>
                        <a:pt x="110" y="342"/>
                      </a:lnTo>
                      <a:lnTo>
                        <a:pt x="130" y="318"/>
                      </a:lnTo>
                      <a:lnTo>
                        <a:pt x="106" y="351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533" name="Freeform 543"/>
                <p:cNvSpPr>
                  <a:spLocks/>
                </p:cNvSpPr>
                <p:nvPr/>
              </p:nvSpPr>
              <p:spPr bwMode="auto">
                <a:xfrm>
                  <a:off x="3038" y="1489"/>
                  <a:ext cx="183" cy="353"/>
                </a:xfrm>
                <a:custGeom>
                  <a:avLst/>
                  <a:gdLst>
                    <a:gd name="T0" fmla="*/ 106 w 183"/>
                    <a:gd name="T1" fmla="*/ 351 h 353"/>
                    <a:gd name="T2" fmla="*/ 130 w 183"/>
                    <a:gd name="T3" fmla="*/ 318 h 353"/>
                    <a:gd name="T4" fmla="*/ 148 w 183"/>
                    <a:gd name="T5" fmla="*/ 278 h 353"/>
                    <a:gd name="T6" fmla="*/ 158 w 183"/>
                    <a:gd name="T7" fmla="*/ 234 h 353"/>
                    <a:gd name="T8" fmla="*/ 164 w 183"/>
                    <a:gd name="T9" fmla="*/ 185 h 353"/>
                    <a:gd name="T10" fmla="*/ 162 w 183"/>
                    <a:gd name="T11" fmla="*/ 148 h 353"/>
                    <a:gd name="T12" fmla="*/ 153 w 183"/>
                    <a:gd name="T13" fmla="*/ 121 h 353"/>
                    <a:gd name="T14" fmla="*/ 139 w 183"/>
                    <a:gd name="T15" fmla="*/ 97 h 353"/>
                    <a:gd name="T16" fmla="*/ 140 w 183"/>
                    <a:gd name="T17" fmla="*/ 80 h 353"/>
                    <a:gd name="T18" fmla="*/ 151 w 183"/>
                    <a:gd name="T19" fmla="*/ 69 h 353"/>
                    <a:gd name="T20" fmla="*/ 169 w 183"/>
                    <a:gd name="T21" fmla="*/ 60 h 353"/>
                    <a:gd name="T22" fmla="*/ 180 w 183"/>
                    <a:gd name="T23" fmla="*/ 53 h 353"/>
                    <a:gd name="T24" fmla="*/ 183 w 183"/>
                    <a:gd name="T25" fmla="*/ 35 h 353"/>
                    <a:gd name="T26" fmla="*/ 160 w 183"/>
                    <a:gd name="T27" fmla="*/ 15 h 353"/>
                    <a:gd name="T28" fmla="*/ 142 w 183"/>
                    <a:gd name="T29" fmla="*/ 2 h 353"/>
                    <a:gd name="T30" fmla="*/ 115 w 183"/>
                    <a:gd name="T31" fmla="*/ 0 h 353"/>
                    <a:gd name="T32" fmla="*/ 88 w 183"/>
                    <a:gd name="T33" fmla="*/ 6 h 353"/>
                    <a:gd name="T34" fmla="*/ 74 w 183"/>
                    <a:gd name="T35" fmla="*/ 29 h 353"/>
                    <a:gd name="T36" fmla="*/ 65 w 183"/>
                    <a:gd name="T37" fmla="*/ 48 h 353"/>
                    <a:gd name="T38" fmla="*/ 63 w 183"/>
                    <a:gd name="T39" fmla="*/ 60 h 353"/>
                    <a:gd name="T40" fmla="*/ 74 w 183"/>
                    <a:gd name="T41" fmla="*/ 77 h 353"/>
                    <a:gd name="T42" fmla="*/ 83 w 183"/>
                    <a:gd name="T43" fmla="*/ 93 h 353"/>
                    <a:gd name="T44" fmla="*/ 97 w 183"/>
                    <a:gd name="T45" fmla="*/ 121 h 353"/>
                    <a:gd name="T46" fmla="*/ 110 w 183"/>
                    <a:gd name="T47" fmla="*/ 143 h 353"/>
                    <a:gd name="T48" fmla="*/ 124 w 183"/>
                    <a:gd name="T49" fmla="*/ 165 h 353"/>
                    <a:gd name="T50" fmla="*/ 126 w 183"/>
                    <a:gd name="T51" fmla="*/ 194 h 353"/>
                    <a:gd name="T52" fmla="*/ 128 w 183"/>
                    <a:gd name="T53" fmla="*/ 216 h 353"/>
                    <a:gd name="T54" fmla="*/ 124 w 183"/>
                    <a:gd name="T55" fmla="*/ 250 h 353"/>
                    <a:gd name="T56" fmla="*/ 115 w 183"/>
                    <a:gd name="T57" fmla="*/ 263 h 353"/>
                    <a:gd name="T58" fmla="*/ 108 w 183"/>
                    <a:gd name="T59" fmla="*/ 272 h 353"/>
                    <a:gd name="T60" fmla="*/ 95 w 183"/>
                    <a:gd name="T61" fmla="*/ 263 h 353"/>
                    <a:gd name="T62" fmla="*/ 97 w 183"/>
                    <a:gd name="T63" fmla="*/ 241 h 353"/>
                    <a:gd name="T64" fmla="*/ 97 w 183"/>
                    <a:gd name="T65" fmla="*/ 216 h 353"/>
                    <a:gd name="T66" fmla="*/ 92 w 183"/>
                    <a:gd name="T67" fmla="*/ 208 h 353"/>
                    <a:gd name="T68" fmla="*/ 83 w 183"/>
                    <a:gd name="T69" fmla="*/ 210 h 353"/>
                    <a:gd name="T70" fmla="*/ 77 w 183"/>
                    <a:gd name="T71" fmla="*/ 227 h 353"/>
                    <a:gd name="T72" fmla="*/ 72 w 183"/>
                    <a:gd name="T73" fmla="*/ 252 h 353"/>
                    <a:gd name="T74" fmla="*/ 68 w 183"/>
                    <a:gd name="T75" fmla="*/ 267 h 353"/>
                    <a:gd name="T76" fmla="*/ 54 w 183"/>
                    <a:gd name="T77" fmla="*/ 272 h 353"/>
                    <a:gd name="T78" fmla="*/ 31 w 183"/>
                    <a:gd name="T79" fmla="*/ 274 h 353"/>
                    <a:gd name="T80" fmla="*/ 0 w 183"/>
                    <a:gd name="T81" fmla="*/ 283 h 353"/>
                    <a:gd name="T82" fmla="*/ 4 w 183"/>
                    <a:gd name="T83" fmla="*/ 294 h 353"/>
                    <a:gd name="T84" fmla="*/ 7 w 183"/>
                    <a:gd name="T85" fmla="*/ 302 h 353"/>
                    <a:gd name="T86" fmla="*/ 32 w 183"/>
                    <a:gd name="T87" fmla="*/ 307 h 353"/>
                    <a:gd name="T88" fmla="*/ 59 w 183"/>
                    <a:gd name="T89" fmla="*/ 314 h 353"/>
                    <a:gd name="T90" fmla="*/ 77 w 183"/>
                    <a:gd name="T91" fmla="*/ 327 h 353"/>
                    <a:gd name="T92" fmla="*/ 81 w 183"/>
                    <a:gd name="T93" fmla="*/ 340 h 353"/>
                    <a:gd name="T94" fmla="*/ 85 w 183"/>
                    <a:gd name="T95" fmla="*/ 346 h 353"/>
                    <a:gd name="T96" fmla="*/ 103 w 183"/>
                    <a:gd name="T97" fmla="*/ 353 h 353"/>
                    <a:gd name="T98" fmla="*/ 110 w 183"/>
                    <a:gd name="T99" fmla="*/ 342 h 353"/>
                    <a:gd name="T100" fmla="*/ 130 w 183"/>
                    <a:gd name="T101" fmla="*/ 318 h 353"/>
                    <a:gd name="T102" fmla="*/ 106 w 183"/>
                    <a:gd name="T103" fmla="*/ 351 h 353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183" h="353">
                      <a:moveTo>
                        <a:pt x="106" y="351"/>
                      </a:moveTo>
                      <a:lnTo>
                        <a:pt x="130" y="318"/>
                      </a:lnTo>
                      <a:lnTo>
                        <a:pt x="148" y="278"/>
                      </a:lnTo>
                      <a:lnTo>
                        <a:pt x="158" y="234"/>
                      </a:lnTo>
                      <a:lnTo>
                        <a:pt x="164" y="185"/>
                      </a:lnTo>
                      <a:lnTo>
                        <a:pt x="162" y="148"/>
                      </a:lnTo>
                      <a:lnTo>
                        <a:pt x="153" y="121"/>
                      </a:lnTo>
                      <a:lnTo>
                        <a:pt x="139" y="97"/>
                      </a:lnTo>
                      <a:lnTo>
                        <a:pt x="140" y="80"/>
                      </a:lnTo>
                      <a:lnTo>
                        <a:pt x="151" y="69"/>
                      </a:lnTo>
                      <a:lnTo>
                        <a:pt x="169" y="60"/>
                      </a:lnTo>
                      <a:lnTo>
                        <a:pt x="180" y="53"/>
                      </a:lnTo>
                      <a:lnTo>
                        <a:pt x="183" y="35"/>
                      </a:lnTo>
                      <a:lnTo>
                        <a:pt x="160" y="15"/>
                      </a:lnTo>
                      <a:lnTo>
                        <a:pt x="142" y="2"/>
                      </a:lnTo>
                      <a:lnTo>
                        <a:pt x="115" y="0"/>
                      </a:lnTo>
                      <a:lnTo>
                        <a:pt x="88" y="6"/>
                      </a:lnTo>
                      <a:lnTo>
                        <a:pt x="74" y="29"/>
                      </a:lnTo>
                      <a:lnTo>
                        <a:pt x="65" y="48"/>
                      </a:lnTo>
                      <a:lnTo>
                        <a:pt x="63" y="60"/>
                      </a:lnTo>
                      <a:lnTo>
                        <a:pt x="74" y="77"/>
                      </a:lnTo>
                      <a:lnTo>
                        <a:pt x="83" y="93"/>
                      </a:lnTo>
                      <a:lnTo>
                        <a:pt x="97" y="121"/>
                      </a:lnTo>
                      <a:lnTo>
                        <a:pt x="110" y="143"/>
                      </a:lnTo>
                      <a:lnTo>
                        <a:pt x="124" y="165"/>
                      </a:lnTo>
                      <a:lnTo>
                        <a:pt x="126" y="194"/>
                      </a:lnTo>
                      <a:lnTo>
                        <a:pt x="128" y="216"/>
                      </a:lnTo>
                      <a:lnTo>
                        <a:pt x="124" y="250"/>
                      </a:lnTo>
                      <a:lnTo>
                        <a:pt x="115" y="263"/>
                      </a:lnTo>
                      <a:lnTo>
                        <a:pt x="108" y="272"/>
                      </a:lnTo>
                      <a:lnTo>
                        <a:pt x="95" y="263"/>
                      </a:lnTo>
                      <a:lnTo>
                        <a:pt x="97" y="241"/>
                      </a:lnTo>
                      <a:lnTo>
                        <a:pt x="97" y="216"/>
                      </a:lnTo>
                      <a:lnTo>
                        <a:pt x="92" y="208"/>
                      </a:lnTo>
                      <a:lnTo>
                        <a:pt x="83" y="210"/>
                      </a:lnTo>
                      <a:lnTo>
                        <a:pt x="77" y="227"/>
                      </a:lnTo>
                      <a:lnTo>
                        <a:pt x="72" y="252"/>
                      </a:lnTo>
                      <a:lnTo>
                        <a:pt x="68" y="267"/>
                      </a:lnTo>
                      <a:lnTo>
                        <a:pt x="54" y="272"/>
                      </a:lnTo>
                      <a:lnTo>
                        <a:pt x="31" y="274"/>
                      </a:lnTo>
                      <a:lnTo>
                        <a:pt x="0" y="283"/>
                      </a:lnTo>
                      <a:lnTo>
                        <a:pt x="4" y="294"/>
                      </a:lnTo>
                      <a:lnTo>
                        <a:pt x="7" y="302"/>
                      </a:lnTo>
                      <a:lnTo>
                        <a:pt x="32" y="307"/>
                      </a:lnTo>
                      <a:lnTo>
                        <a:pt x="59" y="314"/>
                      </a:lnTo>
                      <a:lnTo>
                        <a:pt x="77" y="327"/>
                      </a:lnTo>
                      <a:lnTo>
                        <a:pt x="81" y="340"/>
                      </a:lnTo>
                      <a:lnTo>
                        <a:pt x="85" y="346"/>
                      </a:lnTo>
                      <a:lnTo>
                        <a:pt x="103" y="353"/>
                      </a:lnTo>
                      <a:lnTo>
                        <a:pt x="110" y="342"/>
                      </a:lnTo>
                      <a:lnTo>
                        <a:pt x="130" y="318"/>
                      </a:lnTo>
                      <a:lnTo>
                        <a:pt x="106" y="35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534" name="Freeform 544"/>
                <p:cNvSpPr>
                  <a:spLocks/>
                </p:cNvSpPr>
                <p:nvPr/>
              </p:nvSpPr>
              <p:spPr bwMode="auto">
                <a:xfrm>
                  <a:off x="3279" y="1831"/>
                  <a:ext cx="257" cy="73"/>
                </a:xfrm>
                <a:custGeom>
                  <a:avLst/>
                  <a:gdLst>
                    <a:gd name="T0" fmla="*/ 237 w 257"/>
                    <a:gd name="T1" fmla="*/ 62 h 73"/>
                    <a:gd name="T2" fmla="*/ 167 w 257"/>
                    <a:gd name="T3" fmla="*/ 69 h 73"/>
                    <a:gd name="T4" fmla="*/ 138 w 257"/>
                    <a:gd name="T5" fmla="*/ 58 h 73"/>
                    <a:gd name="T6" fmla="*/ 115 w 257"/>
                    <a:gd name="T7" fmla="*/ 44 h 73"/>
                    <a:gd name="T8" fmla="*/ 79 w 257"/>
                    <a:gd name="T9" fmla="*/ 38 h 73"/>
                    <a:gd name="T10" fmla="*/ 34 w 257"/>
                    <a:gd name="T11" fmla="*/ 35 h 73"/>
                    <a:gd name="T12" fmla="*/ 7 w 257"/>
                    <a:gd name="T13" fmla="*/ 31 h 73"/>
                    <a:gd name="T14" fmla="*/ 0 w 257"/>
                    <a:gd name="T15" fmla="*/ 13 h 73"/>
                    <a:gd name="T16" fmla="*/ 5 w 257"/>
                    <a:gd name="T17" fmla="*/ 5 h 73"/>
                    <a:gd name="T18" fmla="*/ 32 w 257"/>
                    <a:gd name="T19" fmla="*/ 2 h 73"/>
                    <a:gd name="T20" fmla="*/ 72 w 257"/>
                    <a:gd name="T21" fmla="*/ 11 h 73"/>
                    <a:gd name="T22" fmla="*/ 108 w 257"/>
                    <a:gd name="T23" fmla="*/ 15 h 73"/>
                    <a:gd name="T24" fmla="*/ 129 w 257"/>
                    <a:gd name="T25" fmla="*/ 13 h 73"/>
                    <a:gd name="T26" fmla="*/ 155 w 257"/>
                    <a:gd name="T27" fmla="*/ 7 h 73"/>
                    <a:gd name="T28" fmla="*/ 180 w 257"/>
                    <a:gd name="T29" fmla="*/ 2 h 73"/>
                    <a:gd name="T30" fmla="*/ 205 w 257"/>
                    <a:gd name="T31" fmla="*/ 0 h 73"/>
                    <a:gd name="T32" fmla="*/ 214 w 257"/>
                    <a:gd name="T33" fmla="*/ 25 h 73"/>
                    <a:gd name="T34" fmla="*/ 257 w 257"/>
                    <a:gd name="T35" fmla="*/ 73 h 73"/>
                    <a:gd name="T36" fmla="*/ 237 w 257"/>
                    <a:gd name="T37" fmla="*/ 62 h 7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57" h="73">
                      <a:moveTo>
                        <a:pt x="237" y="62"/>
                      </a:moveTo>
                      <a:lnTo>
                        <a:pt x="167" y="69"/>
                      </a:lnTo>
                      <a:lnTo>
                        <a:pt x="138" y="58"/>
                      </a:lnTo>
                      <a:lnTo>
                        <a:pt x="115" y="44"/>
                      </a:lnTo>
                      <a:lnTo>
                        <a:pt x="79" y="38"/>
                      </a:lnTo>
                      <a:lnTo>
                        <a:pt x="34" y="35"/>
                      </a:lnTo>
                      <a:lnTo>
                        <a:pt x="7" y="31"/>
                      </a:lnTo>
                      <a:lnTo>
                        <a:pt x="0" y="13"/>
                      </a:lnTo>
                      <a:lnTo>
                        <a:pt x="5" y="5"/>
                      </a:lnTo>
                      <a:lnTo>
                        <a:pt x="32" y="2"/>
                      </a:lnTo>
                      <a:lnTo>
                        <a:pt x="72" y="11"/>
                      </a:lnTo>
                      <a:lnTo>
                        <a:pt x="108" y="15"/>
                      </a:lnTo>
                      <a:lnTo>
                        <a:pt x="129" y="13"/>
                      </a:lnTo>
                      <a:lnTo>
                        <a:pt x="155" y="7"/>
                      </a:lnTo>
                      <a:lnTo>
                        <a:pt x="180" y="2"/>
                      </a:lnTo>
                      <a:lnTo>
                        <a:pt x="205" y="0"/>
                      </a:lnTo>
                      <a:lnTo>
                        <a:pt x="214" y="25"/>
                      </a:lnTo>
                      <a:lnTo>
                        <a:pt x="257" y="73"/>
                      </a:lnTo>
                      <a:lnTo>
                        <a:pt x="237" y="62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535" name="Freeform 545"/>
                <p:cNvSpPr>
                  <a:spLocks/>
                </p:cNvSpPr>
                <p:nvPr/>
              </p:nvSpPr>
              <p:spPr bwMode="auto">
                <a:xfrm>
                  <a:off x="3279" y="1831"/>
                  <a:ext cx="257" cy="73"/>
                </a:xfrm>
                <a:custGeom>
                  <a:avLst/>
                  <a:gdLst>
                    <a:gd name="T0" fmla="*/ 237 w 257"/>
                    <a:gd name="T1" fmla="*/ 62 h 73"/>
                    <a:gd name="T2" fmla="*/ 167 w 257"/>
                    <a:gd name="T3" fmla="*/ 69 h 73"/>
                    <a:gd name="T4" fmla="*/ 138 w 257"/>
                    <a:gd name="T5" fmla="*/ 58 h 73"/>
                    <a:gd name="T6" fmla="*/ 115 w 257"/>
                    <a:gd name="T7" fmla="*/ 44 h 73"/>
                    <a:gd name="T8" fmla="*/ 79 w 257"/>
                    <a:gd name="T9" fmla="*/ 38 h 73"/>
                    <a:gd name="T10" fmla="*/ 34 w 257"/>
                    <a:gd name="T11" fmla="*/ 35 h 73"/>
                    <a:gd name="T12" fmla="*/ 7 w 257"/>
                    <a:gd name="T13" fmla="*/ 31 h 73"/>
                    <a:gd name="T14" fmla="*/ 0 w 257"/>
                    <a:gd name="T15" fmla="*/ 13 h 73"/>
                    <a:gd name="T16" fmla="*/ 5 w 257"/>
                    <a:gd name="T17" fmla="*/ 5 h 73"/>
                    <a:gd name="T18" fmla="*/ 32 w 257"/>
                    <a:gd name="T19" fmla="*/ 2 h 73"/>
                    <a:gd name="T20" fmla="*/ 72 w 257"/>
                    <a:gd name="T21" fmla="*/ 11 h 73"/>
                    <a:gd name="T22" fmla="*/ 108 w 257"/>
                    <a:gd name="T23" fmla="*/ 15 h 73"/>
                    <a:gd name="T24" fmla="*/ 129 w 257"/>
                    <a:gd name="T25" fmla="*/ 13 h 73"/>
                    <a:gd name="T26" fmla="*/ 155 w 257"/>
                    <a:gd name="T27" fmla="*/ 7 h 73"/>
                    <a:gd name="T28" fmla="*/ 180 w 257"/>
                    <a:gd name="T29" fmla="*/ 2 h 73"/>
                    <a:gd name="T30" fmla="*/ 205 w 257"/>
                    <a:gd name="T31" fmla="*/ 0 h 73"/>
                    <a:gd name="T32" fmla="*/ 214 w 257"/>
                    <a:gd name="T33" fmla="*/ 25 h 73"/>
                    <a:gd name="T34" fmla="*/ 257 w 257"/>
                    <a:gd name="T35" fmla="*/ 73 h 73"/>
                    <a:gd name="T36" fmla="*/ 237 w 257"/>
                    <a:gd name="T37" fmla="*/ 62 h 7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57" h="73">
                      <a:moveTo>
                        <a:pt x="237" y="62"/>
                      </a:moveTo>
                      <a:lnTo>
                        <a:pt x="167" y="69"/>
                      </a:lnTo>
                      <a:lnTo>
                        <a:pt x="138" y="58"/>
                      </a:lnTo>
                      <a:lnTo>
                        <a:pt x="115" y="44"/>
                      </a:lnTo>
                      <a:lnTo>
                        <a:pt x="79" y="38"/>
                      </a:lnTo>
                      <a:lnTo>
                        <a:pt x="34" y="35"/>
                      </a:lnTo>
                      <a:lnTo>
                        <a:pt x="7" y="31"/>
                      </a:lnTo>
                      <a:lnTo>
                        <a:pt x="0" y="13"/>
                      </a:lnTo>
                      <a:lnTo>
                        <a:pt x="5" y="5"/>
                      </a:lnTo>
                      <a:lnTo>
                        <a:pt x="32" y="2"/>
                      </a:lnTo>
                      <a:lnTo>
                        <a:pt x="72" y="11"/>
                      </a:lnTo>
                      <a:lnTo>
                        <a:pt x="108" y="15"/>
                      </a:lnTo>
                      <a:lnTo>
                        <a:pt x="129" y="13"/>
                      </a:lnTo>
                      <a:lnTo>
                        <a:pt x="155" y="7"/>
                      </a:lnTo>
                      <a:lnTo>
                        <a:pt x="180" y="2"/>
                      </a:lnTo>
                      <a:lnTo>
                        <a:pt x="205" y="0"/>
                      </a:lnTo>
                      <a:lnTo>
                        <a:pt x="214" y="25"/>
                      </a:lnTo>
                      <a:lnTo>
                        <a:pt x="257" y="73"/>
                      </a:lnTo>
                      <a:lnTo>
                        <a:pt x="237" y="6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536" name="Freeform 546"/>
                <p:cNvSpPr>
                  <a:spLocks/>
                </p:cNvSpPr>
                <p:nvPr/>
              </p:nvSpPr>
              <p:spPr bwMode="auto">
                <a:xfrm>
                  <a:off x="1606" y="1626"/>
                  <a:ext cx="296" cy="351"/>
                </a:xfrm>
                <a:custGeom>
                  <a:avLst/>
                  <a:gdLst>
                    <a:gd name="T0" fmla="*/ 172 w 296"/>
                    <a:gd name="T1" fmla="*/ 0 h 351"/>
                    <a:gd name="T2" fmla="*/ 156 w 296"/>
                    <a:gd name="T3" fmla="*/ 17 h 351"/>
                    <a:gd name="T4" fmla="*/ 140 w 296"/>
                    <a:gd name="T5" fmla="*/ 33 h 351"/>
                    <a:gd name="T6" fmla="*/ 124 w 296"/>
                    <a:gd name="T7" fmla="*/ 48 h 351"/>
                    <a:gd name="T8" fmla="*/ 109 w 296"/>
                    <a:gd name="T9" fmla="*/ 66 h 351"/>
                    <a:gd name="T10" fmla="*/ 93 w 296"/>
                    <a:gd name="T11" fmla="*/ 86 h 351"/>
                    <a:gd name="T12" fmla="*/ 75 w 296"/>
                    <a:gd name="T13" fmla="*/ 110 h 351"/>
                    <a:gd name="T14" fmla="*/ 57 w 296"/>
                    <a:gd name="T15" fmla="*/ 132 h 351"/>
                    <a:gd name="T16" fmla="*/ 39 w 296"/>
                    <a:gd name="T17" fmla="*/ 159 h 351"/>
                    <a:gd name="T18" fmla="*/ 25 w 296"/>
                    <a:gd name="T19" fmla="*/ 187 h 351"/>
                    <a:gd name="T20" fmla="*/ 14 w 296"/>
                    <a:gd name="T21" fmla="*/ 214 h 351"/>
                    <a:gd name="T22" fmla="*/ 3 w 296"/>
                    <a:gd name="T23" fmla="*/ 249 h 351"/>
                    <a:gd name="T24" fmla="*/ 0 w 296"/>
                    <a:gd name="T25" fmla="*/ 278 h 351"/>
                    <a:gd name="T26" fmla="*/ 3 w 296"/>
                    <a:gd name="T27" fmla="*/ 293 h 351"/>
                    <a:gd name="T28" fmla="*/ 16 w 296"/>
                    <a:gd name="T29" fmla="*/ 298 h 351"/>
                    <a:gd name="T30" fmla="*/ 34 w 296"/>
                    <a:gd name="T31" fmla="*/ 287 h 351"/>
                    <a:gd name="T32" fmla="*/ 57 w 296"/>
                    <a:gd name="T33" fmla="*/ 278 h 351"/>
                    <a:gd name="T34" fmla="*/ 75 w 296"/>
                    <a:gd name="T35" fmla="*/ 276 h 351"/>
                    <a:gd name="T36" fmla="*/ 91 w 296"/>
                    <a:gd name="T37" fmla="*/ 278 h 351"/>
                    <a:gd name="T38" fmla="*/ 79 w 296"/>
                    <a:gd name="T39" fmla="*/ 294 h 351"/>
                    <a:gd name="T40" fmla="*/ 68 w 296"/>
                    <a:gd name="T41" fmla="*/ 302 h 351"/>
                    <a:gd name="T42" fmla="*/ 47 w 296"/>
                    <a:gd name="T43" fmla="*/ 318 h 351"/>
                    <a:gd name="T44" fmla="*/ 36 w 296"/>
                    <a:gd name="T45" fmla="*/ 333 h 351"/>
                    <a:gd name="T46" fmla="*/ 39 w 296"/>
                    <a:gd name="T47" fmla="*/ 351 h 351"/>
                    <a:gd name="T48" fmla="*/ 57 w 296"/>
                    <a:gd name="T49" fmla="*/ 351 h 351"/>
                    <a:gd name="T50" fmla="*/ 108 w 296"/>
                    <a:gd name="T51" fmla="*/ 316 h 351"/>
                    <a:gd name="T52" fmla="*/ 126 w 296"/>
                    <a:gd name="T53" fmla="*/ 302 h 351"/>
                    <a:gd name="T54" fmla="*/ 149 w 296"/>
                    <a:gd name="T55" fmla="*/ 296 h 351"/>
                    <a:gd name="T56" fmla="*/ 172 w 296"/>
                    <a:gd name="T57" fmla="*/ 294 h 351"/>
                    <a:gd name="T58" fmla="*/ 244 w 296"/>
                    <a:gd name="T59" fmla="*/ 276 h 351"/>
                    <a:gd name="T60" fmla="*/ 269 w 296"/>
                    <a:gd name="T61" fmla="*/ 265 h 351"/>
                    <a:gd name="T62" fmla="*/ 286 w 296"/>
                    <a:gd name="T63" fmla="*/ 258 h 351"/>
                    <a:gd name="T64" fmla="*/ 296 w 296"/>
                    <a:gd name="T65" fmla="*/ 240 h 351"/>
                    <a:gd name="T66" fmla="*/ 293 w 296"/>
                    <a:gd name="T67" fmla="*/ 236 h 351"/>
                    <a:gd name="T68" fmla="*/ 266 w 296"/>
                    <a:gd name="T69" fmla="*/ 243 h 351"/>
                    <a:gd name="T70" fmla="*/ 228 w 296"/>
                    <a:gd name="T71" fmla="*/ 251 h 351"/>
                    <a:gd name="T72" fmla="*/ 190 w 296"/>
                    <a:gd name="T73" fmla="*/ 249 h 351"/>
                    <a:gd name="T74" fmla="*/ 171 w 296"/>
                    <a:gd name="T75" fmla="*/ 240 h 351"/>
                    <a:gd name="T76" fmla="*/ 147 w 296"/>
                    <a:gd name="T77" fmla="*/ 240 h 351"/>
                    <a:gd name="T78" fmla="*/ 117 w 296"/>
                    <a:gd name="T79" fmla="*/ 234 h 351"/>
                    <a:gd name="T80" fmla="*/ 102 w 296"/>
                    <a:gd name="T81" fmla="*/ 221 h 351"/>
                    <a:gd name="T82" fmla="*/ 100 w 296"/>
                    <a:gd name="T83" fmla="*/ 205 h 351"/>
                    <a:gd name="T84" fmla="*/ 113 w 296"/>
                    <a:gd name="T85" fmla="*/ 177 h 351"/>
                    <a:gd name="T86" fmla="*/ 129 w 296"/>
                    <a:gd name="T87" fmla="*/ 152 h 351"/>
                    <a:gd name="T88" fmla="*/ 147 w 296"/>
                    <a:gd name="T89" fmla="*/ 121 h 351"/>
                    <a:gd name="T90" fmla="*/ 160 w 296"/>
                    <a:gd name="T91" fmla="*/ 104 h 351"/>
                    <a:gd name="T92" fmla="*/ 176 w 296"/>
                    <a:gd name="T93" fmla="*/ 84 h 351"/>
                    <a:gd name="T94" fmla="*/ 192 w 296"/>
                    <a:gd name="T95" fmla="*/ 64 h 351"/>
                    <a:gd name="T96" fmla="*/ 215 w 296"/>
                    <a:gd name="T97" fmla="*/ 48 h 351"/>
                    <a:gd name="T98" fmla="*/ 235 w 296"/>
                    <a:gd name="T99" fmla="*/ 42 h 351"/>
                    <a:gd name="T100" fmla="*/ 251 w 296"/>
                    <a:gd name="T101" fmla="*/ 33 h 351"/>
                    <a:gd name="T102" fmla="*/ 266 w 296"/>
                    <a:gd name="T103" fmla="*/ 20 h 351"/>
                    <a:gd name="T104" fmla="*/ 268 w 296"/>
                    <a:gd name="T105" fmla="*/ 20 h 351"/>
                    <a:gd name="T106" fmla="*/ 248 w 296"/>
                    <a:gd name="T107" fmla="*/ 18 h 351"/>
                    <a:gd name="T108" fmla="*/ 226 w 296"/>
                    <a:gd name="T109" fmla="*/ 15 h 351"/>
                    <a:gd name="T110" fmla="*/ 203 w 296"/>
                    <a:gd name="T111" fmla="*/ 20 h 351"/>
                    <a:gd name="T112" fmla="*/ 194 w 296"/>
                    <a:gd name="T113" fmla="*/ 13 h 351"/>
                    <a:gd name="T114" fmla="*/ 185 w 296"/>
                    <a:gd name="T115" fmla="*/ 4 h 351"/>
                    <a:gd name="T116" fmla="*/ 169 w 296"/>
                    <a:gd name="T117" fmla="*/ 2 h 351"/>
                    <a:gd name="T118" fmla="*/ 165 w 296"/>
                    <a:gd name="T119" fmla="*/ 4 h 351"/>
                    <a:gd name="T120" fmla="*/ 172 w 296"/>
                    <a:gd name="T121" fmla="*/ 0 h 351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96" h="351">
                      <a:moveTo>
                        <a:pt x="172" y="0"/>
                      </a:moveTo>
                      <a:lnTo>
                        <a:pt x="156" y="17"/>
                      </a:lnTo>
                      <a:lnTo>
                        <a:pt x="140" y="33"/>
                      </a:lnTo>
                      <a:lnTo>
                        <a:pt x="124" y="48"/>
                      </a:lnTo>
                      <a:lnTo>
                        <a:pt x="109" y="66"/>
                      </a:lnTo>
                      <a:lnTo>
                        <a:pt x="93" y="86"/>
                      </a:lnTo>
                      <a:lnTo>
                        <a:pt x="75" y="110"/>
                      </a:lnTo>
                      <a:lnTo>
                        <a:pt x="57" y="132"/>
                      </a:lnTo>
                      <a:lnTo>
                        <a:pt x="39" y="159"/>
                      </a:lnTo>
                      <a:lnTo>
                        <a:pt x="25" y="187"/>
                      </a:lnTo>
                      <a:lnTo>
                        <a:pt x="14" y="214"/>
                      </a:lnTo>
                      <a:lnTo>
                        <a:pt x="3" y="249"/>
                      </a:lnTo>
                      <a:lnTo>
                        <a:pt x="0" y="278"/>
                      </a:lnTo>
                      <a:lnTo>
                        <a:pt x="3" y="293"/>
                      </a:lnTo>
                      <a:lnTo>
                        <a:pt x="16" y="298"/>
                      </a:lnTo>
                      <a:lnTo>
                        <a:pt x="34" y="287"/>
                      </a:lnTo>
                      <a:lnTo>
                        <a:pt x="57" y="278"/>
                      </a:lnTo>
                      <a:lnTo>
                        <a:pt x="75" y="276"/>
                      </a:lnTo>
                      <a:lnTo>
                        <a:pt x="91" y="278"/>
                      </a:lnTo>
                      <a:lnTo>
                        <a:pt x="79" y="294"/>
                      </a:lnTo>
                      <a:lnTo>
                        <a:pt x="68" y="302"/>
                      </a:lnTo>
                      <a:lnTo>
                        <a:pt x="47" y="318"/>
                      </a:lnTo>
                      <a:lnTo>
                        <a:pt x="36" y="333"/>
                      </a:lnTo>
                      <a:lnTo>
                        <a:pt x="39" y="351"/>
                      </a:lnTo>
                      <a:lnTo>
                        <a:pt x="57" y="351"/>
                      </a:lnTo>
                      <a:lnTo>
                        <a:pt x="108" y="316"/>
                      </a:lnTo>
                      <a:lnTo>
                        <a:pt x="126" y="302"/>
                      </a:lnTo>
                      <a:lnTo>
                        <a:pt x="149" y="296"/>
                      </a:lnTo>
                      <a:lnTo>
                        <a:pt x="172" y="294"/>
                      </a:lnTo>
                      <a:lnTo>
                        <a:pt x="244" y="276"/>
                      </a:lnTo>
                      <a:lnTo>
                        <a:pt x="269" y="265"/>
                      </a:lnTo>
                      <a:lnTo>
                        <a:pt x="286" y="258"/>
                      </a:lnTo>
                      <a:lnTo>
                        <a:pt x="296" y="240"/>
                      </a:lnTo>
                      <a:lnTo>
                        <a:pt x="293" y="236"/>
                      </a:lnTo>
                      <a:lnTo>
                        <a:pt x="266" y="243"/>
                      </a:lnTo>
                      <a:lnTo>
                        <a:pt x="228" y="251"/>
                      </a:lnTo>
                      <a:lnTo>
                        <a:pt x="190" y="249"/>
                      </a:lnTo>
                      <a:lnTo>
                        <a:pt x="171" y="240"/>
                      </a:lnTo>
                      <a:lnTo>
                        <a:pt x="147" y="240"/>
                      </a:lnTo>
                      <a:lnTo>
                        <a:pt x="117" y="234"/>
                      </a:lnTo>
                      <a:lnTo>
                        <a:pt x="102" y="221"/>
                      </a:lnTo>
                      <a:lnTo>
                        <a:pt x="100" y="205"/>
                      </a:lnTo>
                      <a:lnTo>
                        <a:pt x="113" y="177"/>
                      </a:lnTo>
                      <a:lnTo>
                        <a:pt x="129" y="152"/>
                      </a:lnTo>
                      <a:lnTo>
                        <a:pt x="147" y="121"/>
                      </a:lnTo>
                      <a:lnTo>
                        <a:pt x="160" y="104"/>
                      </a:lnTo>
                      <a:lnTo>
                        <a:pt x="176" y="84"/>
                      </a:lnTo>
                      <a:lnTo>
                        <a:pt x="192" y="64"/>
                      </a:lnTo>
                      <a:lnTo>
                        <a:pt x="215" y="48"/>
                      </a:lnTo>
                      <a:lnTo>
                        <a:pt x="235" y="42"/>
                      </a:lnTo>
                      <a:lnTo>
                        <a:pt x="251" y="33"/>
                      </a:lnTo>
                      <a:lnTo>
                        <a:pt x="266" y="20"/>
                      </a:lnTo>
                      <a:lnTo>
                        <a:pt x="268" y="20"/>
                      </a:lnTo>
                      <a:lnTo>
                        <a:pt x="248" y="18"/>
                      </a:lnTo>
                      <a:lnTo>
                        <a:pt x="226" y="15"/>
                      </a:lnTo>
                      <a:lnTo>
                        <a:pt x="203" y="20"/>
                      </a:lnTo>
                      <a:lnTo>
                        <a:pt x="194" y="13"/>
                      </a:lnTo>
                      <a:lnTo>
                        <a:pt x="185" y="4"/>
                      </a:lnTo>
                      <a:lnTo>
                        <a:pt x="169" y="2"/>
                      </a:lnTo>
                      <a:lnTo>
                        <a:pt x="165" y="4"/>
                      </a:lnTo>
                      <a:lnTo>
                        <a:pt x="172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537" name="Freeform 547"/>
                <p:cNvSpPr>
                  <a:spLocks/>
                </p:cNvSpPr>
                <p:nvPr/>
              </p:nvSpPr>
              <p:spPr bwMode="auto">
                <a:xfrm>
                  <a:off x="1606" y="1626"/>
                  <a:ext cx="296" cy="351"/>
                </a:xfrm>
                <a:custGeom>
                  <a:avLst/>
                  <a:gdLst>
                    <a:gd name="T0" fmla="*/ 172 w 296"/>
                    <a:gd name="T1" fmla="*/ 0 h 351"/>
                    <a:gd name="T2" fmla="*/ 156 w 296"/>
                    <a:gd name="T3" fmla="*/ 17 h 351"/>
                    <a:gd name="T4" fmla="*/ 140 w 296"/>
                    <a:gd name="T5" fmla="*/ 33 h 351"/>
                    <a:gd name="T6" fmla="*/ 124 w 296"/>
                    <a:gd name="T7" fmla="*/ 48 h 351"/>
                    <a:gd name="T8" fmla="*/ 109 w 296"/>
                    <a:gd name="T9" fmla="*/ 66 h 351"/>
                    <a:gd name="T10" fmla="*/ 93 w 296"/>
                    <a:gd name="T11" fmla="*/ 86 h 351"/>
                    <a:gd name="T12" fmla="*/ 75 w 296"/>
                    <a:gd name="T13" fmla="*/ 110 h 351"/>
                    <a:gd name="T14" fmla="*/ 57 w 296"/>
                    <a:gd name="T15" fmla="*/ 132 h 351"/>
                    <a:gd name="T16" fmla="*/ 39 w 296"/>
                    <a:gd name="T17" fmla="*/ 159 h 351"/>
                    <a:gd name="T18" fmla="*/ 25 w 296"/>
                    <a:gd name="T19" fmla="*/ 187 h 351"/>
                    <a:gd name="T20" fmla="*/ 14 w 296"/>
                    <a:gd name="T21" fmla="*/ 214 h 351"/>
                    <a:gd name="T22" fmla="*/ 3 w 296"/>
                    <a:gd name="T23" fmla="*/ 249 h 351"/>
                    <a:gd name="T24" fmla="*/ 0 w 296"/>
                    <a:gd name="T25" fmla="*/ 278 h 351"/>
                    <a:gd name="T26" fmla="*/ 3 w 296"/>
                    <a:gd name="T27" fmla="*/ 293 h 351"/>
                    <a:gd name="T28" fmla="*/ 16 w 296"/>
                    <a:gd name="T29" fmla="*/ 298 h 351"/>
                    <a:gd name="T30" fmla="*/ 34 w 296"/>
                    <a:gd name="T31" fmla="*/ 287 h 351"/>
                    <a:gd name="T32" fmla="*/ 57 w 296"/>
                    <a:gd name="T33" fmla="*/ 278 h 351"/>
                    <a:gd name="T34" fmla="*/ 75 w 296"/>
                    <a:gd name="T35" fmla="*/ 276 h 351"/>
                    <a:gd name="T36" fmla="*/ 91 w 296"/>
                    <a:gd name="T37" fmla="*/ 278 h 351"/>
                    <a:gd name="T38" fmla="*/ 79 w 296"/>
                    <a:gd name="T39" fmla="*/ 294 h 351"/>
                    <a:gd name="T40" fmla="*/ 68 w 296"/>
                    <a:gd name="T41" fmla="*/ 302 h 351"/>
                    <a:gd name="T42" fmla="*/ 47 w 296"/>
                    <a:gd name="T43" fmla="*/ 318 h 351"/>
                    <a:gd name="T44" fmla="*/ 36 w 296"/>
                    <a:gd name="T45" fmla="*/ 333 h 351"/>
                    <a:gd name="T46" fmla="*/ 39 w 296"/>
                    <a:gd name="T47" fmla="*/ 351 h 351"/>
                    <a:gd name="T48" fmla="*/ 57 w 296"/>
                    <a:gd name="T49" fmla="*/ 351 h 351"/>
                    <a:gd name="T50" fmla="*/ 108 w 296"/>
                    <a:gd name="T51" fmla="*/ 316 h 351"/>
                    <a:gd name="T52" fmla="*/ 126 w 296"/>
                    <a:gd name="T53" fmla="*/ 302 h 351"/>
                    <a:gd name="T54" fmla="*/ 149 w 296"/>
                    <a:gd name="T55" fmla="*/ 296 h 351"/>
                    <a:gd name="T56" fmla="*/ 172 w 296"/>
                    <a:gd name="T57" fmla="*/ 294 h 351"/>
                    <a:gd name="T58" fmla="*/ 244 w 296"/>
                    <a:gd name="T59" fmla="*/ 276 h 351"/>
                    <a:gd name="T60" fmla="*/ 269 w 296"/>
                    <a:gd name="T61" fmla="*/ 265 h 351"/>
                    <a:gd name="T62" fmla="*/ 286 w 296"/>
                    <a:gd name="T63" fmla="*/ 258 h 351"/>
                    <a:gd name="T64" fmla="*/ 296 w 296"/>
                    <a:gd name="T65" fmla="*/ 240 h 351"/>
                    <a:gd name="T66" fmla="*/ 293 w 296"/>
                    <a:gd name="T67" fmla="*/ 236 h 351"/>
                    <a:gd name="T68" fmla="*/ 266 w 296"/>
                    <a:gd name="T69" fmla="*/ 243 h 351"/>
                    <a:gd name="T70" fmla="*/ 228 w 296"/>
                    <a:gd name="T71" fmla="*/ 251 h 351"/>
                    <a:gd name="T72" fmla="*/ 190 w 296"/>
                    <a:gd name="T73" fmla="*/ 249 h 351"/>
                    <a:gd name="T74" fmla="*/ 171 w 296"/>
                    <a:gd name="T75" fmla="*/ 240 h 351"/>
                    <a:gd name="T76" fmla="*/ 147 w 296"/>
                    <a:gd name="T77" fmla="*/ 240 h 351"/>
                    <a:gd name="T78" fmla="*/ 117 w 296"/>
                    <a:gd name="T79" fmla="*/ 234 h 351"/>
                    <a:gd name="T80" fmla="*/ 102 w 296"/>
                    <a:gd name="T81" fmla="*/ 221 h 351"/>
                    <a:gd name="T82" fmla="*/ 100 w 296"/>
                    <a:gd name="T83" fmla="*/ 205 h 351"/>
                    <a:gd name="T84" fmla="*/ 113 w 296"/>
                    <a:gd name="T85" fmla="*/ 177 h 351"/>
                    <a:gd name="T86" fmla="*/ 129 w 296"/>
                    <a:gd name="T87" fmla="*/ 152 h 351"/>
                    <a:gd name="T88" fmla="*/ 147 w 296"/>
                    <a:gd name="T89" fmla="*/ 121 h 351"/>
                    <a:gd name="T90" fmla="*/ 160 w 296"/>
                    <a:gd name="T91" fmla="*/ 104 h 351"/>
                    <a:gd name="T92" fmla="*/ 176 w 296"/>
                    <a:gd name="T93" fmla="*/ 84 h 351"/>
                    <a:gd name="T94" fmla="*/ 192 w 296"/>
                    <a:gd name="T95" fmla="*/ 64 h 351"/>
                    <a:gd name="T96" fmla="*/ 215 w 296"/>
                    <a:gd name="T97" fmla="*/ 48 h 351"/>
                    <a:gd name="T98" fmla="*/ 235 w 296"/>
                    <a:gd name="T99" fmla="*/ 42 h 351"/>
                    <a:gd name="T100" fmla="*/ 251 w 296"/>
                    <a:gd name="T101" fmla="*/ 33 h 351"/>
                    <a:gd name="T102" fmla="*/ 266 w 296"/>
                    <a:gd name="T103" fmla="*/ 20 h 351"/>
                    <a:gd name="T104" fmla="*/ 268 w 296"/>
                    <a:gd name="T105" fmla="*/ 20 h 351"/>
                    <a:gd name="T106" fmla="*/ 248 w 296"/>
                    <a:gd name="T107" fmla="*/ 18 h 351"/>
                    <a:gd name="T108" fmla="*/ 226 w 296"/>
                    <a:gd name="T109" fmla="*/ 15 h 351"/>
                    <a:gd name="T110" fmla="*/ 203 w 296"/>
                    <a:gd name="T111" fmla="*/ 20 h 351"/>
                    <a:gd name="T112" fmla="*/ 194 w 296"/>
                    <a:gd name="T113" fmla="*/ 13 h 351"/>
                    <a:gd name="T114" fmla="*/ 185 w 296"/>
                    <a:gd name="T115" fmla="*/ 4 h 351"/>
                    <a:gd name="T116" fmla="*/ 169 w 296"/>
                    <a:gd name="T117" fmla="*/ 2 h 351"/>
                    <a:gd name="T118" fmla="*/ 165 w 296"/>
                    <a:gd name="T119" fmla="*/ 4 h 351"/>
                    <a:gd name="T120" fmla="*/ 172 w 296"/>
                    <a:gd name="T121" fmla="*/ 0 h 351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96" h="351">
                      <a:moveTo>
                        <a:pt x="172" y="0"/>
                      </a:moveTo>
                      <a:lnTo>
                        <a:pt x="156" y="17"/>
                      </a:lnTo>
                      <a:lnTo>
                        <a:pt x="140" y="33"/>
                      </a:lnTo>
                      <a:lnTo>
                        <a:pt x="124" y="48"/>
                      </a:lnTo>
                      <a:lnTo>
                        <a:pt x="109" y="66"/>
                      </a:lnTo>
                      <a:lnTo>
                        <a:pt x="93" y="86"/>
                      </a:lnTo>
                      <a:lnTo>
                        <a:pt x="75" y="110"/>
                      </a:lnTo>
                      <a:lnTo>
                        <a:pt x="57" y="132"/>
                      </a:lnTo>
                      <a:lnTo>
                        <a:pt x="39" y="159"/>
                      </a:lnTo>
                      <a:lnTo>
                        <a:pt x="25" y="187"/>
                      </a:lnTo>
                      <a:lnTo>
                        <a:pt x="14" y="214"/>
                      </a:lnTo>
                      <a:lnTo>
                        <a:pt x="3" y="249"/>
                      </a:lnTo>
                      <a:lnTo>
                        <a:pt x="0" y="278"/>
                      </a:lnTo>
                      <a:lnTo>
                        <a:pt x="3" y="293"/>
                      </a:lnTo>
                      <a:lnTo>
                        <a:pt x="16" y="298"/>
                      </a:lnTo>
                      <a:lnTo>
                        <a:pt x="34" y="287"/>
                      </a:lnTo>
                      <a:lnTo>
                        <a:pt x="57" y="278"/>
                      </a:lnTo>
                      <a:lnTo>
                        <a:pt x="75" y="276"/>
                      </a:lnTo>
                      <a:lnTo>
                        <a:pt x="91" y="278"/>
                      </a:lnTo>
                      <a:lnTo>
                        <a:pt x="79" y="294"/>
                      </a:lnTo>
                      <a:lnTo>
                        <a:pt x="68" y="302"/>
                      </a:lnTo>
                      <a:lnTo>
                        <a:pt x="47" y="318"/>
                      </a:lnTo>
                      <a:lnTo>
                        <a:pt x="36" y="333"/>
                      </a:lnTo>
                      <a:lnTo>
                        <a:pt x="39" y="351"/>
                      </a:lnTo>
                      <a:lnTo>
                        <a:pt x="57" y="351"/>
                      </a:lnTo>
                      <a:lnTo>
                        <a:pt x="108" y="316"/>
                      </a:lnTo>
                      <a:lnTo>
                        <a:pt x="126" y="302"/>
                      </a:lnTo>
                      <a:lnTo>
                        <a:pt x="149" y="296"/>
                      </a:lnTo>
                      <a:lnTo>
                        <a:pt x="172" y="294"/>
                      </a:lnTo>
                      <a:lnTo>
                        <a:pt x="244" y="276"/>
                      </a:lnTo>
                      <a:lnTo>
                        <a:pt x="269" y="265"/>
                      </a:lnTo>
                      <a:lnTo>
                        <a:pt x="286" y="258"/>
                      </a:lnTo>
                      <a:lnTo>
                        <a:pt x="296" y="240"/>
                      </a:lnTo>
                      <a:lnTo>
                        <a:pt x="293" y="236"/>
                      </a:lnTo>
                      <a:lnTo>
                        <a:pt x="266" y="243"/>
                      </a:lnTo>
                      <a:lnTo>
                        <a:pt x="228" y="251"/>
                      </a:lnTo>
                      <a:lnTo>
                        <a:pt x="190" y="249"/>
                      </a:lnTo>
                      <a:lnTo>
                        <a:pt x="171" y="240"/>
                      </a:lnTo>
                      <a:lnTo>
                        <a:pt x="147" y="240"/>
                      </a:lnTo>
                      <a:lnTo>
                        <a:pt x="117" y="234"/>
                      </a:lnTo>
                      <a:lnTo>
                        <a:pt x="102" y="221"/>
                      </a:lnTo>
                      <a:lnTo>
                        <a:pt x="100" y="205"/>
                      </a:lnTo>
                      <a:lnTo>
                        <a:pt x="113" y="177"/>
                      </a:lnTo>
                      <a:lnTo>
                        <a:pt x="129" y="152"/>
                      </a:lnTo>
                      <a:lnTo>
                        <a:pt x="147" y="121"/>
                      </a:lnTo>
                      <a:lnTo>
                        <a:pt x="160" y="104"/>
                      </a:lnTo>
                      <a:lnTo>
                        <a:pt x="176" y="84"/>
                      </a:lnTo>
                      <a:lnTo>
                        <a:pt x="192" y="64"/>
                      </a:lnTo>
                      <a:lnTo>
                        <a:pt x="215" y="48"/>
                      </a:lnTo>
                      <a:lnTo>
                        <a:pt x="235" y="42"/>
                      </a:lnTo>
                      <a:lnTo>
                        <a:pt x="251" y="33"/>
                      </a:lnTo>
                      <a:lnTo>
                        <a:pt x="266" y="20"/>
                      </a:lnTo>
                      <a:lnTo>
                        <a:pt x="268" y="20"/>
                      </a:lnTo>
                      <a:lnTo>
                        <a:pt x="248" y="18"/>
                      </a:lnTo>
                      <a:lnTo>
                        <a:pt x="226" y="15"/>
                      </a:lnTo>
                      <a:lnTo>
                        <a:pt x="203" y="20"/>
                      </a:lnTo>
                      <a:lnTo>
                        <a:pt x="194" y="13"/>
                      </a:lnTo>
                      <a:lnTo>
                        <a:pt x="185" y="4"/>
                      </a:lnTo>
                      <a:lnTo>
                        <a:pt x="169" y="2"/>
                      </a:lnTo>
                      <a:lnTo>
                        <a:pt x="165" y="4"/>
                      </a:lnTo>
                      <a:lnTo>
                        <a:pt x="172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538" name="Freeform 548"/>
                <p:cNvSpPr>
                  <a:spLocks/>
                </p:cNvSpPr>
                <p:nvPr/>
              </p:nvSpPr>
              <p:spPr bwMode="auto">
                <a:xfrm>
                  <a:off x="1823" y="1350"/>
                  <a:ext cx="250" cy="227"/>
                </a:xfrm>
                <a:custGeom>
                  <a:avLst/>
                  <a:gdLst>
                    <a:gd name="T0" fmla="*/ 196 w 250"/>
                    <a:gd name="T1" fmla="*/ 0 h 227"/>
                    <a:gd name="T2" fmla="*/ 175 w 250"/>
                    <a:gd name="T3" fmla="*/ 11 h 227"/>
                    <a:gd name="T4" fmla="*/ 131 w 250"/>
                    <a:gd name="T5" fmla="*/ 37 h 227"/>
                    <a:gd name="T6" fmla="*/ 104 w 250"/>
                    <a:gd name="T7" fmla="*/ 59 h 227"/>
                    <a:gd name="T8" fmla="*/ 79 w 250"/>
                    <a:gd name="T9" fmla="*/ 84 h 227"/>
                    <a:gd name="T10" fmla="*/ 63 w 250"/>
                    <a:gd name="T11" fmla="*/ 102 h 227"/>
                    <a:gd name="T12" fmla="*/ 52 w 250"/>
                    <a:gd name="T13" fmla="*/ 113 h 227"/>
                    <a:gd name="T14" fmla="*/ 47 w 250"/>
                    <a:gd name="T15" fmla="*/ 124 h 227"/>
                    <a:gd name="T16" fmla="*/ 51 w 250"/>
                    <a:gd name="T17" fmla="*/ 137 h 227"/>
                    <a:gd name="T18" fmla="*/ 51 w 250"/>
                    <a:gd name="T19" fmla="*/ 145 h 227"/>
                    <a:gd name="T20" fmla="*/ 42 w 250"/>
                    <a:gd name="T21" fmla="*/ 146 h 227"/>
                    <a:gd name="T22" fmla="*/ 25 w 250"/>
                    <a:gd name="T23" fmla="*/ 152 h 227"/>
                    <a:gd name="T24" fmla="*/ 15 w 250"/>
                    <a:gd name="T25" fmla="*/ 161 h 227"/>
                    <a:gd name="T26" fmla="*/ 7 w 250"/>
                    <a:gd name="T27" fmla="*/ 176 h 227"/>
                    <a:gd name="T28" fmla="*/ 2 w 250"/>
                    <a:gd name="T29" fmla="*/ 194 h 227"/>
                    <a:gd name="T30" fmla="*/ 0 w 250"/>
                    <a:gd name="T31" fmla="*/ 212 h 227"/>
                    <a:gd name="T32" fmla="*/ 4 w 250"/>
                    <a:gd name="T33" fmla="*/ 223 h 227"/>
                    <a:gd name="T34" fmla="*/ 15 w 250"/>
                    <a:gd name="T35" fmla="*/ 227 h 227"/>
                    <a:gd name="T36" fmla="*/ 40 w 250"/>
                    <a:gd name="T37" fmla="*/ 221 h 227"/>
                    <a:gd name="T38" fmla="*/ 63 w 250"/>
                    <a:gd name="T39" fmla="*/ 214 h 227"/>
                    <a:gd name="T40" fmla="*/ 90 w 250"/>
                    <a:gd name="T41" fmla="*/ 201 h 227"/>
                    <a:gd name="T42" fmla="*/ 108 w 250"/>
                    <a:gd name="T43" fmla="*/ 188 h 227"/>
                    <a:gd name="T44" fmla="*/ 122 w 250"/>
                    <a:gd name="T45" fmla="*/ 170 h 227"/>
                    <a:gd name="T46" fmla="*/ 135 w 250"/>
                    <a:gd name="T47" fmla="*/ 150 h 227"/>
                    <a:gd name="T48" fmla="*/ 140 w 250"/>
                    <a:gd name="T49" fmla="*/ 134 h 227"/>
                    <a:gd name="T50" fmla="*/ 148 w 250"/>
                    <a:gd name="T51" fmla="*/ 104 h 227"/>
                    <a:gd name="T52" fmla="*/ 155 w 250"/>
                    <a:gd name="T53" fmla="*/ 88 h 227"/>
                    <a:gd name="T54" fmla="*/ 167 w 250"/>
                    <a:gd name="T55" fmla="*/ 66 h 227"/>
                    <a:gd name="T56" fmla="*/ 184 w 250"/>
                    <a:gd name="T57" fmla="*/ 55 h 227"/>
                    <a:gd name="T58" fmla="*/ 203 w 250"/>
                    <a:gd name="T59" fmla="*/ 42 h 227"/>
                    <a:gd name="T60" fmla="*/ 230 w 250"/>
                    <a:gd name="T61" fmla="*/ 26 h 227"/>
                    <a:gd name="T62" fmla="*/ 241 w 250"/>
                    <a:gd name="T63" fmla="*/ 22 h 227"/>
                    <a:gd name="T64" fmla="*/ 250 w 250"/>
                    <a:gd name="T65" fmla="*/ 15 h 227"/>
                    <a:gd name="T66" fmla="*/ 239 w 250"/>
                    <a:gd name="T67" fmla="*/ 7 h 227"/>
                    <a:gd name="T68" fmla="*/ 225 w 250"/>
                    <a:gd name="T69" fmla="*/ 7 h 227"/>
                    <a:gd name="T70" fmla="*/ 196 w 250"/>
                    <a:gd name="T71" fmla="*/ 0 h 22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250" h="227">
                      <a:moveTo>
                        <a:pt x="196" y="0"/>
                      </a:moveTo>
                      <a:lnTo>
                        <a:pt x="175" y="11"/>
                      </a:lnTo>
                      <a:lnTo>
                        <a:pt x="131" y="37"/>
                      </a:lnTo>
                      <a:lnTo>
                        <a:pt x="104" y="59"/>
                      </a:lnTo>
                      <a:lnTo>
                        <a:pt x="79" y="84"/>
                      </a:lnTo>
                      <a:lnTo>
                        <a:pt x="63" y="102"/>
                      </a:lnTo>
                      <a:lnTo>
                        <a:pt x="52" y="113"/>
                      </a:lnTo>
                      <a:lnTo>
                        <a:pt x="47" y="124"/>
                      </a:lnTo>
                      <a:lnTo>
                        <a:pt x="51" y="137"/>
                      </a:lnTo>
                      <a:lnTo>
                        <a:pt x="51" y="145"/>
                      </a:lnTo>
                      <a:lnTo>
                        <a:pt x="42" y="146"/>
                      </a:lnTo>
                      <a:lnTo>
                        <a:pt x="25" y="152"/>
                      </a:lnTo>
                      <a:lnTo>
                        <a:pt x="15" y="161"/>
                      </a:lnTo>
                      <a:lnTo>
                        <a:pt x="7" y="176"/>
                      </a:lnTo>
                      <a:lnTo>
                        <a:pt x="2" y="194"/>
                      </a:lnTo>
                      <a:lnTo>
                        <a:pt x="0" y="212"/>
                      </a:lnTo>
                      <a:lnTo>
                        <a:pt x="4" y="223"/>
                      </a:lnTo>
                      <a:lnTo>
                        <a:pt x="15" y="227"/>
                      </a:lnTo>
                      <a:lnTo>
                        <a:pt x="40" y="221"/>
                      </a:lnTo>
                      <a:lnTo>
                        <a:pt x="63" y="214"/>
                      </a:lnTo>
                      <a:lnTo>
                        <a:pt x="90" y="201"/>
                      </a:lnTo>
                      <a:lnTo>
                        <a:pt x="108" y="188"/>
                      </a:lnTo>
                      <a:lnTo>
                        <a:pt x="122" y="170"/>
                      </a:lnTo>
                      <a:lnTo>
                        <a:pt x="135" y="150"/>
                      </a:lnTo>
                      <a:lnTo>
                        <a:pt x="140" y="134"/>
                      </a:lnTo>
                      <a:lnTo>
                        <a:pt x="148" y="104"/>
                      </a:lnTo>
                      <a:lnTo>
                        <a:pt x="155" y="88"/>
                      </a:lnTo>
                      <a:lnTo>
                        <a:pt x="167" y="66"/>
                      </a:lnTo>
                      <a:lnTo>
                        <a:pt x="184" y="55"/>
                      </a:lnTo>
                      <a:lnTo>
                        <a:pt x="203" y="42"/>
                      </a:lnTo>
                      <a:lnTo>
                        <a:pt x="230" y="26"/>
                      </a:lnTo>
                      <a:lnTo>
                        <a:pt x="241" y="22"/>
                      </a:lnTo>
                      <a:lnTo>
                        <a:pt x="250" y="15"/>
                      </a:lnTo>
                      <a:lnTo>
                        <a:pt x="239" y="7"/>
                      </a:lnTo>
                      <a:lnTo>
                        <a:pt x="225" y="7"/>
                      </a:lnTo>
                      <a:lnTo>
                        <a:pt x="196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539" name="Freeform 549"/>
                <p:cNvSpPr>
                  <a:spLocks/>
                </p:cNvSpPr>
                <p:nvPr/>
              </p:nvSpPr>
              <p:spPr bwMode="auto">
                <a:xfrm>
                  <a:off x="1823" y="1350"/>
                  <a:ext cx="250" cy="227"/>
                </a:xfrm>
                <a:custGeom>
                  <a:avLst/>
                  <a:gdLst>
                    <a:gd name="T0" fmla="*/ 196 w 250"/>
                    <a:gd name="T1" fmla="*/ 0 h 227"/>
                    <a:gd name="T2" fmla="*/ 175 w 250"/>
                    <a:gd name="T3" fmla="*/ 11 h 227"/>
                    <a:gd name="T4" fmla="*/ 131 w 250"/>
                    <a:gd name="T5" fmla="*/ 37 h 227"/>
                    <a:gd name="T6" fmla="*/ 104 w 250"/>
                    <a:gd name="T7" fmla="*/ 59 h 227"/>
                    <a:gd name="T8" fmla="*/ 79 w 250"/>
                    <a:gd name="T9" fmla="*/ 84 h 227"/>
                    <a:gd name="T10" fmla="*/ 63 w 250"/>
                    <a:gd name="T11" fmla="*/ 102 h 227"/>
                    <a:gd name="T12" fmla="*/ 52 w 250"/>
                    <a:gd name="T13" fmla="*/ 113 h 227"/>
                    <a:gd name="T14" fmla="*/ 47 w 250"/>
                    <a:gd name="T15" fmla="*/ 124 h 227"/>
                    <a:gd name="T16" fmla="*/ 51 w 250"/>
                    <a:gd name="T17" fmla="*/ 137 h 227"/>
                    <a:gd name="T18" fmla="*/ 51 w 250"/>
                    <a:gd name="T19" fmla="*/ 145 h 227"/>
                    <a:gd name="T20" fmla="*/ 42 w 250"/>
                    <a:gd name="T21" fmla="*/ 146 h 227"/>
                    <a:gd name="T22" fmla="*/ 25 w 250"/>
                    <a:gd name="T23" fmla="*/ 152 h 227"/>
                    <a:gd name="T24" fmla="*/ 15 w 250"/>
                    <a:gd name="T25" fmla="*/ 161 h 227"/>
                    <a:gd name="T26" fmla="*/ 7 w 250"/>
                    <a:gd name="T27" fmla="*/ 176 h 227"/>
                    <a:gd name="T28" fmla="*/ 2 w 250"/>
                    <a:gd name="T29" fmla="*/ 194 h 227"/>
                    <a:gd name="T30" fmla="*/ 0 w 250"/>
                    <a:gd name="T31" fmla="*/ 212 h 227"/>
                    <a:gd name="T32" fmla="*/ 4 w 250"/>
                    <a:gd name="T33" fmla="*/ 223 h 227"/>
                    <a:gd name="T34" fmla="*/ 15 w 250"/>
                    <a:gd name="T35" fmla="*/ 227 h 227"/>
                    <a:gd name="T36" fmla="*/ 40 w 250"/>
                    <a:gd name="T37" fmla="*/ 221 h 227"/>
                    <a:gd name="T38" fmla="*/ 63 w 250"/>
                    <a:gd name="T39" fmla="*/ 214 h 227"/>
                    <a:gd name="T40" fmla="*/ 90 w 250"/>
                    <a:gd name="T41" fmla="*/ 201 h 227"/>
                    <a:gd name="T42" fmla="*/ 108 w 250"/>
                    <a:gd name="T43" fmla="*/ 188 h 227"/>
                    <a:gd name="T44" fmla="*/ 122 w 250"/>
                    <a:gd name="T45" fmla="*/ 170 h 227"/>
                    <a:gd name="T46" fmla="*/ 135 w 250"/>
                    <a:gd name="T47" fmla="*/ 150 h 227"/>
                    <a:gd name="T48" fmla="*/ 140 w 250"/>
                    <a:gd name="T49" fmla="*/ 134 h 227"/>
                    <a:gd name="T50" fmla="*/ 148 w 250"/>
                    <a:gd name="T51" fmla="*/ 104 h 227"/>
                    <a:gd name="T52" fmla="*/ 155 w 250"/>
                    <a:gd name="T53" fmla="*/ 88 h 227"/>
                    <a:gd name="T54" fmla="*/ 167 w 250"/>
                    <a:gd name="T55" fmla="*/ 66 h 227"/>
                    <a:gd name="T56" fmla="*/ 184 w 250"/>
                    <a:gd name="T57" fmla="*/ 55 h 227"/>
                    <a:gd name="T58" fmla="*/ 203 w 250"/>
                    <a:gd name="T59" fmla="*/ 42 h 227"/>
                    <a:gd name="T60" fmla="*/ 230 w 250"/>
                    <a:gd name="T61" fmla="*/ 26 h 227"/>
                    <a:gd name="T62" fmla="*/ 241 w 250"/>
                    <a:gd name="T63" fmla="*/ 22 h 227"/>
                    <a:gd name="T64" fmla="*/ 250 w 250"/>
                    <a:gd name="T65" fmla="*/ 15 h 227"/>
                    <a:gd name="T66" fmla="*/ 239 w 250"/>
                    <a:gd name="T67" fmla="*/ 7 h 227"/>
                    <a:gd name="T68" fmla="*/ 225 w 250"/>
                    <a:gd name="T69" fmla="*/ 7 h 227"/>
                    <a:gd name="T70" fmla="*/ 196 w 250"/>
                    <a:gd name="T71" fmla="*/ 0 h 22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250" h="227">
                      <a:moveTo>
                        <a:pt x="196" y="0"/>
                      </a:moveTo>
                      <a:lnTo>
                        <a:pt x="175" y="11"/>
                      </a:lnTo>
                      <a:lnTo>
                        <a:pt x="131" y="37"/>
                      </a:lnTo>
                      <a:lnTo>
                        <a:pt x="104" y="59"/>
                      </a:lnTo>
                      <a:lnTo>
                        <a:pt x="79" y="84"/>
                      </a:lnTo>
                      <a:lnTo>
                        <a:pt x="63" y="102"/>
                      </a:lnTo>
                      <a:lnTo>
                        <a:pt x="52" y="113"/>
                      </a:lnTo>
                      <a:lnTo>
                        <a:pt x="47" y="124"/>
                      </a:lnTo>
                      <a:lnTo>
                        <a:pt x="51" y="137"/>
                      </a:lnTo>
                      <a:lnTo>
                        <a:pt x="51" y="145"/>
                      </a:lnTo>
                      <a:lnTo>
                        <a:pt x="42" y="146"/>
                      </a:lnTo>
                      <a:lnTo>
                        <a:pt x="25" y="152"/>
                      </a:lnTo>
                      <a:lnTo>
                        <a:pt x="15" y="161"/>
                      </a:lnTo>
                      <a:lnTo>
                        <a:pt x="7" y="176"/>
                      </a:lnTo>
                      <a:lnTo>
                        <a:pt x="2" y="194"/>
                      </a:lnTo>
                      <a:lnTo>
                        <a:pt x="0" y="212"/>
                      </a:lnTo>
                      <a:lnTo>
                        <a:pt x="4" y="223"/>
                      </a:lnTo>
                      <a:lnTo>
                        <a:pt x="15" y="227"/>
                      </a:lnTo>
                      <a:lnTo>
                        <a:pt x="40" y="221"/>
                      </a:lnTo>
                      <a:lnTo>
                        <a:pt x="63" y="214"/>
                      </a:lnTo>
                      <a:lnTo>
                        <a:pt x="90" y="201"/>
                      </a:lnTo>
                      <a:lnTo>
                        <a:pt x="108" y="188"/>
                      </a:lnTo>
                      <a:lnTo>
                        <a:pt x="122" y="170"/>
                      </a:lnTo>
                      <a:lnTo>
                        <a:pt x="135" y="150"/>
                      </a:lnTo>
                      <a:lnTo>
                        <a:pt x="140" y="134"/>
                      </a:lnTo>
                      <a:lnTo>
                        <a:pt x="148" y="104"/>
                      </a:lnTo>
                      <a:lnTo>
                        <a:pt x="155" y="88"/>
                      </a:lnTo>
                      <a:lnTo>
                        <a:pt x="167" y="66"/>
                      </a:lnTo>
                      <a:lnTo>
                        <a:pt x="184" y="55"/>
                      </a:lnTo>
                      <a:lnTo>
                        <a:pt x="203" y="42"/>
                      </a:lnTo>
                      <a:lnTo>
                        <a:pt x="230" y="26"/>
                      </a:lnTo>
                      <a:lnTo>
                        <a:pt x="241" y="22"/>
                      </a:lnTo>
                      <a:lnTo>
                        <a:pt x="250" y="15"/>
                      </a:lnTo>
                      <a:lnTo>
                        <a:pt x="239" y="7"/>
                      </a:lnTo>
                      <a:lnTo>
                        <a:pt x="225" y="7"/>
                      </a:lnTo>
                      <a:lnTo>
                        <a:pt x="196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540" name="Freeform 550"/>
                <p:cNvSpPr>
                  <a:spLocks/>
                </p:cNvSpPr>
                <p:nvPr/>
              </p:nvSpPr>
              <p:spPr bwMode="auto">
                <a:xfrm>
                  <a:off x="1816" y="1184"/>
                  <a:ext cx="307" cy="124"/>
                </a:xfrm>
                <a:custGeom>
                  <a:avLst/>
                  <a:gdLst>
                    <a:gd name="T0" fmla="*/ 209 w 307"/>
                    <a:gd name="T1" fmla="*/ 120 h 124"/>
                    <a:gd name="T2" fmla="*/ 205 w 307"/>
                    <a:gd name="T3" fmla="*/ 102 h 124"/>
                    <a:gd name="T4" fmla="*/ 200 w 307"/>
                    <a:gd name="T5" fmla="*/ 84 h 124"/>
                    <a:gd name="T6" fmla="*/ 192 w 307"/>
                    <a:gd name="T7" fmla="*/ 62 h 124"/>
                    <a:gd name="T8" fmla="*/ 182 w 307"/>
                    <a:gd name="T9" fmla="*/ 62 h 124"/>
                    <a:gd name="T10" fmla="*/ 165 w 307"/>
                    <a:gd name="T11" fmla="*/ 60 h 124"/>
                    <a:gd name="T12" fmla="*/ 151 w 307"/>
                    <a:gd name="T13" fmla="*/ 71 h 124"/>
                    <a:gd name="T14" fmla="*/ 137 w 307"/>
                    <a:gd name="T15" fmla="*/ 86 h 124"/>
                    <a:gd name="T16" fmla="*/ 122 w 307"/>
                    <a:gd name="T17" fmla="*/ 100 h 124"/>
                    <a:gd name="T18" fmla="*/ 99 w 307"/>
                    <a:gd name="T19" fmla="*/ 113 h 124"/>
                    <a:gd name="T20" fmla="*/ 72 w 307"/>
                    <a:gd name="T21" fmla="*/ 115 h 124"/>
                    <a:gd name="T22" fmla="*/ 40 w 307"/>
                    <a:gd name="T23" fmla="*/ 109 h 124"/>
                    <a:gd name="T24" fmla="*/ 16 w 307"/>
                    <a:gd name="T25" fmla="*/ 109 h 124"/>
                    <a:gd name="T26" fmla="*/ 5 w 307"/>
                    <a:gd name="T27" fmla="*/ 102 h 124"/>
                    <a:gd name="T28" fmla="*/ 0 w 307"/>
                    <a:gd name="T29" fmla="*/ 86 h 124"/>
                    <a:gd name="T30" fmla="*/ 5 w 307"/>
                    <a:gd name="T31" fmla="*/ 78 h 124"/>
                    <a:gd name="T32" fmla="*/ 29 w 307"/>
                    <a:gd name="T33" fmla="*/ 69 h 124"/>
                    <a:gd name="T34" fmla="*/ 52 w 307"/>
                    <a:gd name="T35" fmla="*/ 62 h 124"/>
                    <a:gd name="T36" fmla="*/ 79 w 307"/>
                    <a:gd name="T37" fmla="*/ 56 h 124"/>
                    <a:gd name="T38" fmla="*/ 97 w 307"/>
                    <a:gd name="T39" fmla="*/ 51 h 124"/>
                    <a:gd name="T40" fmla="*/ 120 w 307"/>
                    <a:gd name="T41" fmla="*/ 44 h 124"/>
                    <a:gd name="T42" fmla="*/ 133 w 307"/>
                    <a:gd name="T43" fmla="*/ 31 h 124"/>
                    <a:gd name="T44" fmla="*/ 149 w 307"/>
                    <a:gd name="T45" fmla="*/ 20 h 124"/>
                    <a:gd name="T46" fmla="*/ 162 w 307"/>
                    <a:gd name="T47" fmla="*/ 11 h 124"/>
                    <a:gd name="T48" fmla="*/ 174 w 307"/>
                    <a:gd name="T49" fmla="*/ 3 h 124"/>
                    <a:gd name="T50" fmla="*/ 185 w 307"/>
                    <a:gd name="T51" fmla="*/ 2 h 124"/>
                    <a:gd name="T52" fmla="*/ 203 w 307"/>
                    <a:gd name="T53" fmla="*/ 0 h 124"/>
                    <a:gd name="T54" fmla="*/ 221 w 307"/>
                    <a:gd name="T55" fmla="*/ 2 h 124"/>
                    <a:gd name="T56" fmla="*/ 241 w 307"/>
                    <a:gd name="T57" fmla="*/ 2 h 124"/>
                    <a:gd name="T58" fmla="*/ 255 w 307"/>
                    <a:gd name="T59" fmla="*/ 5 h 124"/>
                    <a:gd name="T60" fmla="*/ 262 w 307"/>
                    <a:gd name="T61" fmla="*/ 9 h 124"/>
                    <a:gd name="T62" fmla="*/ 264 w 307"/>
                    <a:gd name="T63" fmla="*/ 33 h 124"/>
                    <a:gd name="T64" fmla="*/ 270 w 307"/>
                    <a:gd name="T65" fmla="*/ 45 h 124"/>
                    <a:gd name="T66" fmla="*/ 280 w 307"/>
                    <a:gd name="T67" fmla="*/ 58 h 124"/>
                    <a:gd name="T68" fmla="*/ 293 w 307"/>
                    <a:gd name="T69" fmla="*/ 67 h 124"/>
                    <a:gd name="T70" fmla="*/ 306 w 307"/>
                    <a:gd name="T71" fmla="*/ 84 h 124"/>
                    <a:gd name="T72" fmla="*/ 307 w 307"/>
                    <a:gd name="T73" fmla="*/ 100 h 124"/>
                    <a:gd name="T74" fmla="*/ 291 w 307"/>
                    <a:gd name="T75" fmla="*/ 117 h 124"/>
                    <a:gd name="T76" fmla="*/ 275 w 307"/>
                    <a:gd name="T77" fmla="*/ 122 h 124"/>
                    <a:gd name="T78" fmla="*/ 252 w 307"/>
                    <a:gd name="T79" fmla="*/ 124 h 124"/>
                    <a:gd name="T80" fmla="*/ 226 w 307"/>
                    <a:gd name="T81" fmla="*/ 122 h 124"/>
                    <a:gd name="T82" fmla="*/ 209 w 307"/>
                    <a:gd name="T83" fmla="*/ 120 h 124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307" h="124">
                      <a:moveTo>
                        <a:pt x="209" y="120"/>
                      </a:moveTo>
                      <a:lnTo>
                        <a:pt x="205" y="102"/>
                      </a:lnTo>
                      <a:lnTo>
                        <a:pt x="200" y="84"/>
                      </a:lnTo>
                      <a:lnTo>
                        <a:pt x="192" y="62"/>
                      </a:lnTo>
                      <a:lnTo>
                        <a:pt x="182" y="62"/>
                      </a:lnTo>
                      <a:lnTo>
                        <a:pt x="165" y="60"/>
                      </a:lnTo>
                      <a:lnTo>
                        <a:pt x="151" y="71"/>
                      </a:lnTo>
                      <a:lnTo>
                        <a:pt x="137" y="86"/>
                      </a:lnTo>
                      <a:lnTo>
                        <a:pt x="122" y="100"/>
                      </a:lnTo>
                      <a:lnTo>
                        <a:pt x="99" y="113"/>
                      </a:lnTo>
                      <a:lnTo>
                        <a:pt x="72" y="115"/>
                      </a:lnTo>
                      <a:lnTo>
                        <a:pt x="40" y="109"/>
                      </a:lnTo>
                      <a:lnTo>
                        <a:pt x="16" y="109"/>
                      </a:lnTo>
                      <a:lnTo>
                        <a:pt x="5" y="102"/>
                      </a:lnTo>
                      <a:lnTo>
                        <a:pt x="0" y="86"/>
                      </a:lnTo>
                      <a:lnTo>
                        <a:pt x="5" y="78"/>
                      </a:lnTo>
                      <a:lnTo>
                        <a:pt x="29" y="69"/>
                      </a:lnTo>
                      <a:lnTo>
                        <a:pt x="52" y="62"/>
                      </a:lnTo>
                      <a:lnTo>
                        <a:pt x="79" y="56"/>
                      </a:lnTo>
                      <a:lnTo>
                        <a:pt x="97" y="51"/>
                      </a:lnTo>
                      <a:lnTo>
                        <a:pt x="120" y="44"/>
                      </a:lnTo>
                      <a:lnTo>
                        <a:pt x="133" y="31"/>
                      </a:lnTo>
                      <a:lnTo>
                        <a:pt x="149" y="20"/>
                      </a:lnTo>
                      <a:lnTo>
                        <a:pt x="162" y="11"/>
                      </a:lnTo>
                      <a:lnTo>
                        <a:pt x="174" y="3"/>
                      </a:lnTo>
                      <a:lnTo>
                        <a:pt x="185" y="2"/>
                      </a:lnTo>
                      <a:lnTo>
                        <a:pt x="203" y="0"/>
                      </a:lnTo>
                      <a:lnTo>
                        <a:pt x="221" y="2"/>
                      </a:lnTo>
                      <a:lnTo>
                        <a:pt x="241" y="2"/>
                      </a:lnTo>
                      <a:lnTo>
                        <a:pt x="255" y="5"/>
                      </a:lnTo>
                      <a:lnTo>
                        <a:pt x="262" y="9"/>
                      </a:lnTo>
                      <a:lnTo>
                        <a:pt x="264" y="33"/>
                      </a:lnTo>
                      <a:lnTo>
                        <a:pt x="270" y="45"/>
                      </a:lnTo>
                      <a:lnTo>
                        <a:pt x="280" y="58"/>
                      </a:lnTo>
                      <a:lnTo>
                        <a:pt x="293" y="67"/>
                      </a:lnTo>
                      <a:lnTo>
                        <a:pt x="306" y="84"/>
                      </a:lnTo>
                      <a:lnTo>
                        <a:pt x="307" y="100"/>
                      </a:lnTo>
                      <a:lnTo>
                        <a:pt x="291" y="117"/>
                      </a:lnTo>
                      <a:lnTo>
                        <a:pt x="275" y="122"/>
                      </a:lnTo>
                      <a:lnTo>
                        <a:pt x="252" y="124"/>
                      </a:lnTo>
                      <a:lnTo>
                        <a:pt x="226" y="122"/>
                      </a:lnTo>
                      <a:lnTo>
                        <a:pt x="209" y="12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541" name="Freeform 551"/>
                <p:cNvSpPr>
                  <a:spLocks/>
                </p:cNvSpPr>
                <p:nvPr/>
              </p:nvSpPr>
              <p:spPr bwMode="auto">
                <a:xfrm>
                  <a:off x="1816" y="1184"/>
                  <a:ext cx="307" cy="124"/>
                </a:xfrm>
                <a:custGeom>
                  <a:avLst/>
                  <a:gdLst>
                    <a:gd name="T0" fmla="*/ 209 w 307"/>
                    <a:gd name="T1" fmla="*/ 120 h 124"/>
                    <a:gd name="T2" fmla="*/ 205 w 307"/>
                    <a:gd name="T3" fmla="*/ 102 h 124"/>
                    <a:gd name="T4" fmla="*/ 200 w 307"/>
                    <a:gd name="T5" fmla="*/ 84 h 124"/>
                    <a:gd name="T6" fmla="*/ 192 w 307"/>
                    <a:gd name="T7" fmla="*/ 62 h 124"/>
                    <a:gd name="T8" fmla="*/ 182 w 307"/>
                    <a:gd name="T9" fmla="*/ 62 h 124"/>
                    <a:gd name="T10" fmla="*/ 165 w 307"/>
                    <a:gd name="T11" fmla="*/ 60 h 124"/>
                    <a:gd name="T12" fmla="*/ 151 w 307"/>
                    <a:gd name="T13" fmla="*/ 71 h 124"/>
                    <a:gd name="T14" fmla="*/ 137 w 307"/>
                    <a:gd name="T15" fmla="*/ 86 h 124"/>
                    <a:gd name="T16" fmla="*/ 122 w 307"/>
                    <a:gd name="T17" fmla="*/ 100 h 124"/>
                    <a:gd name="T18" fmla="*/ 99 w 307"/>
                    <a:gd name="T19" fmla="*/ 113 h 124"/>
                    <a:gd name="T20" fmla="*/ 72 w 307"/>
                    <a:gd name="T21" fmla="*/ 115 h 124"/>
                    <a:gd name="T22" fmla="*/ 40 w 307"/>
                    <a:gd name="T23" fmla="*/ 109 h 124"/>
                    <a:gd name="T24" fmla="*/ 16 w 307"/>
                    <a:gd name="T25" fmla="*/ 109 h 124"/>
                    <a:gd name="T26" fmla="*/ 5 w 307"/>
                    <a:gd name="T27" fmla="*/ 102 h 124"/>
                    <a:gd name="T28" fmla="*/ 0 w 307"/>
                    <a:gd name="T29" fmla="*/ 86 h 124"/>
                    <a:gd name="T30" fmla="*/ 5 w 307"/>
                    <a:gd name="T31" fmla="*/ 78 h 124"/>
                    <a:gd name="T32" fmla="*/ 29 w 307"/>
                    <a:gd name="T33" fmla="*/ 69 h 124"/>
                    <a:gd name="T34" fmla="*/ 52 w 307"/>
                    <a:gd name="T35" fmla="*/ 62 h 124"/>
                    <a:gd name="T36" fmla="*/ 79 w 307"/>
                    <a:gd name="T37" fmla="*/ 56 h 124"/>
                    <a:gd name="T38" fmla="*/ 97 w 307"/>
                    <a:gd name="T39" fmla="*/ 51 h 124"/>
                    <a:gd name="T40" fmla="*/ 120 w 307"/>
                    <a:gd name="T41" fmla="*/ 44 h 124"/>
                    <a:gd name="T42" fmla="*/ 133 w 307"/>
                    <a:gd name="T43" fmla="*/ 31 h 124"/>
                    <a:gd name="T44" fmla="*/ 149 w 307"/>
                    <a:gd name="T45" fmla="*/ 20 h 124"/>
                    <a:gd name="T46" fmla="*/ 162 w 307"/>
                    <a:gd name="T47" fmla="*/ 11 h 124"/>
                    <a:gd name="T48" fmla="*/ 174 w 307"/>
                    <a:gd name="T49" fmla="*/ 3 h 124"/>
                    <a:gd name="T50" fmla="*/ 185 w 307"/>
                    <a:gd name="T51" fmla="*/ 2 h 124"/>
                    <a:gd name="T52" fmla="*/ 203 w 307"/>
                    <a:gd name="T53" fmla="*/ 0 h 124"/>
                    <a:gd name="T54" fmla="*/ 221 w 307"/>
                    <a:gd name="T55" fmla="*/ 2 h 124"/>
                    <a:gd name="T56" fmla="*/ 241 w 307"/>
                    <a:gd name="T57" fmla="*/ 2 h 124"/>
                    <a:gd name="T58" fmla="*/ 255 w 307"/>
                    <a:gd name="T59" fmla="*/ 5 h 124"/>
                    <a:gd name="T60" fmla="*/ 262 w 307"/>
                    <a:gd name="T61" fmla="*/ 9 h 124"/>
                    <a:gd name="T62" fmla="*/ 264 w 307"/>
                    <a:gd name="T63" fmla="*/ 33 h 124"/>
                    <a:gd name="T64" fmla="*/ 270 w 307"/>
                    <a:gd name="T65" fmla="*/ 45 h 124"/>
                    <a:gd name="T66" fmla="*/ 280 w 307"/>
                    <a:gd name="T67" fmla="*/ 58 h 124"/>
                    <a:gd name="T68" fmla="*/ 293 w 307"/>
                    <a:gd name="T69" fmla="*/ 67 h 124"/>
                    <a:gd name="T70" fmla="*/ 306 w 307"/>
                    <a:gd name="T71" fmla="*/ 84 h 124"/>
                    <a:gd name="T72" fmla="*/ 307 w 307"/>
                    <a:gd name="T73" fmla="*/ 100 h 124"/>
                    <a:gd name="T74" fmla="*/ 291 w 307"/>
                    <a:gd name="T75" fmla="*/ 117 h 124"/>
                    <a:gd name="T76" fmla="*/ 275 w 307"/>
                    <a:gd name="T77" fmla="*/ 122 h 124"/>
                    <a:gd name="T78" fmla="*/ 252 w 307"/>
                    <a:gd name="T79" fmla="*/ 124 h 124"/>
                    <a:gd name="T80" fmla="*/ 226 w 307"/>
                    <a:gd name="T81" fmla="*/ 122 h 124"/>
                    <a:gd name="T82" fmla="*/ 209 w 307"/>
                    <a:gd name="T83" fmla="*/ 120 h 124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307" h="124">
                      <a:moveTo>
                        <a:pt x="209" y="120"/>
                      </a:moveTo>
                      <a:lnTo>
                        <a:pt x="205" y="102"/>
                      </a:lnTo>
                      <a:lnTo>
                        <a:pt x="200" y="84"/>
                      </a:lnTo>
                      <a:lnTo>
                        <a:pt x="192" y="62"/>
                      </a:lnTo>
                      <a:lnTo>
                        <a:pt x="182" y="62"/>
                      </a:lnTo>
                      <a:lnTo>
                        <a:pt x="165" y="60"/>
                      </a:lnTo>
                      <a:lnTo>
                        <a:pt x="151" y="71"/>
                      </a:lnTo>
                      <a:lnTo>
                        <a:pt x="137" y="86"/>
                      </a:lnTo>
                      <a:lnTo>
                        <a:pt x="122" y="100"/>
                      </a:lnTo>
                      <a:lnTo>
                        <a:pt x="99" y="113"/>
                      </a:lnTo>
                      <a:lnTo>
                        <a:pt x="72" y="115"/>
                      </a:lnTo>
                      <a:lnTo>
                        <a:pt x="40" y="109"/>
                      </a:lnTo>
                      <a:lnTo>
                        <a:pt x="16" y="109"/>
                      </a:lnTo>
                      <a:lnTo>
                        <a:pt x="5" y="102"/>
                      </a:lnTo>
                      <a:lnTo>
                        <a:pt x="0" y="86"/>
                      </a:lnTo>
                      <a:lnTo>
                        <a:pt x="5" y="78"/>
                      </a:lnTo>
                      <a:lnTo>
                        <a:pt x="29" y="69"/>
                      </a:lnTo>
                      <a:lnTo>
                        <a:pt x="52" y="62"/>
                      </a:lnTo>
                      <a:lnTo>
                        <a:pt x="79" y="56"/>
                      </a:lnTo>
                      <a:lnTo>
                        <a:pt x="97" y="51"/>
                      </a:lnTo>
                      <a:lnTo>
                        <a:pt x="120" y="44"/>
                      </a:lnTo>
                      <a:lnTo>
                        <a:pt x="133" y="31"/>
                      </a:lnTo>
                      <a:lnTo>
                        <a:pt x="149" y="20"/>
                      </a:lnTo>
                      <a:lnTo>
                        <a:pt x="162" y="11"/>
                      </a:lnTo>
                      <a:lnTo>
                        <a:pt x="174" y="3"/>
                      </a:lnTo>
                      <a:lnTo>
                        <a:pt x="185" y="2"/>
                      </a:lnTo>
                      <a:lnTo>
                        <a:pt x="203" y="0"/>
                      </a:lnTo>
                      <a:lnTo>
                        <a:pt x="221" y="2"/>
                      </a:lnTo>
                      <a:lnTo>
                        <a:pt x="241" y="2"/>
                      </a:lnTo>
                      <a:lnTo>
                        <a:pt x="255" y="5"/>
                      </a:lnTo>
                      <a:lnTo>
                        <a:pt x="262" y="9"/>
                      </a:lnTo>
                      <a:lnTo>
                        <a:pt x="264" y="33"/>
                      </a:lnTo>
                      <a:lnTo>
                        <a:pt x="270" y="45"/>
                      </a:lnTo>
                      <a:lnTo>
                        <a:pt x="280" y="58"/>
                      </a:lnTo>
                      <a:lnTo>
                        <a:pt x="293" y="67"/>
                      </a:lnTo>
                      <a:lnTo>
                        <a:pt x="306" y="84"/>
                      </a:lnTo>
                      <a:lnTo>
                        <a:pt x="307" y="100"/>
                      </a:lnTo>
                      <a:lnTo>
                        <a:pt x="291" y="117"/>
                      </a:lnTo>
                      <a:lnTo>
                        <a:pt x="275" y="122"/>
                      </a:lnTo>
                      <a:lnTo>
                        <a:pt x="252" y="124"/>
                      </a:lnTo>
                      <a:lnTo>
                        <a:pt x="226" y="122"/>
                      </a:lnTo>
                      <a:lnTo>
                        <a:pt x="209" y="12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542" name="Freeform 552"/>
                <p:cNvSpPr>
                  <a:spLocks/>
                </p:cNvSpPr>
                <p:nvPr/>
              </p:nvSpPr>
              <p:spPr bwMode="auto">
                <a:xfrm>
                  <a:off x="2670" y="1908"/>
                  <a:ext cx="174" cy="109"/>
                </a:xfrm>
                <a:custGeom>
                  <a:avLst/>
                  <a:gdLst>
                    <a:gd name="T0" fmla="*/ 14 w 174"/>
                    <a:gd name="T1" fmla="*/ 31 h 109"/>
                    <a:gd name="T2" fmla="*/ 3 w 174"/>
                    <a:gd name="T3" fmla="*/ 25 h 109"/>
                    <a:gd name="T4" fmla="*/ 0 w 174"/>
                    <a:gd name="T5" fmla="*/ 14 h 109"/>
                    <a:gd name="T6" fmla="*/ 2 w 174"/>
                    <a:gd name="T7" fmla="*/ 3 h 109"/>
                    <a:gd name="T8" fmla="*/ 9 w 174"/>
                    <a:gd name="T9" fmla="*/ 0 h 109"/>
                    <a:gd name="T10" fmla="*/ 21 w 174"/>
                    <a:gd name="T11" fmla="*/ 0 h 109"/>
                    <a:gd name="T12" fmla="*/ 37 w 174"/>
                    <a:gd name="T13" fmla="*/ 9 h 109"/>
                    <a:gd name="T14" fmla="*/ 54 w 174"/>
                    <a:gd name="T15" fmla="*/ 22 h 109"/>
                    <a:gd name="T16" fmla="*/ 61 w 174"/>
                    <a:gd name="T17" fmla="*/ 31 h 109"/>
                    <a:gd name="T18" fmla="*/ 64 w 174"/>
                    <a:gd name="T19" fmla="*/ 36 h 109"/>
                    <a:gd name="T20" fmla="*/ 79 w 174"/>
                    <a:gd name="T21" fmla="*/ 44 h 109"/>
                    <a:gd name="T22" fmla="*/ 102 w 174"/>
                    <a:gd name="T23" fmla="*/ 55 h 109"/>
                    <a:gd name="T24" fmla="*/ 115 w 174"/>
                    <a:gd name="T25" fmla="*/ 58 h 109"/>
                    <a:gd name="T26" fmla="*/ 129 w 174"/>
                    <a:gd name="T27" fmla="*/ 65 h 109"/>
                    <a:gd name="T28" fmla="*/ 140 w 174"/>
                    <a:gd name="T29" fmla="*/ 69 h 109"/>
                    <a:gd name="T30" fmla="*/ 152 w 174"/>
                    <a:gd name="T31" fmla="*/ 75 h 109"/>
                    <a:gd name="T32" fmla="*/ 161 w 174"/>
                    <a:gd name="T33" fmla="*/ 80 h 109"/>
                    <a:gd name="T34" fmla="*/ 169 w 174"/>
                    <a:gd name="T35" fmla="*/ 89 h 109"/>
                    <a:gd name="T36" fmla="*/ 174 w 174"/>
                    <a:gd name="T37" fmla="*/ 98 h 109"/>
                    <a:gd name="T38" fmla="*/ 174 w 174"/>
                    <a:gd name="T39" fmla="*/ 100 h 109"/>
                    <a:gd name="T40" fmla="*/ 151 w 174"/>
                    <a:gd name="T41" fmla="*/ 109 h 109"/>
                    <a:gd name="T42" fmla="*/ 135 w 174"/>
                    <a:gd name="T43" fmla="*/ 106 h 109"/>
                    <a:gd name="T44" fmla="*/ 115 w 174"/>
                    <a:gd name="T45" fmla="*/ 98 h 109"/>
                    <a:gd name="T46" fmla="*/ 95 w 174"/>
                    <a:gd name="T47" fmla="*/ 91 h 109"/>
                    <a:gd name="T48" fmla="*/ 75 w 174"/>
                    <a:gd name="T49" fmla="*/ 84 h 109"/>
                    <a:gd name="T50" fmla="*/ 57 w 174"/>
                    <a:gd name="T51" fmla="*/ 78 h 109"/>
                    <a:gd name="T52" fmla="*/ 46 w 174"/>
                    <a:gd name="T53" fmla="*/ 75 h 109"/>
                    <a:gd name="T54" fmla="*/ 23 w 174"/>
                    <a:gd name="T55" fmla="*/ 69 h 109"/>
                    <a:gd name="T56" fmla="*/ 23 w 174"/>
                    <a:gd name="T57" fmla="*/ 55 h 109"/>
                    <a:gd name="T58" fmla="*/ 25 w 174"/>
                    <a:gd name="T59" fmla="*/ 47 h 109"/>
                    <a:gd name="T60" fmla="*/ 21 w 174"/>
                    <a:gd name="T61" fmla="*/ 38 h 109"/>
                    <a:gd name="T62" fmla="*/ 14 w 174"/>
                    <a:gd name="T63" fmla="*/ 31 h 10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74" h="109">
                      <a:moveTo>
                        <a:pt x="14" y="31"/>
                      </a:moveTo>
                      <a:lnTo>
                        <a:pt x="3" y="25"/>
                      </a:lnTo>
                      <a:lnTo>
                        <a:pt x="0" y="14"/>
                      </a:lnTo>
                      <a:lnTo>
                        <a:pt x="2" y="3"/>
                      </a:lnTo>
                      <a:lnTo>
                        <a:pt x="9" y="0"/>
                      </a:lnTo>
                      <a:lnTo>
                        <a:pt x="21" y="0"/>
                      </a:lnTo>
                      <a:lnTo>
                        <a:pt x="37" y="9"/>
                      </a:lnTo>
                      <a:lnTo>
                        <a:pt x="54" y="22"/>
                      </a:lnTo>
                      <a:lnTo>
                        <a:pt x="61" y="31"/>
                      </a:lnTo>
                      <a:lnTo>
                        <a:pt x="64" y="36"/>
                      </a:lnTo>
                      <a:lnTo>
                        <a:pt x="79" y="44"/>
                      </a:lnTo>
                      <a:lnTo>
                        <a:pt x="102" y="55"/>
                      </a:lnTo>
                      <a:lnTo>
                        <a:pt x="115" y="58"/>
                      </a:lnTo>
                      <a:lnTo>
                        <a:pt x="129" y="65"/>
                      </a:lnTo>
                      <a:lnTo>
                        <a:pt x="140" y="69"/>
                      </a:lnTo>
                      <a:lnTo>
                        <a:pt x="152" y="75"/>
                      </a:lnTo>
                      <a:lnTo>
                        <a:pt x="161" y="80"/>
                      </a:lnTo>
                      <a:lnTo>
                        <a:pt x="169" y="89"/>
                      </a:lnTo>
                      <a:lnTo>
                        <a:pt x="174" y="98"/>
                      </a:lnTo>
                      <a:lnTo>
                        <a:pt x="174" y="100"/>
                      </a:lnTo>
                      <a:lnTo>
                        <a:pt x="151" y="109"/>
                      </a:lnTo>
                      <a:lnTo>
                        <a:pt x="135" y="106"/>
                      </a:lnTo>
                      <a:lnTo>
                        <a:pt x="115" y="98"/>
                      </a:lnTo>
                      <a:lnTo>
                        <a:pt x="95" y="91"/>
                      </a:lnTo>
                      <a:lnTo>
                        <a:pt x="75" y="84"/>
                      </a:lnTo>
                      <a:lnTo>
                        <a:pt x="57" y="78"/>
                      </a:lnTo>
                      <a:lnTo>
                        <a:pt x="46" y="75"/>
                      </a:lnTo>
                      <a:lnTo>
                        <a:pt x="23" y="69"/>
                      </a:lnTo>
                      <a:lnTo>
                        <a:pt x="23" y="55"/>
                      </a:lnTo>
                      <a:lnTo>
                        <a:pt x="25" y="47"/>
                      </a:lnTo>
                      <a:lnTo>
                        <a:pt x="21" y="38"/>
                      </a:lnTo>
                      <a:lnTo>
                        <a:pt x="14" y="31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543" name="Freeform 553"/>
                <p:cNvSpPr>
                  <a:spLocks/>
                </p:cNvSpPr>
                <p:nvPr/>
              </p:nvSpPr>
              <p:spPr bwMode="auto">
                <a:xfrm>
                  <a:off x="2670" y="1908"/>
                  <a:ext cx="174" cy="109"/>
                </a:xfrm>
                <a:custGeom>
                  <a:avLst/>
                  <a:gdLst>
                    <a:gd name="T0" fmla="*/ 14 w 174"/>
                    <a:gd name="T1" fmla="*/ 31 h 109"/>
                    <a:gd name="T2" fmla="*/ 3 w 174"/>
                    <a:gd name="T3" fmla="*/ 25 h 109"/>
                    <a:gd name="T4" fmla="*/ 0 w 174"/>
                    <a:gd name="T5" fmla="*/ 14 h 109"/>
                    <a:gd name="T6" fmla="*/ 2 w 174"/>
                    <a:gd name="T7" fmla="*/ 3 h 109"/>
                    <a:gd name="T8" fmla="*/ 9 w 174"/>
                    <a:gd name="T9" fmla="*/ 0 h 109"/>
                    <a:gd name="T10" fmla="*/ 21 w 174"/>
                    <a:gd name="T11" fmla="*/ 0 h 109"/>
                    <a:gd name="T12" fmla="*/ 37 w 174"/>
                    <a:gd name="T13" fmla="*/ 9 h 109"/>
                    <a:gd name="T14" fmla="*/ 54 w 174"/>
                    <a:gd name="T15" fmla="*/ 22 h 109"/>
                    <a:gd name="T16" fmla="*/ 61 w 174"/>
                    <a:gd name="T17" fmla="*/ 31 h 109"/>
                    <a:gd name="T18" fmla="*/ 64 w 174"/>
                    <a:gd name="T19" fmla="*/ 36 h 109"/>
                    <a:gd name="T20" fmla="*/ 79 w 174"/>
                    <a:gd name="T21" fmla="*/ 44 h 109"/>
                    <a:gd name="T22" fmla="*/ 102 w 174"/>
                    <a:gd name="T23" fmla="*/ 55 h 109"/>
                    <a:gd name="T24" fmla="*/ 115 w 174"/>
                    <a:gd name="T25" fmla="*/ 58 h 109"/>
                    <a:gd name="T26" fmla="*/ 129 w 174"/>
                    <a:gd name="T27" fmla="*/ 65 h 109"/>
                    <a:gd name="T28" fmla="*/ 140 w 174"/>
                    <a:gd name="T29" fmla="*/ 69 h 109"/>
                    <a:gd name="T30" fmla="*/ 152 w 174"/>
                    <a:gd name="T31" fmla="*/ 75 h 109"/>
                    <a:gd name="T32" fmla="*/ 161 w 174"/>
                    <a:gd name="T33" fmla="*/ 80 h 109"/>
                    <a:gd name="T34" fmla="*/ 169 w 174"/>
                    <a:gd name="T35" fmla="*/ 89 h 109"/>
                    <a:gd name="T36" fmla="*/ 174 w 174"/>
                    <a:gd name="T37" fmla="*/ 98 h 109"/>
                    <a:gd name="T38" fmla="*/ 174 w 174"/>
                    <a:gd name="T39" fmla="*/ 100 h 109"/>
                    <a:gd name="T40" fmla="*/ 151 w 174"/>
                    <a:gd name="T41" fmla="*/ 109 h 109"/>
                    <a:gd name="T42" fmla="*/ 135 w 174"/>
                    <a:gd name="T43" fmla="*/ 106 h 109"/>
                    <a:gd name="T44" fmla="*/ 115 w 174"/>
                    <a:gd name="T45" fmla="*/ 98 h 109"/>
                    <a:gd name="T46" fmla="*/ 95 w 174"/>
                    <a:gd name="T47" fmla="*/ 91 h 109"/>
                    <a:gd name="T48" fmla="*/ 75 w 174"/>
                    <a:gd name="T49" fmla="*/ 84 h 109"/>
                    <a:gd name="T50" fmla="*/ 57 w 174"/>
                    <a:gd name="T51" fmla="*/ 78 h 109"/>
                    <a:gd name="T52" fmla="*/ 46 w 174"/>
                    <a:gd name="T53" fmla="*/ 75 h 109"/>
                    <a:gd name="T54" fmla="*/ 23 w 174"/>
                    <a:gd name="T55" fmla="*/ 69 h 109"/>
                    <a:gd name="T56" fmla="*/ 23 w 174"/>
                    <a:gd name="T57" fmla="*/ 55 h 109"/>
                    <a:gd name="T58" fmla="*/ 25 w 174"/>
                    <a:gd name="T59" fmla="*/ 47 h 109"/>
                    <a:gd name="T60" fmla="*/ 21 w 174"/>
                    <a:gd name="T61" fmla="*/ 38 h 109"/>
                    <a:gd name="T62" fmla="*/ 14 w 174"/>
                    <a:gd name="T63" fmla="*/ 31 h 10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74" h="109">
                      <a:moveTo>
                        <a:pt x="14" y="31"/>
                      </a:moveTo>
                      <a:lnTo>
                        <a:pt x="3" y="25"/>
                      </a:lnTo>
                      <a:lnTo>
                        <a:pt x="0" y="14"/>
                      </a:lnTo>
                      <a:lnTo>
                        <a:pt x="2" y="3"/>
                      </a:lnTo>
                      <a:lnTo>
                        <a:pt x="9" y="0"/>
                      </a:lnTo>
                      <a:lnTo>
                        <a:pt x="21" y="0"/>
                      </a:lnTo>
                      <a:lnTo>
                        <a:pt x="37" y="9"/>
                      </a:lnTo>
                      <a:lnTo>
                        <a:pt x="54" y="22"/>
                      </a:lnTo>
                      <a:lnTo>
                        <a:pt x="61" y="31"/>
                      </a:lnTo>
                      <a:lnTo>
                        <a:pt x="64" y="36"/>
                      </a:lnTo>
                      <a:lnTo>
                        <a:pt x="79" y="44"/>
                      </a:lnTo>
                      <a:lnTo>
                        <a:pt x="102" y="55"/>
                      </a:lnTo>
                      <a:lnTo>
                        <a:pt x="115" y="58"/>
                      </a:lnTo>
                      <a:lnTo>
                        <a:pt x="129" y="65"/>
                      </a:lnTo>
                      <a:lnTo>
                        <a:pt x="140" y="69"/>
                      </a:lnTo>
                      <a:lnTo>
                        <a:pt x="152" y="75"/>
                      </a:lnTo>
                      <a:lnTo>
                        <a:pt x="161" y="80"/>
                      </a:lnTo>
                      <a:lnTo>
                        <a:pt x="169" y="89"/>
                      </a:lnTo>
                      <a:lnTo>
                        <a:pt x="174" y="98"/>
                      </a:lnTo>
                      <a:lnTo>
                        <a:pt x="174" y="100"/>
                      </a:lnTo>
                      <a:lnTo>
                        <a:pt x="151" y="109"/>
                      </a:lnTo>
                      <a:lnTo>
                        <a:pt x="135" y="106"/>
                      </a:lnTo>
                      <a:lnTo>
                        <a:pt x="115" y="98"/>
                      </a:lnTo>
                      <a:lnTo>
                        <a:pt x="95" y="91"/>
                      </a:lnTo>
                      <a:lnTo>
                        <a:pt x="75" y="84"/>
                      </a:lnTo>
                      <a:lnTo>
                        <a:pt x="57" y="78"/>
                      </a:lnTo>
                      <a:lnTo>
                        <a:pt x="46" y="75"/>
                      </a:lnTo>
                      <a:lnTo>
                        <a:pt x="23" y="69"/>
                      </a:lnTo>
                      <a:lnTo>
                        <a:pt x="23" y="55"/>
                      </a:lnTo>
                      <a:lnTo>
                        <a:pt x="25" y="47"/>
                      </a:lnTo>
                      <a:lnTo>
                        <a:pt x="21" y="38"/>
                      </a:lnTo>
                      <a:lnTo>
                        <a:pt x="14" y="3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544" name="Freeform 554"/>
                <p:cNvSpPr>
                  <a:spLocks/>
                </p:cNvSpPr>
                <p:nvPr/>
              </p:nvSpPr>
              <p:spPr bwMode="auto">
                <a:xfrm>
                  <a:off x="2957" y="2074"/>
                  <a:ext cx="135" cy="177"/>
                </a:xfrm>
                <a:custGeom>
                  <a:avLst/>
                  <a:gdLst>
                    <a:gd name="T0" fmla="*/ 0 w 135"/>
                    <a:gd name="T1" fmla="*/ 177 h 177"/>
                    <a:gd name="T2" fmla="*/ 9 w 135"/>
                    <a:gd name="T3" fmla="*/ 177 h 177"/>
                    <a:gd name="T4" fmla="*/ 22 w 135"/>
                    <a:gd name="T5" fmla="*/ 166 h 177"/>
                    <a:gd name="T6" fmla="*/ 33 w 135"/>
                    <a:gd name="T7" fmla="*/ 152 h 177"/>
                    <a:gd name="T8" fmla="*/ 58 w 135"/>
                    <a:gd name="T9" fmla="*/ 97 h 177"/>
                    <a:gd name="T10" fmla="*/ 74 w 135"/>
                    <a:gd name="T11" fmla="*/ 69 h 177"/>
                    <a:gd name="T12" fmla="*/ 90 w 135"/>
                    <a:gd name="T13" fmla="*/ 51 h 177"/>
                    <a:gd name="T14" fmla="*/ 108 w 135"/>
                    <a:gd name="T15" fmla="*/ 38 h 177"/>
                    <a:gd name="T16" fmla="*/ 131 w 135"/>
                    <a:gd name="T17" fmla="*/ 26 h 177"/>
                    <a:gd name="T18" fmla="*/ 135 w 135"/>
                    <a:gd name="T19" fmla="*/ 9 h 177"/>
                    <a:gd name="T20" fmla="*/ 122 w 135"/>
                    <a:gd name="T21" fmla="*/ 0 h 177"/>
                    <a:gd name="T22" fmla="*/ 90 w 135"/>
                    <a:gd name="T23" fmla="*/ 4 h 177"/>
                    <a:gd name="T24" fmla="*/ 70 w 135"/>
                    <a:gd name="T25" fmla="*/ 20 h 177"/>
                    <a:gd name="T26" fmla="*/ 47 w 135"/>
                    <a:gd name="T27" fmla="*/ 46 h 177"/>
                    <a:gd name="T28" fmla="*/ 33 w 135"/>
                    <a:gd name="T29" fmla="*/ 71 h 177"/>
                    <a:gd name="T30" fmla="*/ 18 w 135"/>
                    <a:gd name="T31" fmla="*/ 102 h 177"/>
                    <a:gd name="T32" fmla="*/ 7 w 135"/>
                    <a:gd name="T33" fmla="*/ 132 h 177"/>
                    <a:gd name="T34" fmla="*/ 4 w 135"/>
                    <a:gd name="T35" fmla="*/ 148 h 177"/>
                    <a:gd name="T36" fmla="*/ 0 w 135"/>
                    <a:gd name="T37" fmla="*/ 177 h 17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35" h="177">
                      <a:moveTo>
                        <a:pt x="0" y="177"/>
                      </a:moveTo>
                      <a:lnTo>
                        <a:pt x="9" y="177"/>
                      </a:lnTo>
                      <a:lnTo>
                        <a:pt x="22" y="166"/>
                      </a:lnTo>
                      <a:lnTo>
                        <a:pt x="33" y="152"/>
                      </a:lnTo>
                      <a:lnTo>
                        <a:pt x="58" y="97"/>
                      </a:lnTo>
                      <a:lnTo>
                        <a:pt x="74" y="69"/>
                      </a:lnTo>
                      <a:lnTo>
                        <a:pt x="90" y="51"/>
                      </a:lnTo>
                      <a:lnTo>
                        <a:pt x="108" y="38"/>
                      </a:lnTo>
                      <a:lnTo>
                        <a:pt x="131" y="26"/>
                      </a:lnTo>
                      <a:lnTo>
                        <a:pt x="135" y="9"/>
                      </a:lnTo>
                      <a:lnTo>
                        <a:pt x="122" y="0"/>
                      </a:lnTo>
                      <a:lnTo>
                        <a:pt x="90" y="4"/>
                      </a:lnTo>
                      <a:lnTo>
                        <a:pt x="70" y="20"/>
                      </a:lnTo>
                      <a:lnTo>
                        <a:pt x="47" y="46"/>
                      </a:lnTo>
                      <a:lnTo>
                        <a:pt x="33" y="71"/>
                      </a:lnTo>
                      <a:lnTo>
                        <a:pt x="18" y="102"/>
                      </a:lnTo>
                      <a:lnTo>
                        <a:pt x="7" y="132"/>
                      </a:lnTo>
                      <a:lnTo>
                        <a:pt x="4" y="148"/>
                      </a:lnTo>
                      <a:lnTo>
                        <a:pt x="0" y="177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545" name="Freeform 555"/>
                <p:cNvSpPr>
                  <a:spLocks/>
                </p:cNvSpPr>
                <p:nvPr/>
              </p:nvSpPr>
              <p:spPr bwMode="auto">
                <a:xfrm>
                  <a:off x="2957" y="2074"/>
                  <a:ext cx="135" cy="177"/>
                </a:xfrm>
                <a:custGeom>
                  <a:avLst/>
                  <a:gdLst>
                    <a:gd name="T0" fmla="*/ 0 w 135"/>
                    <a:gd name="T1" fmla="*/ 177 h 177"/>
                    <a:gd name="T2" fmla="*/ 9 w 135"/>
                    <a:gd name="T3" fmla="*/ 177 h 177"/>
                    <a:gd name="T4" fmla="*/ 22 w 135"/>
                    <a:gd name="T5" fmla="*/ 166 h 177"/>
                    <a:gd name="T6" fmla="*/ 33 w 135"/>
                    <a:gd name="T7" fmla="*/ 152 h 177"/>
                    <a:gd name="T8" fmla="*/ 58 w 135"/>
                    <a:gd name="T9" fmla="*/ 97 h 177"/>
                    <a:gd name="T10" fmla="*/ 74 w 135"/>
                    <a:gd name="T11" fmla="*/ 69 h 177"/>
                    <a:gd name="T12" fmla="*/ 90 w 135"/>
                    <a:gd name="T13" fmla="*/ 51 h 177"/>
                    <a:gd name="T14" fmla="*/ 108 w 135"/>
                    <a:gd name="T15" fmla="*/ 38 h 177"/>
                    <a:gd name="T16" fmla="*/ 131 w 135"/>
                    <a:gd name="T17" fmla="*/ 26 h 177"/>
                    <a:gd name="T18" fmla="*/ 135 w 135"/>
                    <a:gd name="T19" fmla="*/ 9 h 177"/>
                    <a:gd name="T20" fmla="*/ 122 w 135"/>
                    <a:gd name="T21" fmla="*/ 0 h 177"/>
                    <a:gd name="T22" fmla="*/ 90 w 135"/>
                    <a:gd name="T23" fmla="*/ 4 h 177"/>
                    <a:gd name="T24" fmla="*/ 70 w 135"/>
                    <a:gd name="T25" fmla="*/ 20 h 177"/>
                    <a:gd name="T26" fmla="*/ 47 w 135"/>
                    <a:gd name="T27" fmla="*/ 46 h 177"/>
                    <a:gd name="T28" fmla="*/ 33 w 135"/>
                    <a:gd name="T29" fmla="*/ 71 h 177"/>
                    <a:gd name="T30" fmla="*/ 18 w 135"/>
                    <a:gd name="T31" fmla="*/ 102 h 177"/>
                    <a:gd name="T32" fmla="*/ 7 w 135"/>
                    <a:gd name="T33" fmla="*/ 132 h 177"/>
                    <a:gd name="T34" fmla="*/ 4 w 135"/>
                    <a:gd name="T35" fmla="*/ 148 h 177"/>
                    <a:gd name="T36" fmla="*/ 0 w 135"/>
                    <a:gd name="T37" fmla="*/ 177 h 17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35" h="177">
                      <a:moveTo>
                        <a:pt x="0" y="177"/>
                      </a:moveTo>
                      <a:lnTo>
                        <a:pt x="9" y="177"/>
                      </a:lnTo>
                      <a:lnTo>
                        <a:pt x="22" y="166"/>
                      </a:lnTo>
                      <a:lnTo>
                        <a:pt x="33" y="152"/>
                      </a:lnTo>
                      <a:lnTo>
                        <a:pt x="58" y="97"/>
                      </a:lnTo>
                      <a:lnTo>
                        <a:pt x="74" y="69"/>
                      </a:lnTo>
                      <a:lnTo>
                        <a:pt x="90" y="51"/>
                      </a:lnTo>
                      <a:lnTo>
                        <a:pt x="108" y="38"/>
                      </a:lnTo>
                      <a:lnTo>
                        <a:pt x="131" y="26"/>
                      </a:lnTo>
                      <a:lnTo>
                        <a:pt x="135" y="9"/>
                      </a:lnTo>
                      <a:lnTo>
                        <a:pt x="122" y="0"/>
                      </a:lnTo>
                      <a:lnTo>
                        <a:pt x="90" y="4"/>
                      </a:lnTo>
                      <a:lnTo>
                        <a:pt x="70" y="20"/>
                      </a:lnTo>
                      <a:lnTo>
                        <a:pt x="47" y="46"/>
                      </a:lnTo>
                      <a:lnTo>
                        <a:pt x="33" y="71"/>
                      </a:lnTo>
                      <a:lnTo>
                        <a:pt x="18" y="102"/>
                      </a:lnTo>
                      <a:lnTo>
                        <a:pt x="7" y="132"/>
                      </a:lnTo>
                      <a:lnTo>
                        <a:pt x="4" y="148"/>
                      </a:lnTo>
                      <a:lnTo>
                        <a:pt x="0" y="17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546" name="Freeform 556"/>
                <p:cNvSpPr>
                  <a:spLocks/>
                </p:cNvSpPr>
                <p:nvPr/>
              </p:nvSpPr>
              <p:spPr bwMode="auto">
                <a:xfrm>
                  <a:off x="1203" y="2498"/>
                  <a:ext cx="290" cy="152"/>
                </a:xfrm>
                <a:custGeom>
                  <a:avLst/>
                  <a:gdLst>
                    <a:gd name="T0" fmla="*/ 74 w 290"/>
                    <a:gd name="T1" fmla="*/ 93 h 152"/>
                    <a:gd name="T2" fmla="*/ 86 w 290"/>
                    <a:gd name="T3" fmla="*/ 93 h 152"/>
                    <a:gd name="T4" fmla="*/ 122 w 290"/>
                    <a:gd name="T5" fmla="*/ 90 h 152"/>
                    <a:gd name="T6" fmla="*/ 158 w 290"/>
                    <a:gd name="T7" fmla="*/ 90 h 152"/>
                    <a:gd name="T8" fmla="*/ 203 w 290"/>
                    <a:gd name="T9" fmla="*/ 82 h 152"/>
                    <a:gd name="T10" fmla="*/ 243 w 290"/>
                    <a:gd name="T11" fmla="*/ 84 h 152"/>
                    <a:gd name="T12" fmla="*/ 277 w 290"/>
                    <a:gd name="T13" fmla="*/ 97 h 152"/>
                    <a:gd name="T14" fmla="*/ 290 w 290"/>
                    <a:gd name="T15" fmla="*/ 115 h 152"/>
                    <a:gd name="T16" fmla="*/ 279 w 290"/>
                    <a:gd name="T17" fmla="*/ 132 h 152"/>
                    <a:gd name="T18" fmla="*/ 243 w 290"/>
                    <a:gd name="T19" fmla="*/ 141 h 152"/>
                    <a:gd name="T20" fmla="*/ 207 w 290"/>
                    <a:gd name="T21" fmla="*/ 145 h 152"/>
                    <a:gd name="T22" fmla="*/ 175 w 290"/>
                    <a:gd name="T23" fmla="*/ 152 h 152"/>
                    <a:gd name="T24" fmla="*/ 160 w 290"/>
                    <a:gd name="T25" fmla="*/ 145 h 152"/>
                    <a:gd name="T26" fmla="*/ 142 w 290"/>
                    <a:gd name="T27" fmla="*/ 139 h 152"/>
                    <a:gd name="T28" fmla="*/ 124 w 290"/>
                    <a:gd name="T29" fmla="*/ 135 h 152"/>
                    <a:gd name="T30" fmla="*/ 83 w 290"/>
                    <a:gd name="T31" fmla="*/ 128 h 152"/>
                    <a:gd name="T32" fmla="*/ 60 w 290"/>
                    <a:gd name="T33" fmla="*/ 124 h 152"/>
                    <a:gd name="T34" fmla="*/ 36 w 290"/>
                    <a:gd name="T35" fmla="*/ 117 h 152"/>
                    <a:gd name="T36" fmla="*/ 15 w 290"/>
                    <a:gd name="T37" fmla="*/ 101 h 152"/>
                    <a:gd name="T38" fmla="*/ 0 w 290"/>
                    <a:gd name="T39" fmla="*/ 60 h 152"/>
                    <a:gd name="T40" fmla="*/ 16 w 290"/>
                    <a:gd name="T41" fmla="*/ 28 h 152"/>
                    <a:gd name="T42" fmla="*/ 43 w 290"/>
                    <a:gd name="T43" fmla="*/ 29 h 152"/>
                    <a:gd name="T44" fmla="*/ 70 w 290"/>
                    <a:gd name="T45" fmla="*/ 20 h 152"/>
                    <a:gd name="T46" fmla="*/ 88 w 290"/>
                    <a:gd name="T47" fmla="*/ 9 h 152"/>
                    <a:gd name="T48" fmla="*/ 110 w 290"/>
                    <a:gd name="T49" fmla="*/ 0 h 152"/>
                    <a:gd name="T50" fmla="*/ 119 w 290"/>
                    <a:gd name="T51" fmla="*/ 0 h 152"/>
                    <a:gd name="T52" fmla="*/ 157 w 290"/>
                    <a:gd name="T53" fmla="*/ 22 h 152"/>
                    <a:gd name="T54" fmla="*/ 162 w 290"/>
                    <a:gd name="T55" fmla="*/ 37 h 152"/>
                    <a:gd name="T56" fmla="*/ 144 w 290"/>
                    <a:gd name="T57" fmla="*/ 46 h 152"/>
                    <a:gd name="T58" fmla="*/ 119 w 290"/>
                    <a:gd name="T59" fmla="*/ 57 h 152"/>
                    <a:gd name="T60" fmla="*/ 94 w 290"/>
                    <a:gd name="T61" fmla="*/ 66 h 152"/>
                    <a:gd name="T62" fmla="*/ 72 w 290"/>
                    <a:gd name="T63" fmla="*/ 71 h 152"/>
                    <a:gd name="T64" fmla="*/ 65 w 290"/>
                    <a:gd name="T65" fmla="*/ 82 h 152"/>
                    <a:gd name="T66" fmla="*/ 74 w 290"/>
                    <a:gd name="T67" fmla="*/ 93 h 15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290" h="152">
                      <a:moveTo>
                        <a:pt x="74" y="93"/>
                      </a:moveTo>
                      <a:lnTo>
                        <a:pt x="86" y="93"/>
                      </a:lnTo>
                      <a:lnTo>
                        <a:pt x="122" y="90"/>
                      </a:lnTo>
                      <a:lnTo>
                        <a:pt x="158" y="90"/>
                      </a:lnTo>
                      <a:lnTo>
                        <a:pt x="203" y="82"/>
                      </a:lnTo>
                      <a:lnTo>
                        <a:pt x="243" y="84"/>
                      </a:lnTo>
                      <a:lnTo>
                        <a:pt x="277" y="97"/>
                      </a:lnTo>
                      <a:lnTo>
                        <a:pt x="290" y="115"/>
                      </a:lnTo>
                      <a:lnTo>
                        <a:pt x="279" y="132"/>
                      </a:lnTo>
                      <a:lnTo>
                        <a:pt x="243" y="141"/>
                      </a:lnTo>
                      <a:lnTo>
                        <a:pt x="207" y="145"/>
                      </a:lnTo>
                      <a:lnTo>
                        <a:pt x="175" y="152"/>
                      </a:lnTo>
                      <a:lnTo>
                        <a:pt x="160" y="145"/>
                      </a:lnTo>
                      <a:lnTo>
                        <a:pt x="142" y="139"/>
                      </a:lnTo>
                      <a:lnTo>
                        <a:pt x="124" y="135"/>
                      </a:lnTo>
                      <a:lnTo>
                        <a:pt x="83" y="128"/>
                      </a:lnTo>
                      <a:lnTo>
                        <a:pt x="60" y="124"/>
                      </a:lnTo>
                      <a:lnTo>
                        <a:pt x="36" y="117"/>
                      </a:lnTo>
                      <a:lnTo>
                        <a:pt x="15" y="101"/>
                      </a:lnTo>
                      <a:lnTo>
                        <a:pt x="0" y="60"/>
                      </a:lnTo>
                      <a:lnTo>
                        <a:pt x="16" y="28"/>
                      </a:lnTo>
                      <a:lnTo>
                        <a:pt x="43" y="29"/>
                      </a:lnTo>
                      <a:lnTo>
                        <a:pt x="70" y="20"/>
                      </a:lnTo>
                      <a:lnTo>
                        <a:pt x="88" y="9"/>
                      </a:lnTo>
                      <a:lnTo>
                        <a:pt x="110" y="0"/>
                      </a:lnTo>
                      <a:lnTo>
                        <a:pt x="119" y="0"/>
                      </a:lnTo>
                      <a:lnTo>
                        <a:pt x="157" y="22"/>
                      </a:lnTo>
                      <a:lnTo>
                        <a:pt x="162" y="37"/>
                      </a:lnTo>
                      <a:lnTo>
                        <a:pt x="144" y="46"/>
                      </a:lnTo>
                      <a:lnTo>
                        <a:pt x="119" y="57"/>
                      </a:lnTo>
                      <a:lnTo>
                        <a:pt x="94" y="66"/>
                      </a:lnTo>
                      <a:lnTo>
                        <a:pt x="72" y="71"/>
                      </a:lnTo>
                      <a:lnTo>
                        <a:pt x="65" y="82"/>
                      </a:lnTo>
                      <a:lnTo>
                        <a:pt x="74" y="93"/>
                      </a:lnTo>
                      <a:close/>
                    </a:path>
                  </a:pathLst>
                </a:custGeom>
                <a:solidFill>
                  <a:srgbClr val="B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547" name="Freeform 557"/>
                <p:cNvSpPr>
                  <a:spLocks/>
                </p:cNvSpPr>
                <p:nvPr/>
              </p:nvSpPr>
              <p:spPr bwMode="auto">
                <a:xfrm>
                  <a:off x="1203" y="2498"/>
                  <a:ext cx="290" cy="152"/>
                </a:xfrm>
                <a:custGeom>
                  <a:avLst/>
                  <a:gdLst>
                    <a:gd name="T0" fmla="*/ 74 w 290"/>
                    <a:gd name="T1" fmla="*/ 93 h 152"/>
                    <a:gd name="T2" fmla="*/ 86 w 290"/>
                    <a:gd name="T3" fmla="*/ 93 h 152"/>
                    <a:gd name="T4" fmla="*/ 122 w 290"/>
                    <a:gd name="T5" fmla="*/ 90 h 152"/>
                    <a:gd name="T6" fmla="*/ 158 w 290"/>
                    <a:gd name="T7" fmla="*/ 90 h 152"/>
                    <a:gd name="T8" fmla="*/ 203 w 290"/>
                    <a:gd name="T9" fmla="*/ 82 h 152"/>
                    <a:gd name="T10" fmla="*/ 243 w 290"/>
                    <a:gd name="T11" fmla="*/ 84 h 152"/>
                    <a:gd name="T12" fmla="*/ 277 w 290"/>
                    <a:gd name="T13" fmla="*/ 97 h 152"/>
                    <a:gd name="T14" fmla="*/ 290 w 290"/>
                    <a:gd name="T15" fmla="*/ 115 h 152"/>
                    <a:gd name="T16" fmla="*/ 279 w 290"/>
                    <a:gd name="T17" fmla="*/ 132 h 152"/>
                    <a:gd name="T18" fmla="*/ 243 w 290"/>
                    <a:gd name="T19" fmla="*/ 141 h 152"/>
                    <a:gd name="T20" fmla="*/ 207 w 290"/>
                    <a:gd name="T21" fmla="*/ 145 h 152"/>
                    <a:gd name="T22" fmla="*/ 175 w 290"/>
                    <a:gd name="T23" fmla="*/ 152 h 152"/>
                    <a:gd name="T24" fmla="*/ 160 w 290"/>
                    <a:gd name="T25" fmla="*/ 145 h 152"/>
                    <a:gd name="T26" fmla="*/ 142 w 290"/>
                    <a:gd name="T27" fmla="*/ 139 h 152"/>
                    <a:gd name="T28" fmla="*/ 124 w 290"/>
                    <a:gd name="T29" fmla="*/ 135 h 152"/>
                    <a:gd name="T30" fmla="*/ 83 w 290"/>
                    <a:gd name="T31" fmla="*/ 128 h 152"/>
                    <a:gd name="T32" fmla="*/ 60 w 290"/>
                    <a:gd name="T33" fmla="*/ 124 h 152"/>
                    <a:gd name="T34" fmla="*/ 36 w 290"/>
                    <a:gd name="T35" fmla="*/ 117 h 152"/>
                    <a:gd name="T36" fmla="*/ 15 w 290"/>
                    <a:gd name="T37" fmla="*/ 101 h 152"/>
                    <a:gd name="T38" fmla="*/ 0 w 290"/>
                    <a:gd name="T39" fmla="*/ 60 h 152"/>
                    <a:gd name="T40" fmla="*/ 16 w 290"/>
                    <a:gd name="T41" fmla="*/ 28 h 152"/>
                    <a:gd name="T42" fmla="*/ 43 w 290"/>
                    <a:gd name="T43" fmla="*/ 29 h 152"/>
                    <a:gd name="T44" fmla="*/ 70 w 290"/>
                    <a:gd name="T45" fmla="*/ 20 h 152"/>
                    <a:gd name="T46" fmla="*/ 88 w 290"/>
                    <a:gd name="T47" fmla="*/ 9 h 152"/>
                    <a:gd name="T48" fmla="*/ 110 w 290"/>
                    <a:gd name="T49" fmla="*/ 0 h 152"/>
                    <a:gd name="T50" fmla="*/ 119 w 290"/>
                    <a:gd name="T51" fmla="*/ 0 h 152"/>
                    <a:gd name="T52" fmla="*/ 157 w 290"/>
                    <a:gd name="T53" fmla="*/ 22 h 152"/>
                    <a:gd name="T54" fmla="*/ 162 w 290"/>
                    <a:gd name="T55" fmla="*/ 37 h 152"/>
                    <a:gd name="T56" fmla="*/ 144 w 290"/>
                    <a:gd name="T57" fmla="*/ 46 h 152"/>
                    <a:gd name="T58" fmla="*/ 119 w 290"/>
                    <a:gd name="T59" fmla="*/ 57 h 152"/>
                    <a:gd name="T60" fmla="*/ 94 w 290"/>
                    <a:gd name="T61" fmla="*/ 66 h 152"/>
                    <a:gd name="T62" fmla="*/ 72 w 290"/>
                    <a:gd name="T63" fmla="*/ 71 h 152"/>
                    <a:gd name="T64" fmla="*/ 65 w 290"/>
                    <a:gd name="T65" fmla="*/ 82 h 152"/>
                    <a:gd name="T66" fmla="*/ 74 w 290"/>
                    <a:gd name="T67" fmla="*/ 93 h 15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290" h="152">
                      <a:moveTo>
                        <a:pt x="74" y="93"/>
                      </a:moveTo>
                      <a:lnTo>
                        <a:pt x="86" y="93"/>
                      </a:lnTo>
                      <a:lnTo>
                        <a:pt x="122" y="90"/>
                      </a:lnTo>
                      <a:lnTo>
                        <a:pt x="158" y="90"/>
                      </a:lnTo>
                      <a:lnTo>
                        <a:pt x="203" y="82"/>
                      </a:lnTo>
                      <a:lnTo>
                        <a:pt x="243" y="84"/>
                      </a:lnTo>
                      <a:lnTo>
                        <a:pt x="277" y="97"/>
                      </a:lnTo>
                      <a:lnTo>
                        <a:pt x="290" y="115"/>
                      </a:lnTo>
                      <a:lnTo>
                        <a:pt x="279" y="132"/>
                      </a:lnTo>
                      <a:lnTo>
                        <a:pt x="243" y="141"/>
                      </a:lnTo>
                      <a:lnTo>
                        <a:pt x="207" y="145"/>
                      </a:lnTo>
                      <a:lnTo>
                        <a:pt x="175" y="152"/>
                      </a:lnTo>
                      <a:lnTo>
                        <a:pt x="160" y="145"/>
                      </a:lnTo>
                      <a:lnTo>
                        <a:pt x="142" y="139"/>
                      </a:lnTo>
                      <a:lnTo>
                        <a:pt x="124" y="135"/>
                      </a:lnTo>
                      <a:lnTo>
                        <a:pt x="83" y="128"/>
                      </a:lnTo>
                      <a:lnTo>
                        <a:pt x="60" y="124"/>
                      </a:lnTo>
                      <a:lnTo>
                        <a:pt x="36" y="117"/>
                      </a:lnTo>
                      <a:lnTo>
                        <a:pt x="15" y="101"/>
                      </a:lnTo>
                      <a:lnTo>
                        <a:pt x="0" y="60"/>
                      </a:lnTo>
                      <a:lnTo>
                        <a:pt x="16" y="28"/>
                      </a:lnTo>
                      <a:lnTo>
                        <a:pt x="43" y="29"/>
                      </a:lnTo>
                      <a:lnTo>
                        <a:pt x="70" y="20"/>
                      </a:lnTo>
                      <a:lnTo>
                        <a:pt x="88" y="9"/>
                      </a:lnTo>
                      <a:lnTo>
                        <a:pt x="110" y="0"/>
                      </a:lnTo>
                      <a:lnTo>
                        <a:pt x="119" y="0"/>
                      </a:lnTo>
                      <a:lnTo>
                        <a:pt x="157" y="22"/>
                      </a:lnTo>
                      <a:lnTo>
                        <a:pt x="162" y="37"/>
                      </a:lnTo>
                      <a:lnTo>
                        <a:pt x="144" y="46"/>
                      </a:lnTo>
                      <a:lnTo>
                        <a:pt x="119" y="57"/>
                      </a:lnTo>
                      <a:lnTo>
                        <a:pt x="94" y="66"/>
                      </a:lnTo>
                      <a:lnTo>
                        <a:pt x="72" y="71"/>
                      </a:lnTo>
                      <a:lnTo>
                        <a:pt x="65" y="82"/>
                      </a:lnTo>
                      <a:lnTo>
                        <a:pt x="74" y="9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548" name="Freeform 558"/>
                <p:cNvSpPr>
                  <a:spLocks/>
                </p:cNvSpPr>
                <p:nvPr/>
              </p:nvSpPr>
              <p:spPr bwMode="auto">
                <a:xfrm>
                  <a:off x="2585" y="2933"/>
                  <a:ext cx="225" cy="282"/>
                </a:xfrm>
                <a:custGeom>
                  <a:avLst/>
                  <a:gdLst>
                    <a:gd name="T0" fmla="*/ 130 w 225"/>
                    <a:gd name="T1" fmla="*/ 282 h 282"/>
                    <a:gd name="T2" fmla="*/ 90 w 225"/>
                    <a:gd name="T3" fmla="*/ 232 h 282"/>
                    <a:gd name="T4" fmla="*/ 79 w 225"/>
                    <a:gd name="T5" fmla="*/ 223 h 282"/>
                    <a:gd name="T6" fmla="*/ 58 w 225"/>
                    <a:gd name="T7" fmla="*/ 220 h 282"/>
                    <a:gd name="T8" fmla="*/ 43 w 225"/>
                    <a:gd name="T9" fmla="*/ 223 h 282"/>
                    <a:gd name="T10" fmla="*/ 20 w 225"/>
                    <a:gd name="T11" fmla="*/ 236 h 282"/>
                    <a:gd name="T12" fmla="*/ 7 w 225"/>
                    <a:gd name="T13" fmla="*/ 242 h 282"/>
                    <a:gd name="T14" fmla="*/ 0 w 225"/>
                    <a:gd name="T15" fmla="*/ 229 h 282"/>
                    <a:gd name="T16" fmla="*/ 13 w 225"/>
                    <a:gd name="T17" fmla="*/ 214 h 282"/>
                    <a:gd name="T18" fmla="*/ 31 w 225"/>
                    <a:gd name="T19" fmla="*/ 200 h 282"/>
                    <a:gd name="T20" fmla="*/ 45 w 225"/>
                    <a:gd name="T21" fmla="*/ 187 h 282"/>
                    <a:gd name="T22" fmla="*/ 58 w 225"/>
                    <a:gd name="T23" fmla="*/ 167 h 282"/>
                    <a:gd name="T24" fmla="*/ 52 w 225"/>
                    <a:gd name="T25" fmla="*/ 148 h 282"/>
                    <a:gd name="T26" fmla="*/ 47 w 225"/>
                    <a:gd name="T27" fmla="*/ 137 h 282"/>
                    <a:gd name="T28" fmla="*/ 40 w 225"/>
                    <a:gd name="T29" fmla="*/ 126 h 282"/>
                    <a:gd name="T30" fmla="*/ 36 w 225"/>
                    <a:gd name="T31" fmla="*/ 115 h 282"/>
                    <a:gd name="T32" fmla="*/ 40 w 225"/>
                    <a:gd name="T33" fmla="*/ 104 h 282"/>
                    <a:gd name="T34" fmla="*/ 54 w 225"/>
                    <a:gd name="T35" fmla="*/ 90 h 282"/>
                    <a:gd name="T36" fmla="*/ 69 w 225"/>
                    <a:gd name="T37" fmla="*/ 81 h 282"/>
                    <a:gd name="T38" fmla="*/ 88 w 225"/>
                    <a:gd name="T39" fmla="*/ 70 h 282"/>
                    <a:gd name="T40" fmla="*/ 103 w 225"/>
                    <a:gd name="T41" fmla="*/ 68 h 282"/>
                    <a:gd name="T42" fmla="*/ 113 w 225"/>
                    <a:gd name="T43" fmla="*/ 59 h 282"/>
                    <a:gd name="T44" fmla="*/ 110 w 225"/>
                    <a:gd name="T45" fmla="*/ 55 h 282"/>
                    <a:gd name="T46" fmla="*/ 92 w 225"/>
                    <a:gd name="T47" fmla="*/ 53 h 282"/>
                    <a:gd name="T48" fmla="*/ 65 w 225"/>
                    <a:gd name="T49" fmla="*/ 55 h 282"/>
                    <a:gd name="T50" fmla="*/ 51 w 225"/>
                    <a:gd name="T51" fmla="*/ 55 h 282"/>
                    <a:gd name="T52" fmla="*/ 36 w 225"/>
                    <a:gd name="T53" fmla="*/ 55 h 282"/>
                    <a:gd name="T54" fmla="*/ 27 w 225"/>
                    <a:gd name="T55" fmla="*/ 48 h 282"/>
                    <a:gd name="T56" fmla="*/ 42 w 225"/>
                    <a:gd name="T57" fmla="*/ 40 h 282"/>
                    <a:gd name="T58" fmla="*/ 60 w 225"/>
                    <a:gd name="T59" fmla="*/ 37 h 282"/>
                    <a:gd name="T60" fmla="*/ 79 w 225"/>
                    <a:gd name="T61" fmla="*/ 28 h 282"/>
                    <a:gd name="T62" fmla="*/ 94 w 225"/>
                    <a:gd name="T63" fmla="*/ 22 h 282"/>
                    <a:gd name="T64" fmla="*/ 103 w 225"/>
                    <a:gd name="T65" fmla="*/ 17 h 282"/>
                    <a:gd name="T66" fmla="*/ 112 w 225"/>
                    <a:gd name="T67" fmla="*/ 8 h 282"/>
                    <a:gd name="T68" fmla="*/ 117 w 225"/>
                    <a:gd name="T69" fmla="*/ 0 h 282"/>
                    <a:gd name="T70" fmla="*/ 131 w 225"/>
                    <a:gd name="T71" fmla="*/ 4 h 282"/>
                    <a:gd name="T72" fmla="*/ 149 w 225"/>
                    <a:gd name="T73" fmla="*/ 8 h 282"/>
                    <a:gd name="T74" fmla="*/ 167 w 225"/>
                    <a:gd name="T75" fmla="*/ 4 h 282"/>
                    <a:gd name="T76" fmla="*/ 176 w 225"/>
                    <a:gd name="T77" fmla="*/ 4 h 282"/>
                    <a:gd name="T78" fmla="*/ 187 w 225"/>
                    <a:gd name="T79" fmla="*/ 13 h 282"/>
                    <a:gd name="T80" fmla="*/ 187 w 225"/>
                    <a:gd name="T81" fmla="*/ 24 h 282"/>
                    <a:gd name="T82" fmla="*/ 189 w 225"/>
                    <a:gd name="T83" fmla="*/ 35 h 282"/>
                    <a:gd name="T84" fmla="*/ 196 w 225"/>
                    <a:gd name="T85" fmla="*/ 48 h 282"/>
                    <a:gd name="T86" fmla="*/ 209 w 225"/>
                    <a:gd name="T87" fmla="*/ 75 h 282"/>
                    <a:gd name="T88" fmla="*/ 214 w 225"/>
                    <a:gd name="T89" fmla="*/ 99 h 282"/>
                    <a:gd name="T90" fmla="*/ 225 w 225"/>
                    <a:gd name="T91" fmla="*/ 121 h 282"/>
                    <a:gd name="T92" fmla="*/ 223 w 225"/>
                    <a:gd name="T93" fmla="*/ 134 h 282"/>
                    <a:gd name="T94" fmla="*/ 221 w 225"/>
                    <a:gd name="T95" fmla="*/ 167 h 282"/>
                    <a:gd name="T96" fmla="*/ 218 w 225"/>
                    <a:gd name="T97" fmla="*/ 205 h 282"/>
                    <a:gd name="T98" fmla="*/ 205 w 225"/>
                    <a:gd name="T99" fmla="*/ 223 h 282"/>
                    <a:gd name="T100" fmla="*/ 193 w 225"/>
                    <a:gd name="T101" fmla="*/ 218 h 282"/>
                    <a:gd name="T102" fmla="*/ 185 w 225"/>
                    <a:gd name="T103" fmla="*/ 201 h 282"/>
                    <a:gd name="T104" fmla="*/ 173 w 225"/>
                    <a:gd name="T105" fmla="*/ 183 h 282"/>
                    <a:gd name="T106" fmla="*/ 158 w 225"/>
                    <a:gd name="T107" fmla="*/ 174 h 282"/>
                    <a:gd name="T108" fmla="*/ 155 w 225"/>
                    <a:gd name="T109" fmla="*/ 190 h 282"/>
                    <a:gd name="T110" fmla="*/ 155 w 225"/>
                    <a:gd name="T111" fmla="*/ 207 h 282"/>
                    <a:gd name="T112" fmla="*/ 158 w 225"/>
                    <a:gd name="T113" fmla="*/ 236 h 282"/>
                    <a:gd name="T114" fmla="*/ 153 w 225"/>
                    <a:gd name="T115" fmla="*/ 258 h 282"/>
                    <a:gd name="T116" fmla="*/ 130 w 225"/>
                    <a:gd name="T117" fmla="*/ 282 h 282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0" t="0" r="r" b="b"/>
                  <a:pathLst>
                    <a:path w="225" h="282">
                      <a:moveTo>
                        <a:pt x="130" y="282"/>
                      </a:moveTo>
                      <a:lnTo>
                        <a:pt x="90" y="232"/>
                      </a:lnTo>
                      <a:lnTo>
                        <a:pt x="79" y="223"/>
                      </a:lnTo>
                      <a:lnTo>
                        <a:pt x="58" y="220"/>
                      </a:lnTo>
                      <a:lnTo>
                        <a:pt x="43" y="223"/>
                      </a:lnTo>
                      <a:lnTo>
                        <a:pt x="20" y="236"/>
                      </a:lnTo>
                      <a:lnTo>
                        <a:pt x="7" y="242"/>
                      </a:lnTo>
                      <a:lnTo>
                        <a:pt x="0" y="229"/>
                      </a:lnTo>
                      <a:lnTo>
                        <a:pt x="13" y="214"/>
                      </a:lnTo>
                      <a:lnTo>
                        <a:pt x="31" y="200"/>
                      </a:lnTo>
                      <a:lnTo>
                        <a:pt x="45" y="187"/>
                      </a:lnTo>
                      <a:lnTo>
                        <a:pt x="58" y="167"/>
                      </a:lnTo>
                      <a:lnTo>
                        <a:pt x="52" y="148"/>
                      </a:lnTo>
                      <a:lnTo>
                        <a:pt x="47" y="137"/>
                      </a:lnTo>
                      <a:lnTo>
                        <a:pt x="40" y="126"/>
                      </a:lnTo>
                      <a:lnTo>
                        <a:pt x="36" y="115"/>
                      </a:lnTo>
                      <a:lnTo>
                        <a:pt x="40" y="104"/>
                      </a:lnTo>
                      <a:lnTo>
                        <a:pt x="54" y="90"/>
                      </a:lnTo>
                      <a:lnTo>
                        <a:pt x="69" y="81"/>
                      </a:lnTo>
                      <a:lnTo>
                        <a:pt x="88" y="70"/>
                      </a:lnTo>
                      <a:lnTo>
                        <a:pt x="103" y="68"/>
                      </a:lnTo>
                      <a:lnTo>
                        <a:pt x="113" y="59"/>
                      </a:lnTo>
                      <a:lnTo>
                        <a:pt x="110" y="55"/>
                      </a:lnTo>
                      <a:lnTo>
                        <a:pt x="92" y="53"/>
                      </a:lnTo>
                      <a:lnTo>
                        <a:pt x="65" y="55"/>
                      </a:lnTo>
                      <a:lnTo>
                        <a:pt x="51" y="55"/>
                      </a:lnTo>
                      <a:lnTo>
                        <a:pt x="36" y="55"/>
                      </a:lnTo>
                      <a:lnTo>
                        <a:pt x="27" y="48"/>
                      </a:lnTo>
                      <a:lnTo>
                        <a:pt x="42" y="40"/>
                      </a:lnTo>
                      <a:lnTo>
                        <a:pt x="60" y="37"/>
                      </a:lnTo>
                      <a:lnTo>
                        <a:pt x="79" y="28"/>
                      </a:lnTo>
                      <a:lnTo>
                        <a:pt x="94" y="22"/>
                      </a:lnTo>
                      <a:lnTo>
                        <a:pt x="103" y="17"/>
                      </a:lnTo>
                      <a:lnTo>
                        <a:pt x="112" y="8"/>
                      </a:lnTo>
                      <a:lnTo>
                        <a:pt x="117" y="0"/>
                      </a:lnTo>
                      <a:lnTo>
                        <a:pt x="131" y="4"/>
                      </a:lnTo>
                      <a:lnTo>
                        <a:pt x="149" y="8"/>
                      </a:lnTo>
                      <a:lnTo>
                        <a:pt x="167" y="4"/>
                      </a:lnTo>
                      <a:lnTo>
                        <a:pt x="176" y="4"/>
                      </a:lnTo>
                      <a:lnTo>
                        <a:pt x="187" y="13"/>
                      </a:lnTo>
                      <a:lnTo>
                        <a:pt x="187" y="24"/>
                      </a:lnTo>
                      <a:lnTo>
                        <a:pt x="189" y="35"/>
                      </a:lnTo>
                      <a:lnTo>
                        <a:pt x="196" y="48"/>
                      </a:lnTo>
                      <a:lnTo>
                        <a:pt x="209" y="75"/>
                      </a:lnTo>
                      <a:lnTo>
                        <a:pt x="214" y="99"/>
                      </a:lnTo>
                      <a:lnTo>
                        <a:pt x="225" y="121"/>
                      </a:lnTo>
                      <a:lnTo>
                        <a:pt x="223" y="134"/>
                      </a:lnTo>
                      <a:lnTo>
                        <a:pt x="221" y="167"/>
                      </a:lnTo>
                      <a:lnTo>
                        <a:pt x="218" y="205"/>
                      </a:lnTo>
                      <a:lnTo>
                        <a:pt x="205" y="223"/>
                      </a:lnTo>
                      <a:lnTo>
                        <a:pt x="193" y="218"/>
                      </a:lnTo>
                      <a:lnTo>
                        <a:pt x="185" y="201"/>
                      </a:lnTo>
                      <a:lnTo>
                        <a:pt x="173" y="183"/>
                      </a:lnTo>
                      <a:lnTo>
                        <a:pt x="158" y="174"/>
                      </a:lnTo>
                      <a:lnTo>
                        <a:pt x="155" y="190"/>
                      </a:lnTo>
                      <a:lnTo>
                        <a:pt x="155" y="207"/>
                      </a:lnTo>
                      <a:lnTo>
                        <a:pt x="158" y="236"/>
                      </a:lnTo>
                      <a:lnTo>
                        <a:pt x="153" y="258"/>
                      </a:lnTo>
                      <a:lnTo>
                        <a:pt x="130" y="282"/>
                      </a:lnTo>
                      <a:close/>
                    </a:path>
                  </a:pathLst>
                </a:custGeom>
                <a:solidFill>
                  <a:srgbClr val="B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549" name="Freeform 559"/>
                <p:cNvSpPr>
                  <a:spLocks/>
                </p:cNvSpPr>
                <p:nvPr/>
              </p:nvSpPr>
              <p:spPr bwMode="auto">
                <a:xfrm>
                  <a:off x="2585" y="2933"/>
                  <a:ext cx="225" cy="282"/>
                </a:xfrm>
                <a:custGeom>
                  <a:avLst/>
                  <a:gdLst>
                    <a:gd name="T0" fmla="*/ 130 w 225"/>
                    <a:gd name="T1" fmla="*/ 282 h 282"/>
                    <a:gd name="T2" fmla="*/ 90 w 225"/>
                    <a:gd name="T3" fmla="*/ 232 h 282"/>
                    <a:gd name="T4" fmla="*/ 79 w 225"/>
                    <a:gd name="T5" fmla="*/ 223 h 282"/>
                    <a:gd name="T6" fmla="*/ 58 w 225"/>
                    <a:gd name="T7" fmla="*/ 220 h 282"/>
                    <a:gd name="T8" fmla="*/ 43 w 225"/>
                    <a:gd name="T9" fmla="*/ 223 h 282"/>
                    <a:gd name="T10" fmla="*/ 20 w 225"/>
                    <a:gd name="T11" fmla="*/ 236 h 282"/>
                    <a:gd name="T12" fmla="*/ 7 w 225"/>
                    <a:gd name="T13" fmla="*/ 242 h 282"/>
                    <a:gd name="T14" fmla="*/ 0 w 225"/>
                    <a:gd name="T15" fmla="*/ 229 h 282"/>
                    <a:gd name="T16" fmla="*/ 13 w 225"/>
                    <a:gd name="T17" fmla="*/ 214 h 282"/>
                    <a:gd name="T18" fmla="*/ 31 w 225"/>
                    <a:gd name="T19" fmla="*/ 200 h 282"/>
                    <a:gd name="T20" fmla="*/ 45 w 225"/>
                    <a:gd name="T21" fmla="*/ 187 h 282"/>
                    <a:gd name="T22" fmla="*/ 58 w 225"/>
                    <a:gd name="T23" fmla="*/ 167 h 282"/>
                    <a:gd name="T24" fmla="*/ 52 w 225"/>
                    <a:gd name="T25" fmla="*/ 148 h 282"/>
                    <a:gd name="T26" fmla="*/ 47 w 225"/>
                    <a:gd name="T27" fmla="*/ 137 h 282"/>
                    <a:gd name="T28" fmla="*/ 40 w 225"/>
                    <a:gd name="T29" fmla="*/ 126 h 282"/>
                    <a:gd name="T30" fmla="*/ 36 w 225"/>
                    <a:gd name="T31" fmla="*/ 115 h 282"/>
                    <a:gd name="T32" fmla="*/ 40 w 225"/>
                    <a:gd name="T33" fmla="*/ 104 h 282"/>
                    <a:gd name="T34" fmla="*/ 54 w 225"/>
                    <a:gd name="T35" fmla="*/ 90 h 282"/>
                    <a:gd name="T36" fmla="*/ 69 w 225"/>
                    <a:gd name="T37" fmla="*/ 81 h 282"/>
                    <a:gd name="T38" fmla="*/ 88 w 225"/>
                    <a:gd name="T39" fmla="*/ 70 h 282"/>
                    <a:gd name="T40" fmla="*/ 103 w 225"/>
                    <a:gd name="T41" fmla="*/ 68 h 282"/>
                    <a:gd name="T42" fmla="*/ 113 w 225"/>
                    <a:gd name="T43" fmla="*/ 59 h 282"/>
                    <a:gd name="T44" fmla="*/ 110 w 225"/>
                    <a:gd name="T45" fmla="*/ 55 h 282"/>
                    <a:gd name="T46" fmla="*/ 92 w 225"/>
                    <a:gd name="T47" fmla="*/ 53 h 282"/>
                    <a:gd name="T48" fmla="*/ 65 w 225"/>
                    <a:gd name="T49" fmla="*/ 55 h 282"/>
                    <a:gd name="T50" fmla="*/ 51 w 225"/>
                    <a:gd name="T51" fmla="*/ 55 h 282"/>
                    <a:gd name="T52" fmla="*/ 36 w 225"/>
                    <a:gd name="T53" fmla="*/ 55 h 282"/>
                    <a:gd name="T54" fmla="*/ 27 w 225"/>
                    <a:gd name="T55" fmla="*/ 48 h 282"/>
                    <a:gd name="T56" fmla="*/ 42 w 225"/>
                    <a:gd name="T57" fmla="*/ 40 h 282"/>
                    <a:gd name="T58" fmla="*/ 60 w 225"/>
                    <a:gd name="T59" fmla="*/ 37 h 282"/>
                    <a:gd name="T60" fmla="*/ 79 w 225"/>
                    <a:gd name="T61" fmla="*/ 28 h 282"/>
                    <a:gd name="T62" fmla="*/ 94 w 225"/>
                    <a:gd name="T63" fmla="*/ 22 h 282"/>
                    <a:gd name="T64" fmla="*/ 103 w 225"/>
                    <a:gd name="T65" fmla="*/ 17 h 282"/>
                    <a:gd name="T66" fmla="*/ 112 w 225"/>
                    <a:gd name="T67" fmla="*/ 8 h 282"/>
                    <a:gd name="T68" fmla="*/ 117 w 225"/>
                    <a:gd name="T69" fmla="*/ 0 h 282"/>
                    <a:gd name="T70" fmla="*/ 131 w 225"/>
                    <a:gd name="T71" fmla="*/ 4 h 282"/>
                    <a:gd name="T72" fmla="*/ 149 w 225"/>
                    <a:gd name="T73" fmla="*/ 8 h 282"/>
                    <a:gd name="T74" fmla="*/ 167 w 225"/>
                    <a:gd name="T75" fmla="*/ 4 h 282"/>
                    <a:gd name="T76" fmla="*/ 176 w 225"/>
                    <a:gd name="T77" fmla="*/ 4 h 282"/>
                    <a:gd name="T78" fmla="*/ 187 w 225"/>
                    <a:gd name="T79" fmla="*/ 13 h 282"/>
                    <a:gd name="T80" fmla="*/ 187 w 225"/>
                    <a:gd name="T81" fmla="*/ 24 h 282"/>
                    <a:gd name="T82" fmla="*/ 189 w 225"/>
                    <a:gd name="T83" fmla="*/ 35 h 282"/>
                    <a:gd name="T84" fmla="*/ 196 w 225"/>
                    <a:gd name="T85" fmla="*/ 48 h 282"/>
                    <a:gd name="T86" fmla="*/ 209 w 225"/>
                    <a:gd name="T87" fmla="*/ 75 h 282"/>
                    <a:gd name="T88" fmla="*/ 214 w 225"/>
                    <a:gd name="T89" fmla="*/ 99 h 282"/>
                    <a:gd name="T90" fmla="*/ 225 w 225"/>
                    <a:gd name="T91" fmla="*/ 121 h 282"/>
                    <a:gd name="T92" fmla="*/ 223 w 225"/>
                    <a:gd name="T93" fmla="*/ 134 h 282"/>
                    <a:gd name="T94" fmla="*/ 221 w 225"/>
                    <a:gd name="T95" fmla="*/ 167 h 282"/>
                    <a:gd name="T96" fmla="*/ 218 w 225"/>
                    <a:gd name="T97" fmla="*/ 205 h 282"/>
                    <a:gd name="T98" fmla="*/ 205 w 225"/>
                    <a:gd name="T99" fmla="*/ 223 h 282"/>
                    <a:gd name="T100" fmla="*/ 193 w 225"/>
                    <a:gd name="T101" fmla="*/ 218 h 282"/>
                    <a:gd name="T102" fmla="*/ 185 w 225"/>
                    <a:gd name="T103" fmla="*/ 201 h 282"/>
                    <a:gd name="T104" fmla="*/ 173 w 225"/>
                    <a:gd name="T105" fmla="*/ 183 h 282"/>
                    <a:gd name="T106" fmla="*/ 158 w 225"/>
                    <a:gd name="T107" fmla="*/ 174 h 282"/>
                    <a:gd name="T108" fmla="*/ 155 w 225"/>
                    <a:gd name="T109" fmla="*/ 190 h 282"/>
                    <a:gd name="T110" fmla="*/ 155 w 225"/>
                    <a:gd name="T111" fmla="*/ 207 h 282"/>
                    <a:gd name="T112" fmla="*/ 158 w 225"/>
                    <a:gd name="T113" fmla="*/ 236 h 282"/>
                    <a:gd name="T114" fmla="*/ 153 w 225"/>
                    <a:gd name="T115" fmla="*/ 258 h 282"/>
                    <a:gd name="T116" fmla="*/ 130 w 225"/>
                    <a:gd name="T117" fmla="*/ 282 h 282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0" t="0" r="r" b="b"/>
                  <a:pathLst>
                    <a:path w="225" h="282">
                      <a:moveTo>
                        <a:pt x="130" y="282"/>
                      </a:moveTo>
                      <a:lnTo>
                        <a:pt x="90" y="232"/>
                      </a:lnTo>
                      <a:lnTo>
                        <a:pt x="79" y="223"/>
                      </a:lnTo>
                      <a:lnTo>
                        <a:pt x="58" y="220"/>
                      </a:lnTo>
                      <a:lnTo>
                        <a:pt x="43" y="223"/>
                      </a:lnTo>
                      <a:lnTo>
                        <a:pt x="20" y="236"/>
                      </a:lnTo>
                      <a:lnTo>
                        <a:pt x="7" y="242"/>
                      </a:lnTo>
                      <a:lnTo>
                        <a:pt x="0" y="229"/>
                      </a:lnTo>
                      <a:lnTo>
                        <a:pt x="13" y="214"/>
                      </a:lnTo>
                      <a:lnTo>
                        <a:pt x="31" y="200"/>
                      </a:lnTo>
                      <a:lnTo>
                        <a:pt x="45" y="187"/>
                      </a:lnTo>
                      <a:lnTo>
                        <a:pt x="58" y="167"/>
                      </a:lnTo>
                      <a:lnTo>
                        <a:pt x="52" y="148"/>
                      </a:lnTo>
                      <a:lnTo>
                        <a:pt x="47" y="137"/>
                      </a:lnTo>
                      <a:lnTo>
                        <a:pt x="40" y="126"/>
                      </a:lnTo>
                      <a:lnTo>
                        <a:pt x="36" y="115"/>
                      </a:lnTo>
                      <a:lnTo>
                        <a:pt x="40" y="104"/>
                      </a:lnTo>
                      <a:lnTo>
                        <a:pt x="54" y="90"/>
                      </a:lnTo>
                      <a:lnTo>
                        <a:pt x="69" y="81"/>
                      </a:lnTo>
                      <a:lnTo>
                        <a:pt x="88" y="70"/>
                      </a:lnTo>
                      <a:lnTo>
                        <a:pt x="103" y="68"/>
                      </a:lnTo>
                      <a:lnTo>
                        <a:pt x="113" y="59"/>
                      </a:lnTo>
                      <a:lnTo>
                        <a:pt x="110" y="55"/>
                      </a:lnTo>
                      <a:lnTo>
                        <a:pt x="92" y="53"/>
                      </a:lnTo>
                      <a:lnTo>
                        <a:pt x="65" y="55"/>
                      </a:lnTo>
                      <a:lnTo>
                        <a:pt x="51" y="55"/>
                      </a:lnTo>
                      <a:lnTo>
                        <a:pt x="36" y="55"/>
                      </a:lnTo>
                      <a:lnTo>
                        <a:pt x="27" y="48"/>
                      </a:lnTo>
                      <a:lnTo>
                        <a:pt x="42" y="40"/>
                      </a:lnTo>
                      <a:lnTo>
                        <a:pt x="60" y="37"/>
                      </a:lnTo>
                      <a:lnTo>
                        <a:pt x="79" y="28"/>
                      </a:lnTo>
                      <a:lnTo>
                        <a:pt x="94" y="22"/>
                      </a:lnTo>
                      <a:lnTo>
                        <a:pt x="103" y="17"/>
                      </a:lnTo>
                      <a:lnTo>
                        <a:pt x="112" y="8"/>
                      </a:lnTo>
                      <a:lnTo>
                        <a:pt x="117" y="0"/>
                      </a:lnTo>
                      <a:lnTo>
                        <a:pt x="131" y="4"/>
                      </a:lnTo>
                      <a:lnTo>
                        <a:pt x="149" y="8"/>
                      </a:lnTo>
                      <a:lnTo>
                        <a:pt x="167" y="4"/>
                      </a:lnTo>
                      <a:lnTo>
                        <a:pt x="176" y="4"/>
                      </a:lnTo>
                      <a:lnTo>
                        <a:pt x="187" y="13"/>
                      </a:lnTo>
                      <a:lnTo>
                        <a:pt x="187" y="24"/>
                      </a:lnTo>
                      <a:lnTo>
                        <a:pt x="189" y="35"/>
                      </a:lnTo>
                      <a:lnTo>
                        <a:pt x="196" y="48"/>
                      </a:lnTo>
                      <a:lnTo>
                        <a:pt x="209" y="75"/>
                      </a:lnTo>
                      <a:lnTo>
                        <a:pt x="214" y="99"/>
                      </a:lnTo>
                      <a:lnTo>
                        <a:pt x="225" y="121"/>
                      </a:lnTo>
                      <a:lnTo>
                        <a:pt x="223" y="134"/>
                      </a:lnTo>
                      <a:lnTo>
                        <a:pt x="221" y="167"/>
                      </a:lnTo>
                      <a:lnTo>
                        <a:pt x="218" y="205"/>
                      </a:lnTo>
                      <a:lnTo>
                        <a:pt x="205" y="223"/>
                      </a:lnTo>
                      <a:lnTo>
                        <a:pt x="193" y="218"/>
                      </a:lnTo>
                      <a:lnTo>
                        <a:pt x="185" y="201"/>
                      </a:lnTo>
                      <a:lnTo>
                        <a:pt x="173" y="183"/>
                      </a:lnTo>
                      <a:lnTo>
                        <a:pt x="158" y="174"/>
                      </a:lnTo>
                      <a:lnTo>
                        <a:pt x="155" y="190"/>
                      </a:lnTo>
                      <a:lnTo>
                        <a:pt x="155" y="207"/>
                      </a:lnTo>
                      <a:lnTo>
                        <a:pt x="158" y="236"/>
                      </a:lnTo>
                      <a:lnTo>
                        <a:pt x="153" y="258"/>
                      </a:lnTo>
                      <a:lnTo>
                        <a:pt x="130" y="28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550" name="Freeform 560"/>
                <p:cNvSpPr>
                  <a:spLocks/>
                </p:cNvSpPr>
                <p:nvPr/>
              </p:nvSpPr>
              <p:spPr bwMode="auto">
                <a:xfrm>
                  <a:off x="1376" y="2845"/>
                  <a:ext cx="542" cy="141"/>
                </a:xfrm>
                <a:custGeom>
                  <a:avLst/>
                  <a:gdLst>
                    <a:gd name="T0" fmla="*/ 199 w 542"/>
                    <a:gd name="T1" fmla="*/ 0 h 141"/>
                    <a:gd name="T2" fmla="*/ 169 w 542"/>
                    <a:gd name="T3" fmla="*/ 4 h 141"/>
                    <a:gd name="T4" fmla="*/ 144 w 542"/>
                    <a:gd name="T5" fmla="*/ 10 h 141"/>
                    <a:gd name="T6" fmla="*/ 109 w 542"/>
                    <a:gd name="T7" fmla="*/ 15 h 141"/>
                    <a:gd name="T8" fmla="*/ 50 w 542"/>
                    <a:gd name="T9" fmla="*/ 33 h 141"/>
                    <a:gd name="T10" fmla="*/ 0 w 542"/>
                    <a:gd name="T11" fmla="*/ 54 h 141"/>
                    <a:gd name="T12" fmla="*/ 43 w 542"/>
                    <a:gd name="T13" fmla="*/ 66 h 141"/>
                    <a:gd name="T14" fmla="*/ 82 w 542"/>
                    <a:gd name="T15" fmla="*/ 79 h 141"/>
                    <a:gd name="T16" fmla="*/ 142 w 542"/>
                    <a:gd name="T17" fmla="*/ 88 h 141"/>
                    <a:gd name="T18" fmla="*/ 187 w 542"/>
                    <a:gd name="T19" fmla="*/ 101 h 141"/>
                    <a:gd name="T20" fmla="*/ 235 w 542"/>
                    <a:gd name="T21" fmla="*/ 112 h 141"/>
                    <a:gd name="T22" fmla="*/ 277 w 542"/>
                    <a:gd name="T23" fmla="*/ 123 h 141"/>
                    <a:gd name="T24" fmla="*/ 314 w 542"/>
                    <a:gd name="T25" fmla="*/ 132 h 141"/>
                    <a:gd name="T26" fmla="*/ 368 w 542"/>
                    <a:gd name="T27" fmla="*/ 139 h 141"/>
                    <a:gd name="T28" fmla="*/ 365 w 542"/>
                    <a:gd name="T29" fmla="*/ 130 h 141"/>
                    <a:gd name="T30" fmla="*/ 365 w 542"/>
                    <a:gd name="T31" fmla="*/ 125 h 141"/>
                    <a:gd name="T32" fmla="*/ 354 w 542"/>
                    <a:gd name="T33" fmla="*/ 119 h 141"/>
                    <a:gd name="T34" fmla="*/ 338 w 542"/>
                    <a:gd name="T35" fmla="*/ 117 h 141"/>
                    <a:gd name="T36" fmla="*/ 338 w 542"/>
                    <a:gd name="T37" fmla="*/ 114 h 141"/>
                    <a:gd name="T38" fmla="*/ 347 w 542"/>
                    <a:gd name="T39" fmla="*/ 110 h 141"/>
                    <a:gd name="T40" fmla="*/ 357 w 542"/>
                    <a:gd name="T41" fmla="*/ 108 h 141"/>
                    <a:gd name="T42" fmla="*/ 379 w 542"/>
                    <a:gd name="T43" fmla="*/ 114 h 141"/>
                    <a:gd name="T44" fmla="*/ 393 w 542"/>
                    <a:gd name="T45" fmla="*/ 117 h 141"/>
                    <a:gd name="T46" fmla="*/ 409 w 542"/>
                    <a:gd name="T47" fmla="*/ 119 h 141"/>
                    <a:gd name="T48" fmla="*/ 433 w 542"/>
                    <a:gd name="T49" fmla="*/ 128 h 141"/>
                    <a:gd name="T50" fmla="*/ 453 w 542"/>
                    <a:gd name="T51" fmla="*/ 132 h 141"/>
                    <a:gd name="T52" fmla="*/ 483 w 542"/>
                    <a:gd name="T53" fmla="*/ 134 h 141"/>
                    <a:gd name="T54" fmla="*/ 505 w 542"/>
                    <a:gd name="T55" fmla="*/ 134 h 141"/>
                    <a:gd name="T56" fmla="*/ 519 w 542"/>
                    <a:gd name="T57" fmla="*/ 141 h 141"/>
                    <a:gd name="T58" fmla="*/ 528 w 542"/>
                    <a:gd name="T59" fmla="*/ 141 h 141"/>
                    <a:gd name="T60" fmla="*/ 541 w 542"/>
                    <a:gd name="T61" fmla="*/ 134 h 141"/>
                    <a:gd name="T62" fmla="*/ 542 w 542"/>
                    <a:gd name="T63" fmla="*/ 123 h 141"/>
                    <a:gd name="T64" fmla="*/ 537 w 542"/>
                    <a:gd name="T65" fmla="*/ 107 h 141"/>
                    <a:gd name="T66" fmla="*/ 530 w 542"/>
                    <a:gd name="T67" fmla="*/ 96 h 141"/>
                    <a:gd name="T68" fmla="*/ 512 w 542"/>
                    <a:gd name="T69" fmla="*/ 85 h 141"/>
                    <a:gd name="T70" fmla="*/ 496 w 542"/>
                    <a:gd name="T71" fmla="*/ 83 h 141"/>
                    <a:gd name="T72" fmla="*/ 476 w 542"/>
                    <a:gd name="T73" fmla="*/ 75 h 141"/>
                    <a:gd name="T74" fmla="*/ 462 w 542"/>
                    <a:gd name="T75" fmla="*/ 81 h 141"/>
                    <a:gd name="T76" fmla="*/ 460 w 542"/>
                    <a:gd name="T77" fmla="*/ 88 h 141"/>
                    <a:gd name="T78" fmla="*/ 456 w 542"/>
                    <a:gd name="T79" fmla="*/ 97 h 141"/>
                    <a:gd name="T80" fmla="*/ 454 w 542"/>
                    <a:gd name="T81" fmla="*/ 101 h 141"/>
                    <a:gd name="T82" fmla="*/ 438 w 542"/>
                    <a:gd name="T83" fmla="*/ 99 h 141"/>
                    <a:gd name="T84" fmla="*/ 424 w 542"/>
                    <a:gd name="T85" fmla="*/ 96 h 141"/>
                    <a:gd name="T86" fmla="*/ 406 w 542"/>
                    <a:gd name="T87" fmla="*/ 97 h 141"/>
                    <a:gd name="T88" fmla="*/ 393 w 542"/>
                    <a:gd name="T89" fmla="*/ 96 h 141"/>
                    <a:gd name="T90" fmla="*/ 368 w 542"/>
                    <a:gd name="T91" fmla="*/ 85 h 141"/>
                    <a:gd name="T92" fmla="*/ 348 w 542"/>
                    <a:gd name="T93" fmla="*/ 75 h 141"/>
                    <a:gd name="T94" fmla="*/ 327 w 542"/>
                    <a:gd name="T95" fmla="*/ 70 h 141"/>
                    <a:gd name="T96" fmla="*/ 309 w 542"/>
                    <a:gd name="T97" fmla="*/ 64 h 141"/>
                    <a:gd name="T98" fmla="*/ 284 w 542"/>
                    <a:gd name="T99" fmla="*/ 68 h 141"/>
                    <a:gd name="T100" fmla="*/ 257 w 542"/>
                    <a:gd name="T101" fmla="*/ 68 h 141"/>
                    <a:gd name="T102" fmla="*/ 233 w 542"/>
                    <a:gd name="T103" fmla="*/ 68 h 141"/>
                    <a:gd name="T104" fmla="*/ 221 w 542"/>
                    <a:gd name="T105" fmla="*/ 55 h 141"/>
                    <a:gd name="T106" fmla="*/ 214 w 542"/>
                    <a:gd name="T107" fmla="*/ 41 h 141"/>
                    <a:gd name="T108" fmla="*/ 228 w 542"/>
                    <a:gd name="T109" fmla="*/ 11 h 141"/>
                    <a:gd name="T110" fmla="*/ 199 w 542"/>
                    <a:gd name="T111" fmla="*/ 0 h 141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542" h="141">
                      <a:moveTo>
                        <a:pt x="199" y="0"/>
                      </a:moveTo>
                      <a:lnTo>
                        <a:pt x="169" y="4"/>
                      </a:lnTo>
                      <a:lnTo>
                        <a:pt x="144" y="10"/>
                      </a:lnTo>
                      <a:lnTo>
                        <a:pt x="109" y="15"/>
                      </a:lnTo>
                      <a:lnTo>
                        <a:pt x="50" y="33"/>
                      </a:lnTo>
                      <a:lnTo>
                        <a:pt x="0" y="54"/>
                      </a:lnTo>
                      <a:lnTo>
                        <a:pt x="43" y="66"/>
                      </a:lnTo>
                      <a:lnTo>
                        <a:pt x="82" y="79"/>
                      </a:lnTo>
                      <a:lnTo>
                        <a:pt x="142" y="88"/>
                      </a:lnTo>
                      <a:lnTo>
                        <a:pt x="187" y="101"/>
                      </a:lnTo>
                      <a:lnTo>
                        <a:pt x="235" y="112"/>
                      </a:lnTo>
                      <a:lnTo>
                        <a:pt x="277" y="123"/>
                      </a:lnTo>
                      <a:lnTo>
                        <a:pt x="314" y="132"/>
                      </a:lnTo>
                      <a:lnTo>
                        <a:pt x="368" y="139"/>
                      </a:lnTo>
                      <a:lnTo>
                        <a:pt x="365" y="130"/>
                      </a:lnTo>
                      <a:lnTo>
                        <a:pt x="365" y="125"/>
                      </a:lnTo>
                      <a:lnTo>
                        <a:pt x="354" y="119"/>
                      </a:lnTo>
                      <a:lnTo>
                        <a:pt x="338" y="117"/>
                      </a:lnTo>
                      <a:lnTo>
                        <a:pt x="338" y="114"/>
                      </a:lnTo>
                      <a:lnTo>
                        <a:pt x="347" y="110"/>
                      </a:lnTo>
                      <a:lnTo>
                        <a:pt x="357" y="108"/>
                      </a:lnTo>
                      <a:lnTo>
                        <a:pt x="379" y="114"/>
                      </a:lnTo>
                      <a:lnTo>
                        <a:pt x="393" y="117"/>
                      </a:lnTo>
                      <a:lnTo>
                        <a:pt x="409" y="119"/>
                      </a:lnTo>
                      <a:lnTo>
                        <a:pt x="433" y="128"/>
                      </a:lnTo>
                      <a:lnTo>
                        <a:pt x="453" y="132"/>
                      </a:lnTo>
                      <a:lnTo>
                        <a:pt x="483" y="134"/>
                      </a:lnTo>
                      <a:lnTo>
                        <a:pt x="505" y="134"/>
                      </a:lnTo>
                      <a:lnTo>
                        <a:pt x="519" y="141"/>
                      </a:lnTo>
                      <a:lnTo>
                        <a:pt x="528" y="141"/>
                      </a:lnTo>
                      <a:lnTo>
                        <a:pt x="541" y="134"/>
                      </a:lnTo>
                      <a:lnTo>
                        <a:pt x="542" y="123"/>
                      </a:lnTo>
                      <a:lnTo>
                        <a:pt x="537" y="107"/>
                      </a:lnTo>
                      <a:lnTo>
                        <a:pt x="530" y="96"/>
                      </a:lnTo>
                      <a:lnTo>
                        <a:pt x="512" y="85"/>
                      </a:lnTo>
                      <a:lnTo>
                        <a:pt x="496" y="83"/>
                      </a:lnTo>
                      <a:lnTo>
                        <a:pt x="476" y="75"/>
                      </a:lnTo>
                      <a:lnTo>
                        <a:pt x="462" y="81"/>
                      </a:lnTo>
                      <a:lnTo>
                        <a:pt x="460" y="88"/>
                      </a:lnTo>
                      <a:lnTo>
                        <a:pt x="456" y="97"/>
                      </a:lnTo>
                      <a:lnTo>
                        <a:pt x="454" y="101"/>
                      </a:lnTo>
                      <a:lnTo>
                        <a:pt x="438" y="99"/>
                      </a:lnTo>
                      <a:lnTo>
                        <a:pt x="424" y="96"/>
                      </a:lnTo>
                      <a:lnTo>
                        <a:pt x="406" y="97"/>
                      </a:lnTo>
                      <a:lnTo>
                        <a:pt x="393" y="96"/>
                      </a:lnTo>
                      <a:lnTo>
                        <a:pt x="368" y="85"/>
                      </a:lnTo>
                      <a:lnTo>
                        <a:pt x="348" y="75"/>
                      </a:lnTo>
                      <a:lnTo>
                        <a:pt x="327" y="70"/>
                      </a:lnTo>
                      <a:lnTo>
                        <a:pt x="309" y="64"/>
                      </a:lnTo>
                      <a:lnTo>
                        <a:pt x="284" y="68"/>
                      </a:lnTo>
                      <a:lnTo>
                        <a:pt x="257" y="68"/>
                      </a:lnTo>
                      <a:lnTo>
                        <a:pt x="233" y="68"/>
                      </a:lnTo>
                      <a:lnTo>
                        <a:pt x="221" y="55"/>
                      </a:lnTo>
                      <a:lnTo>
                        <a:pt x="214" y="41"/>
                      </a:lnTo>
                      <a:lnTo>
                        <a:pt x="228" y="11"/>
                      </a:lnTo>
                      <a:lnTo>
                        <a:pt x="199" y="0"/>
                      </a:lnTo>
                      <a:close/>
                    </a:path>
                  </a:pathLst>
                </a:custGeom>
                <a:solidFill>
                  <a:srgbClr val="B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551" name="Freeform 561"/>
                <p:cNvSpPr>
                  <a:spLocks/>
                </p:cNvSpPr>
                <p:nvPr/>
              </p:nvSpPr>
              <p:spPr bwMode="auto">
                <a:xfrm>
                  <a:off x="1376" y="2845"/>
                  <a:ext cx="542" cy="141"/>
                </a:xfrm>
                <a:custGeom>
                  <a:avLst/>
                  <a:gdLst>
                    <a:gd name="T0" fmla="*/ 199 w 542"/>
                    <a:gd name="T1" fmla="*/ 0 h 141"/>
                    <a:gd name="T2" fmla="*/ 169 w 542"/>
                    <a:gd name="T3" fmla="*/ 4 h 141"/>
                    <a:gd name="T4" fmla="*/ 144 w 542"/>
                    <a:gd name="T5" fmla="*/ 10 h 141"/>
                    <a:gd name="T6" fmla="*/ 109 w 542"/>
                    <a:gd name="T7" fmla="*/ 15 h 141"/>
                    <a:gd name="T8" fmla="*/ 50 w 542"/>
                    <a:gd name="T9" fmla="*/ 33 h 141"/>
                    <a:gd name="T10" fmla="*/ 0 w 542"/>
                    <a:gd name="T11" fmla="*/ 54 h 141"/>
                    <a:gd name="T12" fmla="*/ 43 w 542"/>
                    <a:gd name="T13" fmla="*/ 66 h 141"/>
                    <a:gd name="T14" fmla="*/ 82 w 542"/>
                    <a:gd name="T15" fmla="*/ 79 h 141"/>
                    <a:gd name="T16" fmla="*/ 142 w 542"/>
                    <a:gd name="T17" fmla="*/ 88 h 141"/>
                    <a:gd name="T18" fmla="*/ 187 w 542"/>
                    <a:gd name="T19" fmla="*/ 101 h 141"/>
                    <a:gd name="T20" fmla="*/ 235 w 542"/>
                    <a:gd name="T21" fmla="*/ 112 h 141"/>
                    <a:gd name="T22" fmla="*/ 277 w 542"/>
                    <a:gd name="T23" fmla="*/ 123 h 141"/>
                    <a:gd name="T24" fmla="*/ 314 w 542"/>
                    <a:gd name="T25" fmla="*/ 132 h 141"/>
                    <a:gd name="T26" fmla="*/ 368 w 542"/>
                    <a:gd name="T27" fmla="*/ 139 h 141"/>
                    <a:gd name="T28" fmla="*/ 365 w 542"/>
                    <a:gd name="T29" fmla="*/ 130 h 141"/>
                    <a:gd name="T30" fmla="*/ 365 w 542"/>
                    <a:gd name="T31" fmla="*/ 125 h 141"/>
                    <a:gd name="T32" fmla="*/ 354 w 542"/>
                    <a:gd name="T33" fmla="*/ 119 h 141"/>
                    <a:gd name="T34" fmla="*/ 338 w 542"/>
                    <a:gd name="T35" fmla="*/ 117 h 141"/>
                    <a:gd name="T36" fmla="*/ 338 w 542"/>
                    <a:gd name="T37" fmla="*/ 114 h 141"/>
                    <a:gd name="T38" fmla="*/ 347 w 542"/>
                    <a:gd name="T39" fmla="*/ 110 h 141"/>
                    <a:gd name="T40" fmla="*/ 357 w 542"/>
                    <a:gd name="T41" fmla="*/ 108 h 141"/>
                    <a:gd name="T42" fmla="*/ 379 w 542"/>
                    <a:gd name="T43" fmla="*/ 114 h 141"/>
                    <a:gd name="T44" fmla="*/ 393 w 542"/>
                    <a:gd name="T45" fmla="*/ 117 h 141"/>
                    <a:gd name="T46" fmla="*/ 409 w 542"/>
                    <a:gd name="T47" fmla="*/ 119 h 141"/>
                    <a:gd name="T48" fmla="*/ 433 w 542"/>
                    <a:gd name="T49" fmla="*/ 128 h 141"/>
                    <a:gd name="T50" fmla="*/ 453 w 542"/>
                    <a:gd name="T51" fmla="*/ 132 h 141"/>
                    <a:gd name="T52" fmla="*/ 483 w 542"/>
                    <a:gd name="T53" fmla="*/ 134 h 141"/>
                    <a:gd name="T54" fmla="*/ 505 w 542"/>
                    <a:gd name="T55" fmla="*/ 134 h 141"/>
                    <a:gd name="T56" fmla="*/ 519 w 542"/>
                    <a:gd name="T57" fmla="*/ 141 h 141"/>
                    <a:gd name="T58" fmla="*/ 528 w 542"/>
                    <a:gd name="T59" fmla="*/ 141 h 141"/>
                    <a:gd name="T60" fmla="*/ 541 w 542"/>
                    <a:gd name="T61" fmla="*/ 134 h 141"/>
                    <a:gd name="T62" fmla="*/ 542 w 542"/>
                    <a:gd name="T63" fmla="*/ 123 h 141"/>
                    <a:gd name="T64" fmla="*/ 537 w 542"/>
                    <a:gd name="T65" fmla="*/ 107 h 141"/>
                    <a:gd name="T66" fmla="*/ 530 w 542"/>
                    <a:gd name="T67" fmla="*/ 96 h 141"/>
                    <a:gd name="T68" fmla="*/ 512 w 542"/>
                    <a:gd name="T69" fmla="*/ 85 h 141"/>
                    <a:gd name="T70" fmla="*/ 496 w 542"/>
                    <a:gd name="T71" fmla="*/ 83 h 141"/>
                    <a:gd name="T72" fmla="*/ 476 w 542"/>
                    <a:gd name="T73" fmla="*/ 75 h 141"/>
                    <a:gd name="T74" fmla="*/ 462 w 542"/>
                    <a:gd name="T75" fmla="*/ 81 h 141"/>
                    <a:gd name="T76" fmla="*/ 460 w 542"/>
                    <a:gd name="T77" fmla="*/ 88 h 141"/>
                    <a:gd name="T78" fmla="*/ 456 w 542"/>
                    <a:gd name="T79" fmla="*/ 97 h 141"/>
                    <a:gd name="T80" fmla="*/ 454 w 542"/>
                    <a:gd name="T81" fmla="*/ 101 h 141"/>
                    <a:gd name="T82" fmla="*/ 438 w 542"/>
                    <a:gd name="T83" fmla="*/ 99 h 141"/>
                    <a:gd name="T84" fmla="*/ 424 w 542"/>
                    <a:gd name="T85" fmla="*/ 96 h 141"/>
                    <a:gd name="T86" fmla="*/ 406 w 542"/>
                    <a:gd name="T87" fmla="*/ 97 h 141"/>
                    <a:gd name="T88" fmla="*/ 393 w 542"/>
                    <a:gd name="T89" fmla="*/ 96 h 141"/>
                    <a:gd name="T90" fmla="*/ 368 w 542"/>
                    <a:gd name="T91" fmla="*/ 85 h 141"/>
                    <a:gd name="T92" fmla="*/ 348 w 542"/>
                    <a:gd name="T93" fmla="*/ 75 h 141"/>
                    <a:gd name="T94" fmla="*/ 327 w 542"/>
                    <a:gd name="T95" fmla="*/ 70 h 141"/>
                    <a:gd name="T96" fmla="*/ 309 w 542"/>
                    <a:gd name="T97" fmla="*/ 64 h 141"/>
                    <a:gd name="T98" fmla="*/ 284 w 542"/>
                    <a:gd name="T99" fmla="*/ 68 h 141"/>
                    <a:gd name="T100" fmla="*/ 257 w 542"/>
                    <a:gd name="T101" fmla="*/ 68 h 141"/>
                    <a:gd name="T102" fmla="*/ 233 w 542"/>
                    <a:gd name="T103" fmla="*/ 68 h 141"/>
                    <a:gd name="T104" fmla="*/ 221 w 542"/>
                    <a:gd name="T105" fmla="*/ 55 h 141"/>
                    <a:gd name="T106" fmla="*/ 214 w 542"/>
                    <a:gd name="T107" fmla="*/ 41 h 141"/>
                    <a:gd name="T108" fmla="*/ 228 w 542"/>
                    <a:gd name="T109" fmla="*/ 11 h 141"/>
                    <a:gd name="T110" fmla="*/ 199 w 542"/>
                    <a:gd name="T111" fmla="*/ 0 h 141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542" h="141">
                      <a:moveTo>
                        <a:pt x="199" y="0"/>
                      </a:moveTo>
                      <a:lnTo>
                        <a:pt x="169" y="4"/>
                      </a:lnTo>
                      <a:lnTo>
                        <a:pt x="144" y="10"/>
                      </a:lnTo>
                      <a:lnTo>
                        <a:pt x="109" y="15"/>
                      </a:lnTo>
                      <a:lnTo>
                        <a:pt x="50" y="33"/>
                      </a:lnTo>
                      <a:lnTo>
                        <a:pt x="0" y="54"/>
                      </a:lnTo>
                      <a:lnTo>
                        <a:pt x="43" y="66"/>
                      </a:lnTo>
                      <a:lnTo>
                        <a:pt x="82" y="79"/>
                      </a:lnTo>
                      <a:lnTo>
                        <a:pt x="142" y="88"/>
                      </a:lnTo>
                      <a:lnTo>
                        <a:pt x="187" y="101"/>
                      </a:lnTo>
                      <a:lnTo>
                        <a:pt x="235" y="112"/>
                      </a:lnTo>
                      <a:lnTo>
                        <a:pt x="277" y="123"/>
                      </a:lnTo>
                      <a:lnTo>
                        <a:pt x="314" y="132"/>
                      </a:lnTo>
                      <a:lnTo>
                        <a:pt x="368" y="139"/>
                      </a:lnTo>
                      <a:lnTo>
                        <a:pt x="365" y="130"/>
                      </a:lnTo>
                      <a:lnTo>
                        <a:pt x="365" y="125"/>
                      </a:lnTo>
                      <a:lnTo>
                        <a:pt x="354" y="119"/>
                      </a:lnTo>
                      <a:lnTo>
                        <a:pt x="338" y="117"/>
                      </a:lnTo>
                      <a:lnTo>
                        <a:pt x="338" y="114"/>
                      </a:lnTo>
                      <a:lnTo>
                        <a:pt x="347" y="110"/>
                      </a:lnTo>
                      <a:lnTo>
                        <a:pt x="357" y="108"/>
                      </a:lnTo>
                      <a:lnTo>
                        <a:pt x="379" y="114"/>
                      </a:lnTo>
                      <a:lnTo>
                        <a:pt x="393" y="117"/>
                      </a:lnTo>
                      <a:lnTo>
                        <a:pt x="409" y="119"/>
                      </a:lnTo>
                      <a:lnTo>
                        <a:pt x="433" y="128"/>
                      </a:lnTo>
                      <a:lnTo>
                        <a:pt x="453" y="132"/>
                      </a:lnTo>
                      <a:lnTo>
                        <a:pt x="483" y="134"/>
                      </a:lnTo>
                      <a:lnTo>
                        <a:pt x="505" y="134"/>
                      </a:lnTo>
                      <a:lnTo>
                        <a:pt x="519" y="141"/>
                      </a:lnTo>
                      <a:lnTo>
                        <a:pt x="528" y="141"/>
                      </a:lnTo>
                      <a:lnTo>
                        <a:pt x="541" y="134"/>
                      </a:lnTo>
                      <a:lnTo>
                        <a:pt x="542" y="123"/>
                      </a:lnTo>
                      <a:lnTo>
                        <a:pt x="537" y="107"/>
                      </a:lnTo>
                      <a:lnTo>
                        <a:pt x="530" y="96"/>
                      </a:lnTo>
                      <a:lnTo>
                        <a:pt x="512" y="85"/>
                      </a:lnTo>
                      <a:lnTo>
                        <a:pt x="496" y="83"/>
                      </a:lnTo>
                      <a:lnTo>
                        <a:pt x="476" y="75"/>
                      </a:lnTo>
                      <a:lnTo>
                        <a:pt x="462" y="81"/>
                      </a:lnTo>
                      <a:lnTo>
                        <a:pt x="460" y="88"/>
                      </a:lnTo>
                      <a:lnTo>
                        <a:pt x="456" y="97"/>
                      </a:lnTo>
                      <a:lnTo>
                        <a:pt x="454" y="101"/>
                      </a:lnTo>
                      <a:lnTo>
                        <a:pt x="438" y="99"/>
                      </a:lnTo>
                      <a:lnTo>
                        <a:pt x="424" y="96"/>
                      </a:lnTo>
                      <a:lnTo>
                        <a:pt x="406" y="97"/>
                      </a:lnTo>
                      <a:lnTo>
                        <a:pt x="393" y="96"/>
                      </a:lnTo>
                      <a:lnTo>
                        <a:pt x="368" y="85"/>
                      </a:lnTo>
                      <a:lnTo>
                        <a:pt x="348" y="75"/>
                      </a:lnTo>
                      <a:lnTo>
                        <a:pt x="327" y="70"/>
                      </a:lnTo>
                      <a:lnTo>
                        <a:pt x="309" y="64"/>
                      </a:lnTo>
                      <a:lnTo>
                        <a:pt x="284" y="68"/>
                      </a:lnTo>
                      <a:lnTo>
                        <a:pt x="257" y="68"/>
                      </a:lnTo>
                      <a:lnTo>
                        <a:pt x="233" y="68"/>
                      </a:lnTo>
                      <a:lnTo>
                        <a:pt x="221" y="55"/>
                      </a:lnTo>
                      <a:lnTo>
                        <a:pt x="214" y="41"/>
                      </a:lnTo>
                      <a:lnTo>
                        <a:pt x="228" y="11"/>
                      </a:lnTo>
                      <a:lnTo>
                        <a:pt x="199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552" name="Freeform 562"/>
                <p:cNvSpPr>
                  <a:spLocks/>
                </p:cNvSpPr>
                <p:nvPr/>
              </p:nvSpPr>
              <p:spPr bwMode="auto">
                <a:xfrm>
                  <a:off x="2434" y="2485"/>
                  <a:ext cx="114" cy="119"/>
                </a:xfrm>
                <a:custGeom>
                  <a:avLst/>
                  <a:gdLst>
                    <a:gd name="T0" fmla="*/ 47 w 114"/>
                    <a:gd name="T1" fmla="*/ 6 h 119"/>
                    <a:gd name="T2" fmla="*/ 47 w 114"/>
                    <a:gd name="T3" fmla="*/ 20 h 119"/>
                    <a:gd name="T4" fmla="*/ 49 w 114"/>
                    <a:gd name="T5" fmla="*/ 28 h 119"/>
                    <a:gd name="T6" fmla="*/ 49 w 114"/>
                    <a:gd name="T7" fmla="*/ 39 h 119"/>
                    <a:gd name="T8" fmla="*/ 58 w 114"/>
                    <a:gd name="T9" fmla="*/ 55 h 119"/>
                    <a:gd name="T10" fmla="*/ 70 w 114"/>
                    <a:gd name="T11" fmla="*/ 70 h 119"/>
                    <a:gd name="T12" fmla="*/ 87 w 114"/>
                    <a:gd name="T13" fmla="*/ 83 h 119"/>
                    <a:gd name="T14" fmla="*/ 114 w 114"/>
                    <a:gd name="T15" fmla="*/ 103 h 119"/>
                    <a:gd name="T16" fmla="*/ 97 w 114"/>
                    <a:gd name="T17" fmla="*/ 108 h 119"/>
                    <a:gd name="T18" fmla="*/ 92 w 114"/>
                    <a:gd name="T19" fmla="*/ 116 h 119"/>
                    <a:gd name="T20" fmla="*/ 85 w 114"/>
                    <a:gd name="T21" fmla="*/ 119 h 119"/>
                    <a:gd name="T22" fmla="*/ 70 w 114"/>
                    <a:gd name="T23" fmla="*/ 117 h 119"/>
                    <a:gd name="T24" fmla="*/ 42 w 114"/>
                    <a:gd name="T25" fmla="*/ 106 h 119"/>
                    <a:gd name="T26" fmla="*/ 22 w 114"/>
                    <a:gd name="T27" fmla="*/ 99 h 119"/>
                    <a:gd name="T28" fmla="*/ 9 w 114"/>
                    <a:gd name="T29" fmla="*/ 99 h 119"/>
                    <a:gd name="T30" fmla="*/ 2 w 114"/>
                    <a:gd name="T31" fmla="*/ 64 h 119"/>
                    <a:gd name="T32" fmla="*/ 2 w 114"/>
                    <a:gd name="T33" fmla="*/ 44 h 119"/>
                    <a:gd name="T34" fmla="*/ 0 w 114"/>
                    <a:gd name="T35" fmla="*/ 28 h 119"/>
                    <a:gd name="T36" fmla="*/ 0 w 114"/>
                    <a:gd name="T37" fmla="*/ 9 h 119"/>
                    <a:gd name="T38" fmla="*/ 2 w 114"/>
                    <a:gd name="T39" fmla="*/ 4 h 119"/>
                    <a:gd name="T40" fmla="*/ 13 w 114"/>
                    <a:gd name="T41" fmla="*/ 4 h 119"/>
                    <a:gd name="T42" fmla="*/ 22 w 114"/>
                    <a:gd name="T43" fmla="*/ 9 h 119"/>
                    <a:gd name="T44" fmla="*/ 29 w 114"/>
                    <a:gd name="T45" fmla="*/ 4 h 119"/>
                    <a:gd name="T46" fmla="*/ 36 w 114"/>
                    <a:gd name="T47" fmla="*/ 0 h 119"/>
                    <a:gd name="T48" fmla="*/ 47 w 114"/>
                    <a:gd name="T49" fmla="*/ 6 h 119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114" h="119">
                      <a:moveTo>
                        <a:pt x="47" y="6"/>
                      </a:moveTo>
                      <a:lnTo>
                        <a:pt x="47" y="20"/>
                      </a:lnTo>
                      <a:lnTo>
                        <a:pt x="49" y="28"/>
                      </a:lnTo>
                      <a:lnTo>
                        <a:pt x="49" y="39"/>
                      </a:lnTo>
                      <a:lnTo>
                        <a:pt x="58" y="55"/>
                      </a:lnTo>
                      <a:lnTo>
                        <a:pt x="70" y="70"/>
                      </a:lnTo>
                      <a:lnTo>
                        <a:pt x="87" y="83"/>
                      </a:lnTo>
                      <a:lnTo>
                        <a:pt x="114" y="103"/>
                      </a:lnTo>
                      <a:lnTo>
                        <a:pt x="97" y="108"/>
                      </a:lnTo>
                      <a:lnTo>
                        <a:pt x="92" y="116"/>
                      </a:lnTo>
                      <a:lnTo>
                        <a:pt x="85" y="119"/>
                      </a:lnTo>
                      <a:lnTo>
                        <a:pt x="70" y="117"/>
                      </a:lnTo>
                      <a:lnTo>
                        <a:pt x="42" y="106"/>
                      </a:lnTo>
                      <a:lnTo>
                        <a:pt x="22" y="99"/>
                      </a:lnTo>
                      <a:lnTo>
                        <a:pt x="9" y="99"/>
                      </a:lnTo>
                      <a:lnTo>
                        <a:pt x="2" y="64"/>
                      </a:lnTo>
                      <a:lnTo>
                        <a:pt x="2" y="44"/>
                      </a:lnTo>
                      <a:lnTo>
                        <a:pt x="0" y="28"/>
                      </a:lnTo>
                      <a:lnTo>
                        <a:pt x="0" y="9"/>
                      </a:lnTo>
                      <a:lnTo>
                        <a:pt x="2" y="4"/>
                      </a:lnTo>
                      <a:lnTo>
                        <a:pt x="13" y="4"/>
                      </a:lnTo>
                      <a:lnTo>
                        <a:pt x="22" y="9"/>
                      </a:lnTo>
                      <a:lnTo>
                        <a:pt x="29" y="4"/>
                      </a:lnTo>
                      <a:lnTo>
                        <a:pt x="36" y="0"/>
                      </a:lnTo>
                      <a:lnTo>
                        <a:pt x="47" y="6"/>
                      </a:lnTo>
                      <a:close/>
                    </a:path>
                  </a:pathLst>
                </a:custGeom>
                <a:solidFill>
                  <a:srgbClr val="B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553" name="Freeform 563"/>
                <p:cNvSpPr>
                  <a:spLocks/>
                </p:cNvSpPr>
                <p:nvPr/>
              </p:nvSpPr>
              <p:spPr bwMode="auto">
                <a:xfrm>
                  <a:off x="2434" y="2485"/>
                  <a:ext cx="114" cy="119"/>
                </a:xfrm>
                <a:custGeom>
                  <a:avLst/>
                  <a:gdLst>
                    <a:gd name="T0" fmla="*/ 47 w 114"/>
                    <a:gd name="T1" fmla="*/ 6 h 119"/>
                    <a:gd name="T2" fmla="*/ 47 w 114"/>
                    <a:gd name="T3" fmla="*/ 20 h 119"/>
                    <a:gd name="T4" fmla="*/ 49 w 114"/>
                    <a:gd name="T5" fmla="*/ 28 h 119"/>
                    <a:gd name="T6" fmla="*/ 49 w 114"/>
                    <a:gd name="T7" fmla="*/ 39 h 119"/>
                    <a:gd name="T8" fmla="*/ 58 w 114"/>
                    <a:gd name="T9" fmla="*/ 55 h 119"/>
                    <a:gd name="T10" fmla="*/ 70 w 114"/>
                    <a:gd name="T11" fmla="*/ 70 h 119"/>
                    <a:gd name="T12" fmla="*/ 87 w 114"/>
                    <a:gd name="T13" fmla="*/ 83 h 119"/>
                    <a:gd name="T14" fmla="*/ 114 w 114"/>
                    <a:gd name="T15" fmla="*/ 103 h 119"/>
                    <a:gd name="T16" fmla="*/ 97 w 114"/>
                    <a:gd name="T17" fmla="*/ 108 h 119"/>
                    <a:gd name="T18" fmla="*/ 92 w 114"/>
                    <a:gd name="T19" fmla="*/ 116 h 119"/>
                    <a:gd name="T20" fmla="*/ 85 w 114"/>
                    <a:gd name="T21" fmla="*/ 119 h 119"/>
                    <a:gd name="T22" fmla="*/ 70 w 114"/>
                    <a:gd name="T23" fmla="*/ 117 h 119"/>
                    <a:gd name="T24" fmla="*/ 42 w 114"/>
                    <a:gd name="T25" fmla="*/ 106 h 119"/>
                    <a:gd name="T26" fmla="*/ 22 w 114"/>
                    <a:gd name="T27" fmla="*/ 99 h 119"/>
                    <a:gd name="T28" fmla="*/ 9 w 114"/>
                    <a:gd name="T29" fmla="*/ 99 h 119"/>
                    <a:gd name="T30" fmla="*/ 2 w 114"/>
                    <a:gd name="T31" fmla="*/ 64 h 119"/>
                    <a:gd name="T32" fmla="*/ 2 w 114"/>
                    <a:gd name="T33" fmla="*/ 44 h 119"/>
                    <a:gd name="T34" fmla="*/ 0 w 114"/>
                    <a:gd name="T35" fmla="*/ 28 h 119"/>
                    <a:gd name="T36" fmla="*/ 0 w 114"/>
                    <a:gd name="T37" fmla="*/ 9 h 119"/>
                    <a:gd name="T38" fmla="*/ 2 w 114"/>
                    <a:gd name="T39" fmla="*/ 4 h 119"/>
                    <a:gd name="T40" fmla="*/ 13 w 114"/>
                    <a:gd name="T41" fmla="*/ 4 h 119"/>
                    <a:gd name="T42" fmla="*/ 22 w 114"/>
                    <a:gd name="T43" fmla="*/ 9 h 119"/>
                    <a:gd name="T44" fmla="*/ 29 w 114"/>
                    <a:gd name="T45" fmla="*/ 4 h 119"/>
                    <a:gd name="T46" fmla="*/ 36 w 114"/>
                    <a:gd name="T47" fmla="*/ 0 h 119"/>
                    <a:gd name="T48" fmla="*/ 47 w 114"/>
                    <a:gd name="T49" fmla="*/ 6 h 119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114" h="119">
                      <a:moveTo>
                        <a:pt x="47" y="6"/>
                      </a:moveTo>
                      <a:lnTo>
                        <a:pt x="47" y="20"/>
                      </a:lnTo>
                      <a:lnTo>
                        <a:pt x="49" y="28"/>
                      </a:lnTo>
                      <a:lnTo>
                        <a:pt x="49" y="39"/>
                      </a:lnTo>
                      <a:lnTo>
                        <a:pt x="58" y="55"/>
                      </a:lnTo>
                      <a:lnTo>
                        <a:pt x="70" y="70"/>
                      </a:lnTo>
                      <a:lnTo>
                        <a:pt x="87" y="83"/>
                      </a:lnTo>
                      <a:lnTo>
                        <a:pt x="114" y="103"/>
                      </a:lnTo>
                      <a:lnTo>
                        <a:pt x="97" y="108"/>
                      </a:lnTo>
                      <a:lnTo>
                        <a:pt x="92" y="116"/>
                      </a:lnTo>
                      <a:lnTo>
                        <a:pt x="85" y="119"/>
                      </a:lnTo>
                      <a:lnTo>
                        <a:pt x="70" y="117"/>
                      </a:lnTo>
                      <a:lnTo>
                        <a:pt x="42" y="106"/>
                      </a:lnTo>
                      <a:lnTo>
                        <a:pt x="22" y="99"/>
                      </a:lnTo>
                      <a:lnTo>
                        <a:pt x="9" y="99"/>
                      </a:lnTo>
                      <a:lnTo>
                        <a:pt x="2" y="64"/>
                      </a:lnTo>
                      <a:lnTo>
                        <a:pt x="2" y="44"/>
                      </a:lnTo>
                      <a:lnTo>
                        <a:pt x="0" y="28"/>
                      </a:lnTo>
                      <a:lnTo>
                        <a:pt x="0" y="9"/>
                      </a:lnTo>
                      <a:lnTo>
                        <a:pt x="2" y="4"/>
                      </a:lnTo>
                      <a:lnTo>
                        <a:pt x="13" y="4"/>
                      </a:lnTo>
                      <a:lnTo>
                        <a:pt x="22" y="9"/>
                      </a:lnTo>
                      <a:lnTo>
                        <a:pt x="29" y="4"/>
                      </a:lnTo>
                      <a:lnTo>
                        <a:pt x="36" y="0"/>
                      </a:lnTo>
                      <a:lnTo>
                        <a:pt x="47" y="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554" name="Freeform 564"/>
                <p:cNvSpPr>
                  <a:spLocks/>
                </p:cNvSpPr>
                <p:nvPr/>
              </p:nvSpPr>
              <p:spPr bwMode="auto">
                <a:xfrm>
                  <a:off x="1264" y="3063"/>
                  <a:ext cx="74" cy="121"/>
                </a:xfrm>
                <a:custGeom>
                  <a:avLst/>
                  <a:gdLst>
                    <a:gd name="T0" fmla="*/ 67 w 74"/>
                    <a:gd name="T1" fmla="*/ 27 h 121"/>
                    <a:gd name="T2" fmla="*/ 70 w 74"/>
                    <a:gd name="T3" fmla="*/ 49 h 121"/>
                    <a:gd name="T4" fmla="*/ 74 w 74"/>
                    <a:gd name="T5" fmla="*/ 64 h 121"/>
                    <a:gd name="T6" fmla="*/ 70 w 74"/>
                    <a:gd name="T7" fmla="*/ 84 h 121"/>
                    <a:gd name="T8" fmla="*/ 61 w 74"/>
                    <a:gd name="T9" fmla="*/ 95 h 121"/>
                    <a:gd name="T10" fmla="*/ 51 w 74"/>
                    <a:gd name="T11" fmla="*/ 110 h 121"/>
                    <a:gd name="T12" fmla="*/ 42 w 74"/>
                    <a:gd name="T13" fmla="*/ 121 h 121"/>
                    <a:gd name="T14" fmla="*/ 34 w 74"/>
                    <a:gd name="T15" fmla="*/ 115 h 121"/>
                    <a:gd name="T16" fmla="*/ 24 w 74"/>
                    <a:gd name="T17" fmla="*/ 93 h 121"/>
                    <a:gd name="T18" fmla="*/ 18 w 74"/>
                    <a:gd name="T19" fmla="*/ 73 h 121"/>
                    <a:gd name="T20" fmla="*/ 20 w 74"/>
                    <a:gd name="T21" fmla="*/ 51 h 121"/>
                    <a:gd name="T22" fmla="*/ 0 w 74"/>
                    <a:gd name="T23" fmla="*/ 0 h 121"/>
                    <a:gd name="T24" fmla="*/ 18 w 74"/>
                    <a:gd name="T25" fmla="*/ 7 h 121"/>
                    <a:gd name="T26" fmla="*/ 42 w 74"/>
                    <a:gd name="T27" fmla="*/ 15 h 121"/>
                    <a:gd name="T28" fmla="*/ 67 w 74"/>
                    <a:gd name="T29" fmla="*/ 27 h 12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74" h="121">
                      <a:moveTo>
                        <a:pt x="67" y="27"/>
                      </a:moveTo>
                      <a:lnTo>
                        <a:pt x="70" y="49"/>
                      </a:lnTo>
                      <a:lnTo>
                        <a:pt x="74" y="64"/>
                      </a:lnTo>
                      <a:lnTo>
                        <a:pt x="70" y="84"/>
                      </a:lnTo>
                      <a:lnTo>
                        <a:pt x="61" y="95"/>
                      </a:lnTo>
                      <a:lnTo>
                        <a:pt x="51" y="110"/>
                      </a:lnTo>
                      <a:lnTo>
                        <a:pt x="42" y="121"/>
                      </a:lnTo>
                      <a:lnTo>
                        <a:pt x="34" y="115"/>
                      </a:lnTo>
                      <a:lnTo>
                        <a:pt x="24" y="93"/>
                      </a:lnTo>
                      <a:lnTo>
                        <a:pt x="18" y="73"/>
                      </a:lnTo>
                      <a:lnTo>
                        <a:pt x="20" y="51"/>
                      </a:lnTo>
                      <a:lnTo>
                        <a:pt x="0" y="0"/>
                      </a:lnTo>
                      <a:lnTo>
                        <a:pt x="18" y="7"/>
                      </a:lnTo>
                      <a:lnTo>
                        <a:pt x="42" y="15"/>
                      </a:lnTo>
                      <a:lnTo>
                        <a:pt x="67" y="27"/>
                      </a:lnTo>
                      <a:close/>
                    </a:path>
                  </a:pathLst>
                </a:custGeom>
                <a:solidFill>
                  <a:srgbClr val="B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555" name="Freeform 565"/>
                <p:cNvSpPr>
                  <a:spLocks/>
                </p:cNvSpPr>
                <p:nvPr/>
              </p:nvSpPr>
              <p:spPr bwMode="auto">
                <a:xfrm>
                  <a:off x="1264" y="3063"/>
                  <a:ext cx="74" cy="121"/>
                </a:xfrm>
                <a:custGeom>
                  <a:avLst/>
                  <a:gdLst>
                    <a:gd name="T0" fmla="*/ 67 w 74"/>
                    <a:gd name="T1" fmla="*/ 27 h 121"/>
                    <a:gd name="T2" fmla="*/ 70 w 74"/>
                    <a:gd name="T3" fmla="*/ 49 h 121"/>
                    <a:gd name="T4" fmla="*/ 74 w 74"/>
                    <a:gd name="T5" fmla="*/ 64 h 121"/>
                    <a:gd name="T6" fmla="*/ 70 w 74"/>
                    <a:gd name="T7" fmla="*/ 84 h 121"/>
                    <a:gd name="T8" fmla="*/ 61 w 74"/>
                    <a:gd name="T9" fmla="*/ 95 h 121"/>
                    <a:gd name="T10" fmla="*/ 51 w 74"/>
                    <a:gd name="T11" fmla="*/ 110 h 121"/>
                    <a:gd name="T12" fmla="*/ 42 w 74"/>
                    <a:gd name="T13" fmla="*/ 121 h 121"/>
                    <a:gd name="T14" fmla="*/ 34 w 74"/>
                    <a:gd name="T15" fmla="*/ 115 h 121"/>
                    <a:gd name="T16" fmla="*/ 24 w 74"/>
                    <a:gd name="T17" fmla="*/ 93 h 121"/>
                    <a:gd name="T18" fmla="*/ 18 w 74"/>
                    <a:gd name="T19" fmla="*/ 73 h 121"/>
                    <a:gd name="T20" fmla="*/ 20 w 74"/>
                    <a:gd name="T21" fmla="*/ 51 h 121"/>
                    <a:gd name="T22" fmla="*/ 0 w 74"/>
                    <a:gd name="T23" fmla="*/ 0 h 121"/>
                    <a:gd name="T24" fmla="*/ 18 w 74"/>
                    <a:gd name="T25" fmla="*/ 7 h 121"/>
                    <a:gd name="T26" fmla="*/ 42 w 74"/>
                    <a:gd name="T27" fmla="*/ 15 h 121"/>
                    <a:gd name="T28" fmla="*/ 67 w 74"/>
                    <a:gd name="T29" fmla="*/ 27 h 12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74" h="121">
                      <a:moveTo>
                        <a:pt x="67" y="27"/>
                      </a:moveTo>
                      <a:lnTo>
                        <a:pt x="70" y="49"/>
                      </a:lnTo>
                      <a:lnTo>
                        <a:pt x="74" y="64"/>
                      </a:lnTo>
                      <a:lnTo>
                        <a:pt x="70" y="84"/>
                      </a:lnTo>
                      <a:lnTo>
                        <a:pt x="61" y="95"/>
                      </a:lnTo>
                      <a:lnTo>
                        <a:pt x="51" y="110"/>
                      </a:lnTo>
                      <a:lnTo>
                        <a:pt x="42" y="121"/>
                      </a:lnTo>
                      <a:lnTo>
                        <a:pt x="34" y="115"/>
                      </a:lnTo>
                      <a:lnTo>
                        <a:pt x="24" y="93"/>
                      </a:lnTo>
                      <a:lnTo>
                        <a:pt x="18" y="73"/>
                      </a:lnTo>
                      <a:lnTo>
                        <a:pt x="20" y="51"/>
                      </a:lnTo>
                      <a:lnTo>
                        <a:pt x="0" y="0"/>
                      </a:lnTo>
                      <a:lnTo>
                        <a:pt x="18" y="7"/>
                      </a:lnTo>
                      <a:lnTo>
                        <a:pt x="42" y="15"/>
                      </a:lnTo>
                      <a:lnTo>
                        <a:pt x="67" y="2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556" name="Freeform 566"/>
                <p:cNvSpPr>
                  <a:spLocks/>
                </p:cNvSpPr>
                <p:nvPr/>
              </p:nvSpPr>
              <p:spPr bwMode="auto">
                <a:xfrm>
                  <a:off x="1412" y="2997"/>
                  <a:ext cx="289" cy="148"/>
                </a:xfrm>
                <a:custGeom>
                  <a:avLst/>
                  <a:gdLst>
                    <a:gd name="T0" fmla="*/ 66 w 289"/>
                    <a:gd name="T1" fmla="*/ 136 h 148"/>
                    <a:gd name="T2" fmla="*/ 100 w 289"/>
                    <a:gd name="T3" fmla="*/ 130 h 148"/>
                    <a:gd name="T4" fmla="*/ 143 w 289"/>
                    <a:gd name="T5" fmla="*/ 125 h 148"/>
                    <a:gd name="T6" fmla="*/ 165 w 289"/>
                    <a:gd name="T7" fmla="*/ 112 h 148"/>
                    <a:gd name="T8" fmla="*/ 176 w 289"/>
                    <a:gd name="T9" fmla="*/ 75 h 148"/>
                    <a:gd name="T10" fmla="*/ 201 w 289"/>
                    <a:gd name="T11" fmla="*/ 59 h 148"/>
                    <a:gd name="T12" fmla="*/ 226 w 289"/>
                    <a:gd name="T13" fmla="*/ 66 h 148"/>
                    <a:gd name="T14" fmla="*/ 253 w 289"/>
                    <a:gd name="T15" fmla="*/ 82 h 148"/>
                    <a:gd name="T16" fmla="*/ 276 w 289"/>
                    <a:gd name="T17" fmla="*/ 86 h 148"/>
                    <a:gd name="T18" fmla="*/ 289 w 289"/>
                    <a:gd name="T19" fmla="*/ 70 h 148"/>
                    <a:gd name="T20" fmla="*/ 257 w 289"/>
                    <a:gd name="T21" fmla="*/ 51 h 148"/>
                    <a:gd name="T22" fmla="*/ 237 w 289"/>
                    <a:gd name="T23" fmla="*/ 31 h 148"/>
                    <a:gd name="T24" fmla="*/ 244 w 289"/>
                    <a:gd name="T25" fmla="*/ 13 h 148"/>
                    <a:gd name="T26" fmla="*/ 212 w 289"/>
                    <a:gd name="T27" fmla="*/ 2 h 148"/>
                    <a:gd name="T28" fmla="*/ 178 w 289"/>
                    <a:gd name="T29" fmla="*/ 4 h 148"/>
                    <a:gd name="T30" fmla="*/ 145 w 289"/>
                    <a:gd name="T31" fmla="*/ 22 h 148"/>
                    <a:gd name="T32" fmla="*/ 138 w 289"/>
                    <a:gd name="T33" fmla="*/ 39 h 148"/>
                    <a:gd name="T34" fmla="*/ 142 w 289"/>
                    <a:gd name="T35" fmla="*/ 62 h 148"/>
                    <a:gd name="T36" fmla="*/ 133 w 289"/>
                    <a:gd name="T37" fmla="*/ 84 h 148"/>
                    <a:gd name="T38" fmla="*/ 102 w 289"/>
                    <a:gd name="T39" fmla="*/ 88 h 148"/>
                    <a:gd name="T40" fmla="*/ 88 w 289"/>
                    <a:gd name="T41" fmla="*/ 79 h 148"/>
                    <a:gd name="T42" fmla="*/ 97 w 289"/>
                    <a:gd name="T43" fmla="*/ 62 h 148"/>
                    <a:gd name="T44" fmla="*/ 99 w 289"/>
                    <a:gd name="T45" fmla="*/ 48 h 148"/>
                    <a:gd name="T46" fmla="*/ 82 w 289"/>
                    <a:gd name="T47" fmla="*/ 42 h 148"/>
                    <a:gd name="T48" fmla="*/ 55 w 289"/>
                    <a:gd name="T49" fmla="*/ 50 h 148"/>
                    <a:gd name="T50" fmla="*/ 21 w 289"/>
                    <a:gd name="T51" fmla="*/ 50 h 148"/>
                    <a:gd name="T52" fmla="*/ 1 w 289"/>
                    <a:gd name="T53" fmla="*/ 57 h 148"/>
                    <a:gd name="T54" fmla="*/ 14 w 289"/>
                    <a:gd name="T55" fmla="*/ 75 h 148"/>
                    <a:gd name="T56" fmla="*/ 55 w 289"/>
                    <a:gd name="T57" fmla="*/ 86 h 148"/>
                    <a:gd name="T58" fmla="*/ 50 w 289"/>
                    <a:gd name="T59" fmla="*/ 104 h 148"/>
                    <a:gd name="T60" fmla="*/ 19 w 289"/>
                    <a:gd name="T61" fmla="*/ 125 h 148"/>
                    <a:gd name="T62" fmla="*/ 9 w 289"/>
                    <a:gd name="T63" fmla="*/ 136 h 14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289" h="148">
                      <a:moveTo>
                        <a:pt x="30" y="148"/>
                      </a:moveTo>
                      <a:lnTo>
                        <a:pt x="66" y="136"/>
                      </a:lnTo>
                      <a:lnTo>
                        <a:pt x="81" y="130"/>
                      </a:lnTo>
                      <a:lnTo>
                        <a:pt x="100" y="130"/>
                      </a:lnTo>
                      <a:lnTo>
                        <a:pt x="124" y="126"/>
                      </a:lnTo>
                      <a:lnTo>
                        <a:pt x="143" y="125"/>
                      </a:lnTo>
                      <a:lnTo>
                        <a:pt x="156" y="119"/>
                      </a:lnTo>
                      <a:lnTo>
                        <a:pt x="165" y="112"/>
                      </a:lnTo>
                      <a:lnTo>
                        <a:pt x="170" y="90"/>
                      </a:lnTo>
                      <a:lnTo>
                        <a:pt x="176" y="75"/>
                      </a:lnTo>
                      <a:lnTo>
                        <a:pt x="181" y="64"/>
                      </a:lnTo>
                      <a:lnTo>
                        <a:pt x="201" y="59"/>
                      </a:lnTo>
                      <a:lnTo>
                        <a:pt x="214" y="59"/>
                      </a:lnTo>
                      <a:lnTo>
                        <a:pt x="226" y="66"/>
                      </a:lnTo>
                      <a:lnTo>
                        <a:pt x="241" y="75"/>
                      </a:lnTo>
                      <a:lnTo>
                        <a:pt x="253" y="82"/>
                      </a:lnTo>
                      <a:lnTo>
                        <a:pt x="266" y="90"/>
                      </a:lnTo>
                      <a:lnTo>
                        <a:pt x="276" y="86"/>
                      </a:lnTo>
                      <a:lnTo>
                        <a:pt x="285" y="79"/>
                      </a:lnTo>
                      <a:lnTo>
                        <a:pt x="289" y="70"/>
                      </a:lnTo>
                      <a:lnTo>
                        <a:pt x="278" y="59"/>
                      </a:lnTo>
                      <a:lnTo>
                        <a:pt x="257" y="51"/>
                      </a:lnTo>
                      <a:lnTo>
                        <a:pt x="244" y="44"/>
                      </a:lnTo>
                      <a:lnTo>
                        <a:pt x="237" y="31"/>
                      </a:lnTo>
                      <a:lnTo>
                        <a:pt x="239" y="24"/>
                      </a:lnTo>
                      <a:lnTo>
                        <a:pt x="244" y="13"/>
                      </a:lnTo>
                      <a:lnTo>
                        <a:pt x="235" y="4"/>
                      </a:lnTo>
                      <a:lnTo>
                        <a:pt x="212" y="2"/>
                      </a:lnTo>
                      <a:lnTo>
                        <a:pt x="196" y="0"/>
                      </a:lnTo>
                      <a:lnTo>
                        <a:pt x="178" y="4"/>
                      </a:lnTo>
                      <a:lnTo>
                        <a:pt x="156" y="17"/>
                      </a:lnTo>
                      <a:lnTo>
                        <a:pt x="145" y="22"/>
                      </a:lnTo>
                      <a:lnTo>
                        <a:pt x="140" y="33"/>
                      </a:lnTo>
                      <a:lnTo>
                        <a:pt x="138" y="39"/>
                      </a:lnTo>
                      <a:lnTo>
                        <a:pt x="138" y="48"/>
                      </a:lnTo>
                      <a:lnTo>
                        <a:pt x="142" y="62"/>
                      </a:lnTo>
                      <a:lnTo>
                        <a:pt x="143" y="73"/>
                      </a:lnTo>
                      <a:lnTo>
                        <a:pt x="133" y="84"/>
                      </a:lnTo>
                      <a:lnTo>
                        <a:pt x="118" y="84"/>
                      </a:lnTo>
                      <a:lnTo>
                        <a:pt x="102" y="88"/>
                      </a:lnTo>
                      <a:lnTo>
                        <a:pt x="88" y="84"/>
                      </a:lnTo>
                      <a:lnTo>
                        <a:pt x="88" y="79"/>
                      </a:lnTo>
                      <a:lnTo>
                        <a:pt x="91" y="70"/>
                      </a:lnTo>
                      <a:lnTo>
                        <a:pt x="97" y="62"/>
                      </a:lnTo>
                      <a:lnTo>
                        <a:pt x="99" y="59"/>
                      </a:lnTo>
                      <a:lnTo>
                        <a:pt x="99" y="48"/>
                      </a:lnTo>
                      <a:lnTo>
                        <a:pt x="93" y="44"/>
                      </a:lnTo>
                      <a:lnTo>
                        <a:pt x="82" y="42"/>
                      </a:lnTo>
                      <a:lnTo>
                        <a:pt x="70" y="44"/>
                      </a:lnTo>
                      <a:lnTo>
                        <a:pt x="55" y="50"/>
                      </a:lnTo>
                      <a:lnTo>
                        <a:pt x="43" y="46"/>
                      </a:lnTo>
                      <a:lnTo>
                        <a:pt x="21" y="50"/>
                      </a:lnTo>
                      <a:lnTo>
                        <a:pt x="7" y="51"/>
                      </a:lnTo>
                      <a:lnTo>
                        <a:pt x="1" y="57"/>
                      </a:lnTo>
                      <a:lnTo>
                        <a:pt x="0" y="66"/>
                      </a:lnTo>
                      <a:lnTo>
                        <a:pt x="14" y="75"/>
                      </a:lnTo>
                      <a:lnTo>
                        <a:pt x="36" y="81"/>
                      </a:lnTo>
                      <a:lnTo>
                        <a:pt x="55" y="86"/>
                      </a:lnTo>
                      <a:lnTo>
                        <a:pt x="59" y="95"/>
                      </a:lnTo>
                      <a:lnTo>
                        <a:pt x="50" y="104"/>
                      </a:lnTo>
                      <a:lnTo>
                        <a:pt x="34" y="114"/>
                      </a:lnTo>
                      <a:lnTo>
                        <a:pt x="19" y="125"/>
                      </a:lnTo>
                      <a:lnTo>
                        <a:pt x="18" y="134"/>
                      </a:lnTo>
                      <a:lnTo>
                        <a:pt x="9" y="136"/>
                      </a:lnTo>
                      <a:lnTo>
                        <a:pt x="30" y="148"/>
                      </a:lnTo>
                      <a:close/>
                    </a:path>
                  </a:pathLst>
                </a:custGeom>
                <a:solidFill>
                  <a:srgbClr val="B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557" name="Freeform 567"/>
                <p:cNvSpPr>
                  <a:spLocks/>
                </p:cNvSpPr>
                <p:nvPr/>
              </p:nvSpPr>
              <p:spPr bwMode="auto">
                <a:xfrm>
                  <a:off x="1412" y="2997"/>
                  <a:ext cx="289" cy="148"/>
                </a:xfrm>
                <a:custGeom>
                  <a:avLst/>
                  <a:gdLst>
                    <a:gd name="T0" fmla="*/ 66 w 289"/>
                    <a:gd name="T1" fmla="*/ 136 h 148"/>
                    <a:gd name="T2" fmla="*/ 100 w 289"/>
                    <a:gd name="T3" fmla="*/ 130 h 148"/>
                    <a:gd name="T4" fmla="*/ 143 w 289"/>
                    <a:gd name="T5" fmla="*/ 125 h 148"/>
                    <a:gd name="T6" fmla="*/ 165 w 289"/>
                    <a:gd name="T7" fmla="*/ 112 h 148"/>
                    <a:gd name="T8" fmla="*/ 176 w 289"/>
                    <a:gd name="T9" fmla="*/ 75 h 148"/>
                    <a:gd name="T10" fmla="*/ 201 w 289"/>
                    <a:gd name="T11" fmla="*/ 59 h 148"/>
                    <a:gd name="T12" fmla="*/ 226 w 289"/>
                    <a:gd name="T13" fmla="*/ 66 h 148"/>
                    <a:gd name="T14" fmla="*/ 253 w 289"/>
                    <a:gd name="T15" fmla="*/ 82 h 148"/>
                    <a:gd name="T16" fmla="*/ 276 w 289"/>
                    <a:gd name="T17" fmla="*/ 86 h 148"/>
                    <a:gd name="T18" fmla="*/ 289 w 289"/>
                    <a:gd name="T19" fmla="*/ 70 h 148"/>
                    <a:gd name="T20" fmla="*/ 257 w 289"/>
                    <a:gd name="T21" fmla="*/ 51 h 148"/>
                    <a:gd name="T22" fmla="*/ 237 w 289"/>
                    <a:gd name="T23" fmla="*/ 31 h 148"/>
                    <a:gd name="T24" fmla="*/ 244 w 289"/>
                    <a:gd name="T25" fmla="*/ 13 h 148"/>
                    <a:gd name="T26" fmla="*/ 212 w 289"/>
                    <a:gd name="T27" fmla="*/ 2 h 148"/>
                    <a:gd name="T28" fmla="*/ 178 w 289"/>
                    <a:gd name="T29" fmla="*/ 4 h 148"/>
                    <a:gd name="T30" fmla="*/ 145 w 289"/>
                    <a:gd name="T31" fmla="*/ 22 h 148"/>
                    <a:gd name="T32" fmla="*/ 138 w 289"/>
                    <a:gd name="T33" fmla="*/ 39 h 148"/>
                    <a:gd name="T34" fmla="*/ 142 w 289"/>
                    <a:gd name="T35" fmla="*/ 62 h 148"/>
                    <a:gd name="T36" fmla="*/ 133 w 289"/>
                    <a:gd name="T37" fmla="*/ 84 h 148"/>
                    <a:gd name="T38" fmla="*/ 102 w 289"/>
                    <a:gd name="T39" fmla="*/ 88 h 148"/>
                    <a:gd name="T40" fmla="*/ 88 w 289"/>
                    <a:gd name="T41" fmla="*/ 79 h 148"/>
                    <a:gd name="T42" fmla="*/ 97 w 289"/>
                    <a:gd name="T43" fmla="*/ 62 h 148"/>
                    <a:gd name="T44" fmla="*/ 99 w 289"/>
                    <a:gd name="T45" fmla="*/ 48 h 148"/>
                    <a:gd name="T46" fmla="*/ 82 w 289"/>
                    <a:gd name="T47" fmla="*/ 42 h 148"/>
                    <a:gd name="T48" fmla="*/ 55 w 289"/>
                    <a:gd name="T49" fmla="*/ 50 h 148"/>
                    <a:gd name="T50" fmla="*/ 21 w 289"/>
                    <a:gd name="T51" fmla="*/ 50 h 148"/>
                    <a:gd name="T52" fmla="*/ 1 w 289"/>
                    <a:gd name="T53" fmla="*/ 57 h 148"/>
                    <a:gd name="T54" fmla="*/ 14 w 289"/>
                    <a:gd name="T55" fmla="*/ 75 h 148"/>
                    <a:gd name="T56" fmla="*/ 55 w 289"/>
                    <a:gd name="T57" fmla="*/ 86 h 148"/>
                    <a:gd name="T58" fmla="*/ 50 w 289"/>
                    <a:gd name="T59" fmla="*/ 104 h 148"/>
                    <a:gd name="T60" fmla="*/ 19 w 289"/>
                    <a:gd name="T61" fmla="*/ 125 h 148"/>
                    <a:gd name="T62" fmla="*/ 9 w 289"/>
                    <a:gd name="T63" fmla="*/ 136 h 14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289" h="148">
                      <a:moveTo>
                        <a:pt x="30" y="148"/>
                      </a:moveTo>
                      <a:lnTo>
                        <a:pt x="66" y="136"/>
                      </a:lnTo>
                      <a:lnTo>
                        <a:pt x="81" y="130"/>
                      </a:lnTo>
                      <a:lnTo>
                        <a:pt x="100" y="130"/>
                      </a:lnTo>
                      <a:lnTo>
                        <a:pt x="124" y="126"/>
                      </a:lnTo>
                      <a:lnTo>
                        <a:pt x="143" y="125"/>
                      </a:lnTo>
                      <a:lnTo>
                        <a:pt x="156" y="119"/>
                      </a:lnTo>
                      <a:lnTo>
                        <a:pt x="165" y="112"/>
                      </a:lnTo>
                      <a:lnTo>
                        <a:pt x="170" y="90"/>
                      </a:lnTo>
                      <a:lnTo>
                        <a:pt x="176" y="75"/>
                      </a:lnTo>
                      <a:lnTo>
                        <a:pt x="181" y="64"/>
                      </a:lnTo>
                      <a:lnTo>
                        <a:pt x="201" y="59"/>
                      </a:lnTo>
                      <a:lnTo>
                        <a:pt x="214" y="59"/>
                      </a:lnTo>
                      <a:lnTo>
                        <a:pt x="226" y="66"/>
                      </a:lnTo>
                      <a:lnTo>
                        <a:pt x="241" y="75"/>
                      </a:lnTo>
                      <a:lnTo>
                        <a:pt x="253" y="82"/>
                      </a:lnTo>
                      <a:lnTo>
                        <a:pt x="266" y="90"/>
                      </a:lnTo>
                      <a:lnTo>
                        <a:pt x="276" y="86"/>
                      </a:lnTo>
                      <a:lnTo>
                        <a:pt x="285" y="79"/>
                      </a:lnTo>
                      <a:lnTo>
                        <a:pt x="289" y="70"/>
                      </a:lnTo>
                      <a:lnTo>
                        <a:pt x="278" y="59"/>
                      </a:lnTo>
                      <a:lnTo>
                        <a:pt x="257" y="51"/>
                      </a:lnTo>
                      <a:lnTo>
                        <a:pt x="244" y="44"/>
                      </a:lnTo>
                      <a:lnTo>
                        <a:pt x="237" y="31"/>
                      </a:lnTo>
                      <a:lnTo>
                        <a:pt x="239" y="24"/>
                      </a:lnTo>
                      <a:lnTo>
                        <a:pt x="244" y="13"/>
                      </a:lnTo>
                      <a:lnTo>
                        <a:pt x="235" y="4"/>
                      </a:lnTo>
                      <a:lnTo>
                        <a:pt x="212" y="2"/>
                      </a:lnTo>
                      <a:lnTo>
                        <a:pt x="196" y="0"/>
                      </a:lnTo>
                      <a:lnTo>
                        <a:pt x="178" y="4"/>
                      </a:lnTo>
                      <a:lnTo>
                        <a:pt x="156" y="17"/>
                      </a:lnTo>
                      <a:lnTo>
                        <a:pt x="145" y="22"/>
                      </a:lnTo>
                      <a:lnTo>
                        <a:pt x="140" y="33"/>
                      </a:lnTo>
                      <a:lnTo>
                        <a:pt x="138" y="39"/>
                      </a:lnTo>
                      <a:lnTo>
                        <a:pt x="138" y="48"/>
                      </a:lnTo>
                      <a:lnTo>
                        <a:pt x="142" y="62"/>
                      </a:lnTo>
                      <a:lnTo>
                        <a:pt x="143" y="73"/>
                      </a:lnTo>
                      <a:lnTo>
                        <a:pt x="133" y="84"/>
                      </a:lnTo>
                      <a:lnTo>
                        <a:pt x="118" y="84"/>
                      </a:lnTo>
                      <a:lnTo>
                        <a:pt x="102" y="88"/>
                      </a:lnTo>
                      <a:lnTo>
                        <a:pt x="88" y="84"/>
                      </a:lnTo>
                      <a:lnTo>
                        <a:pt x="88" y="79"/>
                      </a:lnTo>
                      <a:lnTo>
                        <a:pt x="91" y="70"/>
                      </a:lnTo>
                      <a:lnTo>
                        <a:pt x="97" y="62"/>
                      </a:lnTo>
                      <a:lnTo>
                        <a:pt x="99" y="59"/>
                      </a:lnTo>
                      <a:lnTo>
                        <a:pt x="99" y="48"/>
                      </a:lnTo>
                      <a:lnTo>
                        <a:pt x="93" y="44"/>
                      </a:lnTo>
                      <a:lnTo>
                        <a:pt x="82" y="42"/>
                      </a:lnTo>
                      <a:lnTo>
                        <a:pt x="70" y="44"/>
                      </a:lnTo>
                      <a:lnTo>
                        <a:pt x="55" y="50"/>
                      </a:lnTo>
                      <a:lnTo>
                        <a:pt x="43" y="46"/>
                      </a:lnTo>
                      <a:lnTo>
                        <a:pt x="21" y="50"/>
                      </a:lnTo>
                      <a:lnTo>
                        <a:pt x="7" y="51"/>
                      </a:lnTo>
                      <a:lnTo>
                        <a:pt x="1" y="57"/>
                      </a:lnTo>
                      <a:lnTo>
                        <a:pt x="0" y="66"/>
                      </a:lnTo>
                      <a:lnTo>
                        <a:pt x="14" y="75"/>
                      </a:lnTo>
                      <a:lnTo>
                        <a:pt x="36" y="81"/>
                      </a:lnTo>
                      <a:lnTo>
                        <a:pt x="55" y="86"/>
                      </a:lnTo>
                      <a:lnTo>
                        <a:pt x="59" y="95"/>
                      </a:lnTo>
                      <a:lnTo>
                        <a:pt x="50" y="104"/>
                      </a:lnTo>
                      <a:lnTo>
                        <a:pt x="34" y="114"/>
                      </a:lnTo>
                      <a:lnTo>
                        <a:pt x="19" y="125"/>
                      </a:lnTo>
                      <a:lnTo>
                        <a:pt x="18" y="134"/>
                      </a:lnTo>
                      <a:lnTo>
                        <a:pt x="9" y="136"/>
                      </a:lnTo>
                      <a:lnTo>
                        <a:pt x="30" y="14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558" name="Freeform 568"/>
                <p:cNvSpPr>
                  <a:spLocks/>
                </p:cNvSpPr>
                <p:nvPr/>
              </p:nvSpPr>
              <p:spPr bwMode="auto">
                <a:xfrm>
                  <a:off x="1146" y="2176"/>
                  <a:ext cx="127" cy="138"/>
                </a:xfrm>
                <a:custGeom>
                  <a:avLst/>
                  <a:gdLst>
                    <a:gd name="T0" fmla="*/ 61 w 127"/>
                    <a:gd name="T1" fmla="*/ 94 h 138"/>
                    <a:gd name="T2" fmla="*/ 52 w 127"/>
                    <a:gd name="T3" fmla="*/ 106 h 138"/>
                    <a:gd name="T4" fmla="*/ 41 w 127"/>
                    <a:gd name="T5" fmla="*/ 121 h 138"/>
                    <a:gd name="T6" fmla="*/ 23 w 127"/>
                    <a:gd name="T7" fmla="*/ 132 h 138"/>
                    <a:gd name="T8" fmla="*/ 7 w 127"/>
                    <a:gd name="T9" fmla="*/ 138 h 138"/>
                    <a:gd name="T10" fmla="*/ 0 w 127"/>
                    <a:gd name="T11" fmla="*/ 121 h 138"/>
                    <a:gd name="T12" fmla="*/ 5 w 127"/>
                    <a:gd name="T13" fmla="*/ 92 h 138"/>
                    <a:gd name="T14" fmla="*/ 21 w 127"/>
                    <a:gd name="T15" fmla="*/ 74 h 138"/>
                    <a:gd name="T16" fmla="*/ 43 w 127"/>
                    <a:gd name="T17" fmla="*/ 55 h 138"/>
                    <a:gd name="T18" fmla="*/ 68 w 127"/>
                    <a:gd name="T19" fmla="*/ 35 h 138"/>
                    <a:gd name="T20" fmla="*/ 108 w 127"/>
                    <a:gd name="T21" fmla="*/ 6 h 138"/>
                    <a:gd name="T22" fmla="*/ 127 w 127"/>
                    <a:gd name="T23" fmla="*/ 0 h 138"/>
                    <a:gd name="T24" fmla="*/ 126 w 127"/>
                    <a:gd name="T25" fmla="*/ 35 h 138"/>
                    <a:gd name="T26" fmla="*/ 108 w 127"/>
                    <a:gd name="T27" fmla="*/ 48 h 138"/>
                    <a:gd name="T28" fmla="*/ 90 w 127"/>
                    <a:gd name="T29" fmla="*/ 61 h 138"/>
                    <a:gd name="T30" fmla="*/ 61 w 127"/>
                    <a:gd name="T31" fmla="*/ 94 h 13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127" h="138">
                      <a:moveTo>
                        <a:pt x="61" y="94"/>
                      </a:moveTo>
                      <a:lnTo>
                        <a:pt x="52" y="106"/>
                      </a:lnTo>
                      <a:lnTo>
                        <a:pt x="41" y="121"/>
                      </a:lnTo>
                      <a:lnTo>
                        <a:pt x="23" y="132"/>
                      </a:lnTo>
                      <a:lnTo>
                        <a:pt x="7" y="138"/>
                      </a:lnTo>
                      <a:lnTo>
                        <a:pt x="0" y="121"/>
                      </a:lnTo>
                      <a:lnTo>
                        <a:pt x="5" y="92"/>
                      </a:lnTo>
                      <a:lnTo>
                        <a:pt x="21" y="74"/>
                      </a:lnTo>
                      <a:lnTo>
                        <a:pt x="43" y="55"/>
                      </a:lnTo>
                      <a:lnTo>
                        <a:pt x="68" y="35"/>
                      </a:lnTo>
                      <a:lnTo>
                        <a:pt x="108" y="6"/>
                      </a:lnTo>
                      <a:lnTo>
                        <a:pt x="127" y="0"/>
                      </a:lnTo>
                      <a:lnTo>
                        <a:pt x="126" y="35"/>
                      </a:lnTo>
                      <a:lnTo>
                        <a:pt x="108" y="48"/>
                      </a:lnTo>
                      <a:lnTo>
                        <a:pt x="90" y="61"/>
                      </a:lnTo>
                      <a:lnTo>
                        <a:pt x="61" y="94"/>
                      </a:lnTo>
                      <a:close/>
                    </a:path>
                  </a:pathLst>
                </a:custGeom>
                <a:solidFill>
                  <a:srgbClr val="B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559" name="Freeform 569"/>
                <p:cNvSpPr>
                  <a:spLocks/>
                </p:cNvSpPr>
                <p:nvPr/>
              </p:nvSpPr>
              <p:spPr bwMode="auto">
                <a:xfrm>
                  <a:off x="1146" y="2176"/>
                  <a:ext cx="127" cy="138"/>
                </a:xfrm>
                <a:custGeom>
                  <a:avLst/>
                  <a:gdLst>
                    <a:gd name="T0" fmla="*/ 61 w 127"/>
                    <a:gd name="T1" fmla="*/ 94 h 138"/>
                    <a:gd name="T2" fmla="*/ 52 w 127"/>
                    <a:gd name="T3" fmla="*/ 106 h 138"/>
                    <a:gd name="T4" fmla="*/ 41 w 127"/>
                    <a:gd name="T5" fmla="*/ 121 h 138"/>
                    <a:gd name="T6" fmla="*/ 23 w 127"/>
                    <a:gd name="T7" fmla="*/ 132 h 138"/>
                    <a:gd name="T8" fmla="*/ 7 w 127"/>
                    <a:gd name="T9" fmla="*/ 138 h 138"/>
                    <a:gd name="T10" fmla="*/ 0 w 127"/>
                    <a:gd name="T11" fmla="*/ 121 h 138"/>
                    <a:gd name="T12" fmla="*/ 5 w 127"/>
                    <a:gd name="T13" fmla="*/ 92 h 138"/>
                    <a:gd name="T14" fmla="*/ 21 w 127"/>
                    <a:gd name="T15" fmla="*/ 74 h 138"/>
                    <a:gd name="T16" fmla="*/ 43 w 127"/>
                    <a:gd name="T17" fmla="*/ 55 h 138"/>
                    <a:gd name="T18" fmla="*/ 68 w 127"/>
                    <a:gd name="T19" fmla="*/ 35 h 138"/>
                    <a:gd name="T20" fmla="*/ 108 w 127"/>
                    <a:gd name="T21" fmla="*/ 6 h 138"/>
                    <a:gd name="T22" fmla="*/ 127 w 127"/>
                    <a:gd name="T23" fmla="*/ 0 h 138"/>
                    <a:gd name="T24" fmla="*/ 126 w 127"/>
                    <a:gd name="T25" fmla="*/ 35 h 138"/>
                    <a:gd name="T26" fmla="*/ 108 w 127"/>
                    <a:gd name="T27" fmla="*/ 48 h 138"/>
                    <a:gd name="T28" fmla="*/ 90 w 127"/>
                    <a:gd name="T29" fmla="*/ 61 h 138"/>
                    <a:gd name="T30" fmla="*/ 61 w 127"/>
                    <a:gd name="T31" fmla="*/ 94 h 13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127" h="138">
                      <a:moveTo>
                        <a:pt x="61" y="94"/>
                      </a:moveTo>
                      <a:lnTo>
                        <a:pt x="52" y="106"/>
                      </a:lnTo>
                      <a:lnTo>
                        <a:pt x="41" y="121"/>
                      </a:lnTo>
                      <a:lnTo>
                        <a:pt x="23" y="132"/>
                      </a:lnTo>
                      <a:lnTo>
                        <a:pt x="7" y="138"/>
                      </a:lnTo>
                      <a:lnTo>
                        <a:pt x="0" y="121"/>
                      </a:lnTo>
                      <a:lnTo>
                        <a:pt x="5" y="92"/>
                      </a:lnTo>
                      <a:lnTo>
                        <a:pt x="21" y="74"/>
                      </a:lnTo>
                      <a:lnTo>
                        <a:pt x="43" y="55"/>
                      </a:lnTo>
                      <a:lnTo>
                        <a:pt x="68" y="35"/>
                      </a:lnTo>
                      <a:lnTo>
                        <a:pt x="108" y="6"/>
                      </a:lnTo>
                      <a:lnTo>
                        <a:pt x="127" y="0"/>
                      </a:lnTo>
                      <a:lnTo>
                        <a:pt x="126" y="35"/>
                      </a:lnTo>
                      <a:lnTo>
                        <a:pt x="108" y="48"/>
                      </a:lnTo>
                      <a:lnTo>
                        <a:pt x="90" y="61"/>
                      </a:lnTo>
                      <a:lnTo>
                        <a:pt x="61" y="9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560" name="Freeform 570"/>
                <p:cNvSpPr>
                  <a:spLocks/>
                </p:cNvSpPr>
                <p:nvPr/>
              </p:nvSpPr>
              <p:spPr bwMode="auto">
                <a:xfrm>
                  <a:off x="1149" y="3229"/>
                  <a:ext cx="169" cy="103"/>
                </a:xfrm>
                <a:custGeom>
                  <a:avLst/>
                  <a:gdLst>
                    <a:gd name="T0" fmla="*/ 33 w 169"/>
                    <a:gd name="T1" fmla="*/ 0 h 103"/>
                    <a:gd name="T2" fmla="*/ 45 w 169"/>
                    <a:gd name="T3" fmla="*/ 11 h 103"/>
                    <a:gd name="T4" fmla="*/ 69 w 169"/>
                    <a:gd name="T5" fmla="*/ 19 h 103"/>
                    <a:gd name="T6" fmla="*/ 88 w 169"/>
                    <a:gd name="T7" fmla="*/ 24 h 103"/>
                    <a:gd name="T8" fmla="*/ 110 w 169"/>
                    <a:gd name="T9" fmla="*/ 31 h 103"/>
                    <a:gd name="T10" fmla="*/ 128 w 169"/>
                    <a:gd name="T11" fmla="*/ 42 h 103"/>
                    <a:gd name="T12" fmla="*/ 142 w 169"/>
                    <a:gd name="T13" fmla="*/ 48 h 103"/>
                    <a:gd name="T14" fmla="*/ 160 w 169"/>
                    <a:gd name="T15" fmla="*/ 61 h 103"/>
                    <a:gd name="T16" fmla="*/ 169 w 169"/>
                    <a:gd name="T17" fmla="*/ 68 h 103"/>
                    <a:gd name="T18" fmla="*/ 169 w 169"/>
                    <a:gd name="T19" fmla="*/ 77 h 103"/>
                    <a:gd name="T20" fmla="*/ 157 w 169"/>
                    <a:gd name="T21" fmla="*/ 88 h 103"/>
                    <a:gd name="T22" fmla="*/ 124 w 169"/>
                    <a:gd name="T23" fmla="*/ 94 h 103"/>
                    <a:gd name="T24" fmla="*/ 92 w 169"/>
                    <a:gd name="T25" fmla="*/ 103 h 103"/>
                    <a:gd name="T26" fmla="*/ 67 w 169"/>
                    <a:gd name="T27" fmla="*/ 103 h 103"/>
                    <a:gd name="T28" fmla="*/ 34 w 169"/>
                    <a:gd name="T29" fmla="*/ 101 h 103"/>
                    <a:gd name="T30" fmla="*/ 20 w 169"/>
                    <a:gd name="T31" fmla="*/ 92 h 103"/>
                    <a:gd name="T32" fmla="*/ 9 w 169"/>
                    <a:gd name="T33" fmla="*/ 86 h 103"/>
                    <a:gd name="T34" fmla="*/ 2 w 169"/>
                    <a:gd name="T35" fmla="*/ 72 h 103"/>
                    <a:gd name="T36" fmla="*/ 0 w 169"/>
                    <a:gd name="T37" fmla="*/ 61 h 103"/>
                    <a:gd name="T38" fmla="*/ 2 w 169"/>
                    <a:gd name="T39" fmla="*/ 35 h 103"/>
                    <a:gd name="T40" fmla="*/ 13 w 169"/>
                    <a:gd name="T41" fmla="*/ 30 h 103"/>
                    <a:gd name="T42" fmla="*/ 18 w 169"/>
                    <a:gd name="T43" fmla="*/ 26 h 103"/>
                    <a:gd name="T44" fmla="*/ 25 w 169"/>
                    <a:gd name="T45" fmla="*/ 21 h 103"/>
                    <a:gd name="T46" fmla="*/ 31 w 169"/>
                    <a:gd name="T47" fmla="*/ 15 h 103"/>
                    <a:gd name="T48" fmla="*/ 34 w 169"/>
                    <a:gd name="T49" fmla="*/ 6 h 103"/>
                    <a:gd name="T50" fmla="*/ 33 w 169"/>
                    <a:gd name="T51" fmla="*/ 0 h 103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9" h="103">
                      <a:moveTo>
                        <a:pt x="33" y="0"/>
                      </a:moveTo>
                      <a:lnTo>
                        <a:pt x="45" y="11"/>
                      </a:lnTo>
                      <a:lnTo>
                        <a:pt x="69" y="19"/>
                      </a:lnTo>
                      <a:lnTo>
                        <a:pt x="88" y="24"/>
                      </a:lnTo>
                      <a:lnTo>
                        <a:pt x="110" y="31"/>
                      </a:lnTo>
                      <a:lnTo>
                        <a:pt x="128" y="42"/>
                      </a:lnTo>
                      <a:lnTo>
                        <a:pt x="142" y="48"/>
                      </a:lnTo>
                      <a:lnTo>
                        <a:pt x="160" y="61"/>
                      </a:lnTo>
                      <a:lnTo>
                        <a:pt x="169" y="68"/>
                      </a:lnTo>
                      <a:lnTo>
                        <a:pt x="169" y="77"/>
                      </a:lnTo>
                      <a:lnTo>
                        <a:pt x="157" y="88"/>
                      </a:lnTo>
                      <a:lnTo>
                        <a:pt x="124" y="94"/>
                      </a:lnTo>
                      <a:lnTo>
                        <a:pt x="92" y="103"/>
                      </a:lnTo>
                      <a:lnTo>
                        <a:pt x="67" y="103"/>
                      </a:lnTo>
                      <a:lnTo>
                        <a:pt x="34" y="101"/>
                      </a:lnTo>
                      <a:lnTo>
                        <a:pt x="20" y="92"/>
                      </a:lnTo>
                      <a:lnTo>
                        <a:pt x="9" y="86"/>
                      </a:lnTo>
                      <a:lnTo>
                        <a:pt x="2" y="72"/>
                      </a:lnTo>
                      <a:lnTo>
                        <a:pt x="0" y="61"/>
                      </a:lnTo>
                      <a:lnTo>
                        <a:pt x="2" y="35"/>
                      </a:lnTo>
                      <a:lnTo>
                        <a:pt x="13" y="30"/>
                      </a:lnTo>
                      <a:lnTo>
                        <a:pt x="18" y="26"/>
                      </a:lnTo>
                      <a:lnTo>
                        <a:pt x="25" y="21"/>
                      </a:lnTo>
                      <a:lnTo>
                        <a:pt x="31" y="15"/>
                      </a:lnTo>
                      <a:lnTo>
                        <a:pt x="34" y="6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rgbClr val="B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561" name="Freeform 571"/>
                <p:cNvSpPr>
                  <a:spLocks/>
                </p:cNvSpPr>
                <p:nvPr/>
              </p:nvSpPr>
              <p:spPr bwMode="auto">
                <a:xfrm>
                  <a:off x="1149" y="3229"/>
                  <a:ext cx="169" cy="103"/>
                </a:xfrm>
                <a:custGeom>
                  <a:avLst/>
                  <a:gdLst>
                    <a:gd name="T0" fmla="*/ 33 w 169"/>
                    <a:gd name="T1" fmla="*/ 0 h 103"/>
                    <a:gd name="T2" fmla="*/ 45 w 169"/>
                    <a:gd name="T3" fmla="*/ 11 h 103"/>
                    <a:gd name="T4" fmla="*/ 69 w 169"/>
                    <a:gd name="T5" fmla="*/ 19 h 103"/>
                    <a:gd name="T6" fmla="*/ 88 w 169"/>
                    <a:gd name="T7" fmla="*/ 24 h 103"/>
                    <a:gd name="T8" fmla="*/ 110 w 169"/>
                    <a:gd name="T9" fmla="*/ 31 h 103"/>
                    <a:gd name="T10" fmla="*/ 128 w 169"/>
                    <a:gd name="T11" fmla="*/ 42 h 103"/>
                    <a:gd name="T12" fmla="*/ 142 w 169"/>
                    <a:gd name="T13" fmla="*/ 48 h 103"/>
                    <a:gd name="T14" fmla="*/ 160 w 169"/>
                    <a:gd name="T15" fmla="*/ 61 h 103"/>
                    <a:gd name="T16" fmla="*/ 169 w 169"/>
                    <a:gd name="T17" fmla="*/ 68 h 103"/>
                    <a:gd name="T18" fmla="*/ 169 w 169"/>
                    <a:gd name="T19" fmla="*/ 77 h 103"/>
                    <a:gd name="T20" fmla="*/ 157 w 169"/>
                    <a:gd name="T21" fmla="*/ 88 h 103"/>
                    <a:gd name="T22" fmla="*/ 124 w 169"/>
                    <a:gd name="T23" fmla="*/ 94 h 103"/>
                    <a:gd name="T24" fmla="*/ 92 w 169"/>
                    <a:gd name="T25" fmla="*/ 103 h 103"/>
                    <a:gd name="T26" fmla="*/ 67 w 169"/>
                    <a:gd name="T27" fmla="*/ 103 h 103"/>
                    <a:gd name="T28" fmla="*/ 34 w 169"/>
                    <a:gd name="T29" fmla="*/ 101 h 103"/>
                    <a:gd name="T30" fmla="*/ 20 w 169"/>
                    <a:gd name="T31" fmla="*/ 92 h 103"/>
                    <a:gd name="T32" fmla="*/ 9 w 169"/>
                    <a:gd name="T33" fmla="*/ 86 h 103"/>
                    <a:gd name="T34" fmla="*/ 2 w 169"/>
                    <a:gd name="T35" fmla="*/ 72 h 103"/>
                    <a:gd name="T36" fmla="*/ 0 w 169"/>
                    <a:gd name="T37" fmla="*/ 61 h 103"/>
                    <a:gd name="T38" fmla="*/ 2 w 169"/>
                    <a:gd name="T39" fmla="*/ 35 h 103"/>
                    <a:gd name="T40" fmla="*/ 13 w 169"/>
                    <a:gd name="T41" fmla="*/ 30 h 103"/>
                    <a:gd name="T42" fmla="*/ 18 w 169"/>
                    <a:gd name="T43" fmla="*/ 26 h 103"/>
                    <a:gd name="T44" fmla="*/ 25 w 169"/>
                    <a:gd name="T45" fmla="*/ 21 h 103"/>
                    <a:gd name="T46" fmla="*/ 31 w 169"/>
                    <a:gd name="T47" fmla="*/ 15 h 103"/>
                    <a:gd name="T48" fmla="*/ 34 w 169"/>
                    <a:gd name="T49" fmla="*/ 6 h 103"/>
                    <a:gd name="T50" fmla="*/ 33 w 169"/>
                    <a:gd name="T51" fmla="*/ 0 h 103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9" h="103">
                      <a:moveTo>
                        <a:pt x="33" y="0"/>
                      </a:moveTo>
                      <a:lnTo>
                        <a:pt x="45" y="11"/>
                      </a:lnTo>
                      <a:lnTo>
                        <a:pt x="69" y="19"/>
                      </a:lnTo>
                      <a:lnTo>
                        <a:pt x="88" y="24"/>
                      </a:lnTo>
                      <a:lnTo>
                        <a:pt x="110" y="31"/>
                      </a:lnTo>
                      <a:lnTo>
                        <a:pt x="128" y="42"/>
                      </a:lnTo>
                      <a:lnTo>
                        <a:pt x="142" y="48"/>
                      </a:lnTo>
                      <a:lnTo>
                        <a:pt x="160" y="61"/>
                      </a:lnTo>
                      <a:lnTo>
                        <a:pt x="169" y="68"/>
                      </a:lnTo>
                      <a:lnTo>
                        <a:pt x="169" y="77"/>
                      </a:lnTo>
                      <a:lnTo>
                        <a:pt x="157" y="88"/>
                      </a:lnTo>
                      <a:lnTo>
                        <a:pt x="124" y="94"/>
                      </a:lnTo>
                      <a:lnTo>
                        <a:pt x="92" y="103"/>
                      </a:lnTo>
                      <a:lnTo>
                        <a:pt x="67" y="103"/>
                      </a:lnTo>
                      <a:lnTo>
                        <a:pt x="34" y="101"/>
                      </a:lnTo>
                      <a:lnTo>
                        <a:pt x="20" y="92"/>
                      </a:lnTo>
                      <a:lnTo>
                        <a:pt x="9" y="86"/>
                      </a:lnTo>
                      <a:lnTo>
                        <a:pt x="2" y="72"/>
                      </a:lnTo>
                      <a:lnTo>
                        <a:pt x="0" y="61"/>
                      </a:lnTo>
                      <a:lnTo>
                        <a:pt x="2" y="35"/>
                      </a:lnTo>
                      <a:lnTo>
                        <a:pt x="13" y="30"/>
                      </a:lnTo>
                      <a:lnTo>
                        <a:pt x="18" y="26"/>
                      </a:lnTo>
                      <a:lnTo>
                        <a:pt x="25" y="21"/>
                      </a:lnTo>
                      <a:lnTo>
                        <a:pt x="31" y="15"/>
                      </a:lnTo>
                      <a:lnTo>
                        <a:pt x="34" y="6"/>
                      </a:lnTo>
                      <a:lnTo>
                        <a:pt x="33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562" name="Freeform 572"/>
                <p:cNvSpPr>
                  <a:spLocks/>
                </p:cNvSpPr>
                <p:nvPr/>
              </p:nvSpPr>
              <p:spPr bwMode="auto">
                <a:xfrm>
                  <a:off x="1493" y="3310"/>
                  <a:ext cx="975" cy="269"/>
                </a:xfrm>
                <a:custGeom>
                  <a:avLst/>
                  <a:gdLst>
                    <a:gd name="T0" fmla="*/ 598 w 975"/>
                    <a:gd name="T1" fmla="*/ 77 h 269"/>
                    <a:gd name="T2" fmla="*/ 596 w 975"/>
                    <a:gd name="T3" fmla="*/ 99 h 269"/>
                    <a:gd name="T4" fmla="*/ 571 w 975"/>
                    <a:gd name="T5" fmla="*/ 115 h 269"/>
                    <a:gd name="T6" fmla="*/ 584 w 975"/>
                    <a:gd name="T7" fmla="*/ 133 h 269"/>
                    <a:gd name="T8" fmla="*/ 632 w 975"/>
                    <a:gd name="T9" fmla="*/ 135 h 269"/>
                    <a:gd name="T10" fmla="*/ 693 w 975"/>
                    <a:gd name="T11" fmla="*/ 133 h 269"/>
                    <a:gd name="T12" fmla="*/ 718 w 975"/>
                    <a:gd name="T13" fmla="*/ 100 h 269"/>
                    <a:gd name="T14" fmla="*/ 758 w 975"/>
                    <a:gd name="T15" fmla="*/ 86 h 269"/>
                    <a:gd name="T16" fmla="*/ 833 w 975"/>
                    <a:gd name="T17" fmla="*/ 77 h 269"/>
                    <a:gd name="T18" fmla="*/ 896 w 975"/>
                    <a:gd name="T19" fmla="*/ 71 h 269"/>
                    <a:gd name="T20" fmla="*/ 968 w 975"/>
                    <a:gd name="T21" fmla="*/ 93 h 269"/>
                    <a:gd name="T22" fmla="*/ 963 w 975"/>
                    <a:gd name="T23" fmla="*/ 108 h 269"/>
                    <a:gd name="T24" fmla="*/ 974 w 975"/>
                    <a:gd name="T25" fmla="*/ 126 h 269"/>
                    <a:gd name="T26" fmla="*/ 965 w 975"/>
                    <a:gd name="T27" fmla="*/ 146 h 269"/>
                    <a:gd name="T28" fmla="*/ 927 w 975"/>
                    <a:gd name="T29" fmla="*/ 148 h 269"/>
                    <a:gd name="T30" fmla="*/ 878 w 975"/>
                    <a:gd name="T31" fmla="*/ 144 h 269"/>
                    <a:gd name="T32" fmla="*/ 871 w 975"/>
                    <a:gd name="T33" fmla="*/ 153 h 269"/>
                    <a:gd name="T34" fmla="*/ 886 w 975"/>
                    <a:gd name="T35" fmla="*/ 181 h 269"/>
                    <a:gd name="T36" fmla="*/ 877 w 975"/>
                    <a:gd name="T37" fmla="*/ 206 h 269"/>
                    <a:gd name="T38" fmla="*/ 684 w 975"/>
                    <a:gd name="T39" fmla="*/ 186 h 269"/>
                    <a:gd name="T40" fmla="*/ 638 w 975"/>
                    <a:gd name="T41" fmla="*/ 179 h 269"/>
                    <a:gd name="T42" fmla="*/ 618 w 975"/>
                    <a:gd name="T43" fmla="*/ 197 h 269"/>
                    <a:gd name="T44" fmla="*/ 621 w 975"/>
                    <a:gd name="T45" fmla="*/ 223 h 269"/>
                    <a:gd name="T46" fmla="*/ 614 w 975"/>
                    <a:gd name="T47" fmla="*/ 261 h 269"/>
                    <a:gd name="T48" fmla="*/ 364 w 975"/>
                    <a:gd name="T49" fmla="*/ 269 h 269"/>
                    <a:gd name="T50" fmla="*/ 328 w 975"/>
                    <a:gd name="T51" fmla="*/ 248 h 269"/>
                    <a:gd name="T52" fmla="*/ 275 w 975"/>
                    <a:gd name="T53" fmla="*/ 212 h 269"/>
                    <a:gd name="T54" fmla="*/ 224 w 975"/>
                    <a:gd name="T55" fmla="*/ 166 h 269"/>
                    <a:gd name="T56" fmla="*/ 181 w 975"/>
                    <a:gd name="T57" fmla="*/ 126 h 269"/>
                    <a:gd name="T58" fmla="*/ 149 w 975"/>
                    <a:gd name="T59" fmla="*/ 99 h 269"/>
                    <a:gd name="T60" fmla="*/ 122 w 975"/>
                    <a:gd name="T61" fmla="*/ 58 h 269"/>
                    <a:gd name="T62" fmla="*/ 98 w 975"/>
                    <a:gd name="T63" fmla="*/ 44 h 269"/>
                    <a:gd name="T64" fmla="*/ 91 w 975"/>
                    <a:gd name="T65" fmla="*/ 69 h 269"/>
                    <a:gd name="T66" fmla="*/ 71 w 975"/>
                    <a:gd name="T67" fmla="*/ 60 h 269"/>
                    <a:gd name="T68" fmla="*/ 44 w 975"/>
                    <a:gd name="T69" fmla="*/ 49 h 269"/>
                    <a:gd name="T70" fmla="*/ 14 w 975"/>
                    <a:gd name="T71" fmla="*/ 35 h 269"/>
                    <a:gd name="T72" fmla="*/ 14 w 975"/>
                    <a:gd name="T73" fmla="*/ 25 h 269"/>
                    <a:gd name="T74" fmla="*/ 62 w 975"/>
                    <a:gd name="T75" fmla="*/ 27 h 269"/>
                    <a:gd name="T76" fmla="*/ 107 w 975"/>
                    <a:gd name="T77" fmla="*/ 29 h 269"/>
                    <a:gd name="T78" fmla="*/ 156 w 975"/>
                    <a:gd name="T79" fmla="*/ 27 h 269"/>
                    <a:gd name="T80" fmla="*/ 179 w 975"/>
                    <a:gd name="T81" fmla="*/ 13 h 269"/>
                    <a:gd name="T82" fmla="*/ 206 w 975"/>
                    <a:gd name="T83" fmla="*/ 2 h 269"/>
                    <a:gd name="T84" fmla="*/ 231 w 975"/>
                    <a:gd name="T85" fmla="*/ 27 h 269"/>
                    <a:gd name="T86" fmla="*/ 266 w 975"/>
                    <a:gd name="T87" fmla="*/ 58 h 269"/>
                    <a:gd name="T88" fmla="*/ 314 w 975"/>
                    <a:gd name="T89" fmla="*/ 93 h 269"/>
                    <a:gd name="T90" fmla="*/ 357 w 975"/>
                    <a:gd name="T91" fmla="*/ 117 h 269"/>
                    <a:gd name="T92" fmla="*/ 422 w 975"/>
                    <a:gd name="T93" fmla="*/ 139 h 269"/>
                    <a:gd name="T94" fmla="*/ 465 w 975"/>
                    <a:gd name="T95" fmla="*/ 150 h 269"/>
                    <a:gd name="T96" fmla="*/ 485 w 975"/>
                    <a:gd name="T97" fmla="*/ 144 h 269"/>
                    <a:gd name="T98" fmla="*/ 508 w 975"/>
                    <a:gd name="T99" fmla="*/ 111 h 269"/>
                    <a:gd name="T100" fmla="*/ 530 w 975"/>
                    <a:gd name="T101" fmla="*/ 86 h 269"/>
                    <a:gd name="T102" fmla="*/ 589 w 975"/>
                    <a:gd name="T103" fmla="*/ 71 h 269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975" h="269">
                      <a:moveTo>
                        <a:pt x="589" y="71"/>
                      </a:moveTo>
                      <a:lnTo>
                        <a:pt x="598" y="77"/>
                      </a:lnTo>
                      <a:lnTo>
                        <a:pt x="600" y="86"/>
                      </a:lnTo>
                      <a:lnTo>
                        <a:pt x="596" y="99"/>
                      </a:lnTo>
                      <a:lnTo>
                        <a:pt x="584" y="106"/>
                      </a:lnTo>
                      <a:lnTo>
                        <a:pt x="571" y="115"/>
                      </a:lnTo>
                      <a:lnTo>
                        <a:pt x="571" y="124"/>
                      </a:lnTo>
                      <a:lnTo>
                        <a:pt x="584" y="133"/>
                      </a:lnTo>
                      <a:lnTo>
                        <a:pt x="609" y="133"/>
                      </a:lnTo>
                      <a:lnTo>
                        <a:pt x="632" y="135"/>
                      </a:lnTo>
                      <a:lnTo>
                        <a:pt x="665" y="133"/>
                      </a:lnTo>
                      <a:lnTo>
                        <a:pt x="693" y="133"/>
                      </a:lnTo>
                      <a:lnTo>
                        <a:pt x="708" y="130"/>
                      </a:lnTo>
                      <a:lnTo>
                        <a:pt x="718" y="100"/>
                      </a:lnTo>
                      <a:lnTo>
                        <a:pt x="727" y="93"/>
                      </a:lnTo>
                      <a:lnTo>
                        <a:pt x="758" y="86"/>
                      </a:lnTo>
                      <a:lnTo>
                        <a:pt x="798" y="78"/>
                      </a:lnTo>
                      <a:lnTo>
                        <a:pt x="833" y="77"/>
                      </a:lnTo>
                      <a:lnTo>
                        <a:pt x="875" y="66"/>
                      </a:lnTo>
                      <a:lnTo>
                        <a:pt x="896" y="71"/>
                      </a:lnTo>
                      <a:lnTo>
                        <a:pt x="922" y="77"/>
                      </a:lnTo>
                      <a:lnTo>
                        <a:pt x="968" y="93"/>
                      </a:lnTo>
                      <a:lnTo>
                        <a:pt x="966" y="100"/>
                      </a:lnTo>
                      <a:lnTo>
                        <a:pt x="963" y="108"/>
                      </a:lnTo>
                      <a:lnTo>
                        <a:pt x="965" y="115"/>
                      </a:lnTo>
                      <a:lnTo>
                        <a:pt x="974" y="126"/>
                      </a:lnTo>
                      <a:lnTo>
                        <a:pt x="975" y="137"/>
                      </a:lnTo>
                      <a:lnTo>
                        <a:pt x="965" y="146"/>
                      </a:lnTo>
                      <a:lnTo>
                        <a:pt x="950" y="148"/>
                      </a:lnTo>
                      <a:lnTo>
                        <a:pt x="927" y="148"/>
                      </a:lnTo>
                      <a:lnTo>
                        <a:pt x="904" y="146"/>
                      </a:lnTo>
                      <a:lnTo>
                        <a:pt x="878" y="144"/>
                      </a:lnTo>
                      <a:lnTo>
                        <a:pt x="859" y="142"/>
                      </a:lnTo>
                      <a:lnTo>
                        <a:pt x="871" y="153"/>
                      </a:lnTo>
                      <a:lnTo>
                        <a:pt x="880" y="163"/>
                      </a:lnTo>
                      <a:lnTo>
                        <a:pt x="886" y="181"/>
                      </a:lnTo>
                      <a:lnTo>
                        <a:pt x="880" y="203"/>
                      </a:lnTo>
                      <a:lnTo>
                        <a:pt x="877" y="206"/>
                      </a:lnTo>
                      <a:lnTo>
                        <a:pt x="758" y="199"/>
                      </a:lnTo>
                      <a:lnTo>
                        <a:pt x="684" y="186"/>
                      </a:lnTo>
                      <a:lnTo>
                        <a:pt x="639" y="177"/>
                      </a:lnTo>
                      <a:lnTo>
                        <a:pt x="638" y="179"/>
                      </a:lnTo>
                      <a:lnTo>
                        <a:pt x="625" y="184"/>
                      </a:lnTo>
                      <a:lnTo>
                        <a:pt x="618" y="197"/>
                      </a:lnTo>
                      <a:lnTo>
                        <a:pt x="618" y="210"/>
                      </a:lnTo>
                      <a:lnTo>
                        <a:pt x="621" y="223"/>
                      </a:lnTo>
                      <a:lnTo>
                        <a:pt x="620" y="245"/>
                      </a:lnTo>
                      <a:lnTo>
                        <a:pt x="614" y="261"/>
                      </a:lnTo>
                      <a:lnTo>
                        <a:pt x="612" y="269"/>
                      </a:lnTo>
                      <a:lnTo>
                        <a:pt x="364" y="269"/>
                      </a:lnTo>
                      <a:lnTo>
                        <a:pt x="352" y="263"/>
                      </a:lnTo>
                      <a:lnTo>
                        <a:pt x="328" y="248"/>
                      </a:lnTo>
                      <a:lnTo>
                        <a:pt x="305" y="234"/>
                      </a:lnTo>
                      <a:lnTo>
                        <a:pt x="275" y="212"/>
                      </a:lnTo>
                      <a:lnTo>
                        <a:pt x="249" y="186"/>
                      </a:lnTo>
                      <a:lnTo>
                        <a:pt x="224" y="166"/>
                      </a:lnTo>
                      <a:lnTo>
                        <a:pt x="203" y="152"/>
                      </a:lnTo>
                      <a:lnTo>
                        <a:pt x="181" y="126"/>
                      </a:lnTo>
                      <a:lnTo>
                        <a:pt x="158" y="111"/>
                      </a:lnTo>
                      <a:lnTo>
                        <a:pt x="149" y="99"/>
                      </a:lnTo>
                      <a:lnTo>
                        <a:pt x="136" y="78"/>
                      </a:lnTo>
                      <a:lnTo>
                        <a:pt x="122" y="58"/>
                      </a:lnTo>
                      <a:lnTo>
                        <a:pt x="106" y="44"/>
                      </a:lnTo>
                      <a:lnTo>
                        <a:pt x="98" y="44"/>
                      </a:lnTo>
                      <a:lnTo>
                        <a:pt x="95" y="55"/>
                      </a:lnTo>
                      <a:lnTo>
                        <a:pt x="91" y="69"/>
                      </a:lnTo>
                      <a:lnTo>
                        <a:pt x="86" y="66"/>
                      </a:lnTo>
                      <a:lnTo>
                        <a:pt x="71" y="60"/>
                      </a:lnTo>
                      <a:lnTo>
                        <a:pt x="57" y="55"/>
                      </a:lnTo>
                      <a:lnTo>
                        <a:pt x="44" y="49"/>
                      </a:lnTo>
                      <a:lnTo>
                        <a:pt x="30" y="46"/>
                      </a:lnTo>
                      <a:lnTo>
                        <a:pt x="14" y="35"/>
                      </a:lnTo>
                      <a:lnTo>
                        <a:pt x="0" y="24"/>
                      </a:lnTo>
                      <a:lnTo>
                        <a:pt x="14" y="25"/>
                      </a:lnTo>
                      <a:lnTo>
                        <a:pt x="34" y="25"/>
                      </a:lnTo>
                      <a:lnTo>
                        <a:pt x="62" y="27"/>
                      </a:lnTo>
                      <a:lnTo>
                        <a:pt x="84" y="27"/>
                      </a:lnTo>
                      <a:lnTo>
                        <a:pt x="107" y="29"/>
                      </a:lnTo>
                      <a:lnTo>
                        <a:pt x="131" y="29"/>
                      </a:lnTo>
                      <a:lnTo>
                        <a:pt x="156" y="27"/>
                      </a:lnTo>
                      <a:lnTo>
                        <a:pt x="172" y="20"/>
                      </a:lnTo>
                      <a:lnTo>
                        <a:pt x="179" y="13"/>
                      </a:lnTo>
                      <a:lnTo>
                        <a:pt x="176" y="0"/>
                      </a:lnTo>
                      <a:lnTo>
                        <a:pt x="206" y="2"/>
                      </a:lnTo>
                      <a:lnTo>
                        <a:pt x="219" y="13"/>
                      </a:lnTo>
                      <a:lnTo>
                        <a:pt x="231" y="27"/>
                      </a:lnTo>
                      <a:lnTo>
                        <a:pt x="248" y="44"/>
                      </a:lnTo>
                      <a:lnTo>
                        <a:pt x="266" y="58"/>
                      </a:lnTo>
                      <a:lnTo>
                        <a:pt x="289" y="75"/>
                      </a:lnTo>
                      <a:lnTo>
                        <a:pt x="314" y="93"/>
                      </a:lnTo>
                      <a:lnTo>
                        <a:pt x="337" y="108"/>
                      </a:lnTo>
                      <a:lnTo>
                        <a:pt x="357" y="117"/>
                      </a:lnTo>
                      <a:lnTo>
                        <a:pt x="375" y="126"/>
                      </a:lnTo>
                      <a:lnTo>
                        <a:pt x="422" y="139"/>
                      </a:lnTo>
                      <a:lnTo>
                        <a:pt x="452" y="144"/>
                      </a:lnTo>
                      <a:lnTo>
                        <a:pt x="465" y="150"/>
                      </a:lnTo>
                      <a:lnTo>
                        <a:pt x="472" y="146"/>
                      </a:lnTo>
                      <a:lnTo>
                        <a:pt x="485" y="144"/>
                      </a:lnTo>
                      <a:lnTo>
                        <a:pt x="497" y="131"/>
                      </a:lnTo>
                      <a:lnTo>
                        <a:pt x="508" y="111"/>
                      </a:lnTo>
                      <a:lnTo>
                        <a:pt x="517" y="93"/>
                      </a:lnTo>
                      <a:lnTo>
                        <a:pt x="530" y="86"/>
                      </a:lnTo>
                      <a:lnTo>
                        <a:pt x="546" y="82"/>
                      </a:lnTo>
                      <a:lnTo>
                        <a:pt x="589" y="71"/>
                      </a:lnTo>
                      <a:close/>
                    </a:path>
                  </a:pathLst>
                </a:custGeom>
                <a:solidFill>
                  <a:srgbClr val="B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563" name="Freeform 573"/>
                <p:cNvSpPr>
                  <a:spLocks/>
                </p:cNvSpPr>
                <p:nvPr/>
              </p:nvSpPr>
              <p:spPr bwMode="auto">
                <a:xfrm>
                  <a:off x="1493" y="3310"/>
                  <a:ext cx="975" cy="269"/>
                </a:xfrm>
                <a:custGeom>
                  <a:avLst/>
                  <a:gdLst>
                    <a:gd name="T0" fmla="*/ 598 w 975"/>
                    <a:gd name="T1" fmla="*/ 77 h 269"/>
                    <a:gd name="T2" fmla="*/ 596 w 975"/>
                    <a:gd name="T3" fmla="*/ 99 h 269"/>
                    <a:gd name="T4" fmla="*/ 571 w 975"/>
                    <a:gd name="T5" fmla="*/ 115 h 269"/>
                    <a:gd name="T6" fmla="*/ 584 w 975"/>
                    <a:gd name="T7" fmla="*/ 133 h 269"/>
                    <a:gd name="T8" fmla="*/ 632 w 975"/>
                    <a:gd name="T9" fmla="*/ 135 h 269"/>
                    <a:gd name="T10" fmla="*/ 693 w 975"/>
                    <a:gd name="T11" fmla="*/ 133 h 269"/>
                    <a:gd name="T12" fmla="*/ 718 w 975"/>
                    <a:gd name="T13" fmla="*/ 100 h 269"/>
                    <a:gd name="T14" fmla="*/ 758 w 975"/>
                    <a:gd name="T15" fmla="*/ 86 h 269"/>
                    <a:gd name="T16" fmla="*/ 833 w 975"/>
                    <a:gd name="T17" fmla="*/ 77 h 269"/>
                    <a:gd name="T18" fmla="*/ 896 w 975"/>
                    <a:gd name="T19" fmla="*/ 71 h 269"/>
                    <a:gd name="T20" fmla="*/ 968 w 975"/>
                    <a:gd name="T21" fmla="*/ 93 h 269"/>
                    <a:gd name="T22" fmla="*/ 963 w 975"/>
                    <a:gd name="T23" fmla="*/ 108 h 269"/>
                    <a:gd name="T24" fmla="*/ 974 w 975"/>
                    <a:gd name="T25" fmla="*/ 126 h 269"/>
                    <a:gd name="T26" fmla="*/ 965 w 975"/>
                    <a:gd name="T27" fmla="*/ 146 h 269"/>
                    <a:gd name="T28" fmla="*/ 927 w 975"/>
                    <a:gd name="T29" fmla="*/ 148 h 269"/>
                    <a:gd name="T30" fmla="*/ 878 w 975"/>
                    <a:gd name="T31" fmla="*/ 144 h 269"/>
                    <a:gd name="T32" fmla="*/ 871 w 975"/>
                    <a:gd name="T33" fmla="*/ 153 h 269"/>
                    <a:gd name="T34" fmla="*/ 886 w 975"/>
                    <a:gd name="T35" fmla="*/ 181 h 269"/>
                    <a:gd name="T36" fmla="*/ 877 w 975"/>
                    <a:gd name="T37" fmla="*/ 206 h 269"/>
                    <a:gd name="T38" fmla="*/ 684 w 975"/>
                    <a:gd name="T39" fmla="*/ 186 h 269"/>
                    <a:gd name="T40" fmla="*/ 638 w 975"/>
                    <a:gd name="T41" fmla="*/ 179 h 269"/>
                    <a:gd name="T42" fmla="*/ 618 w 975"/>
                    <a:gd name="T43" fmla="*/ 197 h 269"/>
                    <a:gd name="T44" fmla="*/ 621 w 975"/>
                    <a:gd name="T45" fmla="*/ 223 h 269"/>
                    <a:gd name="T46" fmla="*/ 614 w 975"/>
                    <a:gd name="T47" fmla="*/ 261 h 269"/>
                    <a:gd name="T48" fmla="*/ 364 w 975"/>
                    <a:gd name="T49" fmla="*/ 269 h 269"/>
                    <a:gd name="T50" fmla="*/ 328 w 975"/>
                    <a:gd name="T51" fmla="*/ 248 h 269"/>
                    <a:gd name="T52" fmla="*/ 275 w 975"/>
                    <a:gd name="T53" fmla="*/ 212 h 269"/>
                    <a:gd name="T54" fmla="*/ 224 w 975"/>
                    <a:gd name="T55" fmla="*/ 166 h 269"/>
                    <a:gd name="T56" fmla="*/ 181 w 975"/>
                    <a:gd name="T57" fmla="*/ 126 h 269"/>
                    <a:gd name="T58" fmla="*/ 149 w 975"/>
                    <a:gd name="T59" fmla="*/ 99 h 269"/>
                    <a:gd name="T60" fmla="*/ 122 w 975"/>
                    <a:gd name="T61" fmla="*/ 58 h 269"/>
                    <a:gd name="T62" fmla="*/ 98 w 975"/>
                    <a:gd name="T63" fmla="*/ 44 h 269"/>
                    <a:gd name="T64" fmla="*/ 91 w 975"/>
                    <a:gd name="T65" fmla="*/ 69 h 269"/>
                    <a:gd name="T66" fmla="*/ 71 w 975"/>
                    <a:gd name="T67" fmla="*/ 60 h 269"/>
                    <a:gd name="T68" fmla="*/ 44 w 975"/>
                    <a:gd name="T69" fmla="*/ 49 h 269"/>
                    <a:gd name="T70" fmla="*/ 14 w 975"/>
                    <a:gd name="T71" fmla="*/ 35 h 269"/>
                    <a:gd name="T72" fmla="*/ 14 w 975"/>
                    <a:gd name="T73" fmla="*/ 25 h 269"/>
                    <a:gd name="T74" fmla="*/ 62 w 975"/>
                    <a:gd name="T75" fmla="*/ 27 h 269"/>
                    <a:gd name="T76" fmla="*/ 107 w 975"/>
                    <a:gd name="T77" fmla="*/ 29 h 269"/>
                    <a:gd name="T78" fmla="*/ 156 w 975"/>
                    <a:gd name="T79" fmla="*/ 27 h 269"/>
                    <a:gd name="T80" fmla="*/ 179 w 975"/>
                    <a:gd name="T81" fmla="*/ 13 h 269"/>
                    <a:gd name="T82" fmla="*/ 206 w 975"/>
                    <a:gd name="T83" fmla="*/ 2 h 269"/>
                    <a:gd name="T84" fmla="*/ 231 w 975"/>
                    <a:gd name="T85" fmla="*/ 27 h 269"/>
                    <a:gd name="T86" fmla="*/ 266 w 975"/>
                    <a:gd name="T87" fmla="*/ 58 h 269"/>
                    <a:gd name="T88" fmla="*/ 314 w 975"/>
                    <a:gd name="T89" fmla="*/ 93 h 269"/>
                    <a:gd name="T90" fmla="*/ 357 w 975"/>
                    <a:gd name="T91" fmla="*/ 117 h 269"/>
                    <a:gd name="T92" fmla="*/ 422 w 975"/>
                    <a:gd name="T93" fmla="*/ 139 h 269"/>
                    <a:gd name="T94" fmla="*/ 465 w 975"/>
                    <a:gd name="T95" fmla="*/ 150 h 269"/>
                    <a:gd name="T96" fmla="*/ 485 w 975"/>
                    <a:gd name="T97" fmla="*/ 144 h 269"/>
                    <a:gd name="T98" fmla="*/ 508 w 975"/>
                    <a:gd name="T99" fmla="*/ 111 h 269"/>
                    <a:gd name="T100" fmla="*/ 530 w 975"/>
                    <a:gd name="T101" fmla="*/ 86 h 269"/>
                    <a:gd name="T102" fmla="*/ 589 w 975"/>
                    <a:gd name="T103" fmla="*/ 71 h 269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975" h="269">
                      <a:moveTo>
                        <a:pt x="589" y="71"/>
                      </a:moveTo>
                      <a:lnTo>
                        <a:pt x="598" y="77"/>
                      </a:lnTo>
                      <a:lnTo>
                        <a:pt x="600" y="86"/>
                      </a:lnTo>
                      <a:lnTo>
                        <a:pt x="596" y="99"/>
                      </a:lnTo>
                      <a:lnTo>
                        <a:pt x="584" y="106"/>
                      </a:lnTo>
                      <a:lnTo>
                        <a:pt x="571" y="115"/>
                      </a:lnTo>
                      <a:lnTo>
                        <a:pt x="571" y="124"/>
                      </a:lnTo>
                      <a:lnTo>
                        <a:pt x="584" y="133"/>
                      </a:lnTo>
                      <a:lnTo>
                        <a:pt x="609" y="133"/>
                      </a:lnTo>
                      <a:lnTo>
                        <a:pt x="632" y="135"/>
                      </a:lnTo>
                      <a:lnTo>
                        <a:pt x="665" y="133"/>
                      </a:lnTo>
                      <a:lnTo>
                        <a:pt x="693" y="133"/>
                      </a:lnTo>
                      <a:lnTo>
                        <a:pt x="708" y="130"/>
                      </a:lnTo>
                      <a:lnTo>
                        <a:pt x="718" y="100"/>
                      </a:lnTo>
                      <a:lnTo>
                        <a:pt x="727" y="93"/>
                      </a:lnTo>
                      <a:lnTo>
                        <a:pt x="758" y="86"/>
                      </a:lnTo>
                      <a:lnTo>
                        <a:pt x="798" y="78"/>
                      </a:lnTo>
                      <a:lnTo>
                        <a:pt x="833" y="77"/>
                      </a:lnTo>
                      <a:lnTo>
                        <a:pt x="875" y="66"/>
                      </a:lnTo>
                      <a:lnTo>
                        <a:pt x="896" y="71"/>
                      </a:lnTo>
                      <a:lnTo>
                        <a:pt x="922" y="77"/>
                      </a:lnTo>
                      <a:lnTo>
                        <a:pt x="968" y="93"/>
                      </a:lnTo>
                      <a:lnTo>
                        <a:pt x="966" y="100"/>
                      </a:lnTo>
                      <a:lnTo>
                        <a:pt x="963" y="108"/>
                      </a:lnTo>
                      <a:lnTo>
                        <a:pt x="965" y="115"/>
                      </a:lnTo>
                      <a:lnTo>
                        <a:pt x="974" y="126"/>
                      </a:lnTo>
                      <a:lnTo>
                        <a:pt x="975" y="137"/>
                      </a:lnTo>
                      <a:lnTo>
                        <a:pt x="965" y="146"/>
                      </a:lnTo>
                      <a:lnTo>
                        <a:pt x="950" y="148"/>
                      </a:lnTo>
                      <a:lnTo>
                        <a:pt x="927" y="148"/>
                      </a:lnTo>
                      <a:lnTo>
                        <a:pt x="904" y="146"/>
                      </a:lnTo>
                      <a:lnTo>
                        <a:pt x="878" y="144"/>
                      </a:lnTo>
                      <a:lnTo>
                        <a:pt x="859" y="142"/>
                      </a:lnTo>
                      <a:lnTo>
                        <a:pt x="871" y="153"/>
                      </a:lnTo>
                      <a:lnTo>
                        <a:pt x="880" y="163"/>
                      </a:lnTo>
                      <a:lnTo>
                        <a:pt x="886" y="181"/>
                      </a:lnTo>
                      <a:lnTo>
                        <a:pt x="880" y="203"/>
                      </a:lnTo>
                      <a:lnTo>
                        <a:pt x="877" y="206"/>
                      </a:lnTo>
                      <a:lnTo>
                        <a:pt x="758" y="199"/>
                      </a:lnTo>
                      <a:lnTo>
                        <a:pt x="684" y="186"/>
                      </a:lnTo>
                      <a:lnTo>
                        <a:pt x="639" y="177"/>
                      </a:lnTo>
                      <a:lnTo>
                        <a:pt x="638" y="179"/>
                      </a:lnTo>
                      <a:lnTo>
                        <a:pt x="625" y="184"/>
                      </a:lnTo>
                      <a:lnTo>
                        <a:pt x="618" y="197"/>
                      </a:lnTo>
                      <a:lnTo>
                        <a:pt x="618" y="210"/>
                      </a:lnTo>
                      <a:lnTo>
                        <a:pt x="621" y="223"/>
                      </a:lnTo>
                      <a:lnTo>
                        <a:pt x="620" y="245"/>
                      </a:lnTo>
                      <a:lnTo>
                        <a:pt x="614" y="261"/>
                      </a:lnTo>
                      <a:lnTo>
                        <a:pt x="612" y="269"/>
                      </a:lnTo>
                      <a:lnTo>
                        <a:pt x="364" y="269"/>
                      </a:lnTo>
                      <a:lnTo>
                        <a:pt x="352" y="263"/>
                      </a:lnTo>
                      <a:lnTo>
                        <a:pt x="328" y="248"/>
                      </a:lnTo>
                      <a:lnTo>
                        <a:pt x="305" y="234"/>
                      </a:lnTo>
                      <a:lnTo>
                        <a:pt x="275" y="212"/>
                      </a:lnTo>
                      <a:lnTo>
                        <a:pt x="249" y="186"/>
                      </a:lnTo>
                      <a:lnTo>
                        <a:pt x="224" y="166"/>
                      </a:lnTo>
                      <a:lnTo>
                        <a:pt x="203" y="152"/>
                      </a:lnTo>
                      <a:lnTo>
                        <a:pt x="181" y="126"/>
                      </a:lnTo>
                      <a:lnTo>
                        <a:pt x="158" y="111"/>
                      </a:lnTo>
                      <a:lnTo>
                        <a:pt x="149" y="99"/>
                      </a:lnTo>
                      <a:lnTo>
                        <a:pt x="136" y="78"/>
                      </a:lnTo>
                      <a:lnTo>
                        <a:pt x="122" y="58"/>
                      </a:lnTo>
                      <a:lnTo>
                        <a:pt x="106" y="44"/>
                      </a:lnTo>
                      <a:lnTo>
                        <a:pt x="98" y="44"/>
                      </a:lnTo>
                      <a:lnTo>
                        <a:pt x="95" y="55"/>
                      </a:lnTo>
                      <a:lnTo>
                        <a:pt x="91" y="69"/>
                      </a:lnTo>
                      <a:lnTo>
                        <a:pt x="86" y="66"/>
                      </a:lnTo>
                      <a:lnTo>
                        <a:pt x="71" y="60"/>
                      </a:lnTo>
                      <a:lnTo>
                        <a:pt x="57" y="55"/>
                      </a:lnTo>
                      <a:lnTo>
                        <a:pt x="44" y="49"/>
                      </a:lnTo>
                      <a:lnTo>
                        <a:pt x="30" y="46"/>
                      </a:lnTo>
                      <a:lnTo>
                        <a:pt x="14" y="35"/>
                      </a:lnTo>
                      <a:lnTo>
                        <a:pt x="0" y="24"/>
                      </a:lnTo>
                      <a:lnTo>
                        <a:pt x="14" y="25"/>
                      </a:lnTo>
                      <a:lnTo>
                        <a:pt x="34" y="25"/>
                      </a:lnTo>
                      <a:lnTo>
                        <a:pt x="62" y="27"/>
                      </a:lnTo>
                      <a:lnTo>
                        <a:pt x="84" y="27"/>
                      </a:lnTo>
                      <a:lnTo>
                        <a:pt x="107" y="29"/>
                      </a:lnTo>
                      <a:lnTo>
                        <a:pt x="131" y="29"/>
                      </a:lnTo>
                      <a:lnTo>
                        <a:pt x="156" y="27"/>
                      </a:lnTo>
                      <a:lnTo>
                        <a:pt x="172" y="20"/>
                      </a:lnTo>
                      <a:lnTo>
                        <a:pt x="179" y="13"/>
                      </a:lnTo>
                      <a:lnTo>
                        <a:pt x="176" y="0"/>
                      </a:lnTo>
                      <a:lnTo>
                        <a:pt x="206" y="2"/>
                      </a:lnTo>
                      <a:lnTo>
                        <a:pt x="219" y="13"/>
                      </a:lnTo>
                      <a:lnTo>
                        <a:pt x="231" y="27"/>
                      </a:lnTo>
                      <a:lnTo>
                        <a:pt x="248" y="44"/>
                      </a:lnTo>
                      <a:lnTo>
                        <a:pt x="266" y="58"/>
                      </a:lnTo>
                      <a:lnTo>
                        <a:pt x="289" y="75"/>
                      </a:lnTo>
                      <a:lnTo>
                        <a:pt x="314" y="93"/>
                      </a:lnTo>
                      <a:lnTo>
                        <a:pt x="337" y="108"/>
                      </a:lnTo>
                      <a:lnTo>
                        <a:pt x="357" y="117"/>
                      </a:lnTo>
                      <a:lnTo>
                        <a:pt x="375" y="126"/>
                      </a:lnTo>
                      <a:lnTo>
                        <a:pt x="422" y="139"/>
                      </a:lnTo>
                      <a:lnTo>
                        <a:pt x="452" y="144"/>
                      </a:lnTo>
                      <a:lnTo>
                        <a:pt x="465" y="150"/>
                      </a:lnTo>
                      <a:lnTo>
                        <a:pt x="472" y="146"/>
                      </a:lnTo>
                      <a:lnTo>
                        <a:pt x="485" y="144"/>
                      </a:lnTo>
                      <a:lnTo>
                        <a:pt x="497" y="131"/>
                      </a:lnTo>
                      <a:lnTo>
                        <a:pt x="508" y="111"/>
                      </a:lnTo>
                      <a:lnTo>
                        <a:pt x="517" y="93"/>
                      </a:lnTo>
                      <a:lnTo>
                        <a:pt x="530" y="86"/>
                      </a:lnTo>
                      <a:lnTo>
                        <a:pt x="546" y="82"/>
                      </a:lnTo>
                      <a:lnTo>
                        <a:pt x="589" y="7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564" name="Freeform 574"/>
                <p:cNvSpPr>
                  <a:spLocks/>
                </p:cNvSpPr>
                <p:nvPr/>
              </p:nvSpPr>
              <p:spPr bwMode="auto">
                <a:xfrm>
                  <a:off x="1611" y="3430"/>
                  <a:ext cx="169" cy="149"/>
                </a:xfrm>
                <a:custGeom>
                  <a:avLst/>
                  <a:gdLst>
                    <a:gd name="T0" fmla="*/ 95 w 169"/>
                    <a:gd name="T1" fmla="*/ 149 h 149"/>
                    <a:gd name="T2" fmla="*/ 95 w 169"/>
                    <a:gd name="T3" fmla="*/ 141 h 149"/>
                    <a:gd name="T4" fmla="*/ 85 w 169"/>
                    <a:gd name="T5" fmla="*/ 125 h 149"/>
                    <a:gd name="T6" fmla="*/ 59 w 169"/>
                    <a:gd name="T7" fmla="*/ 99 h 149"/>
                    <a:gd name="T8" fmla="*/ 47 w 169"/>
                    <a:gd name="T9" fmla="*/ 92 h 149"/>
                    <a:gd name="T10" fmla="*/ 29 w 169"/>
                    <a:gd name="T11" fmla="*/ 81 h 149"/>
                    <a:gd name="T12" fmla="*/ 9 w 169"/>
                    <a:gd name="T13" fmla="*/ 66 h 149"/>
                    <a:gd name="T14" fmla="*/ 4 w 169"/>
                    <a:gd name="T15" fmla="*/ 55 h 149"/>
                    <a:gd name="T16" fmla="*/ 0 w 169"/>
                    <a:gd name="T17" fmla="*/ 37 h 149"/>
                    <a:gd name="T18" fmla="*/ 0 w 169"/>
                    <a:gd name="T19" fmla="*/ 0 h 149"/>
                    <a:gd name="T20" fmla="*/ 15 w 169"/>
                    <a:gd name="T21" fmla="*/ 21 h 149"/>
                    <a:gd name="T22" fmla="*/ 29 w 169"/>
                    <a:gd name="T23" fmla="*/ 37 h 149"/>
                    <a:gd name="T24" fmla="*/ 50 w 169"/>
                    <a:gd name="T25" fmla="*/ 52 h 149"/>
                    <a:gd name="T26" fmla="*/ 70 w 169"/>
                    <a:gd name="T27" fmla="*/ 63 h 149"/>
                    <a:gd name="T28" fmla="*/ 92 w 169"/>
                    <a:gd name="T29" fmla="*/ 83 h 149"/>
                    <a:gd name="T30" fmla="*/ 106 w 169"/>
                    <a:gd name="T31" fmla="*/ 101 h 149"/>
                    <a:gd name="T32" fmla="*/ 135 w 169"/>
                    <a:gd name="T33" fmla="*/ 121 h 149"/>
                    <a:gd name="T34" fmla="*/ 169 w 169"/>
                    <a:gd name="T35" fmla="*/ 149 h 149"/>
                    <a:gd name="T36" fmla="*/ 95 w 169"/>
                    <a:gd name="T37" fmla="*/ 149 h 14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69" h="149">
                      <a:moveTo>
                        <a:pt x="95" y="149"/>
                      </a:moveTo>
                      <a:lnTo>
                        <a:pt x="95" y="141"/>
                      </a:lnTo>
                      <a:lnTo>
                        <a:pt x="85" y="125"/>
                      </a:lnTo>
                      <a:lnTo>
                        <a:pt x="59" y="99"/>
                      </a:lnTo>
                      <a:lnTo>
                        <a:pt x="47" y="92"/>
                      </a:lnTo>
                      <a:lnTo>
                        <a:pt x="29" y="81"/>
                      </a:lnTo>
                      <a:lnTo>
                        <a:pt x="9" y="66"/>
                      </a:lnTo>
                      <a:lnTo>
                        <a:pt x="4" y="55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15" y="21"/>
                      </a:lnTo>
                      <a:lnTo>
                        <a:pt x="29" y="37"/>
                      </a:lnTo>
                      <a:lnTo>
                        <a:pt x="50" y="52"/>
                      </a:lnTo>
                      <a:lnTo>
                        <a:pt x="70" y="63"/>
                      </a:lnTo>
                      <a:lnTo>
                        <a:pt x="92" y="83"/>
                      </a:lnTo>
                      <a:lnTo>
                        <a:pt x="106" y="101"/>
                      </a:lnTo>
                      <a:lnTo>
                        <a:pt x="135" y="121"/>
                      </a:lnTo>
                      <a:lnTo>
                        <a:pt x="169" y="149"/>
                      </a:lnTo>
                      <a:lnTo>
                        <a:pt x="95" y="149"/>
                      </a:lnTo>
                      <a:close/>
                    </a:path>
                  </a:pathLst>
                </a:custGeom>
                <a:solidFill>
                  <a:srgbClr val="B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565" name="Freeform 575"/>
                <p:cNvSpPr>
                  <a:spLocks/>
                </p:cNvSpPr>
                <p:nvPr/>
              </p:nvSpPr>
              <p:spPr bwMode="auto">
                <a:xfrm>
                  <a:off x="1611" y="3430"/>
                  <a:ext cx="169" cy="149"/>
                </a:xfrm>
                <a:custGeom>
                  <a:avLst/>
                  <a:gdLst>
                    <a:gd name="T0" fmla="*/ 95 w 169"/>
                    <a:gd name="T1" fmla="*/ 149 h 149"/>
                    <a:gd name="T2" fmla="*/ 95 w 169"/>
                    <a:gd name="T3" fmla="*/ 141 h 149"/>
                    <a:gd name="T4" fmla="*/ 85 w 169"/>
                    <a:gd name="T5" fmla="*/ 125 h 149"/>
                    <a:gd name="T6" fmla="*/ 59 w 169"/>
                    <a:gd name="T7" fmla="*/ 99 h 149"/>
                    <a:gd name="T8" fmla="*/ 47 w 169"/>
                    <a:gd name="T9" fmla="*/ 92 h 149"/>
                    <a:gd name="T10" fmla="*/ 29 w 169"/>
                    <a:gd name="T11" fmla="*/ 81 h 149"/>
                    <a:gd name="T12" fmla="*/ 9 w 169"/>
                    <a:gd name="T13" fmla="*/ 66 h 149"/>
                    <a:gd name="T14" fmla="*/ 4 w 169"/>
                    <a:gd name="T15" fmla="*/ 55 h 149"/>
                    <a:gd name="T16" fmla="*/ 0 w 169"/>
                    <a:gd name="T17" fmla="*/ 37 h 149"/>
                    <a:gd name="T18" fmla="*/ 0 w 169"/>
                    <a:gd name="T19" fmla="*/ 0 h 149"/>
                    <a:gd name="T20" fmla="*/ 15 w 169"/>
                    <a:gd name="T21" fmla="*/ 21 h 149"/>
                    <a:gd name="T22" fmla="*/ 29 w 169"/>
                    <a:gd name="T23" fmla="*/ 37 h 149"/>
                    <a:gd name="T24" fmla="*/ 50 w 169"/>
                    <a:gd name="T25" fmla="*/ 52 h 149"/>
                    <a:gd name="T26" fmla="*/ 70 w 169"/>
                    <a:gd name="T27" fmla="*/ 63 h 149"/>
                    <a:gd name="T28" fmla="*/ 92 w 169"/>
                    <a:gd name="T29" fmla="*/ 83 h 149"/>
                    <a:gd name="T30" fmla="*/ 106 w 169"/>
                    <a:gd name="T31" fmla="*/ 101 h 149"/>
                    <a:gd name="T32" fmla="*/ 135 w 169"/>
                    <a:gd name="T33" fmla="*/ 121 h 149"/>
                    <a:gd name="T34" fmla="*/ 169 w 169"/>
                    <a:gd name="T35" fmla="*/ 149 h 149"/>
                    <a:gd name="T36" fmla="*/ 95 w 169"/>
                    <a:gd name="T37" fmla="*/ 149 h 14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69" h="149">
                      <a:moveTo>
                        <a:pt x="95" y="149"/>
                      </a:moveTo>
                      <a:lnTo>
                        <a:pt x="95" y="141"/>
                      </a:lnTo>
                      <a:lnTo>
                        <a:pt x="85" y="125"/>
                      </a:lnTo>
                      <a:lnTo>
                        <a:pt x="59" y="99"/>
                      </a:lnTo>
                      <a:lnTo>
                        <a:pt x="47" y="92"/>
                      </a:lnTo>
                      <a:lnTo>
                        <a:pt x="29" y="81"/>
                      </a:lnTo>
                      <a:lnTo>
                        <a:pt x="9" y="66"/>
                      </a:lnTo>
                      <a:lnTo>
                        <a:pt x="4" y="55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15" y="21"/>
                      </a:lnTo>
                      <a:lnTo>
                        <a:pt x="29" y="37"/>
                      </a:lnTo>
                      <a:lnTo>
                        <a:pt x="50" y="52"/>
                      </a:lnTo>
                      <a:lnTo>
                        <a:pt x="70" y="63"/>
                      </a:lnTo>
                      <a:lnTo>
                        <a:pt x="92" y="83"/>
                      </a:lnTo>
                      <a:lnTo>
                        <a:pt x="106" y="101"/>
                      </a:lnTo>
                      <a:lnTo>
                        <a:pt x="135" y="121"/>
                      </a:lnTo>
                      <a:lnTo>
                        <a:pt x="169" y="149"/>
                      </a:lnTo>
                      <a:lnTo>
                        <a:pt x="95" y="14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566" name="Freeform 576"/>
                <p:cNvSpPr>
                  <a:spLocks/>
                </p:cNvSpPr>
                <p:nvPr/>
              </p:nvSpPr>
              <p:spPr bwMode="auto">
                <a:xfrm>
                  <a:off x="2925" y="2162"/>
                  <a:ext cx="234" cy="215"/>
                </a:xfrm>
                <a:custGeom>
                  <a:avLst/>
                  <a:gdLst>
                    <a:gd name="T0" fmla="*/ 156 w 234"/>
                    <a:gd name="T1" fmla="*/ 97 h 215"/>
                    <a:gd name="T2" fmla="*/ 189 w 234"/>
                    <a:gd name="T3" fmla="*/ 84 h 215"/>
                    <a:gd name="T4" fmla="*/ 207 w 234"/>
                    <a:gd name="T5" fmla="*/ 73 h 215"/>
                    <a:gd name="T6" fmla="*/ 225 w 234"/>
                    <a:gd name="T7" fmla="*/ 56 h 215"/>
                    <a:gd name="T8" fmla="*/ 234 w 234"/>
                    <a:gd name="T9" fmla="*/ 42 h 215"/>
                    <a:gd name="T10" fmla="*/ 234 w 234"/>
                    <a:gd name="T11" fmla="*/ 24 h 215"/>
                    <a:gd name="T12" fmla="*/ 226 w 234"/>
                    <a:gd name="T13" fmla="*/ 11 h 215"/>
                    <a:gd name="T14" fmla="*/ 212 w 234"/>
                    <a:gd name="T15" fmla="*/ 0 h 215"/>
                    <a:gd name="T16" fmla="*/ 201 w 234"/>
                    <a:gd name="T17" fmla="*/ 0 h 215"/>
                    <a:gd name="T18" fmla="*/ 192 w 234"/>
                    <a:gd name="T19" fmla="*/ 13 h 215"/>
                    <a:gd name="T20" fmla="*/ 187 w 234"/>
                    <a:gd name="T21" fmla="*/ 24 h 215"/>
                    <a:gd name="T22" fmla="*/ 171 w 234"/>
                    <a:gd name="T23" fmla="*/ 33 h 215"/>
                    <a:gd name="T24" fmla="*/ 158 w 234"/>
                    <a:gd name="T25" fmla="*/ 36 h 215"/>
                    <a:gd name="T26" fmla="*/ 140 w 234"/>
                    <a:gd name="T27" fmla="*/ 36 h 215"/>
                    <a:gd name="T28" fmla="*/ 128 w 234"/>
                    <a:gd name="T29" fmla="*/ 40 h 215"/>
                    <a:gd name="T30" fmla="*/ 120 w 234"/>
                    <a:gd name="T31" fmla="*/ 47 h 215"/>
                    <a:gd name="T32" fmla="*/ 110 w 234"/>
                    <a:gd name="T33" fmla="*/ 55 h 215"/>
                    <a:gd name="T34" fmla="*/ 101 w 234"/>
                    <a:gd name="T35" fmla="*/ 58 h 215"/>
                    <a:gd name="T36" fmla="*/ 86 w 234"/>
                    <a:gd name="T37" fmla="*/ 56 h 215"/>
                    <a:gd name="T38" fmla="*/ 75 w 234"/>
                    <a:gd name="T39" fmla="*/ 58 h 215"/>
                    <a:gd name="T40" fmla="*/ 65 w 234"/>
                    <a:gd name="T41" fmla="*/ 64 h 215"/>
                    <a:gd name="T42" fmla="*/ 52 w 234"/>
                    <a:gd name="T43" fmla="*/ 80 h 215"/>
                    <a:gd name="T44" fmla="*/ 41 w 234"/>
                    <a:gd name="T45" fmla="*/ 89 h 215"/>
                    <a:gd name="T46" fmla="*/ 32 w 234"/>
                    <a:gd name="T47" fmla="*/ 89 h 215"/>
                    <a:gd name="T48" fmla="*/ 20 w 234"/>
                    <a:gd name="T49" fmla="*/ 95 h 215"/>
                    <a:gd name="T50" fmla="*/ 0 w 234"/>
                    <a:gd name="T51" fmla="*/ 111 h 215"/>
                    <a:gd name="T52" fmla="*/ 0 w 234"/>
                    <a:gd name="T53" fmla="*/ 115 h 215"/>
                    <a:gd name="T54" fmla="*/ 20 w 234"/>
                    <a:gd name="T55" fmla="*/ 119 h 215"/>
                    <a:gd name="T56" fmla="*/ 36 w 234"/>
                    <a:gd name="T57" fmla="*/ 119 h 215"/>
                    <a:gd name="T58" fmla="*/ 48 w 234"/>
                    <a:gd name="T59" fmla="*/ 122 h 215"/>
                    <a:gd name="T60" fmla="*/ 56 w 234"/>
                    <a:gd name="T61" fmla="*/ 130 h 215"/>
                    <a:gd name="T62" fmla="*/ 48 w 234"/>
                    <a:gd name="T63" fmla="*/ 146 h 215"/>
                    <a:gd name="T64" fmla="*/ 36 w 234"/>
                    <a:gd name="T65" fmla="*/ 159 h 215"/>
                    <a:gd name="T66" fmla="*/ 21 w 234"/>
                    <a:gd name="T67" fmla="*/ 173 h 215"/>
                    <a:gd name="T68" fmla="*/ 11 w 234"/>
                    <a:gd name="T69" fmla="*/ 184 h 215"/>
                    <a:gd name="T70" fmla="*/ 5 w 234"/>
                    <a:gd name="T71" fmla="*/ 195 h 215"/>
                    <a:gd name="T72" fmla="*/ 4 w 234"/>
                    <a:gd name="T73" fmla="*/ 205 h 215"/>
                    <a:gd name="T74" fmla="*/ 9 w 234"/>
                    <a:gd name="T75" fmla="*/ 206 h 215"/>
                    <a:gd name="T76" fmla="*/ 14 w 234"/>
                    <a:gd name="T77" fmla="*/ 212 h 215"/>
                    <a:gd name="T78" fmla="*/ 38 w 234"/>
                    <a:gd name="T79" fmla="*/ 215 h 215"/>
                    <a:gd name="T80" fmla="*/ 43 w 234"/>
                    <a:gd name="T81" fmla="*/ 208 h 215"/>
                    <a:gd name="T82" fmla="*/ 48 w 234"/>
                    <a:gd name="T83" fmla="*/ 194 h 215"/>
                    <a:gd name="T84" fmla="*/ 56 w 234"/>
                    <a:gd name="T85" fmla="*/ 177 h 215"/>
                    <a:gd name="T86" fmla="*/ 65 w 234"/>
                    <a:gd name="T87" fmla="*/ 164 h 215"/>
                    <a:gd name="T88" fmla="*/ 77 w 234"/>
                    <a:gd name="T89" fmla="*/ 152 h 215"/>
                    <a:gd name="T90" fmla="*/ 86 w 234"/>
                    <a:gd name="T91" fmla="*/ 146 h 215"/>
                    <a:gd name="T92" fmla="*/ 101 w 234"/>
                    <a:gd name="T93" fmla="*/ 146 h 215"/>
                    <a:gd name="T94" fmla="*/ 108 w 234"/>
                    <a:gd name="T95" fmla="*/ 155 h 215"/>
                    <a:gd name="T96" fmla="*/ 113 w 234"/>
                    <a:gd name="T97" fmla="*/ 150 h 215"/>
                    <a:gd name="T98" fmla="*/ 117 w 234"/>
                    <a:gd name="T99" fmla="*/ 139 h 215"/>
                    <a:gd name="T100" fmla="*/ 117 w 234"/>
                    <a:gd name="T101" fmla="*/ 130 h 215"/>
                    <a:gd name="T102" fmla="*/ 124 w 234"/>
                    <a:gd name="T103" fmla="*/ 131 h 215"/>
                    <a:gd name="T104" fmla="*/ 136 w 234"/>
                    <a:gd name="T105" fmla="*/ 124 h 215"/>
                    <a:gd name="T106" fmla="*/ 147 w 234"/>
                    <a:gd name="T107" fmla="*/ 109 h 215"/>
                    <a:gd name="T108" fmla="*/ 156 w 234"/>
                    <a:gd name="T109" fmla="*/ 97 h 215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234" h="215">
                      <a:moveTo>
                        <a:pt x="156" y="97"/>
                      </a:moveTo>
                      <a:lnTo>
                        <a:pt x="189" y="84"/>
                      </a:lnTo>
                      <a:lnTo>
                        <a:pt x="207" y="73"/>
                      </a:lnTo>
                      <a:lnTo>
                        <a:pt x="225" y="56"/>
                      </a:lnTo>
                      <a:lnTo>
                        <a:pt x="234" y="42"/>
                      </a:lnTo>
                      <a:lnTo>
                        <a:pt x="234" y="24"/>
                      </a:lnTo>
                      <a:lnTo>
                        <a:pt x="226" y="11"/>
                      </a:lnTo>
                      <a:lnTo>
                        <a:pt x="212" y="0"/>
                      </a:lnTo>
                      <a:lnTo>
                        <a:pt x="201" y="0"/>
                      </a:lnTo>
                      <a:lnTo>
                        <a:pt x="192" y="13"/>
                      </a:lnTo>
                      <a:lnTo>
                        <a:pt x="187" y="24"/>
                      </a:lnTo>
                      <a:lnTo>
                        <a:pt x="171" y="33"/>
                      </a:lnTo>
                      <a:lnTo>
                        <a:pt x="158" y="36"/>
                      </a:lnTo>
                      <a:lnTo>
                        <a:pt x="140" y="36"/>
                      </a:lnTo>
                      <a:lnTo>
                        <a:pt x="128" y="40"/>
                      </a:lnTo>
                      <a:lnTo>
                        <a:pt x="120" y="47"/>
                      </a:lnTo>
                      <a:lnTo>
                        <a:pt x="110" y="55"/>
                      </a:lnTo>
                      <a:lnTo>
                        <a:pt x="101" y="58"/>
                      </a:lnTo>
                      <a:lnTo>
                        <a:pt x="86" y="56"/>
                      </a:lnTo>
                      <a:lnTo>
                        <a:pt x="75" y="58"/>
                      </a:lnTo>
                      <a:lnTo>
                        <a:pt x="65" y="64"/>
                      </a:lnTo>
                      <a:lnTo>
                        <a:pt x="52" y="80"/>
                      </a:lnTo>
                      <a:lnTo>
                        <a:pt x="41" y="89"/>
                      </a:lnTo>
                      <a:lnTo>
                        <a:pt x="32" y="89"/>
                      </a:lnTo>
                      <a:lnTo>
                        <a:pt x="20" y="95"/>
                      </a:lnTo>
                      <a:lnTo>
                        <a:pt x="0" y="111"/>
                      </a:lnTo>
                      <a:lnTo>
                        <a:pt x="0" y="115"/>
                      </a:lnTo>
                      <a:lnTo>
                        <a:pt x="20" y="119"/>
                      </a:lnTo>
                      <a:lnTo>
                        <a:pt x="36" y="119"/>
                      </a:lnTo>
                      <a:lnTo>
                        <a:pt x="48" y="122"/>
                      </a:lnTo>
                      <a:lnTo>
                        <a:pt x="56" y="130"/>
                      </a:lnTo>
                      <a:lnTo>
                        <a:pt x="48" y="146"/>
                      </a:lnTo>
                      <a:lnTo>
                        <a:pt x="36" y="159"/>
                      </a:lnTo>
                      <a:lnTo>
                        <a:pt x="21" y="173"/>
                      </a:lnTo>
                      <a:lnTo>
                        <a:pt x="11" y="184"/>
                      </a:lnTo>
                      <a:lnTo>
                        <a:pt x="5" y="195"/>
                      </a:lnTo>
                      <a:lnTo>
                        <a:pt x="4" y="205"/>
                      </a:lnTo>
                      <a:lnTo>
                        <a:pt x="9" y="206"/>
                      </a:lnTo>
                      <a:lnTo>
                        <a:pt x="14" y="212"/>
                      </a:lnTo>
                      <a:lnTo>
                        <a:pt x="38" y="215"/>
                      </a:lnTo>
                      <a:lnTo>
                        <a:pt x="43" y="208"/>
                      </a:lnTo>
                      <a:lnTo>
                        <a:pt x="48" y="194"/>
                      </a:lnTo>
                      <a:lnTo>
                        <a:pt x="56" y="177"/>
                      </a:lnTo>
                      <a:lnTo>
                        <a:pt x="65" y="164"/>
                      </a:lnTo>
                      <a:lnTo>
                        <a:pt x="77" y="152"/>
                      </a:lnTo>
                      <a:lnTo>
                        <a:pt x="86" y="146"/>
                      </a:lnTo>
                      <a:lnTo>
                        <a:pt x="101" y="146"/>
                      </a:lnTo>
                      <a:lnTo>
                        <a:pt x="108" y="155"/>
                      </a:lnTo>
                      <a:lnTo>
                        <a:pt x="113" y="150"/>
                      </a:lnTo>
                      <a:lnTo>
                        <a:pt x="117" y="139"/>
                      </a:lnTo>
                      <a:lnTo>
                        <a:pt x="117" y="130"/>
                      </a:lnTo>
                      <a:lnTo>
                        <a:pt x="124" y="131"/>
                      </a:lnTo>
                      <a:lnTo>
                        <a:pt x="136" y="124"/>
                      </a:lnTo>
                      <a:lnTo>
                        <a:pt x="147" y="109"/>
                      </a:lnTo>
                      <a:lnTo>
                        <a:pt x="156" y="97"/>
                      </a:lnTo>
                      <a:close/>
                    </a:path>
                  </a:pathLst>
                </a:custGeom>
                <a:solidFill>
                  <a:srgbClr val="B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567" name="Freeform 577"/>
                <p:cNvSpPr>
                  <a:spLocks/>
                </p:cNvSpPr>
                <p:nvPr/>
              </p:nvSpPr>
              <p:spPr bwMode="auto">
                <a:xfrm>
                  <a:off x="2925" y="2162"/>
                  <a:ext cx="234" cy="215"/>
                </a:xfrm>
                <a:custGeom>
                  <a:avLst/>
                  <a:gdLst>
                    <a:gd name="T0" fmla="*/ 156 w 234"/>
                    <a:gd name="T1" fmla="*/ 97 h 215"/>
                    <a:gd name="T2" fmla="*/ 189 w 234"/>
                    <a:gd name="T3" fmla="*/ 84 h 215"/>
                    <a:gd name="T4" fmla="*/ 207 w 234"/>
                    <a:gd name="T5" fmla="*/ 73 h 215"/>
                    <a:gd name="T6" fmla="*/ 225 w 234"/>
                    <a:gd name="T7" fmla="*/ 56 h 215"/>
                    <a:gd name="T8" fmla="*/ 234 w 234"/>
                    <a:gd name="T9" fmla="*/ 42 h 215"/>
                    <a:gd name="T10" fmla="*/ 234 w 234"/>
                    <a:gd name="T11" fmla="*/ 24 h 215"/>
                    <a:gd name="T12" fmla="*/ 226 w 234"/>
                    <a:gd name="T13" fmla="*/ 11 h 215"/>
                    <a:gd name="T14" fmla="*/ 212 w 234"/>
                    <a:gd name="T15" fmla="*/ 0 h 215"/>
                    <a:gd name="T16" fmla="*/ 201 w 234"/>
                    <a:gd name="T17" fmla="*/ 0 h 215"/>
                    <a:gd name="T18" fmla="*/ 192 w 234"/>
                    <a:gd name="T19" fmla="*/ 13 h 215"/>
                    <a:gd name="T20" fmla="*/ 187 w 234"/>
                    <a:gd name="T21" fmla="*/ 24 h 215"/>
                    <a:gd name="T22" fmla="*/ 171 w 234"/>
                    <a:gd name="T23" fmla="*/ 33 h 215"/>
                    <a:gd name="T24" fmla="*/ 158 w 234"/>
                    <a:gd name="T25" fmla="*/ 36 h 215"/>
                    <a:gd name="T26" fmla="*/ 140 w 234"/>
                    <a:gd name="T27" fmla="*/ 36 h 215"/>
                    <a:gd name="T28" fmla="*/ 128 w 234"/>
                    <a:gd name="T29" fmla="*/ 40 h 215"/>
                    <a:gd name="T30" fmla="*/ 120 w 234"/>
                    <a:gd name="T31" fmla="*/ 47 h 215"/>
                    <a:gd name="T32" fmla="*/ 110 w 234"/>
                    <a:gd name="T33" fmla="*/ 55 h 215"/>
                    <a:gd name="T34" fmla="*/ 101 w 234"/>
                    <a:gd name="T35" fmla="*/ 58 h 215"/>
                    <a:gd name="T36" fmla="*/ 86 w 234"/>
                    <a:gd name="T37" fmla="*/ 56 h 215"/>
                    <a:gd name="T38" fmla="*/ 75 w 234"/>
                    <a:gd name="T39" fmla="*/ 58 h 215"/>
                    <a:gd name="T40" fmla="*/ 65 w 234"/>
                    <a:gd name="T41" fmla="*/ 64 h 215"/>
                    <a:gd name="T42" fmla="*/ 52 w 234"/>
                    <a:gd name="T43" fmla="*/ 80 h 215"/>
                    <a:gd name="T44" fmla="*/ 41 w 234"/>
                    <a:gd name="T45" fmla="*/ 89 h 215"/>
                    <a:gd name="T46" fmla="*/ 32 w 234"/>
                    <a:gd name="T47" fmla="*/ 89 h 215"/>
                    <a:gd name="T48" fmla="*/ 20 w 234"/>
                    <a:gd name="T49" fmla="*/ 95 h 215"/>
                    <a:gd name="T50" fmla="*/ 0 w 234"/>
                    <a:gd name="T51" fmla="*/ 111 h 215"/>
                    <a:gd name="T52" fmla="*/ 0 w 234"/>
                    <a:gd name="T53" fmla="*/ 115 h 215"/>
                    <a:gd name="T54" fmla="*/ 20 w 234"/>
                    <a:gd name="T55" fmla="*/ 119 h 215"/>
                    <a:gd name="T56" fmla="*/ 36 w 234"/>
                    <a:gd name="T57" fmla="*/ 119 h 215"/>
                    <a:gd name="T58" fmla="*/ 48 w 234"/>
                    <a:gd name="T59" fmla="*/ 122 h 215"/>
                    <a:gd name="T60" fmla="*/ 56 w 234"/>
                    <a:gd name="T61" fmla="*/ 130 h 215"/>
                    <a:gd name="T62" fmla="*/ 48 w 234"/>
                    <a:gd name="T63" fmla="*/ 146 h 215"/>
                    <a:gd name="T64" fmla="*/ 36 w 234"/>
                    <a:gd name="T65" fmla="*/ 159 h 215"/>
                    <a:gd name="T66" fmla="*/ 21 w 234"/>
                    <a:gd name="T67" fmla="*/ 173 h 215"/>
                    <a:gd name="T68" fmla="*/ 11 w 234"/>
                    <a:gd name="T69" fmla="*/ 184 h 215"/>
                    <a:gd name="T70" fmla="*/ 5 w 234"/>
                    <a:gd name="T71" fmla="*/ 195 h 215"/>
                    <a:gd name="T72" fmla="*/ 4 w 234"/>
                    <a:gd name="T73" fmla="*/ 205 h 215"/>
                    <a:gd name="T74" fmla="*/ 9 w 234"/>
                    <a:gd name="T75" fmla="*/ 206 h 215"/>
                    <a:gd name="T76" fmla="*/ 14 w 234"/>
                    <a:gd name="T77" fmla="*/ 212 h 215"/>
                    <a:gd name="T78" fmla="*/ 38 w 234"/>
                    <a:gd name="T79" fmla="*/ 215 h 215"/>
                    <a:gd name="T80" fmla="*/ 43 w 234"/>
                    <a:gd name="T81" fmla="*/ 208 h 215"/>
                    <a:gd name="T82" fmla="*/ 48 w 234"/>
                    <a:gd name="T83" fmla="*/ 194 h 215"/>
                    <a:gd name="T84" fmla="*/ 56 w 234"/>
                    <a:gd name="T85" fmla="*/ 177 h 215"/>
                    <a:gd name="T86" fmla="*/ 65 w 234"/>
                    <a:gd name="T87" fmla="*/ 164 h 215"/>
                    <a:gd name="T88" fmla="*/ 77 w 234"/>
                    <a:gd name="T89" fmla="*/ 152 h 215"/>
                    <a:gd name="T90" fmla="*/ 86 w 234"/>
                    <a:gd name="T91" fmla="*/ 146 h 215"/>
                    <a:gd name="T92" fmla="*/ 101 w 234"/>
                    <a:gd name="T93" fmla="*/ 146 h 215"/>
                    <a:gd name="T94" fmla="*/ 108 w 234"/>
                    <a:gd name="T95" fmla="*/ 155 h 215"/>
                    <a:gd name="T96" fmla="*/ 113 w 234"/>
                    <a:gd name="T97" fmla="*/ 150 h 215"/>
                    <a:gd name="T98" fmla="*/ 117 w 234"/>
                    <a:gd name="T99" fmla="*/ 139 h 215"/>
                    <a:gd name="T100" fmla="*/ 117 w 234"/>
                    <a:gd name="T101" fmla="*/ 130 h 215"/>
                    <a:gd name="T102" fmla="*/ 124 w 234"/>
                    <a:gd name="T103" fmla="*/ 131 h 215"/>
                    <a:gd name="T104" fmla="*/ 136 w 234"/>
                    <a:gd name="T105" fmla="*/ 124 h 215"/>
                    <a:gd name="T106" fmla="*/ 147 w 234"/>
                    <a:gd name="T107" fmla="*/ 109 h 215"/>
                    <a:gd name="T108" fmla="*/ 156 w 234"/>
                    <a:gd name="T109" fmla="*/ 97 h 215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234" h="215">
                      <a:moveTo>
                        <a:pt x="156" y="97"/>
                      </a:moveTo>
                      <a:lnTo>
                        <a:pt x="189" y="84"/>
                      </a:lnTo>
                      <a:lnTo>
                        <a:pt x="207" y="73"/>
                      </a:lnTo>
                      <a:lnTo>
                        <a:pt x="225" y="56"/>
                      </a:lnTo>
                      <a:lnTo>
                        <a:pt x="234" y="42"/>
                      </a:lnTo>
                      <a:lnTo>
                        <a:pt x="234" y="24"/>
                      </a:lnTo>
                      <a:lnTo>
                        <a:pt x="226" y="11"/>
                      </a:lnTo>
                      <a:lnTo>
                        <a:pt x="212" y="0"/>
                      </a:lnTo>
                      <a:lnTo>
                        <a:pt x="201" y="0"/>
                      </a:lnTo>
                      <a:lnTo>
                        <a:pt x="192" y="13"/>
                      </a:lnTo>
                      <a:lnTo>
                        <a:pt x="187" y="24"/>
                      </a:lnTo>
                      <a:lnTo>
                        <a:pt x="171" y="33"/>
                      </a:lnTo>
                      <a:lnTo>
                        <a:pt x="158" y="36"/>
                      </a:lnTo>
                      <a:lnTo>
                        <a:pt x="140" y="36"/>
                      </a:lnTo>
                      <a:lnTo>
                        <a:pt x="128" y="40"/>
                      </a:lnTo>
                      <a:lnTo>
                        <a:pt x="120" y="47"/>
                      </a:lnTo>
                      <a:lnTo>
                        <a:pt x="110" y="55"/>
                      </a:lnTo>
                      <a:lnTo>
                        <a:pt x="101" y="58"/>
                      </a:lnTo>
                      <a:lnTo>
                        <a:pt x="86" y="56"/>
                      </a:lnTo>
                      <a:lnTo>
                        <a:pt x="75" y="58"/>
                      </a:lnTo>
                      <a:lnTo>
                        <a:pt x="65" y="64"/>
                      </a:lnTo>
                      <a:lnTo>
                        <a:pt x="52" y="80"/>
                      </a:lnTo>
                      <a:lnTo>
                        <a:pt x="41" y="89"/>
                      </a:lnTo>
                      <a:lnTo>
                        <a:pt x="32" y="89"/>
                      </a:lnTo>
                      <a:lnTo>
                        <a:pt x="20" y="95"/>
                      </a:lnTo>
                      <a:lnTo>
                        <a:pt x="0" y="111"/>
                      </a:lnTo>
                      <a:lnTo>
                        <a:pt x="0" y="115"/>
                      </a:lnTo>
                      <a:lnTo>
                        <a:pt x="20" y="119"/>
                      </a:lnTo>
                      <a:lnTo>
                        <a:pt x="36" y="119"/>
                      </a:lnTo>
                      <a:lnTo>
                        <a:pt x="48" y="122"/>
                      </a:lnTo>
                      <a:lnTo>
                        <a:pt x="56" y="130"/>
                      </a:lnTo>
                      <a:lnTo>
                        <a:pt x="48" y="146"/>
                      </a:lnTo>
                      <a:lnTo>
                        <a:pt x="36" y="159"/>
                      </a:lnTo>
                      <a:lnTo>
                        <a:pt x="21" y="173"/>
                      </a:lnTo>
                      <a:lnTo>
                        <a:pt x="11" y="184"/>
                      </a:lnTo>
                      <a:lnTo>
                        <a:pt x="5" y="195"/>
                      </a:lnTo>
                      <a:lnTo>
                        <a:pt x="4" y="205"/>
                      </a:lnTo>
                      <a:lnTo>
                        <a:pt x="9" y="206"/>
                      </a:lnTo>
                      <a:lnTo>
                        <a:pt x="14" y="212"/>
                      </a:lnTo>
                      <a:lnTo>
                        <a:pt x="38" y="215"/>
                      </a:lnTo>
                      <a:lnTo>
                        <a:pt x="43" y="208"/>
                      </a:lnTo>
                      <a:lnTo>
                        <a:pt x="48" y="194"/>
                      </a:lnTo>
                      <a:lnTo>
                        <a:pt x="56" y="177"/>
                      </a:lnTo>
                      <a:lnTo>
                        <a:pt x="65" y="164"/>
                      </a:lnTo>
                      <a:lnTo>
                        <a:pt x="77" y="152"/>
                      </a:lnTo>
                      <a:lnTo>
                        <a:pt x="86" y="146"/>
                      </a:lnTo>
                      <a:lnTo>
                        <a:pt x="101" y="146"/>
                      </a:lnTo>
                      <a:lnTo>
                        <a:pt x="108" y="155"/>
                      </a:lnTo>
                      <a:lnTo>
                        <a:pt x="113" y="150"/>
                      </a:lnTo>
                      <a:lnTo>
                        <a:pt x="117" y="139"/>
                      </a:lnTo>
                      <a:lnTo>
                        <a:pt x="117" y="130"/>
                      </a:lnTo>
                      <a:lnTo>
                        <a:pt x="124" y="131"/>
                      </a:lnTo>
                      <a:lnTo>
                        <a:pt x="136" y="124"/>
                      </a:lnTo>
                      <a:lnTo>
                        <a:pt x="147" y="109"/>
                      </a:lnTo>
                      <a:lnTo>
                        <a:pt x="156" y="9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568" name="Freeform 578"/>
                <p:cNvSpPr>
                  <a:spLocks/>
                </p:cNvSpPr>
                <p:nvPr/>
              </p:nvSpPr>
              <p:spPr bwMode="auto">
                <a:xfrm>
                  <a:off x="2127" y="2147"/>
                  <a:ext cx="694" cy="289"/>
                </a:xfrm>
                <a:custGeom>
                  <a:avLst/>
                  <a:gdLst>
                    <a:gd name="T0" fmla="*/ 2 w 694"/>
                    <a:gd name="T1" fmla="*/ 146 h 289"/>
                    <a:gd name="T2" fmla="*/ 5 w 694"/>
                    <a:gd name="T3" fmla="*/ 106 h 289"/>
                    <a:gd name="T4" fmla="*/ 43 w 694"/>
                    <a:gd name="T5" fmla="*/ 81 h 289"/>
                    <a:gd name="T6" fmla="*/ 99 w 694"/>
                    <a:gd name="T7" fmla="*/ 106 h 289"/>
                    <a:gd name="T8" fmla="*/ 155 w 694"/>
                    <a:gd name="T9" fmla="*/ 143 h 289"/>
                    <a:gd name="T10" fmla="*/ 225 w 694"/>
                    <a:gd name="T11" fmla="*/ 157 h 289"/>
                    <a:gd name="T12" fmla="*/ 296 w 694"/>
                    <a:gd name="T13" fmla="*/ 152 h 289"/>
                    <a:gd name="T14" fmla="*/ 356 w 694"/>
                    <a:gd name="T15" fmla="*/ 134 h 289"/>
                    <a:gd name="T16" fmla="*/ 385 w 694"/>
                    <a:gd name="T17" fmla="*/ 103 h 289"/>
                    <a:gd name="T18" fmla="*/ 358 w 694"/>
                    <a:gd name="T19" fmla="*/ 95 h 289"/>
                    <a:gd name="T20" fmla="*/ 298 w 694"/>
                    <a:gd name="T21" fmla="*/ 86 h 289"/>
                    <a:gd name="T22" fmla="*/ 230 w 694"/>
                    <a:gd name="T23" fmla="*/ 50 h 289"/>
                    <a:gd name="T24" fmla="*/ 261 w 694"/>
                    <a:gd name="T25" fmla="*/ 22 h 289"/>
                    <a:gd name="T26" fmla="*/ 320 w 694"/>
                    <a:gd name="T27" fmla="*/ 15 h 289"/>
                    <a:gd name="T28" fmla="*/ 385 w 694"/>
                    <a:gd name="T29" fmla="*/ 18 h 289"/>
                    <a:gd name="T30" fmla="*/ 473 w 694"/>
                    <a:gd name="T31" fmla="*/ 22 h 289"/>
                    <a:gd name="T32" fmla="*/ 555 w 694"/>
                    <a:gd name="T33" fmla="*/ 6 h 289"/>
                    <a:gd name="T34" fmla="*/ 624 w 694"/>
                    <a:gd name="T35" fmla="*/ 0 h 289"/>
                    <a:gd name="T36" fmla="*/ 692 w 694"/>
                    <a:gd name="T37" fmla="*/ 22 h 289"/>
                    <a:gd name="T38" fmla="*/ 690 w 694"/>
                    <a:gd name="T39" fmla="*/ 42 h 289"/>
                    <a:gd name="T40" fmla="*/ 651 w 694"/>
                    <a:gd name="T41" fmla="*/ 50 h 289"/>
                    <a:gd name="T42" fmla="*/ 591 w 694"/>
                    <a:gd name="T43" fmla="*/ 50 h 289"/>
                    <a:gd name="T44" fmla="*/ 555 w 694"/>
                    <a:gd name="T45" fmla="*/ 53 h 289"/>
                    <a:gd name="T46" fmla="*/ 568 w 694"/>
                    <a:gd name="T47" fmla="*/ 81 h 289"/>
                    <a:gd name="T48" fmla="*/ 640 w 694"/>
                    <a:gd name="T49" fmla="*/ 143 h 289"/>
                    <a:gd name="T50" fmla="*/ 660 w 694"/>
                    <a:gd name="T51" fmla="*/ 177 h 289"/>
                    <a:gd name="T52" fmla="*/ 642 w 694"/>
                    <a:gd name="T53" fmla="*/ 181 h 289"/>
                    <a:gd name="T54" fmla="*/ 606 w 694"/>
                    <a:gd name="T55" fmla="*/ 165 h 289"/>
                    <a:gd name="T56" fmla="*/ 548 w 694"/>
                    <a:gd name="T57" fmla="*/ 124 h 289"/>
                    <a:gd name="T58" fmla="*/ 509 w 694"/>
                    <a:gd name="T59" fmla="*/ 124 h 289"/>
                    <a:gd name="T60" fmla="*/ 453 w 694"/>
                    <a:gd name="T61" fmla="*/ 157 h 289"/>
                    <a:gd name="T62" fmla="*/ 395 w 694"/>
                    <a:gd name="T63" fmla="*/ 156 h 289"/>
                    <a:gd name="T64" fmla="*/ 390 w 694"/>
                    <a:gd name="T65" fmla="*/ 181 h 289"/>
                    <a:gd name="T66" fmla="*/ 415 w 694"/>
                    <a:gd name="T67" fmla="*/ 216 h 289"/>
                    <a:gd name="T68" fmla="*/ 412 w 694"/>
                    <a:gd name="T69" fmla="*/ 236 h 289"/>
                    <a:gd name="T70" fmla="*/ 377 w 694"/>
                    <a:gd name="T71" fmla="*/ 221 h 289"/>
                    <a:gd name="T72" fmla="*/ 309 w 694"/>
                    <a:gd name="T73" fmla="*/ 187 h 289"/>
                    <a:gd name="T74" fmla="*/ 282 w 694"/>
                    <a:gd name="T75" fmla="*/ 190 h 289"/>
                    <a:gd name="T76" fmla="*/ 291 w 694"/>
                    <a:gd name="T77" fmla="*/ 223 h 289"/>
                    <a:gd name="T78" fmla="*/ 280 w 694"/>
                    <a:gd name="T79" fmla="*/ 251 h 289"/>
                    <a:gd name="T80" fmla="*/ 246 w 694"/>
                    <a:gd name="T81" fmla="*/ 234 h 289"/>
                    <a:gd name="T82" fmla="*/ 210 w 694"/>
                    <a:gd name="T83" fmla="*/ 225 h 289"/>
                    <a:gd name="T84" fmla="*/ 208 w 694"/>
                    <a:gd name="T85" fmla="*/ 258 h 289"/>
                    <a:gd name="T86" fmla="*/ 196 w 694"/>
                    <a:gd name="T87" fmla="*/ 287 h 289"/>
                    <a:gd name="T88" fmla="*/ 165 w 694"/>
                    <a:gd name="T89" fmla="*/ 276 h 289"/>
                    <a:gd name="T90" fmla="*/ 160 w 694"/>
                    <a:gd name="T91" fmla="*/ 234 h 289"/>
                    <a:gd name="T92" fmla="*/ 160 w 694"/>
                    <a:gd name="T93" fmla="*/ 205 h 289"/>
                    <a:gd name="T94" fmla="*/ 144 w 694"/>
                    <a:gd name="T95" fmla="*/ 210 h 289"/>
                    <a:gd name="T96" fmla="*/ 135 w 694"/>
                    <a:gd name="T97" fmla="*/ 203 h 289"/>
                    <a:gd name="T98" fmla="*/ 102 w 694"/>
                    <a:gd name="T99" fmla="*/ 187 h 289"/>
                    <a:gd name="T100" fmla="*/ 63 w 694"/>
                    <a:gd name="T101" fmla="*/ 188 h 289"/>
                    <a:gd name="T102" fmla="*/ 36 w 694"/>
                    <a:gd name="T103" fmla="*/ 199 h 289"/>
                    <a:gd name="T104" fmla="*/ 2 w 694"/>
                    <a:gd name="T105" fmla="*/ 165 h 289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694" h="289">
                      <a:moveTo>
                        <a:pt x="2" y="165"/>
                      </a:moveTo>
                      <a:lnTo>
                        <a:pt x="2" y="146"/>
                      </a:lnTo>
                      <a:lnTo>
                        <a:pt x="0" y="126"/>
                      </a:lnTo>
                      <a:lnTo>
                        <a:pt x="5" y="106"/>
                      </a:lnTo>
                      <a:lnTo>
                        <a:pt x="25" y="88"/>
                      </a:lnTo>
                      <a:lnTo>
                        <a:pt x="43" y="81"/>
                      </a:lnTo>
                      <a:lnTo>
                        <a:pt x="79" y="84"/>
                      </a:lnTo>
                      <a:lnTo>
                        <a:pt x="99" y="106"/>
                      </a:lnTo>
                      <a:lnTo>
                        <a:pt x="129" y="124"/>
                      </a:lnTo>
                      <a:lnTo>
                        <a:pt x="155" y="143"/>
                      </a:lnTo>
                      <a:lnTo>
                        <a:pt x="189" y="152"/>
                      </a:lnTo>
                      <a:lnTo>
                        <a:pt x="225" y="157"/>
                      </a:lnTo>
                      <a:lnTo>
                        <a:pt x="264" y="156"/>
                      </a:lnTo>
                      <a:lnTo>
                        <a:pt x="296" y="152"/>
                      </a:lnTo>
                      <a:lnTo>
                        <a:pt x="325" y="145"/>
                      </a:lnTo>
                      <a:lnTo>
                        <a:pt x="356" y="134"/>
                      </a:lnTo>
                      <a:lnTo>
                        <a:pt x="385" y="119"/>
                      </a:lnTo>
                      <a:lnTo>
                        <a:pt x="385" y="103"/>
                      </a:lnTo>
                      <a:lnTo>
                        <a:pt x="377" y="95"/>
                      </a:lnTo>
                      <a:lnTo>
                        <a:pt x="358" y="95"/>
                      </a:lnTo>
                      <a:lnTo>
                        <a:pt x="325" y="92"/>
                      </a:lnTo>
                      <a:lnTo>
                        <a:pt x="298" y="86"/>
                      </a:lnTo>
                      <a:lnTo>
                        <a:pt x="261" y="73"/>
                      </a:lnTo>
                      <a:lnTo>
                        <a:pt x="230" y="50"/>
                      </a:lnTo>
                      <a:lnTo>
                        <a:pt x="241" y="33"/>
                      </a:lnTo>
                      <a:lnTo>
                        <a:pt x="261" y="22"/>
                      </a:lnTo>
                      <a:lnTo>
                        <a:pt x="288" y="15"/>
                      </a:lnTo>
                      <a:lnTo>
                        <a:pt x="320" y="15"/>
                      </a:lnTo>
                      <a:lnTo>
                        <a:pt x="354" y="17"/>
                      </a:lnTo>
                      <a:lnTo>
                        <a:pt x="385" y="18"/>
                      </a:lnTo>
                      <a:lnTo>
                        <a:pt x="433" y="22"/>
                      </a:lnTo>
                      <a:lnTo>
                        <a:pt x="473" y="22"/>
                      </a:lnTo>
                      <a:lnTo>
                        <a:pt x="518" y="11"/>
                      </a:lnTo>
                      <a:lnTo>
                        <a:pt x="555" y="6"/>
                      </a:lnTo>
                      <a:lnTo>
                        <a:pt x="598" y="0"/>
                      </a:lnTo>
                      <a:lnTo>
                        <a:pt x="624" y="0"/>
                      </a:lnTo>
                      <a:lnTo>
                        <a:pt x="669" y="9"/>
                      </a:lnTo>
                      <a:lnTo>
                        <a:pt x="692" y="22"/>
                      </a:lnTo>
                      <a:lnTo>
                        <a:pt x="694" y="33"/>
                      </a:lnTo>
                      <a:lnTo>
                        <a:pt x="690" y="42"/>
                      </a:lnTo>
                      <a:lnTo>
                        <a:pt x="672" y="50"/>
                      </a:lnTo>
                      <a:lnTo>
                        <a:pt x="651" y="50"/>
                      </a:lnTo>
                      <a:lnTo>
                        <a:pt x="618" y="50"/>
                      </a:lnTo>
                      <a:lnTo>
                        <a:pt x="591" y="50"/>
                      </a:lnTo>
                      <a:lnTo>
                        <a:pt x="566" y="46"/>
                      </a:lnTo>
                      <a:lnTo>
                        <a:pt x="555" y="53"/>
                      </a:lnTo>
                      <a:lnTo>
                        <a:pt x="553" y="66"/>
                      </a:lnTo>
                      <a:lnTo>
                        <a:pt x="568" y="81"/>
                      </a:lnTo>
                      <a:lnTo>
                        <a:pt x="588" y="99"/>
                      </a:lnTo>
                      <a:lnTo>
                        <a:pt x="640" y="143"/>
                      </a:lnTo>
                      <a:lnTo>
                        <a:pt x="658" y="163"/>
                      </a:lnTo>
                      <a:lnTo>
                        <a:pt x="660" y="177"/>
                      </a:lnTo>
                      <a:lnTo>
                        <a:pt x="652" y="185"/>
                      </a:lnTo>
                      <a:lnTo>
                        <a:pt x="642" y="181"/>
                      </a:lnTo>
                      <a:lnTo>
                        <a:pt x="625" y="177"/>
                      </a:lnTo>
                      <a:lnTo>
                        <a:pt x="606" y="165"/>
                      </a:lnTo>
                      <a:lnTo>
                        <a:pt x="582" y="146"/>
                      </a:lnTo>
                      <a:lnTo>
                        <a:pt x="548" y="124"/>
                      </a:lnTo>
                      <a:lnTo>
                        <a:pt x="519" y="110"/>
                      </a:lnTo>
                      <a:lnTo>
                        <a:pt x="509" y="124"/>
                      </a:lnTo>
                      <a:lnTo>
                        <a:pt x="473" y="156"/>
                      </a:lnTo>
                      <a:lnTo>
                        <a:pt x="453" y="157"/>
                      </a:lnTo>
                      <a:lnTo>
                        <a:pt x="424" y="154"/>
                      </a:lnTo>
                      <a:lnTo>
                        <a:pt x="395" y="156"/>
                      </a:lnTo>
                      <a:lnTo>
                        <a:pt x="386" y="167"/>
                      </a:lnTo>
                      <a:lnTo>
                        <a:pt x="390" y="181"/>
                      </a:lnTo>
                      <a:lnTo>
                        <a:pt x="397" y="194"/>
                      </a:lnTo>
                      <a:lnTo>
                        <a:pt x="415" y="216"/>
                      </a:lnTo>
                      <a:lnTo>
                        <a:pt x="419" y="230"/>
                      </a:lnTo>
                      <a:lnTo>
                        <a:pt x="412" y="236"/>
                      </a:lnTo>
                      <a:lnTo>
                        <a:pt x="397" y="234"/>
                      </a:lnTo>
                      <a:lnTo>
                        <a:pt x="377" y="221"/>
                      </a:lnTo>
                      <a:lnTo>
                        <a:pt x="347" y="201"/>
                      </a:lnTo>
                      <a:lnTo>
                        <a:pt x="309" y="187"/>
                      </a:lnTo>
                      <a:lnTo>
                        <a:pt x="289" y="174"/>
                      </a:lnTo>
                      <a:lnTo>
                        <a:pt x="282" y="190"/>
                      </a:lnTo>
                      <a:lnTo>
                        <a:pt x="282" y="207"/>
                      </a:lnTo>
                      <a:lnTo>
                        <a:pt x="291" y="223"/>
                      </a:lnTo>
                      <a:lnTo>
                        <a:pt x="291" y="241"/>
                      </a:lnTo>
                      <a:lnTo>
                        <a:pt x="280" y="251"/>
                      </a:lnTo>
                      <a:lnTo>
                        <a:pt x="264" y="243"/>
                      </a:lnTo>
                      <a:lnTo>
                        <a:pt x="246" y="234"/>
                      </a:lnTo>
                      <a:lnTo>
                        <a:pt x="225" y="229"/>
                      </a:lnTo>
                      <a:lnTo>
                        <a:pt x="210" y="225"/>
                      </a:lnTo>
                      <a:lnTo>
                        <a:pt x="205" y="243"/>
                      </a:lnTo>
                      <a:lnTo>
                        <a:pt x="208" y="258"/>
                      </a:lnTo>
                      <a:lnTo>
                        <a:pt x="203" y="276"/>
                      </a:lnTo>
                      <a:lnTo>
                        <a:pt x="196" y="287"/>
                      </a:lnTo>
                      <a:lnTo>
                        <a:pt x="183" y="289"/>
                      </a:lnTo>
                      <a:lnTo>
                        <a:pt x="165" y="276"/>
                      </a:lnTo>
                      <a:lnTo>
                        <a:pt x="158" y="262"/>
                      </a:lnTo>
                      <a:lnTo>
                        <a:pt x="160" y="234"/>
                      </a:lnTo>
                      <a:lnTo>
                        <a:pt x="162" y="216"/>
                      </a:lnTo>
                      <a:lnTo>
                        <a:pt x="160" y="205"/>
                      </a:lnTo>
                      <a:lnTo>
                        <a:pt x="151" y="205"/>
                      </a:lnTo>
                      <a:lnTo>
                        <a:pt x="144" y="210"/>
                      </a:lnTo>
                      <a:lnTo>
                        <a:pt x="144" y="209"/>
                      </a:lnTo>
                      <a:lnTo>
                        <a:pt x="135" y="203"/>
                      </a:lnTo>
                      <a:lnTo>
                        <a:pt x="120" y="196"/>
                      </a:lnTo>
                      <a:lnTo>
                        <a:pt x="102" y="187"/>
                      </a:lnTo>
                      <a:lnTo>
                        <a:pt x="81" y="185"/>
                      </a:lnTo>
                      <a:lnTo>
                        <a:pt x="63" y="188"/>
                      </a:lnTo>
                      <a:lnTo>
                        <a:pt x="45" y="196"/>
                      </a:lnTo>
                      <a:lnTo>
                        <a:pt x="36" y="199"/>
                      </a:lnTo>
                      <a:lnTo>
                        <a:pt x="25" y="192"/>
                      </a:lnTo>
                      <a:lnTo>
                        <a:pt x="2" y="165"/>
                      </a:lnTo>
                      <a:close/>
                    </a:path>
                  </a:pathLst>
                </a:custGeom>
                <a:solidFill>
                  <a:srgbClr val="B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569" name="Freeform 579"/>
                <p:cNvSpPr>
                  <a:spLocks/>
                </p:cNvSpPr>
                <p:nvPr/>
              </p:nvSpPr>
              <p:spPr bwMode="auto">
                <a:xfrm>
                  <a:off x="2127" y="2147"/>
                  <a:ext cx="694" cy="289"/>
                </a:xfrm>
                <a:custGeom>
                  <a:avLst/>
                  <a:gdLst>
                    <a:gd name="T0" fmla="*/ 2 w 694"/>
                    <a:gd name="T1" fmla="*/ 146 h 289"/>
                    <a:gd name="T2" fmla="*/ 5 w 694"/>
                    <a:gd name="T3" fmla="*/ 106 h 289"/>
                    <a:gd name="T4" fmla="*/ 43 w 694"/>
                    <a:gd name="T5" fmla="*/ 81 h 289"/>
                    <a:gd name="T6" fmla="*/ 99 w 694"/>
                    <a:gd name="T7" fmla="*/ 106 h 289"/>
                    <a:gd name="T8" fmla="*/ 155 w 694"/>
                    <a:gd name="T9" fmla="*/ 143 h 289"/>
                    <a:gd name="T10" fmla="*/ 225 w 694"/>
                    <a:gd name="T11" fmla="*/ 157 h 289"/>
                    <a:gd name="T12" fmla="*/ 296 w 694"/>
                    <a:gd name="T13" fmla="*/ 152 h 289"/>
                    <a:gd name="T14" fmla="*/ 356 w 694"/>
                    <a:gd name="T15" fmla="*/ 134 h 289"/>
                    <a:gd name="T16" fmla="*/ 385 w 694"/>
                    <a:gd name="T17" fmla="*/ 103 h 289"/>
                    <a:gd name="T18" fmla="*/ 358 w 694"/>
                    <a:gd name="T19" fmla="*/ 95 h 289"/>
                    <a:gd name="T20" fmla="*/ 298 w 694"/>
                    <a:gd name="T21" fmla="*/ 86 h 289"/>
                    <a:gd name="T22" fmla="*/ 230 w 694"/>
                    <a:gd name="T23" fmla="*/ 50 h 289"/>
                    <a:gd name="T24" fmla="*/ 261 w 694"/>
                    <a:gd name="T25" fmla="*/ 22 h 289"/>
                    <a:gd name="T26" fmla="*/ 320 w 694"/>
                    <a:gd name="T27" fmla="*/ 15 h 289"/>
                    <a:gd name="T28" fmla="*/ 385 w 694"/>
                    <a:gd name="T29" fmla="*/ 18 h 289"/>
                    <a:gd name="T30" fmla="*/ 473 w 694"/>
                    <a:gd name="T31" fmla="*/ 22 h 289"/>
                    <a:gd name="T32" fmla="*/ 555 w 694"/>
                    <a:gd name="T33" fmla="*/ 6 h 289"/>
                    <a:gd name="T34" fmla="*/ 624 w 694"/>
                    <a:gd name="T35" fmla="*/ 0 h 289"/>
                    <a:gd name="T36" fmla="*/ 692 w 694"/>
                    <a:gd name="T37" fmla="*/ 22 h 289"/>
                    <a:gd name="T38" fmla="*/ 690 w 694"/>
                    <a:gd name="T39" fmla="*/ 42 h 289"/>
                    <a:gd name="T40" fmla="*/ 651 w 694"/>
                    <a:gd name="T41" fmla="*/ 50 h 289"/>
                    <a:gd name="T42" fmla="*/ 591 w 694"/>
                    <a:gd name="T43" fmla="*/ 50 h 289"/>
                    <a:gd name="T44" fmla="*/ 555 w 694"/>
                    <a:gd name="T45" fmla="*/ 53 h 289"/>
                    <a:gd name="T46" fmla="*/ 568 w 694"/>
                    <a:gd name="T47" fmla="*/ 81 h 289"/>
                    <a:gd name="T48" fmla="*/ 640 w 694"/>
                    <a:gd name="T49" fmla="*/ 143 h 289"/>
                    <a:gd name="T50" fmla="*/ 660 w 694"/>
                    <a:gd name="T51" fmla="*/ 177 h 289"/>
                    <a:gd name="T52" fmla="*/ 642 w 694"/>
                    <a:gd name="T53" fmla="*/ 181 h 289"/>
                    <a:gd name="T54" fmla="*/ 606 w 694"/>
                    <a:gd name="T55" fmla="*/ 165 h 289"/>
                    <a:gd name="T56" fmla="*/ 548 w 694"/>
                    <a:gd name="T57" fmla="*/ 124 h 289"/>
                    <a:gd name="T58" fmla="*/ 509 w 694"/>
                    <a:gd name="T59" fmla="*/ 124 h 289"/>
                    <a:gd name="T60" fmla="*/ 453 w 694"/>
                    <a:gd name="T61" fmla="*/ 157 h 289"/>
                    <a:gd name="T62" fmla="*/ 395 w 694"/>
                    <a:gd name="T63" fmla="*/ 156 h 289"/>
                    <a:gd name="T64" fmla="*/ 390 w 694"/>
                    <a:gd name="T65" fmla="*/ 181 h 289"/>
                    <a:gd name="T66" fmla="*/ 415 w 694"/>
                    <a:gd name="T67" fmla="*/ 216 h 289"/>
                    <a:gd name="T68" fmla="*/ 412 w 694"/>
                    <a:gd name="T69" fmla="*/ 236 h 289"/>
                    <a:gd name="T70" fmla="*/ 377 w 694"/>
                    <a:gd name="T71" fmla="*/ 221 h 289"/>
                    <a:gd name="T72" fmla="*/ 309 w 694"/>
                    <a:gd name="T73" fmla="*/ 187 h 289"/>
                    <a:gd name="T74" fmla="*/ 282 w 694"/>
                    <a:gd name="T75" fmla="*/ 190 h 289"/>
                    <a:gd name="T76" fmla="*/ 291 w 694"/>
                    <a:gd name="T77" fmla="*/ 223 h 289"/>
                    <a:gd name="T78" fmla="*/ 280 w 694"/>
                    <a:gd name="T79" fmla="*/ 251 h 289"/>
                    <a:gd name="T80" fmla="*/ 246 w 694"/>
                    <a:gd name="T81" fmla="*/ 234 h 289"/>
                    <a:gd name="T82" fmla="*/ 210 w 694"/>
                    <a:gd name="T83" fmla="*/ 225 h 289"/>
                    <a:gd name="T84" fmla="*/ 208 w 694"/>
                    <a:gd name="T85" fmla="*/ 258 h 289"/>
                    <a:gd name="T86" fmla="*/ 196 w 694"/>
                    <a:gd name="T87" fmla="*/ 287 h 289"/>
                    <a:gd name="T88" fmla="*/ 165 w 694"/>
                    <a:gd name="T89" fmla="*/ 276 h 289"/>
                    <a:gd name="T90" fmla="*/ 160 w 694"/>
                    <a:gd name="T91" fmla="*/ 234 h 289"/>
                    <a:gd name="T92" fmla="*/ 160 w 694"/>
                    <a:gd name="T93" fmla="*/ 205 h 289"/>
                    <a:gd name="T94" fmla="*/ 144 w 694"/>
                    <a:gd name="T95" fmla="*/ 210 h 289"/>
                    <a:gd name="T96" fmla="*/ 135 w 694"/>
                    <a:gd name="T97" fmla="*/ 203 h 289"/>
                    <a:gd name="T98" fmla="*/ 102 w 694"/>
                    <a:gd name="T99" fmla="*/ 187 h 289"/>
                    <a:gd name="T100" fmla="*/ 63 w 694"/>
                    <a:gd name="T101" fmla="*/ 188 h 289"/>
                    <a:gd name="T102" fmla="*/ 36 w 694"/>
                    <a:gd name="T103" fmla="*/ 199 h 289"/>
                    <a:gd name="T104" fmla="*/ 2 w 694"/>
                    <a:gd name="T105" fmla="*/ 165 h 289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694" h="289">
                      <a:moveTo>
                        <a:pt x="2" y="165"/>
                      </a:moveTo>
                      <a:lnTo>
                        <a:pt x="2" y="146"/>
                      </a:lnTo>
                      <a:lnTo>
                        <a:pt x="0" y="126"/>
                      </a:lnTo>
                      <a:lnTo>
                        <a:pt x="5" y="106"/>
                      </a:lnTo>
                      <a:lnTo>
                        <a:pt x="25" y="88"/>
                      </a:lnTo>
                      <a:lnTo>
                        <a:pt x="43" y="81"/>
                      </a:lnTo>
                      <a:lnTo>
                        <a:pt x="79" y="84"/>
                      </a:lnTo>
                      <a:lnTo>
                        <a:pt x="99" y="106"/>
                      </a:lnTo>
                      <a:lnTo>
                        <a:pt x="129" y="124"/>
                      </a:lnTo>
                      <a:lnTo>
                        <a:pt x="155" y="143"/>
                      </a:lnTo>
                      <a:lnTo>
                        <a:pt x="189" y="152"/>
                      </a:lnTo>
                      <a:lnTo>
                        <a:pt x="225" y="157"/>
                      </a:lnTo>
                      <a:lnTo>
                        <a:pt x="264" y="156"/>
                      </a:lnTo>
                      <a:lnTo>
                        <a:pt x="296" y="152"/>
                      </a:lnTo>
                      <a:lnTo>
                        <a:pt x="325" y="145"/>
                      </a:lnTo>
                      <a:lnTo>
                        <a:pt x="356" y="134"/>
                      </a:lnTo>
                      <a:lnTo>
                        <a:pt x="385" y="119"/>
                      </a:lnTo>
                      <a:lnTo>
                        <a:pt x="385" y="103"/>
                      </a:lnTo>
                      <a:lnTo>
                        <a:pt x="377" y="95"/>
                      </a:lnTo>
                      <a:lnTo>
                        <a:pt x="358" y="95"/>
                      </a:lnTo>
                      <a:lnTo>
                        <a:pt x="325" y="92"/>
                      </a:lnTo>
                      <a:lnTo>
                        <a:pt x="298" y="86"/>
                      </a:lnTo>
                      <a:lnTo>
                        <a:pt x="261" y="73"/>
                      </a:lnTo>
                      <a:lnTo>
                        <a:pt x="230" y="50"/>
                      </a:lnTo>
                      <a:lnTo>
                        <a:pt x="241" y="33"/>
                      </a:lnTo>
                      <a:lnTo>
                        <a:pt x="261" y="22"/>
                      </a:lnTo>
                      <a:lnTo>
                        <a:pt x="288" y="15"/>
                      </a:lnTo>
                      <a:lnTo>
                        <a:pt x="320" y="15"/>
                      </a:lnTo>
                      <a:lnTo>
                        <a:pt x="354" y="17"/>
                      </a:lnTo>
                      <a:lnTo>
                        <a:pt x="385" y="18"/>
                      </a:lnTo>
                      <a:lnTo>
                        <a:pt x="433" y="22"/>
                      </a:lnTo>
                      <a:lnTo>
                        <a:pt x="473" y="22"/>
                      </a:lnTo>
                      <a:lnTo>
                        <a:pt x="518" y="11"/>
                      </a:lnTo>
                      <a:lnTo>
                        <a:pt x="555" y="6"/>
                      </a:lnTo>
                      <a:lnTo>
                        <a:pt x="598" y="0"/>
                      </a:lnTo>
                      <a:lnTo>
                        <a:pt x="624" y="0"/>
                      </a:lnTo>
                      <a:lnTo>
                        <a:pt x="669" y="9"/>
                      </a:lnTo>
                      <a:lnTo>
                        <a:pt x="692" y="22"/>
                      </a:lnTo>
                      <a:lnTo>
                        <a:pt x="694" y="33"/>
                      </a:lnTo>
                      <a:lnTo>
                        <a:pt x="690" y="42"/>
                      </a:lnTo>
                      <a:lnTo>
                        <a:pt x="672" y="50"/>
                      </a:lnTo>
                      <a:lnTo>
                        <a:pt x="651" y="50"/>
                      </a:lnTo>
                      <a:lnTo>
                        <a:pt x="618" y="50"/>
                      </a:lnTo>
                      <a:lnTo>
                        <a:pt x="591" y="50"/>
                      </a:lnTo>
                      <a:lnTo>
                        <a:pt x="566" y="46"/>
                      </a:lnTo>
                      <a:lnTo>
                        <a:pt x="555" y="53"/>
                      </a:lnTo>
                      <a:lnTo>
                        <a:pt x="553" y="66"/>
                      </a:lnTo>
                      <a:lnTo>
                        <a:pt x="568" y="81"/>
                      </a:lnTo>
                      <a:lnTo>
                        <a:pt x="588" y="99"/>
                      </a:lnTo>
                      <a:lnTo>
                        <a:pt x="640" y="143"/>
                      </a:lnTo>
                      <a:lnTo>
                        <a:pt x="658" y="163"/>
                      </a:lnTo>
                      <a:lnTo>
                        <a:pt x="660" y="177"/>
                      </a:lnTo>
                      <a:lnTo>
                        <a:pt x="652" y="185"/>
                      </a:lnTo>
                      <a:lnTo>
                        <a:pt x="642" y="181"/>
                      </a:lnTo>
                      <a:lnTo>
                        <a:pt x="625" y="177"/>
                      </a:lnTo>
                      <a:lnTo>
                        <a:pt x="606" y="165"/>
                      </a:lnTo>
                      <a:lnTo>
                        <a:pt x="582" y="146"/>
                      </a:lnTo>
                      <a:lnTo>
                        <a:pt x="548" y="124"/>
                      </a:lnTo>
                      <a:lnTo>
                        <a:pt x="519" y="110"/>
                      </a:lnTo>
                      <a:lnTo>
                        <a:pt x="509" y="124"/>
                      </a:lnTo>
                      <a:lnTo>
                        <a:pt x="473" y="156"/>
                      </a:lnTo>
                      <a:lnTo>
                        <a:pt x="453" y="157"/>
                      </a:lnTo>
                      <a:lnTo>
                        <a:pt x="424" y="154"/>
                      </a:lnTo>
                      <a:lnTo>
                        <a:pt x="395" y="156"/>
                      </a:lnTo>
                      <a:lnTo>
                        <a:pt x="386" y="167"/>
                      </a:lnTo>
                      <a:lnTo>
                        <a:pt x="390" y="181"/>
                      </a:lnTo>
                      <a:lnTo>
                        <a:pt x="397" y="194"/>
                      </a:lnTo>
                      <a:lnTo>
                        <a:pt x="415" y="216"/>
                      </a:lnTo>
                      <a:lnTo>
                        <a:pt x="419" y="230"/>
                      </a:lnTo>
                      <a:lnTo>
                        <a:pt x="412" y="236"/>
                      </a:lnTo>
                      <a:lnTo>
                        <a:pt x="397" y="234"/>
                      </a:lnTo>
                      <a:lnTo>
                        <a:pt x="377" y="221"/>
                      </a:lnTo>
                      <a:lnTo>
                        <a:pt x="347" y="201"/>
                      </a:lnTo>
                      <a:lnTo>
                        <a:pt x="309" y="187"/>
                      </a:lnTo>
                      <a:lnTo>
                        <a:pt x="289" y="174"/>
                      </a:lnTo>
                      <a:lnTo>
                        <a:pt x="282" y="190"/>
                      </a:lnTo>
                      <a:lnTo>
                        <a:pt x="282" y="207"/>
                      </a:lnTo>
                      <a:lnTo>
                        <a:pt x="291" y="223"/>
                      </a:lnTo>
                      <a:lnTo>
                        <a:pt x="291" y="241"/>
                      </a:lnTo>
                      <a:lnTo>
                        <a:pt x="280" y="251"/>
                      </a:lnTo>
                      <a:lnTo>
                        <a:pt x="264" y="243"/>
                      </a:lnTo>
                      <a:lnTo>
                        <a:pt x="246" y="234"/>
                      </a:lnTo>
                      <a:lnTo>
                        <a:pt x="225" y="229"/>
                      </a:lnTo>
                      <a:lnTo>
                        <a:pt x="210" y="225"/>
                      </a:lnTo>
                      <a:lnTo>
                        <a:pt x="205" y="243"/>
                      </a:lnTo>
                      <a:lnTo>
                        <a:pt x="208" y="258"/>
                      </a:lnTo>
                      <a:lnTo>
                        <a:pt x="203" y="276"/>
                      </a:lnTo>
                      <a:lnTo>
                        <a:pt x="196" y="287"/>
                      </a:lnTo>
                      <a:lnTo>
                        <a:pt x="183" y="289"/>
                      </a:lnTo>
                      <a:lnTo>
                        <a:pt x="165" y="276"/>
                      </a:lnTo>
                      <a:lnTo>
                        <a:pt x="158" y="262"/>
                      </a:lnTo>
                      <a:lnTo>
                        <a:pt x="160" y="234"/>
                      </a:lnTo>
                      <a:lnTo>
                        <a:pt x="162" y="216"/>
                      </a:lnTo>
                      <a:lnTo>
                        <a:pt x="160" y="205"/>
                      </a:lnTo>
                      <a:lnTo>
                        <a:pt x="151" y="205"/>
                      </a:lnTo>
                      <a:lnTo>
                        <a:pt x="144" y="210"/>
                      </a:lnTo>
                      <a:lnTo>
                        <a:pt x="144" y="209"/>
                      </a:lnTo>
                      <a:lnTo>
                        <a:pt x="135" y="203"/>
                      </a:lnTo>
                      <a:lnTo>
                        <a:pt x="120" y="196"/>
                      </a:lnTo>
                      <a:lnTo>
                        <a:pt x="102" y="187"/>
                      </a:lnTo>
                      <a:lnTo>
                        <a:pt x="81" y="185"/>
                      </a:lnTo>
                      <a:lnTo>
                        <a:pt x="63" y="188"/>
                      </a:lnTo>
                      <a:lnTo>
                        <a:pt x="45" y="196"/>
                      </a:lnTo>
                      <a:lnTo>
                        <a:pt x="36" y="199"/>
                      </a:lnTo>
                      <a:lnTo>
                        <a:pt x="25" y="192"/>
                      </a:lnTo>
                      <a:lnTo>
                        <a:pt x="2" y="16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570" name="Freeform 580"/>
                <p:cNvSpPr>
                  <a:spLocks/>
                </p:cNvSpPr>
                <p:nvPr/>
              </p:nvSpPr>
              <p:spPr bwMode="auto">
                <a:xfrm>
                  <a:off x="2677" y="2357"/>
                  <a:ext cx="703" cy="339"/>
                </a:xfrm>
                <a:custGeom>
                  <a:avLst/>
                  <a:gdLst>
                    <a:gd name="T0" fmla="*/ 0 w 703"/>
                    <a:gd name="T1" fmla="*/ 183 h 339"/>
                    <a:gd name="T2" fmla="*/ 72 w 703"/>
                    <a:gd name="T3" fmla="*/ 200 h 339"/>
                    <a:gd name="T4" fmla="*/ 122 w 703"/>
                    <a:gd name="T5" fmla="*/ 205 h 339"/>
                    <a:gd name="T6" fmla="*/ 167 w 703"/>
                    <a:gd name="T7" fmla="*/ 212 h 339"/>
                    <a:gd name="T8" fmla="*/ 201 w 703"/>
                    <a:gd name="T9" fmla="*/ 227 h 339"/>
                    <a:gd name="T10" fmla="*/ 235 w 703"/>
                    <a:gd name="T11" fmla="*/ 247 h 339"/>
                    <a:gd name="T12" fmla="*/ 268 w 703"/>
                    <a:gd name="T13" fmla="*/ 267 h 339"/>
                    <a:gd name="T14" fmla="*/ 302 w 703"/>
                    <a:gd name="T15" fmla="*/ 282 h 339"/>
                    <a:gd name="T16" fmla="*/ 336 w 703"/>
                    <a:gd name="T17" fmla="*/ 284 h 339"/>
                    <a:gd name="T18" fmla="*/ 383 w 703"/>
                    <a:gd name="T19" fmla="*/ 282 h 339"/>
                    <a:gd name="T20" fmla="*/ 404 w 703"/>
                    <a:gd name="T21" fmla="*/ 275 h 339"/>
                    <a:gd name="T22" fmla="*/ 437 w 703"/>
                    <a:gd name="T23" fmla="*/ 273 h 339"/>
                    <a:gd name="T24" fmla="*/ 449 w 703"/>
                    <a:gd name="T25" fmla="*/ 276 h 339"/>
                    <a:gd name="T26" fmla="*/ 444 w 703"/>
                    <a:gd name="T27" fmla="*/ 291 h 339"/>
                    <a:gd name="T28" fmla="*/ 446 w 703"/>
                    <a:gd name="T29" fmla="*/ 302 h 339"/>
                    <a:gd name="T30" fmla="*/ 483 w 703"/>
                    <a:gd name="T31" fmla="*/ 302 h 339"/>
                    <a:gd name="T32" fmla="*/ 516 w 703"/>
                    <a:gd name="T33" fmla="*/ 300 h 339"/>
                    <a:gd name="T34" fmla="*/ 552 w 703"/>
                    <a:gd name="T35" fmla="*/ 298 h 339"/>
                    <a:gd name="T36" fmla="*/ 584 w 703"/>
                    <a:gd name="T37" fmla="*/ 311 h 339"/>
                    <a:gd name="T38" fmla="*/ 615 w 703"/>
                    <a:gd name="T39" fmla="*/ 329 h 339"/>
                    <a:gd name="T40" fmla="*/ 641 w 703"/>
                    <a:gd name="T41" fmla="*/ 339 h 339"/>
                    <a:gd name="T42" fmla="*/ 672 w 703"/>
                    <a:gd name="T43" fmla="*/ 331 h 339"/>
                    <a:gd name="T44" fmla="*/ 690 w 703"/>
                    <a:gd name="T45" fmla="*/ 309 h 339"/>
                    <a:gd name="T46" fmla="*/ 699 w 703"/>
                    <a:gd name="T47" fmla="*/ 286 h 339"/>
                    <a:gd name="T48" fmla="*/ 703 w 703"/>
                    <a:gd name="T49" fmla="*/ 267 h 339"/>
                    <a:gd name="T50" fmla="*/ 658 w 703"/>
                    <a:gd name="T51" fmla="*/ 256 h 339"/>
                    <a:gd name="T52" fmla="*/ 604 w 703"/>
                    <a:gd name="T53" fmla="*/ 244 h 339"/>
                    <a:gd name="T54" fmla="*/ 564 w 703"/>
                    <a:gd name="T55" fmla="*/ 236 h 339"/>
                    <a:gd name="T56" fmla="*/ 519 w 703"/>
                    <a:gd name="T57" fmla="*/ 220 h 339"/>
                    <a:gd name="T58" fmla="*/ 487 w 703"/>
                    <a:gd name="T59" fmla="*/ 207 h 339"/>
                    <a:gd name="T60" fmla="*/ 449 w 703"/>
                    <a:gd name="T61" fmla="*/ 209 h 339"/>
                    <a:gd name="T62" fmla="*/ 419 w 703"/>
                    <a:gd name="T63" fmla="*/ 209 h 339"/>
                    <a:gd name="T64" fmla="*/ 386 w 703"/>
                    <a:gd name="T65" fmla="*/ 209 h 339"/>
                    <a:gd name="T66" fmla="*/ 352 w 703"/>
                    <a:gd name="T67" fmla="*/ 201 h 339"/>
                    <a:gd name="T68" fmla="*/ 320 w 703"/>
                    <a:gd name="T69" fmla="*/ 201 h 339"/>
                    <a:gd name="T70" fmla="*/ 296 w 703"/>
                    <a:gd name="T71" fmla="*/ 200 h 339"/>
                    <a:gd name="T72" fmla="*/ 262 w 703"/>
                    <a:gd name="T73" fmla="*/ 187 h 339"/>
                    <a:gd name="T74" fmla="*/ 225 w 703"/>
                    <a:gd name="T75" fmla="*/ 169 h 339"/>
                    <a:gd name="T76" fmla="*/ 203 w 703"/>
                    <a:gd name="T77" fmla="*/ 145 h 339"/>
                    <a:gd name="T78" fmla="*/ 185 w 703"/>
                    <a:gd name="T79" fmla="*/ 119 h 339"/>
                    <a:gd name="T80" fmla="*/ 172 w 703"/>
                    <a:gd name="T81" fmla="*/ 105 h 339"/>
                    <a:gd name="T82" fmla="*/ 135 w 703"/>
                    <a:gd name="T83" fmla="*/ 88 h 339"/>
                    <a:gd name="T84" fmla="*/ 111 w 703"/>
                    <a:gd name="T85" fmla="*/ 84 h 339"/>
                    <a:gd name="T86" fmla="*/ 93 w 703"/>
                    <a:gd name="T87" fmla="*/ 64 h 339"/>
                    <a:gd name="T88" fmla="*/ 79 w 703"/>
                    <a:gd name="T89" fmla="*/ 33 h 339"/>
                    <a:gd name="T90" fmla="*/ 66 w 703"/>
                    <a:gd name="T91" fmla="*/ 10 h 339"/>
                    <a:gd name="T92" fmla="*/ 54 w 703"/>
                    <a:gd name="T93" fmla="*/ 0 h 339"/>
                    <a:gd name="T94" fmla="*/ 43 w 703"/>
                    <a:gd name="T95" fmla="*/ 2 h 339"/>
                    <a:gd name="T96" fmla="*/ 21 w 703"/>
                    <a:gd name="T97" fmla="*/ 15 h 339"/>
                    <a:gd name="T98" fmla="*/ 16 w 703"/>
                    <a:gd name="T99" fmla="*/ 22 h 339"/>
                    <a:gd name="T100" fmla="*/ 3 w 703"/>
                    <a:gd name="T101" fmla="*/ 35 h 339"/>
                    <a:gd name="T102" fmla="*/ 3 w 703"/>
                    <a:gd name="T103" fmla="*/ 37 h 339"/>
                    <a:gd name="T104" fmla="*/ 0 w 703"/>
                    <a:gd name="T105" fmla="*/ 50 h 339"/>
                    <a:gd name="T106" fmla="*/ 2 w 703"/>
                    <a:gd name="T107" fmla="*/ 61 h 339"/>
                    <a:gd name="T108" fmla="*/ 3 w 703"/>
                    <a:gd name="T109" fmla="*/ 74 h 339"/>
                    <a:gd name="T110" fmla="*/ 14 w 703"/>
                    <a:gd name="T111" fmla="*/ 92 h 339"/>
                    <a:gd name="T112" fmla="*/ 21 w 703"/>
                    <a:gd name="T113" fmla="*/ 108 h 339"/>
                    <a:gd name="T114" fmla="*/ 25 w 703"/>
                    <a:gd name="T115" fmla="*/ 127 h 339"/>
                    <a:gd name="T116" fmla="*/ 27 w 703"/>
                    <a:gd name="T117" fmla="*/ 148 h 339"/>
                    <a:gd name="T118" fmla="*/ 21 w 703"/>
                    <a:gd name="T119" fmla="*/ 169 h 339"/>
                    <a:gd name="T120" fmla="*/ 0 w 703"/>
                    <a:gd name="T121" fmla="*/ 183 h 339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703" h="339">
                      <a:moveTo>
                        <a:pt x="0" y="183"/>
                      </a:moveTo>
                      <a:lnTo>
                        <a:pt x="72" y="200"/>
                      </a:lnTo>
                      <a:lnTo>
                        <a:pt x="122" y="205"/>
                      </a:lnTo>
                      <a:lnTo>
                        <a:pt x="167" y="212"/>
                      </a:lnTo>
                      <a:lnTo>
                        <a:pt x="201" y="227"/>
                      </a:lnTo>
                      <a:lnTo>
                        <a:pt x="235" y="247"/>
                      </a:lnTo>
                      <a:lnTo>
                        <a:pt x="268" y="267"/>
                      </a:lnTo>
                      <a:lnTo>
                        <a:pt x="302" y="282"/>
                      </a:lnTo>
                      <a:lnTo>
                        <a:pt x="336" y="284"/>
                      </a:lnTo>
                      <a:lnTo>
                        <a:pt x="383" y="282"/>
                      </a:lnTo>
                      <a:lnTo>
                        <a:pt x="404" y="275"/>
                      </a:lnTo>
                      <a:lnTo>
                        <a:pt x="437" y="273"/>
                      </a:lnTo>
                      <a:lnTo>
                        <a:pt x="449" y="276"/>
                      </a:lnTo>
                      <a:lnTo>
                        <a:pt x="444" y="291"/>
                      </a:lnTo>
                      <a:lnTo>
                        <a:pt x="446" y="302"/>
                      </a:lnTo>
                      <a:lnTo>
                        <a:pt x="483" y="302"/>
                      </a:lnTo>
                      <a:lnTo>
                        <a:pt x="516" y="300"/>
                      </a:lnTo>
                      <a:lnTo>
                        <a:pt x="552" y="298"/>
                      </a:lnTo>
                      <a:lnTo>
                        <a:pt x="584" y="311"/>
                      </a:lnTo>
                      <a:lnTo>
                        <a:pt x="615" y="329"/>
                      </a:lnTo>
                      <a:lnTo>
                        <a:pt x="641" y="339"/>
                      </a:lnTo>
                      <a:lnTo>
                        <a:pt x="672" y="331"/>
                      </a:lnTo>
                      <a:lnTo>
                        <a:pt x="690" y="309"/>
                      </a:lnTo>
                      <a:lnTo>
                        <a:pt x="699" y="286"/>
                      </a:lnTo>
                      <a:lnTo>
                        <a:pt x="703" y="267"/>
                      </a:lnTo>
                      <a:lnTo>
                        <a:pt x="658" y="256"/>
                      </a:lnTo>
                      <a:lnTo>
                        <a:pt x="604" y="244"/>
                      </a:lnTo>
                      <a:lnTo>
                        <a:pt x="564" y="236"/>
                      </a:lnTo>
                      <a:lnTo>
                        <a:pt x="519" y="220"/>
                      </a:lnTo>
                      <a:lnTo>
                        <a:pt x="487" y="207"/>
                      </a:lnTo>
                      <a:lnTo>
                        <a:pt x="449" y="209"/>
                      </a:lnTo>
                      <a:lnTo>
                        <a:pt x="419" y="209"/>
                      </a:lnTo>
                      <a:lnTo>
                        <a:pt x="386" y="209"/>
                      </a:lnTo>
                      <a:lnTo>
                        <a:pt x="352" y="201"/>
                      </a:lnTo>
                      <a:lnTo>
                        <a:pt x="320" y="201"/>
                      </a:lnTo>
                      <a:lnTo>
                        <a:pt x="296" y="200"/>
                      </a:lnTo>
                      <a:lnTo>
                        <a:pt x="262" y="187"/>
                      </a:lnTo>
                      <a:lnTo>
                        <a:pt x="225" y="169"/>
                      </a:lnTo>
                      <a:lnTo>
                        <a:pt x="203" y="145"/>
                      </a:lnTo>
                      <a:lnTo>
                        <a:pt x="185" y="119"/>
                      </a:lnTo>
                      <a:lnTo>
                        <a:pt x="172" y="105"/>
                      </a:lnTo>
                      <a:lnTo>
                        <a:pt x="135" y="88"/>
                      </a:lnTo>
                      <a:lnTo>
                        <a:pt x="111" y="84"/>
                      </a:lnTo>
                      <a:lnTo>
                        <a:pt x="93" y="64"/>
                      </a:lnTo>
                      <a:lnTo>
                        <a:pt x="79" y="33"/>
                      </a:lnTo>
                      <a:lnTo>
                        <a:pt x="66" y="10"/>
                      </a:lnTo>
                      <a:lnTo>
                        <a:pt x="54" y="0"/>
                      </a:lnTo>
                      <a:lnTo>
                        <a:pt x="43" y="2"/>
                      </a:lnTo>
                      <a:lnTo>
                        <a:pt x="21" y="15"/>
                      </a:lnTo>
                      <a:lnTo>
                        <a:pt x="16" y="22"/>
                      </a:lnTo>
                      <a:lnTo>
                        <a:pt x="3" y="35"/>
                      </a:lnTo>
                      <a:lnTo>
                        <a:pt x="3" y="37"/>
                      </a:lnTo>
                      <a:lnTo>
                        <a:pt x="0" y="50"/>
                      </a:lnTo>
                      <a:lnTo>
                        <a:pt x="2" y="61"/>
                      </a:lnTo>
                      <a:lnTo>
                        <a:pt x="3" y="74"/>
                      </a:lnTo>
                      <a:lnTo>
                        <a:pt x="14" y="92"/>
                      </a:lnTo>
                      <a:lnTo>
                        <a:pt x="21" y="108"/>
                      </a:lnTo>
                      <a:lnTo>
                        <a:pt x="25" y="127"/>
                      </a:lnTo>
                      <a:lnTo>
                        <a:pt x="27" y="148"/>
                      </a:lnTo>
                      <a:lnTo>
                        <a:pt x="21" y="169"/>
                      </a:lnTo>
                      <a:lnTo>
                        <a:pt x="0" y="183"/>
                      </a:lnTo>
                      <a:close/>
                    </a:path>
                  </a:pathLst>
                </a:custGeom>
                <a:solidFill>
                  <a:srgbClr val="B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571" name="Freeform 581"/>
                <p:cNvSpPr>
                  <a:spLocks/>
                </p:cNvSpPr>
                <p:nvPr/>
              </p:nvSpPr>
              <p:spPr bwMode="auto">
                <a:xfrm>
                  <a:off x="2677" y="2357"/>
                  <a:ext cx="703" cy="339"/>
                </a:xfrm>
                <a:custGeom>
                  <a:avLst/>
                  <a:gdLst>
                    <a:gd name="T0" fmla="*/ 0 w 703"/>
                    <a:gd name="T1" fmla="*/ 183 h 339"/>
                    <a:gd name="T2" fmla="*/ 72 w 703"/>
                    <a:gd name="T3" fmla="*/ 200 h 339"/>
                    <a:gd name="T4" fmla="*/ 122 w 703"/>
                    <a:gd name="T5" fmla="*/ 205 h 339"/>
                    <a:gd name="T6" fmla="*/ 167 w 703"/>
                    <a:gd name="T7" fmla="*/ 212 h 339"/>
                    <a:gd name="T8" fmla="*/ 201 w 703"/>
                    <a:gd name="T9" fmla="*/ 227 h 339"/>
                    <a:gd name="T10" fmla="*/ 235 w 703"/>
                    <a:gd name="T11" fmla="*/ 247 h 339"/>
                    <a:gd name="T12" fmla="*/ 268 w 703"/>
                    <a:gd name="T13" fmla="*/ 267 h 339"/>
                    <a:gd name="T14" fmla="*/ 302 w 703"/>
                    <a:gd name="T15" fmla="*/ 282 h 339"/>
                    <a:gd name="T16" fmla="*/ 336 w 703"/>
                    <a:gd name="T17" fmla="*/ 284 h 339"/>
                    <a:gd name="T18" fmla="*/ 383 w 703"/>
                    <a:gd name="T19" fmla="*/ 282 h 339"/>
                    <a:gd name="T20" fmla="*/ 404 w 703"/>
                    <a:gd name="T21" fmla="*/ 275 h 339"/>
                    <a:gd name="T22" fmla="*/ 437 w 703"/>
                    <a:gd name="T23" fmla="*/ 273 h 339"/>
                    <a:gd name="T24" fmla="*/ 449 w 703"/>
                    <a:gd name="T25" fmla="*/ 276 h 339"/>
                    <a:gd name="T26" fmla="*/ 444 w 703"/>
                    <a:gd name="T27" fmla="*/ 291 h 339"/>
                    <a:gd name="T28" fmla="*/ 446 w 703"/>
                    <a:gd name="T29" fmla="*/ 302 h 339"/>
                    <a:gd name="T30" fmla="*/ 483 w 703"/>
                    <a:gd name="T31" fmla="*/ 302 h 339"/>
                    <a:gd name="T32" fmla="*/ 516 w 703"/>
                    <a:gd name="T33" fmla="*/ 300 h 339"/>
                    <a:gd name="T34" fmla="*/ 552 w 703"/>
                    <a:gd name="T35" fmla="*/ 298 h 339"/>
                    <a:gd name="T36" fmla="*/ 584 w 703"/>
                    <a:gd name="T37" fmla="*/ 311 h 339"/>
                    <a:gd name="T38" fmla="*/ 615 w 703"/>
                    <a:gd name="T39" fmla="*/ 329 h 339"/>
                    <a:gd name="T40" fmla="*/ 641 w 703"/>
                    <a:gd name="T41" fmla="*/ 339 h 339"/>
                    <a:gd name="T42" fmla="*/ 672 w 703"/>
                    <a:gd name="T43" fmla="*/ 331 h 339"/>
                    <a:gd name="T44" fmla="*/ 690 w 703"/>
                    <a:gd name="T45" fmla="*/ 309 h 339"/>
                    <a:gd name="T46" fmla="*/ 699 w 703"/>
                    <a:gd name="T47" fmla="*/ 286 h 339"/>
                    <a:gd name="T48" fmla="*/ 703 w 703"/>
                    <a:gd name="T49" fmla="*/ 267 h 339"/>
                    <a:gd name="T50" fmla="*/ 658 w 703"/>
                    <a:gd name="T51" fmla="*/ 256 h 339"/>
                    <a:gd name="T52" fmla="*/ 604 w 703"/>
                    <a:gd name="T53" fmla="*/ 244 h 339"/>
                    <a:gd name="T54" fmla="*/ 564 w 703"/>
                    <a:gd name="T55" fmla="*/ 236 h 339"/>
                    <a:gd name="T56" fmla="*/ 519 w 703"/>
                    <a:gd name="T57" fmla="*/ 220 h 339"/>
                    <a:gd name="T58" fmla="*/ 487 w 703"/>
                    <a:gd name="T59" fmla="*/ 207 h 339"/>
                    <a:gd name="T60" fmla="*/ 449 w 703"/>
                    <a:gd name="T61" fmla="*/ 209 h 339"/>
                    <a:gd name="T62" fmla="*/ 419 w 703"/>
                    <a:gd name="T63" fmla="*/ 209 h 339"/>
                    <a:gd name="T64" fmla="*/ 386 w 703"/>
                    <a:gd name="T65" fmla="*/ 209 h 339"/>
                    <a:gd name="T66" fmla="*/ 352 w 703"/>
                    <a:gd name="T67" fmla="*/ 201 h 339"/>
                    <a:gd name="T68" fmla="*/ 320 w 703"/>
                    <a:gd name="T69" fmla="*/ 201 h 339"/>
                    <a:gd name="T70" fmla="*/ 296 w 703"/>
                    <a:gd name="T71" fmla="*/ 200 h 339"/>
                    <a:gd name="T72" fmla="*/ 262 w 703"/>
                    <a:gd name="T73" fmla="*/ 187 h 339"/>
                    <a:gd name="T74" fmla="*/ 225 w 703"/>
                    <a:gd name="T75" fmla="*/ 169 h 339"/>
                    <a:gd name="T76" fmla="*/ 203 w 703"/>
                    <a:gd name="T77" fmla="*/ 145 h 339"/>
                    <a:gd name="T78" fmla="*/ 185 w 703"/>
                    <a:gd name="T79" fmla="*/ 119 h 339"/>
                    <a:gd name="T80" fmla="*/ 172 w 703"/>
                    <a:gd name="T81" fmla="*/ 105 h 339"/>
                    <a:gd name="T82" fmla="*/ 135 w 703"/>
                    <a:gd name="T83" fmla="*/ 88 h 339"/>
                    <a:gd name="T84" fmla="*/ 111 w 703"/>
                    <a:gd name="T85" fmla="*/ 84 h 339"/>
                    <a:gd name="T86" fmla="*/ 93 w 703"/>
                    <a:gd name="T87" fmla="*/ 64 h 339"/>
                    <a:gd name="T88" fmla="*/ 79 w 703"/>
                    <a:gd name="T89" fmla="*/ 33 h 339"/>
                    <a:gd name="T90" fmla="*/ 66 w 703"/>
                    <a:gd name="T91" fmla="*/ 10 h 339"/>
                    <a:gd name="T92" fmla="*/ 54 w 703"/>
                    <a:gd name="T93" fmla="*/ 0 h 339"/>
                    <a:gd name="T94" fmla="*/ 43 w 703"/>
                    <a:gd name="T95" fmla="*/ 2 h 339"/>
                    <a:gd name="T96" fmla="*/ 21 w 703"/>
                    <a:gd name="T97" fmla="*/ 15 h 339"/>
                    <a:gd name="T98" fmla="*/ 16 w 703"/>
                    <a:gd name="T99" fmla="*/ 22 h 339"/>
                    <a:gd name="T100" fmla="*/ 3 w 703"/>
                    <a:gd name="T101" fmla="*/ 35 h 339"/>
                    <a:gd name="T102" fmla="*/ 3 w 703"/>
                    <a:gd name="T103" fmla="*/ 37 h 339"/>
                    <a:gd name="T104" fmla="*/ 0 w 703"/>
                    <a:gd name="T105" fmla="*/ 50 h 339"/>
                    <a:gd name="T106" fmla="*/ 2 w 703"/>
                    <a:gd name="T107" fmla="*/ 61 h 339"/>
                    <a:gd name="T108" fmla="*/ 3 w 703"/>
                    <a:gd name="T109" fmla="*/ 74 h 339"/>
                    <a:gd name="T110" fmla="*/ 14 w 703"/>
                    <a:gd name="T111" fmla="*/ 92 h 339"/>
                    <a:gd name="T112" fmla="*/ 21 w 703"/>
                    <a:gd name="T113" fmla="*/ 108 h 339"/>
                    <a:gd name="T114" fmla="*/ 25 w 703"/>
                    <a:gd name="T115" fmla="*/ 127 h 339"/>
                    <a:gd name="T116" fmla="*/ 27 w 703"/>
                    <a:gd name="T117" fmla="*/ 148 h 339"/>
                    <a:gd name="T118" fmla="*/ 21 w 703"/>
                    <a:gd name="T119" fmla="*/ 169 h 339"/>
                    <a:gd name="T120" fmla="*/ 0 w 703"/>
                    <a:gd name="T121" fmla="*/ 183 h 339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703" h="339">
                      <a:moveTo>
                        <a:pt x="0" y="183"/>
                      </a:moveTo>
                      <a:lnTo>
                        <a:pt x="72" y="200"/>
                      </a:lnTo>
                      <a:lnTo>
                        <a:pt x="122" y="205"/>
                      </a:lnTo>
                      <a:lnTo>
                        <a:pt x="167" y="212"/>
                      </a:lnTo>
                      <a:lnTo>
                        <a:pt x="201" y="227"/>
                      </a:lnTo>
                      <a:lnTo>
                        <a:pt x="235" y="247"/>
                      </a:lnTo>
                      <a:lnTo>
                        <a:pt x="268" y="267"/>
                      </a:lnTo>
                      <a:lnTo>
                        <a:pt x="302" y="282"/>
                      </a:lnTo>
                      <a:lnTo>
                        <a:pt x="336" y="284"/>
                      </a:lnTo>
                      <a:lnTo>
                        <a:pt x="383" y="282"/>
                      </a:lnTo>
                      <a:lnTo>
                        <a:pt x="404" y="275"/>
                      </a:lnTo>
                      <a:lnTo>
                        <a:pt x="437" y="273"/>
                      </a:lnTo>
                      <a:lnTo>
                        <a:pt x="449" y="276"/>
                      </a:lnTo>
                      <a:lnTo>
                        <a:pt x="444" y="291"/>
                      </a:lnTo>
                      <a:lnTo>
                        <a:pt x="446" y="302"/>
                      </a:lnTo>
                      <a:lnTo>
                        <a:pt x="483" y="302"/>
                      </a:lnTo>
                      <a:lnTo>
                        <a:pt x="516" y="300"/>
                      </a:lnTo>
                      <a:lnTo>
                        <a:pt x="552" y="298"/>
                      </a:lnTo>
                      <a:lnTo>
                        <a:pt x="584" y="311"/>
                      </a:lnTo>
                      <a:lnTo>
                        <a:pt x="615" y="329"/>
                      </a:lnTo>
                      <a:lnTo>
                        <a:pt x="641" y="339"/>
                      </a:lnTo>
                      <a:lnTo>
                        <a:pt x="672" y="331"/>
                      </a:lnTo>
                      <a:lnTo>
                        <a:pt x="690" y="309"/>
                      </a:lnTo>
                      <a:lnTo>
                        <a:pt x="699" y="286"/>
                      </a:lnTo>
                      <a:lnTo>
                        <a:pt x="703" y="267"/>
                      </a:lnTo>
                      <a:lnTo>
                        <a:pt x="658" y="256"/>
                      </a:lnTo>
                      <a:lnTo>
                        <a:pt x="604" y="244"/>
                      </a:lnTo>
                      <a:lnTo>
                        <a:pt x="564" y="236"/>
                      </a:lnTo>
                      <a:lnTo>
                        <a:pt x="519" y="220"/>
                      </a:lnTo>
                      <a:lnTo>
                        <a:pt x="487" y="207"/>
                      </a:lnTo>
                      <a:lnTo>
                        <a:pt x="449" y="209"/>
                      </a:lnTo>
                      <a:lnTo>
                        <a:pt x="419" y="209"/>
                      </a:lnTo>
                      <a:lnTo>
                        <a:pt x="386" y="209"/>
                      </a:lnTo>
                      <a:lnTo>
                        <a:pt x="352" y="201"/>
                      </a:lnTo>
                      <a:lnTo>
                        <a:pt x="320" y="201"/>
                      </a:lnTo>
                      <a:lnTo>
                        <a:pt x="296" y="200"/>
                      </a:lnTo>
                      <a:lnTo>
                        <a:pt x="262" y="187"/>
                      </a:lnTo>
                      <a:lnTo>
                        <a:pt x="225" y="169"/>
                      </a:lnTo>
                      <a:lnTo>
                        <a:pt x="203" y="145"/>
                      </a:lnTo>
                      <a:lnTo>
                        <a:pt x="185" y="119"/>
                      </a:lnTo>
                      <a:lnTo>
                        <a:pt x="172" y="105"/>
                      </a:lnTo>
                      <a:lnTo>
                        <a:pt x="135" y="88"/>
                      </a:lnTo>
                      <a:lnTo>
                        <a:pt x="111" y="84"/>
                      </a:lnTo>
                      <a:lnTo>
                        <a:pt x="93" y="64"/>
                      </a:lnTo>
                      <a:lnTo>
                        <a:pt x="79" y="33"/>
                      </a:lnTo>
                      <a:lnTo>
                        <a:pt x="66" y="10"/>
                      </a:lnTo>
                      <a:lnTo>
                        <a:pt x="54" y="0"/>
                      </a:lnTo>
                      <a:lnTo>
                        <a:pt x="43" y="2"/>
                      </a:lnTo>
                      <a:lnTo>
                        <a:pt x="21" y="15"/>
                      </a:lnTo>
                      <a:lnTo>
                        <a:pt x="16" y="22"/>
                      </a:lnTo>
                      <a:lnTo>
                        <a:pt x="3" y="35"/>
                      </a:lnTo>
                      <a:lnTo>
                        <a:pt x="3" y="37"/>
                      </a:lnTo>
                      <a:lnTo>
                        <a:pt x="0" y="50"/>
                      </a:lnTo>
                      <a:lnTo>
                        <a:pt x="2" y="61"/>
                      </a:lnTo>
                      <a:lnTo>
                        <a:pt x="3" y="74"/>
                      </a:lnTo>
                      <a:lnTo>
                        <a:pt x="14" y="92"/>
                      </a:lnTo>
                      <a:lnTo>
                        <a:pt x="21" y="108"/>
                      </a:lnTo>
                      <a:lnTo>
                        <a:pt x="25" y="127"/>
                      </a:lnTo>
                      <a:lnTo>
                        <a:pt x="27" y="148"/>
                      </a:lnTo>
                      <a:lnTo>
                        <a:pt x="21" y="169"/>
                      </a:lnTo>
                      <a:lnTo>
                        <a:pt x="0" y="18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572" name="Freeform 582"/>
                <p:cNvSpPr>
                  <a:spLocks/>
                </p:cNvSpPr>
                <p:nvPr/>
              </p:nvSpPr>
              <p:spPr bwMode="auto">
                <a:xfrm>
                  <a:off x="2389" y="2611"/>
                  <a:ext cx="868" cy="693"/>
                </a:xfrm>
                <a:custGeom>
                  <a:avLst/>
                  <a:gdLst>
                    <a:gd name="T0" fmla="*/ 423 w 868"/>
                    <a:gd name="T1" fmla="*/ 30 h 693"/>
                    <a:gd name="T2" fmla="*/ 498 w 868"/>
                    <a:gd name="T3" fmla="*/ 50 h 693"/>
                    <a:gd name="T4" fmla="*/ 565 w 868"/>
                    <a:gd name="T5" fmla="*/ 54 h 693"/>
                    <a:gd name="T6" fmla="*/ 628 w 868"/>
                    <a:gd name="T7" fmla="*/ 75 h 693"/>
                    <a:gd name="T8" fmla="*/ 680 w 868"/>
                    <a:gd name="T9" fmla="*/ 81 h 693"/>
                    <a:gd name="T10" fmla="*/ 728 w 868"/>
                    <a:gd name="T11" fmla="*/ 85 h 693"/>
                    <a:gd name="T12" fmla="*/ 789 w 868"/>
                    <a:gd name="T13" fmla="*/ 92 h 693"/>
                    <a:gd name="T14" fmla="*/ 820 w 868"/>
                    <a:gd name="T15" fmla="*/ 114 h 693"/>
                    <a:gd name="T16" fmla="*/ 797 w 868"/>
                    <a:gd name="T17" fmla="*/ 125 h 693"/>
                    <a:gd name="T18" fmla="*/ 777 w 868"/>
                    <a:gd name="T19" fmla="*/ 128 h 693"/>
                    <a:gd name="T20" fmla="*/ 807 w 868"/>
                    <a:gd name="T21" fmla="*/ 147 h 693"/>
                    <a:gd name="T22" fmla="*/ 843 w 868"/>
                    <a:gd name="T23" fmla="*/ 187 h 693"/>
                    <a:gd name="T24" fmla="*/ 867 w 868"/>
                    <a:gd name="T25" fmla="*/ 231 h 693"/>
                    <a:gd name="T26" fmla="*/ 850 w 868"/>
                    <a:gd name="T27" fmla="*/ 247 h 693"/>
                    <a:gd name="T28" fmla="*/ 840 w 868"/>
                    <a:gd name="T29" fmla="*/ 280 h 693"/>
                    <a:gd name="T30" fmla="*/ 804 w 868"/>
                    <a:gd name="T31" fmla="*/ 293 h 693"/>
                    <a:gd name="T32" fmla="*/ 798 w 868"/>
                    <a:gd name="T33" fmla="*/ 311 h 693"/>
                    <a:gd name="T34" fmla="*/ 759 w 868"/>
                    <a:gd name="T35" fmla="*/ 335 h 693"/>
                    <a:gd name="T36" fmla="*/ 710 w 868"/>
                    <a:gd name="T37" fmla="*/ 342 h 693"/>
                    <a:gd name="T38" fmla="*/ 676 w 868"/>
                    <a:gd name="T39" fmla="*/ 346 h 693"/>
                    <a:gd name="T40" fmla="*/ 628 w 868"/>
                    <a:gd name="T41" fmla="*/ 395 h 693"/>
                    <a:gd name="T42" fmla="*/ 626 w 868"/>
                    <a:gd name="T43" fmla="*/ 430 h 693"/>
                    <a:gd name="T44" fmla="*/ 674 w 868"/>
                    <a:gd name="T45" fmla="*/ 394 h 693"/>
                    <a:gd name="T46" fmla="*/ 712 w 868"/>
                    <a:gd name="T47" fmla="*/ 394 h 693"/>
                    <a:gd name="T48" fmla="*/ 703 w 868"/>
                    <a:gd name="T49" fmla="*/ 436 h 693"/>
                    <a:gd name="T50" fmla="*/ 635 w 868"/>
                    <a:gd name="T51" fmla="*/ 463 h 693"/>
                    <a:gd name="T52" fmla="*/ 613 w 868"/>
                    <a:gd name="T53" fmla="*/ 520 h 693"/>
                    <a:gd name="T54" fmla="*/ 563 w 868"/>
                    <a:gd name="T55" fmla="*/ 587 h 693"/>
                    <a:gd name="T56" fmla="*/ 561 w 868"/>
                    <a:gd name="T57" fmla="*/ 613 h 693"/>
                    <a:gd name="T58" fmla="*/ 552 w 868"/>
                    <a:gd name="T59" fmla="*/ 640 h 693"/>
                    <a:gd name="T60" fmla="*/ 500 w 868"/>
                    <a:gd name="T61" fmla="*/ 693 h 693"/>
                    <a:gd name="T62" fmla="*/ 489 w 868"/>
                    <a:gd name="T63" fmla="*/ 640 h 693"/>
                    <a:gd name="T64" fmla="*/ 469 w 868"/>
                    <a:gd name="T65" fmla="*/ 585 h 693"/>
                    <a:gd name="T66" fmla="*/ 446 w 868"/>
                    <a:gd name="T67" fmla="*/ 578 h 693"/>
                    <a:gd name="T68" fmla="*/ 439 w 868"/>
                    <a:gd name="T69" fmla="*/ 507 h 693"/>
                    <a:gd name="T70" fmla="*/ 451 w 868"/>
                    <a:gd name="T71" fmla="*/ 405 h 693"/>
                    <a:gd name="T72" fmla="*/ 435 w 868"/>
                    <a:gd name="T73" fmla="*/ 335 h 693"/>
                    <a:gd name="T74" fmla="*/ 408 w 868"/>
                    <a:gd name="T75" fmla="*/ 350 h 693"/>
                    <a:gd name="T76" fmla="*/ 381 w 868"/>
                    <a:gd name="T77" fmla="*/ 324 h 693"/>
                    <a:gd name="T78" fmla="*/ 390 w 868"/>
                    <a:gd name="T79" fmla="*/ 277 h 693"/>
                    <a:gd name="T80" fmla="*/ 299 w 868"/>
                    <a:gd name="T81" fmla="*/ 275 h 693"/>
                    <a:gd name="T82" fmla="*/ 250 w 868"/>
                    <a:gd name="T83" fmla="*/ 308 h 693"/>
                    <a:gd name="T84" fmla="*/ 225 w 868"/>
                    <a:gd name="T85" fmla="*/ 249 h 693"/>
                    <a:gd name="T86" fmla="*/ 166 w 868"/>
                    <a:gd name="T87" fmla="*/ 209 h 693"/>
                    <a:gd name="T88" fmla="*/ 85 w 868"/>
                    <a:gd name="T89" fmla="*/ 178 h 693"/>
                    <a:gd name="T90" fmla="*/ 31 w 868"/>
                    <a:gd name="T91" fmla="*/ 132 h 693"/>
                    <a:gd name="T92" fmla="*/ 11 w 868"/>
                    <a:gd name="T93" fmla="*/ 66 h 693"/>
                    <a:gd name="T94" fmla="*/ 4 w 868"/>
                    <a:gd name="T95" fmla="*/ 24 h 693"/>
                    <a:gd name="T96" fmla="*/ 43 w 868"/>
                    <a:gd name="T97" fmla="*/ 8 h 693"/>
                    <a:gd name="T98" fmla="*/ 90 w 868"/>
                    <a:gd name="T99" fmla="*/ 55 h 693"/>
                    <a:gd name="T100" fmla="*/ 97 w 868"/>
                    <a:gd name="T101" fmla="*/ 110 h 693"/>
                    <a:gd name="T102" fmla="*/ 133 w 868"/>
                    <a:gd name="T103" fmla="*/ 134 h 693"/>
                    <a:gd name="T104" fmla="*/ 184 w 868"/>
                    <a:gd name="T105" fmla="*/ 128 h 693"/>
                    <a:gd name="T106" fmla="*/ 225 w 868"/>
                    <a:gd name="T107" fmla="*/ 145 h 693"/>
                    <a:gd name="T108" fmla="*/ 277 w 868"/>
                    <a:gd name="T109" fmla="*/ 156 h 693"/>
                    <a:gd name="T110" fmla="*/ 308 w 868"/>
                    <a:gd name="T111" fmla="*/ 138 h 693"/>
                    <a:gd name="T112" fmla="*/ 342 w 868"/>
                    <a:gd name="T113" fmla="*/ 167 h 693"/>
                    <a:gd name="T114" fmla="*/ 372 w 868"/>
                    <a:gd name="T115" fmla="*/ 180 h 693"/>
                    <a:gd name="T116" fmla="*/ 383 w 868"/>
                    <a:gd name="T117" fmla="*/ 152 h 693"/>
                    <a:gd name="T118" fmla="*/ 405 w 868"/>
                    <a:gd name="T119" fmla="*/ 117 h 693"/>
                    <a:gd name="T120" fmla="*/ 389 w 868"/>
                    <a:gd name="T121" fmla="*/ 81 h 693"/>
                    <a:gd name="T122" fmla="*/ 363 w 868"/>
                    <a:gd name="T123" fmla="*/ 57 h 693"/>
                    <a:gd name="T124" fmla="*/ 358 w 868"/>
                    <a:gd name="T125" fmla="*/ 19 h 693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868" h="693">
                      <a:moveTo>
                        <a:pt x="358" y="19"/>
                      </a:moveTo>
                      <a:lnTo>
                        <a:pt x="407" y="28"/>
                      </a:lnTo>
                      <a:lnTo>
                        <a:pt x="423" y="30"/>
                      </a:lnTo>
                      <a:lnTo>
                        <a:pt x="444" y="39"/>
                      </a:lnTo>
                      <a:lnTo>
                        <a:pt x="482" y="48"/>
                      </a:lnTo>
                      <a:lnTo>
                        <a:pt x="498" y="50"/>
                      </a:lnTo>
                      <a:lnTo>
                        <a:pt x="523" y="46"/>
                      </a:lnTo>
                      <a:lnTo>
                        <a:pt x="534" y="46"/>
                      </a:lnTo>
                      <a:lnTo>
                        <a:pt x="565" y="54"/>
                      </a:lnTo>
                      <a:lnTo>
                        <a:pt x="590" y="61"/>
                      </a:lnTo>
                      <a:lnTo>
                        <a:pt x="613" y="70"/>
                      </a:lnTo>
                      <a:lnTo>
                        <a:pt x="628" y="75"/>
                      </a:lnTo>
                      <a:lnTo>
                        <a:pt x="640" y="75"/>
                      </a:lnTo>
                      <a:lnTo>
                        <a:pt x="656" y="74"/>
                      </a:lnTo>
                      <a:lnTo>
                        <a:pt x="680" y="81"/>
                      </a:lnTo>
                      <a:lnTo>
                        <a:pt x="699" y="85"/>
                      </a:lnTo>
                      <a:lnTo>
                        <a:pt x="712" y="85"/>
                      </a:lnTo>
                      <a:lnTo>
                        <a:pt x="728" y="85"/>
                      </a:lnTo>
                      <a:lnTo>
                        <a:pt x="753" y="86"/>
                      </a:lnTo>
                      <a:lnTo>
                        <a:pt x="773" y="90"/>
                      </a:lnTo>
                      <a:lnTo>
                        <a:pt x="789" y="92"/>
                      </a:lnTo>
                      <a:lnTo>
                        <a:pt x="804" y="101"/>
                      </a:lnTo>
                      <a:lnTo>
                        <a:pt x="814" y="110"/>
                      </a:lnTo>
                      <a:lnTo>
                        <a:pt x="820" y="114"/>
                      </a:lnTo>
                      <a:lnTo>
                        <a:pt x="818" y="121"/>
                      </a:lnTo>
                      <a:lnTo>
                        <a:pt x="807" y="125"/>
                      </a:lnTo>
                      <a:lnTo>
                        <a:pt x="797" y="125"/>
                      </a:lnTo>
                      <a:lnTo>
                        <a:pt x="786" y="123"/>
                      </a:lnTo>
                      <a:lnTo>
                        <a:pt x="775" y="121"/>
                      </a:lnTo>
                      <a:lnTo>
                        <a:pt x="777" y="128"/>
                      </a:lnTo>
                      <a:lnTo>
                        <a:pt x="788" y="136"/>
                      </a:lnTo>
                      <a:lnTo>
                        <a:pt x="798" y="141"/>
                      </a:lnTo>
                      <a:lnTo>
                        <a:pt x="807" y="147"/>
                      </a:lnTo>
                      <a:lnTo>
                        <a:pt x="818" y="158"/>
                      </a:lnTo>
                      <a:lnTo>
                        <a:pt x="834" y="171"/>
                      </a:lnTo>
                      <a:lnTo>
                        <a:pt x="843" y="187"/>
                      </a:lnTo>
                      <a:lnTo>
                        <a:pt x="841" y="209"/>
                      </a:lnTo>
                      <a:lnTo>
                        <a:pt x="845" y="224"/>
                      </a:lnTo>
                      <a:lnTo>
                        <a:pt x="867" y="231"/>
                      </a:lnTo>
                      <a:lnTo>
                        <a:pt x="868" y="233"/>
                      </a:lnTo>
                      <a:lnTo>
                        <a:pt x="861" y="240"/>
                      </a:lnTo>
                      <a:lnTo>
                        <a:pt x="850" y="247"/>
                      </a:lnTo>
                      <a:lnTo>
                        <a:pt x="850" y="256"/>
                      </a:lnTo>
                      <a:lnTo>
                        <a:pt x="852" y="267"/>
                      </a:lnTo>
                      <a:lnTo>
                        <a:pt x="840" y="280"/>
                      </a:lnTo>
                      <a:lnTo>
                        <a:pt x="829" y="273"/>
                      </a:lnTo>
                      <a:lnTo>
                        <a:pt x="820" y="277"/>
                      </a:lnTo>
                      <a:lnTo>
                        <a:pt x="804" y="293"/>
                      </a:lnTo>
                      <a:lnTo>
                        <a:pt x="789" y="302"/>
                      </a:lnTo>
                      <a:lnTo>
                        <a:pt x="800" y="304"/>
                      </a:lnTo>
                      <a:lnTo>
                        <a:pt x="798" y="311"/>
                      </a:lnTo>
                      <a:lnTo>
                        <a:pt x="793" y="319"/>
                      </a:lnTo>
                      <a:lnTo>
                        <a:pt x="773" y="326"/>
                      </a:lnTo>
                      <a:lnTo>
                        <a:pt x="759" y="335"/>
                      </a:lnTo>
                      <a:lnTo>
                        <a:pt x="739" y="346"/>
                      </a:lnTo>
                      <a:lnTo>
                        <a:pt x="717" y="351"/>
                      </a:lnTo>
                      <a:lnTo>
                        <a:pt x="710" y="342"/>
                      </a:lnTo>
                      <a:lnTo>
                        <a:pt x="703" y="328"/>
                      </a:lnTo>
                      <a:lnTo>
                        <a:pt x="694" y="333"/>
                      </a:lnTo>
                      <a:lnTo>
                        <a:pt x="676" y="346"/>
                      </a:lnTo>
                      <a:lnTo>
                        <a:pt x="660" y="357"/>
                      </a:lnTo>
                      <a:lnTo>
                        <a:pt x="644" y="373"/>
                      </a:lnTo>
                      <a:lnTo>
                        <a:pt x="628" y="395"/>
                      </a:lnTo>
                      <a:lnTo>
                        <a:pt x="617" y="408"/>
                      </a:lnTo>
                      <a:lnTo>
                        <a:pt x="617" y="423"/>
                      </a:lnTo>
                      <a:lnTo>
                        <a:pt x="626" y="430"/>
                      </a:lnTo>
                      <a:lnTo>
                        <a:pt x="644" y="419"/>
                      </a:lnTo>
                      <a:lnTo>
                        <a:pt x="655" y="410"/>
                      </a:lnTo>
                      <a:lnTo>
                        <a:pt x="674" y="394"/>
                      </a:lnTo>
                      <a:lnTo>
                        <a:pt x="690" y="383"/>
                      </a:lnTo>
                      <a:lnTo>
                        <a:pt x="703" y="383"/>
                      </a:lnTo>
                      <a:lnTo>
                        <a:pt x="712" y="394"/>
                      </a:lnTo>
                      <a:lnTo>
                        <a:pt x="716" y="406"/>
                      </a:lnTo>
                      <a:lnTo>
                        <a:pt x="714" y="419"/>
                      </a:lnTo>
                      <a:lnTo>
                        <a:pt x="703" y="436"/>
                      </a:lnTo>
                      <a:lnTo>
                        <a:pt x="681" y="458"/>
                      </a:lnTo>
                      <a:lnTo>
                        <a:pt x="649" y="467"/>
                      </a:lnTo>
                      <a:lnTo>
                        <a:pt x="635" y="463"/>
                      </a:lnTo>
                      <a:lnTo>
                        <a:pt x="628" y="476"/>
                      </a:lnTo>
                      <a:lnTo>
                        <a:pt x="620" y="496"/>
                      </a:lnTo>
                      <a:lnTo>
                        <a:pt x="613" y="520"/>
                      </a:lnTo>
                      <a:lnTo>
                        <a:pt x="599" y="547"/>
                      </a:lnTo>
                      <a:lnTo>
                        <a:pt x="584" y="571"/>
                      </a:lnTo>
                      <a:lnTo>
                        <a:pt x="563" y="587"/>
                      </a:lnTo>
                      <a:lnTo>
                        <a:pt x="543" y="606"/>
                      </a:lnTo>
                      <a:lnTo>
                        <a:pt x="547" y="611"/>
                      </a:lnTo>
                      <a:lnTo>
                        <a:pt x="561" y="613"/>
                      </a:lnTo>
                      <a:lnTo>
                        <a:pt x="566" y="615"/>
                      </a:lnTo>
                      <a:lnTo>
                        <a:pt x="563" y="628"/>
                      </a:lnTo>
                      <a:lnTo>
                        <a:pt x="552" y="640"/>
                      </a:lnTo>
                      <a:lnTo>
                        <a:pt x="536" y="659"/>
                      </a:lnTo>
                      <a:lnTo>
                        <a:pt x="518" y="679"/>
                      </a:lnTo>
                      <a:lnTo>
                        <a:pt x="500" y="693"/>
                      </a:lnTo>
                      <a:lnTo>
                        <a:pt x="493" y="690"/>
                      </a:lnTo>
                      <a:lnTo>
                        <a:pt x="489" y="670"/>
                      </a:lnTo>
                      <a:lnTo>
                        <a:pt x="489" y="640"/>
                      </a:lnTo>
                      <a:lnTo>
                        <a:pt x="486" y="609"/>
                      </a:lnTo>
                      <a:lnTo>
                        <a:pt x="478" y="585"/>
                      </a:lnTo>
                      <a:lnTo>
                        <a:pt x="469" y="585"/>
                      </a:lnTo>
                      <a:lnTo>
                        <a:pt x="464" y="589"/>
                      </a:lnTo>
                      <a:lnTo>
                        <a:pt x="453" y="587"/>
                      </a:lnTo>
                      <a:lnTo>
                        <a:pt x="446" y="578"/>
                      </a:lnTo>
                      <a:lnTo>
                        <a:pt x="441" y="565"/>
                      </a:lnTo>
                      <a:lnTo>
                        <a:pt x="435" y="542"/>
                      </a:lnTo>
                      <a:lnTo>
                        <a:pt x="439" y="507"/>
                      </a:lnTo>
                      <a:lnTo>
                        <a:pt x="442" y="476"/>
                      </a:lnTo>
                      <a:lnTo>
                        <a:pt x="446" y="436"/>
                      </a:lnTo>
                      <a:lnTo>
                        <a:pt x="451" y="405"/>
                      </a:lnTo>
                      <a:lnTo>
                        <a:pt x="459" y="372"/>
                      </a:lnTo>
                      <a:lnTo>
                        <a:pt x="451" y="344"/>
                      </a:lnTo>
                      <a:lnTo>
                        <a:pt x="435" y="335"/>
                      </a:lnTo>
                      <a:lnTo>
                        <a:pt x="428" y="344"/>
                      </a:lnTo>
                      <a:lnTo>
                        <a:pt x="419" y="351"/>
                      </a:lnTo>
                      <a:lnTo>
                        <a:pt x="408" y="350"/>
                      </a:lnTo>
                      <a:lnTo>
                        <a:pt x="398" y="344"/>
                      </a:lnTo>
                      <a:lnTo>
                        <a:pt x="383" y="335"/>
                      </a:lnTo>
                      <a:lnTo>
                        <a:pt x="381" y="324"/>
                      </a:lnTo>
                      <a:lnTo>
                        <a:pt x="389" y="308"/>
                      </a:lnTo>
                      <a:lnTo>
                        <a:pt x="399" y="291"/>
                      </a:lnTo>
                      <a:lnTo>
                        <a:pt x="390" y="277"/>
                      </a:lnTo>
                      <a:lnTo>
                        <a:pt x="374" y="269"/>
                      </a:lnTo>
                      <a:lnTo>
                        <a:pt x="322" y="266"/>
                      </a:lnTo>
                      <a:lnTo>
                        <a:pt x="299" y="275"/>
                      </a:lnTo>
                      <a:lnTo>
                        <a:pt x="281" y="291"/>
                      </a:lnTo>
                      <a:lnTo>
                        <a:pt x="263" y="304"/>
                      </a:lnTo>
                      <a:lnTo>
                        <a:pt x="250" y="308"/>
                      </a:lnTo>
                      <a:lnTo>
                        <a:pt x="241" y="289"/>
                      </a:lnTo>
                      <a:lnTo>
                        <a:pt x="239" y="271"/>
                      </a:lnTo>
                      <a:lnTo>
                        <a:pt x="225" y="249"/>
                      </a:lnTo>
                      <a:lnTo>
                        <a:pt x="211" y="236"/>
                      </a:lnTo>
                      <a:lnTo>
                        <a:pt x="187" y="218"/>
                      </a:lnTo>
                      <a:lnTo>
                        <a:pt x="166" y="209"/>
                      </a:lnTo>
                      <a:lnTo>
                        <a:pt x="135" y="202"/>
                      </a:lnTo>
                      <a:lnTo>
                        <a:pt x="114" y="192"/>
                      </a:lnTo>
                      <a:lnTo>
                        <a:pt x="85" y="178"/>
                      </a:lnTo>
                      <a:lnTo>
                        <a:pt x="61" y="167"/>
                      </a:lnTo>
                      <a:lnTo>
                        <a:pt x="42" y="145"/>
                      </a:lnTo>
                      <a:lnTo>
                        <a:pt x="31" y="132"/>
                      </a:lnTo>
                      <a:lnTo>
                        <a:pt x="20" y="112"/>
                      </a:lnTo>
                      <a:lnTo>
                        <a:pt x="15" y="90"/>
                      </a:lnTo>
                      <a:lnTo>
                        <a:pt x="11" y="66"/>
                      </a:lnTo>
                      <a:lnTo>
                        <a:pt x="6" y="50"/>
                      </a:lnTo>
                      <a:lnTo>
                        <a:pt x="0" y="41"/>
                      </a:lnTo>
                      <a:lnTo>
                        <a:pt x="4" y="24"/>
                      </a:lnTo>
                      <a:lnTo>
                        <a:pt x="11" y="8"/>
                      </a:lnTo>
                      <a:lnTo>
                        <a:pt x="27" y="0"/>
                      </a:lnTo>
                      <a:lnTo>
                        <a:pt x="43" y="8"/>
                      </a:lnTo>
                      <a:lnTo>
                        <a:pt x="70" y="21"/>
                      </a:lnTo>
                      <a:lnTo>
                        <a:pt x="85" y="37"/>
                      </a:lnTo>
                      <a:lnTo>
                        <a:pt x="90" y="55"/>
                      </a:lnTo>
                      <a:lnTo>
                        <a:pt x="90" y="77"/>
                      </a:lnTo>
                      <a:lnTo>
                        <a:pt x="94" y="94"/>
                      </a:lnTo>
                      <a:lnTo>
                        <a:pt x="97" y="110"/>
                      </a:lnTo>
                      <a:lnTo>
                        <a:pt x="110" y="127"/>
                      </a:lnTo>
                      <a:lnTo>
                        <a:pt x="124" y="132"/>
                      </a:lnTo>
                      <a:lnTo>
                        <a:pt x="133" y="134"/>
                      </a:lnTo>
                      <a:lnTo>
                        <a:pt x="141" y="130"/>
                      </a:lnTo>
                      <a:lnTo>
                        <a:pt x="144" y="127"/>
                      </a:lnTo>
                      <a:lnTo>
                        <a:pt x="184" y="128"/>
                      </a:lnTo>
                      <a:lnTo>
                        <a:pt x="196" y="132"/>
                      </a:lnTo>
                      <a:lnTo>
                        <a:pt x="207" y="134"/>
                      </a:lnTo>
                      <a:lnTo>
                        <a:pt x="225" y="145"/>
                      </a:lnTo>
                      <a:lnTo>
                        <a:pt x="239" y="150"/>
                      </a:lnTo>
                      <a:lnTo>
                        <a:pt x="261" y="150"/>
                      </a:lnTo>
                      <a:lnTo>
                        <a:pt x="277" y="156"/>
                      </a:lnTo>
                      <a:lnTo>
                        <a:pt x="290" y="150"/>
                      </a:lnTo>
                      <a:lnTo>
                        <a:pt x="300" y="143"/>
                      </a:lnTo>
                      <a:lnTo>
                        <a:pt x="308" y="138"/>
                      </a:lnTo>
                      <a:lnTo>
                        <a:pt x="320" y="143"/>
                      </a:lnTo>
                      <a:lnTo>
                        <a:pt x="333" y="152"/>
                      </a:lnTo>
                      <a:lnTo>
                        <a:pt x="342" y="167"/>
                      </a:lnTo>
                      <a:lnTo>
                        <a:pt x="345" y="172"/>
                      </a:lnTo>
                      <a:lnTo>
                        <a:pt x="354" y="180"/>
                      </a:lnTo>
                      <a:lnTo>
                        <a:pt x="372" y="180"/>
                      </a:lnTo>
                      <a:lnTo>
                        <a:pt x="381" y="178"/>
                      </a:lnTo>
                      <a:lnTo>
                        <a:pt x="387" y="167"/>
                      </a:lnTo>
                      <a:lnTo>
                        <a:pt x="383" y="152"/>
                      </a:lnTo>
                      <a:lnTo>
                        <a:pt x="390" y="143"/>
                      </a:lnTo>
                      <a:lnTo>
                        <a:pt x="401" y="130"/>
                      </a:lnTo>
                      <a:lnTo>
                        <a:pt x="405" y="117"/>
                      </a:lnTo>
                      <a:lnTo>
                        <a:pt x="401" y="105"/>
                      </a:lnTo>
                      <a:lnTo>
                        <a:pt x="394" y="90"/>
                      </a:lnTo>
                      <a:lnTo>
                        <a:pt x="389" y="81"/>
                      </a:lnTo>
                      <a:lnTo>
                        <a:pt x="380" y="72"/>
                      </a:lnTo>
                      <a:lnTo>
                        <a:pt x="372" y="64"/>
                      </a:lnTo>
                      <a:lnTo>
                        <a:pt x="363" y="57"/>
                      </a:lnTo>
                      <a:lnTo>
                        <a:pt x="362" y="54"/>
                      </a:lnTo>
                      <a:lnTo>
                        <a:pt x="358" y="24"/>
                      </a:lnTo>
                      <a:lnTo>
                        <a:pt x="358" y="19"/>
                      </a:lnTo>
                      <a:close/>
                    </a:path>
                  </a:pathLst>
                </a:custGeom>
                <a:solidFill>
                  <a:srgbClr val="B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573" name="Freeform 583"/>
                <p:cNvSpPr>
                  <a:spLocks/>
                </p:cNvSpPr>
                <p:nvPr/>
              </p:nvSpPr>
              <p:spPr bwMode="auto">
                <a:xfrm>
                  <a:off x="2389" y="2611"/>
                  <a:ext cx="868" cy="693"/>
                </a:xfrm>
                <a:custGeom>
                  <a:avLst/>
                  <a:gdLst>
                    <a:gd name="T0" fmla="*/ 423 w 868"/>
                    <a:gd name="T1" fmla="*/ 30 h 693"/>
                    <a:gd name="T2" fmla="*/ 498 w 868"/>
                    <a:gd name="T3" fmla="*/ 50 h 693"/>
                    <a:gd name="T4" fmla="*/ 565 w 868"/>
                    <a:gd name="T5" fmla="*/ 54 h 693"/>
                    <a:gd name="T6" fmla="*/ 628 w 868"/>
                    <a:gd name="T7" fmla="*/ 75 h 693"/>
                    <a:gd name="T8" fmla="*/ 680 w 868"/>
                    <a:gd name="T9" fmla="*/ 81 h 693"/>
                    <a:gd name="T10" fmla="*/ 728 w 868"/>
                    <a:gd name="T11" fmla="*/ 85 h 693"/>
                    <a:gd name="T12" fmla="*/ 789 w 868"/>
                    <a:gd name="T13" fmla="*/ 92 h 693"/>
                    <a:gd name="T14" fmla="*/ 820 w 868"/>
                    <a:gd name="T15" fmla="*/ 114 h 693"/>
                    <a:gd name="T16" fmla="*/ 797 w 868"/>
                    <a:gd name="T17" fmla="*/ 125 h 693"/>
                    <a:gd name="T18" fmla="*/ 777 w 868"/>
                    <a:gd name="T19" fmla="*/ 128 h 693"/>
                    <a:gd name="T20" fmla="*/ 807 w 868"/>
                    <a:gd name="T21" fmla="*/ 147 h 693"/>
                    <a:gd name="T22" fmla="*/ 843 w 868"/>
                    <a:gd name="T23" fmla="*/ 187 h 693"/>
                    <a:gd name="T24" fmla="*/ 867 w 868"/>
                    <a:gd name="T25" fmla="*/ 231 h 693"/>
                    <a:gd name="T26" fmla="*/ 850 w 868"/>
                    <a:gd name="T27" fmla="*/ 247 h 693"/>
                    <a:gd name="T28" fmla="*/ 840 w 868"/>
                    <a:gd name="T29" fmla="*/ 280 h 693"/>
                    <a:gd name="T30" fmla="*/ 804 w 868"/>
                    <a:gd name="T31" fmla="*/ 293 h 693"/>
                    <a:gd name="T32" fmla="*/ 798 w 868"/>
                    <a:gd name="T33" fmla="*/ 311 h 693"/>
                    <a:gd name="T34" fmla="*/ 759 w 868"/>
                    <a:gd name="T35" fmla="*/ 335 h 693"/>
                    <a:gd name="T36" fmla="*/ 710 w 868"/>
                    <a:gd name="T37" fmla="*/ 342 h 693"/>
                    <a:gd name="T38" fmla="*/ 676 w 868"/>
                    <a:gd name="T39" fmla="*/ 346 h 693"/>
                    <a:gd name="T40" fmla="*/ 628 w 868"/>
                    <a:gd name="T41" fmla="*/ 395 h 693"/>
                    <a:gd name="T42" fmla="*/ 626 w 868"/>
                    <a:gd name="T43" fmla="*/ 430 h 693"/>
                    <a:gd name="T44" fmla="*/ 674 w 868"/>
                    <a:gd name="T45" fmla="*/ 394 h 693"/>
                    <a:gd name="T46" fmla="*/ 712 w 868"/>
                    <a:gd name="T47" fmla="*/ 394 h 693"/>
                    <a:gd name="T48" fmla="*/ 703 w 868"/>
                    <a:gd name="T49" fmla="*/ 436 h 693"/>
                    <a:gd name="T50" fmla="*/ 635 w 868"/>
                    <a:gd name="T51" fmla="*/ 463 h 693"/>
                    <a:gd name="T52" fmla="*/ 613 w 868"/>
                    <a:gd name="T53" fmla="*/ 520 h 693"/>
                    <a:gd name="T54" fmla="*/ 563 w 868"/>
                    <a:gd name="T55" fmla="*/ 587 h 693"/>
                    <a:gd name="T56" fmla="*/ 561 w 868"/>
                    <a:gd name="T57" fmla="*/ 613 h 693"/>
                    <a:gd name="T58" fmla="*/ 552 w 868"/>
                    <a:gd name="T59" fmla="*/ 640 h 693"/>
                    <a:gd name="T60" fmla="*/ 500 w 868"/>
                    <a:gd name="T61" fmla="*/ 693 h 693"/>
                    <a:gd name="T62" fmla="*/ 489 w 868"/>
                    <a:gd name="T63" fmla="*/ 640 h 693"/>
                    <a:gd name="T64" fmla="*/ 469 w 868"/>
                    <a:gd name="T65" fmla="*/ 585 h 693"/>
                    <a:gd name="T66" fmla="*/ 446 w 868"/>
                    <a:gd name="T67" fmla="*/ 578 h 693"/>
                    <a:gd name="T68" fmla="*/ 439 w 868"/>
                    <a:gd name="T69" fmla="*/ 507 h 693"/>
                    <a:gd name="T70" fmla="*/ 451 w 868"/>
                    <a:gd name="T71" fmla="*/ 405 h 693"/>
                    <a:gd name="T72" fmla="*/ 435 w 868"/>
                    <a:gd name="T73" fmla="*/ 335 h 693"/>
                    <a:gd name="T74" fmla="*/ 408 w 868"/>
                    <a:gd name="T75" fmla="*/ 350 h 693"/>
                    <a:gd name="T76" fmla="*/ 381 w 868"/>
                    <a:gd name="T77" fmla="*/ 324 h 693"/>
                    <a:gd name="T78" fmla="*/ 390 w 868"/>
                    <a:gd name="T79" fmla="*/ 277 h 693"/>
                    <a:gd name="T80" fmla="*/ 299 w 868"/>
                    <a:gd name="T81" fmla="*/ 275 h 693"/>
                    <a:gd name="T82" fmla="*/ 250 w 868"/>
                    <a:gd name="T83" fmla="*/ 308 h 693"/>
                    <a:gd name="T84" fmla="*/ 225 w 868"/>
                    <a:gd name="T85" fmla="*/ 249 h 693"/>
                    <a:gd name="T86" fmla="*/ 166 w 868"/>
                    <a:gd name="T87" fmla="*/ 209 h 693"/>
                    <a:gd name="T88" fmla="*/ 85 w 868"/>
                    <a:gd name="T89" fmla="*/ 178 h 693"/>
                    <a:gd name="T90" fmla="*/ 31 w 868"/>
                    <a:gd name="T91" fmla="*/ 132 h 693"/>
                    <a:gd name="T92" fmla="*/ 11 w 868"/>
                    <a:gd name="T93" fmla="*/ 66 h 693"/>
                    <a:gd name="T94" fmla="*/ 4 w 868"/>
                    <a:gd name="T95" fmla="*/ 24 h 693"/>
                    <a:gd name="T96" fmla="*/ 43 w 868"/>
                    <a:gd name="T97" fmla="*/ 8 h 693"/>
                    <a:gd name="T98" fmla="*/ 90 w 868"/>
                    <a:gd name="T99" fmla="*/ 55 h 693"/>
                    <a:gd name="T100" fmla="*/ 97 w 868"/>
                    <a:gd name="T101" fmla="*/ 110 h 693"/>
                    <a:gd name="T102" fmla="*/ 133 w 868"/>
                    <a:gd name="T103" fmla="*/ 134 h 693"/>
                    <a:gd name="T104" fmla="*/ 184 w 868"/>
                    <a:gd name="T105" fmla="*/ 128 h 693"/>
                    <a:gd name="T106" fmla="*/ 225 w 868"/>
                    <a:gd name="T107" fmla="*/ 145 h 693"/>
                    <a:gd name="T108" fmla="*/ 277 w 868"/>
                    <a:gd name="T109" fmla="*/ 156 h 693"/>
                    <a:gd name="T110" fmla="*/ 308 w 868"/>
                    <a:gd name="T111" fmla="*/ 138 h 693"/>
                    <a:gd name="T112" fmla="*/ 342 w 868"/>
                    <a:gd name="T113" fmla="*/ 167 h 693"/>
                    <a:gd name="T114" fmla="*/ 372 w 868"/>
                    <a:gd name="T115" fmla="*/ 180 h 693"/>
                    <a:gd name="T116" fmla="*/ 383 w 868"/>
                    <a:gd name="T117" fmla="*/ 152 h 693"/>
                    <a:gd name="T118" fmla="*/ 405 w 868"/>
                    <a:gd name="T119" fmla="*/ 117 h 693"/>
                    <a:gd name="T120" fmla="*/ 389 w 868"/>
                    <a:gd name="T121" fmla="*/ 81 h 693"/>
                    <a:gd name="T122" fmla="*/ 363 w 868"/>
                    <a:gd name="T123" fmla="*/ 57 h 693"/>
                    <a:gd name="T124" fmla="*/ 358 w 868"/>
                    <a:gd name="T125" fmla="*/ 19 h 693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868" h="693">
                      <a:moveTo>
                        <a:pt x="358" y="19"/>
                      </a:moveTo>
                      <a:lnTo>
                        <a:pt x="407" y="28"/>
                      </a:lnTo>
                      <a:lnTo>
                        <a:pt x="423" y="30"/>
                      </a:lnTo>
                      <a:lnTo>
                        <a:pt x="444" y="39"/>
                      </a:lnTo>
                      <a:lnTo>
                        <a:pt x="482" y="48"/>
                      </a:lnTo>
                      <a:lnTo>
                        <a:pt x="498" y="50"/>
                      </a:lnTo>
                      <a:lnTo>
                        <a:pt x="523" y="46"/>
                      </a:lnTo>
                      <a:lnTo>
                        <a:pt x="534" y="46"/>
                      </a:lnTo>
                      <a:lnTo>
                        <a:pt x="565" y="54"/>
                      </a:lnTo>
                      <a:lnTo>
                        <a:pt x="590" y="61"/>
                      </a:lnTo>
                      <a:lnTo>
                        <a:pt x="613" y="70"/>
                      </a:lnTo>
                      <a:lnTo>
                        <a:pt x="628" y="75"/>
                      </a:lnTo>
                      <a:lnTo>
                        <a:pt x="640" y="75"/>
                      </a:lnTo>
                      <a:lnTo>
                        <a:pt x="656" y="74"/>
                      </a:lnTo>
                      <a:lnTo>
                        <a:pt x="680" y="81"/>
                      </a:lnTo>
                      <a:lnTo>
                        <a:pt x="699" y="85"/>
                      </a:lnTo>
                      <a:lnTo>
                        <a:pt x="712" y="85"/>
                      </a:lnTo>
                      <a:lnTo>
                        <a:pt x="728" y="85"/>
                      </a:lnTo>
                      <a:lnTo>
                        <a:pt x="753" y="86"/>
                      </a:lnTo>
                      <a:lnTo>
                        <a:pt x="773" y="90"/>
                      </a:lnTo>
                      <a:lnTo>
                        <a:pt x="789" y="92"/>
                      </a:lnTo>
                      <a:lnTo>
                        <a:pt x="804" y="101"/>
                      </a:lnTo>
                      <a:lnTo>
                        <a:pt x="814" y="110"/>
                      </a:lnTo>
                      <a:lnTo>
                        <a:pt x="820" y="114"/>
                      </a:lnTo>
                      <a:lnTo>
                        <a:pt x="818" y="121"/>
                      </a:lnTo>
                      <a:lnTo>
                        <a:pt x="807" y="125"/>
                      </a:lnTo>
                      <a:lnTo>
                        <a:pt x="797" y="125"/>
                      </a:lnTo>
                      <a:lnTo>
                        <a:pt x="786" y="123"/>
                      </a:lnTo>
                      <a:lnTo>
                        <a:pt x="775" y="121"/>
                      </a:lnTo>
                      <a:lnTo>
                        <a:pt x="777" y="128"/>
                      </a:lnTo>
                      <a:lnTo>
                        <a:pt x="788" y="136"/>
                      </a:lnTo>
                      <a:lnTo>
                        <a:pt x="798" y="141"/>
                      </a:lnTo>
                      <a:lnTo>
                        <a:pt x="807" y="147"/>
                      </a:lnTo>
                      <a:lnTo>
                        <a:pt x="818" y="158"/>
                      </a:lnTo>
                      <a:lnTo>
                        <a:pt x="834" y="171"/>
                      </a:lnTo>
                      <a:lnTo>
                        <a:pt x="843" y="187"/>
                      </a:lnTo>
                      <a:lnTo>
                        <a:pt x="841" y="209"/>
                      </a:lnTo>
                      <a:lnTo>
                        <a:pt x="845" y="224"/>
                      </a:lnTo>
                      <a:lnTo>
                        <a:pt x="867" y="231"/>
                      </a:lnTo>
                      <a:lnTo>
                        <a:pt x="868" y="233"/>
                      </a:lnTo>
                      <a:lnTo>
                        <a:pt x="861" y="240"/>
                      </a:lnTo>
                      <a:lnTo>
                        <a:pt x="850" y="247"/>
                      </a:lnTo>
                      <a:lnTo>
                        <a:pt x="850" y="256"/>
                      </a:lnTo>
                      <a:lnTo>
                        <a:pt x="852" y="267"/>
                      </a:lnTo>
                      <a:lnTo>
                        <a:pt x="840" y="280"/>
                      </a:lnTo>
                      <a:lnTo>
                        <a:pt x="829" y="273"/>
                      </a:lnTo>
                      <a:lnTo>
                        <a:pt x="820" y="277"/>
                      </a:lnTo>
                      <a:lnTo>
                        <a:pt x="804" y="293"/>
                      </a:lnTo>
                      <a:lnTo>
                        <a:pt x="789" y="302"/>
                      </a:lnTo>
                      <a:lnTo>
                        <a:pt x="800" y="304"/>
                      </a:lnTo>
                      <a:lnTo>
                        <a:pt x="798" y="311"/>
                      </a:lnTo>
                      <a:lnTo>
                        <a:pt x="793" y="319"/>
                      </a:lnTo>
                      <a:lnTo>
                        <a:pt x="773" y="326"/>
                      </a:lnTo>
                      <a:lnTo>
                        <a:pt x="759" y="335"/>
                      </a:lnTo>
                      <a:lnTo>
                        <a:pt x="739" y="346"/>
                      </a:lnTo>
                      <a:lnTo>
                        <a:pt x="717" y="351"/>
                      </a:lnTo>
                      <a:lnTo>
                        <a:pt x="710" y="342"/>
                      </a:lnTo>
                      <a:lnTo>
                        <a:pt x="703" y="328"/>
                      </a:lnTo>
                      <a:lnTo>
                        <a:pt x="694" y="333"/>
                      </a:lnTo>
                      <a:lnTo>
                        <a:pt x="676" y="346"/>
                      </a:lnTo>
                      <a:lnTo>
                        <a:pt x="660" y="357"/>
                      </a:lnTo>
                      <a:lnTo>
                        <a:pt x="644" y="373"/>
                      </a:lnTo>
                      <a:lnTo>
                        <a:pt x="628" y="395"/>
                      </a:lnTo>
                      <a:lnTo>
                        <a:pt x="617" y="408"/>
                      </a:lnTo>
                      <a:lnTo>
                        <a:pt x="617" y="423"/>
                      </a:lnTo>
                      <a:lnTo>
                        <a:pt x="626" y="430"/>
                      </a:lnTo>
                      <a:lnTo>
                        <a:pt x="644" y="419"/>
                      </a:lnTo>
                      <a:lnTo>
                        <a:pt x="655" y="410"/>
                      </a:lnTo>
                      <a:lnTo>
                        <a:pt x="674" y="394"/>
                      </a:lnTo>
                      <a:lnTo>
                        <a:pt x="690" y="383"/>
                      </a:lnTo>
                      <a:lnTo>
                        <a:pt x="703" y="383"/>
                      </a:lnTo>
                      <a:lnTo>
                        <a:pt x="712" y="394"/>
                      </a:lnTo>
                      <a:lnTo>
                        <a:pt x="716" y="406"/>
                      </a:lnTo>
                      <a:lnTo>
                        <a:pt x="714" y="419"/>
                      </a:lnTo>
                      <a:lnTo>
                        <a:pt x="703" y="436"/>
                      </a:lnTo>
                      <a:lnTo>
                        <a:pt x="681" y="458"/>
                      </a:lnTo>
                      <a:lnTo>
                        <a:pt x="649" y="467"/>
                      </a:lnTo>
                      <a:lnTo>
                        <a:pt x="635" y="463"/>
                      </a:lnTo>
                      <a:lnTo>
                        <a:pt x="628" y="476"/>
                      </a:lnTo>
                      <a:lnTo>
                        <a:pt x="620" y="496"/>
                      </a:lnTo>
                      <a:lnTo>
                        <a:pt x="613" y="520"/>
                      </a:lnTo>
                      <a:lnTo>
                        <a:pt x="599" y="547"/>
                      </a:lnTo>
                      <a:lnTo>
                        <a:pt x="584" y="571"/>
                      </a:lnTo>
                      <a:lnTo>
                        <a:pt x="563" y="587"/>
                      </a:lnTo>
                      <a:lnTo>
                        <a:pt x="543" y="606"/>
                      </a:lnTo>
                      <a:lnTo>
                        <a:pt x="547" y="611"/>
                      </a:lnTo>
                      <a:lnTo>
                        <a:pt x="561" y="613"/>
                      </a:lnTo>
                      <a:lnTo>
                        <a:pt x="566" y="615"/>
                      </a:lnTo>
                      <a:lnTo>
                        <a:pt x="563" y="628"/>
                      </a:lnTo>
                      <a:lnTo>
                        <a:pt x="552" y="640"/>
                      </a:lnTo>
                      <a:lnTo>
                        <a:pt x="536" y="659"/>
                      </a:lnTo>
                      <a:lnTo>
                        <a:pt x="518" y="679"/>
                      </a:lnTo>
                      <a:lnTo>
                        <a:pt x="500" y="693"/>
                      </a:lnTo>
                      <a:lnTo>
                        <a:pt x="493" y="690"/>
                      </a:lnTo>
                      <a:lnTo>
                        <a:pt x="489" y="670"/>
                      </a:lnTo>
                      <a:lnTo>
                        <a:pt x="489" y="640"/>
                      </a:lnTo>
                      <a:lnTo>
                        <a:pt x="486" y="609"/>
                      </a:lnTo>
                      <a:lnTo>
                        <a:pt x="478" y="585"/>
                      </a:lnTo>
                      <a:lnTo>
                        <a:pt x="469" y="585"/>
                      </a:lnTo>
                      <a:lnTo>
                        <a:pt x="464" y="589"/>
                      </a:lnTo>
                      <a:lnTo>
                        <a:pt x="453" y="587"/>
                      </a:lnTo>
                      <a:lnTo>
                        <a:pt x="446" y="578"/>
                      </a:lnTo>
                      <a:lnTo>
                        <a:pt x="441" y="565"/>
                      </a:lnTo>
                      <a:lnTo>
                        <a:pt x="435" y="542"/>
                      </a:lnTo>
                      <a:lnTo>
                        <a:pt x="439" y="507"/>
                      </a:lnTo>
                      <a:lnTo>
                        <a:pt x="442" y="476"/>
                      </a:lnTo>
                      <a:lnTo>
                        <a:pt x="446" y="436"/>
                      </a:lnTo>
                      <a:lnTo>
                        <a:pt x="451" y="405"/>
                      </a:lnTo>
                      <a:lnTo>
                        <a:pt x="459" y="372"/>
                      </a:lnTo>
                      <a:lnTo>
                        <a:pt x="451" y="344"/>
                      </a:lnTo>
                      <a:lnTo>
                        <a:pt x="435" y="335"/>
                      </a:lnTo>
                      <a:lnTo>
                        <a:pt x="428" y="344"/>
                      </a:lnTo>
                      <a:lnTo>
                        <a:pt x="419" y="351"/>
                      </a:lnTo>
                      <a:lnTo>
                        <a:pt x="408" y="350"/>
                      </a:lnTo>
                      <a:lnTo>
                        <a:pt x="398" y="344"/>
                      </a:lnTo>
                      <a:lnTo>
                        <a:pt x="383" y="335"/>
                      </a:lnTo>
                      <a:lnTo>
                        <a:pt x="381" y="324"/>
                      </a:lnTo>
                      <a:lnTo>
                        <a:pt x="389" y="308"/>
                      </a:lnTo>
                      <a:lnTo>
                        <a:pt x="399" y="291"/>
                      </a:lnTo>
                      <a:lnTo>
                        <a:pt x="390" y="277"/>
                      </a:lnTo>
                      <a:lnTo>
                        <a:pt x="374" y="269"/>
                      </a:lnTo>
                      <a:lnTo>
                        <a:pt x="322" y="266"/>
                      </a:lnTo>
                      <a:lnTo>
                        <a:pt x="299" y="275"/>
                      </a:lnTo>
                      <a:lnTo>
                        <a:pt x="281" y="291"/>
                      </a:lnTo>
                      <a:lnTo>
                        <a:pt x="263" y="304"/>
                      </a:lnTo>
                      <a:lnTo>
                        <a:pt x="250" y="308"/>
                      </a:lnTo>
                      <a:lnTo>
                        <a:pt x="241" y="289"/>
                      </a:lnTo>
                      <a:lnTo>
                        <a:pt x="239" y="271"/>
                      </a:lnTo>
                      <a:lnTo>
                        <a:pt x="225" y="249"/>
                      </a:lnTo>
                      <a:lnTo>
                        <a:pt x="211" y="236"/>
                      </a:lnTo>
                      <a:lnTo>
                        <a:pt x="187" y="218"/>
                      </a:lnTo>
                      <a:lnTo>
                        <a:pt x="166" y="209"/>
                      </a:lnTo>
                      <a:lnTo>
                        <a:pt x="135" y="202"/>
                      </a:lnTo>
                      <a:lnTo>
                        <a:pt x="114" y="192"/>
                      </a:lnTo>
                      <a:lnTo>
                        <a:pt x="85" y="178"/>
                      </a:lnTo>
                      <a:lnTo>
                        <a:pt x="61" y="167"/>
                      </a:lnTo>
                      <a:lnTo>
                        <a:pt x="42" y="145"/>
                      </a:lnTo>
                      <a:lnTo>
                        <a:pt x="31" y="132"/>
                      </a:lnTo>
                      <a:lnTo>
                        <a:pt x="20" y="112"/>
                      </a:lnTo>
                      <a:lnTo>
                        <a:pt x="15" y="90"/>
                      </a:lnTo>
                      <a:lnTo>
                        <a:pt x="11" y="66"/>
                      </a:lnTo>
                      <a:lnTo>
                        <a:pt x="6" y="50"/>
                      </a:lnTo>
                      <a:lnTo>
                        <a:pt x="0" y="41"/>
                      </a:lnTo>
                      <a:lnTo>
                        <a:pt x="4" y="24"/>
                      </a:lnTo>
                      <a:lnTo>
                        <a:pt x="11" y="8"/>
                      </a:lnTo>
                      <a:lnTo>
                        <a:pt x="27" y="0"/>
                      </a:lnTo>
                      <a:lnTo>
                        <a:pt x="43" y="8"/>
                      </a:lnTo>
                      <a:lnTo>
                        <a:pt x="70" y="21"/>
                      </a:lnTo>
                      <a:lnTo>
                        <a:pt x="85" y="37"/>
                      </a:lnTo>
                      <a:lnTo>
                        <a:pt x="90" y="55"/>
                      </a:lnTo>
                      <a:lnTo>
                        <a:pt x="90" y="77"/>
                      </a:lnTo>
                      <a:lnTo>
                        <a:pt x="94" y="94"/>
                      </a:lnTo>
                      <a:lnTo>
                        <a:pt x="97" y="110"/>
                      </a:lnTo>
                      <a:lnTo>
                        <a:pt x="110" y="127"/>
                      </a:lnTo>
                      <a:lnTo>
                        <a:pt x="124" y="132"/>
                      </a:lnTo>
                      <a:lnTo>
                        <a:pt x="133" y="134"/>
                      </a:lnTo>
                      <a:lnTo>
                        <a:pt x="141" y="130"/>
                      </a:lnTo>
                      <a:lnTo>
                        <a:pt x="144" y="127"/>
                      </a:lnTo>
                      <a:lnTo>
                        <a:pt x="184" y="128"/>
                      </a:lnTo>
                      <a:lnTo>
                        <a:pt x="196" y="132"/>
                      </a:lnTo>
                      <a:lnTo>
                        <a:pt x="207" y="134"/>
                      </a:lnTo>
                      <a:lnTo>
                        <a:pt x="225" y="145"/>
                      </a:lnTo>
                      <a:lnTo>
                        <a:pt x="239" y="150"/>
                      </a:lnTo>
                      <a:lnTo>
                        <a:pt x="261" y="150"/>
                      </a:lnTo>
                      <a:lnTo>
                        <a:pt x="277" y="156"/>
                      </a:lnTo>
                      <a:lnTo>
                        <a:pt x="290" y="150"/>
                      </a:lnTo>
                      <a:lnTo>
                        <a:pt x="300" y="143"/>
                      </a:lnTo>
                      <a:lnTo>
                        <a:pt x="308" y="138"/>
                      </a:lnTo>
                      <a:lnTo>
                        <a:pt x="320" y="143"/>
                      </a:lnTo>
                      <a:lnTo>
                        <a:pt x="333" y="152"/>
                      </a:lnTo>
                      <a:lnTo>
                        <a:pt x="342" y="167"/>
                      </a:lnTo>
                      <a:lnTo>
                        <a:pt x="345" y="172"/>
                      </a:lnTo>
                      <a:lnTo>
                        <a:pt x="354" y="180"/>
                      </a:lnTo>
                      <a:lnTo>
                        <a:pt x="372" y="180"/>
                      </a:lnTo>
                      <a:lnTo>
                        <a:pt x="381" y="178"/>
                      </a:lnTo>
                      <a:lnTo>
                        <a:pt x="387" y="167"/>
                      </a:lnTo>
                      <a:lnTo>
                        <a:pt x="383" y="152"/>
                      </a:lnTo>
                      <a:lnTo>
                        <a:pt x="390" y="143"/>
                      </a:lnTo>
                      <a:lnTo>
                        <a:pt x="401" y="130"/>
                      </a:lnTo>
                      <a:lnTo>
                        <a:pt x="405" y="117"/>
                      </a:lnTo>
                      <a:lnTo>
                        <a:pt x="401" y="105"/>
                      </a:lnTo>
                      <a:lnTo>
                        <a:pt x="394" y="90"/>
                      </a:lnTo>
                      <a:lnTo>
                        <a:pt x="389" y="81"/>
                      </a:lnTo>
                      <a:lnTo>
                        <a:pt x="380" y="72"/>
                      </a:lnTo>
                      <a:lnTo>
                        <a:pt x="372" y="64"/>
                      </a:lnTo>
                      <a:lnTo>
                        <a:pt x="363" y="57"/>
                      </a:lnTo>
                      <a:lnTo>
                        <a:pt x="362" y="54"/>
                      </a:lnTo>
                      <a:lnTo>
                        <a:pt x="358" y="24"/>
                      </a:lnTo>
                      <a:lnTo>
                        <a:pt x="358" y="1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574" name="Freeform 584"/>
                <p:cNvSpPr>
                  <a:spLocks/>
                </p:cNvSpPr>
                <p:nvPr/>
              </p:nvSpPr>
              <p:spPr bwMode="auto">
                <a:xfrm>
                  <a:off x="1665" y="2613"/>
                  <a:ext cx="908" cy="711"/>
                </a:xfrm>
                <a:custGeom>
                  <a:avLst/>
                  <a:gdLst>
                    <a:gd name="T0" fmla="*/ 126 w 908"/>
                    <a:gd name="T1" fmla="*/ 26 h 711"/>
                    <a:gd name="T2" fmla="*/ 307 w 908"/>
                    <a:gd name="T3" fmla="*/ 39 h 711"/>
                    <a:gd name="T4" fmla="*/ 412 w 908"/>
                    <a:gd name="T5" fmla="*/ 17 h 711"/>
                    <a:gd name="T6" fmla="*/ 572 w 908"/>
                    <a:gd name="T7" fmla="*/ 9 h 711"/>
                    <a:gd name="T8" fmla="*/ 606 w 908"/>
                    <a:gd name="T9" fmla="*/ 41 h 711"/>
                    <a:gd name="T10" fmla="*/ 433 w 908"/>
                    <a:gd name="T11" fmla="*/ 44 h 711"/>
                    <a:gd name="T12" fmla="*/ 345 w 908"/>
                    <a:gd name="T13" fmla="*/ 75 h 711"/>
                    <a:gd name="T14" fmla="*/ 478 w 908"/>
                    <a:gd name="T15" fmla="*/ 79 h 711"/>
                    <a:gd name="T16" fmla="*/ 536 w 908"/>
                    <a:gd name="T17" fmla="*/ 117 h 711"/>
                    <a:gd name="T18" fmla="*/ 678 w 908"/>
                    <a:gd name="T19" fmla="*/ 134 h 711"/>
                    <a:gd name="T20" fmla="*/ 674 w 908"/>
                    <a:gd name="T21" fmla="*/ 181 h 711"/>
                    <a:gd name="T22" fmla="*/ 681 w 908"/>
                    <a:gd name="T23" fmla="*/ 205 h 711"/>
                    <a:gd name="T24" fmla="*/ 717 w 908"/>
                    <a:gd name="T25" fmla="*/ 238 h 711"/>
                    <a:gd name="T26" fmla="*/ 699 w 908"/>
                    <a:gd name="T27" fmla="*/ 271 h 711"/>
                    <a:gd name="T28" fmla="*/ 573 w 908"/>
                    <a:gd name="T29" fmla="*/ 251 h 711"/>
                    <a:gd name="T30" fmla="*/ 493 w 908"/>
                    <a:gd name="T31" fmla="*/ 189 h 711"/>
                    <a:gd name="T32" fmla="*/ 476 w 908"/>
                    <a:gd name="T33" fmla="*/ 238 h 711"/>
                    <a:gd name="T34" fmla="*/ 518 w 908"/>
                    <a:gd name="T35" fmla="*/ 315 h 711"/>
                    <a:gd name="T36" fmla="*/ 449 w 908"/>
                    <a:gd name="T37" fmla="*/ 300 h 711"/>
                    <a:gd name="T38" fmla="*/ 475 w 908"/>
                    <a:gd name="T39" fmla="*/ 333 h 711"/>
                    <a:gd name="T40" fmla="*/ 575 w 908"/>
                    <a:gd name="T41" fmla="*/ 371 h 711"/>
                    <a:gd name="T42" fmla="*/ 582 w 908"/>
                    <a:gd name="T43" fmla="*/ 298 h 711"/>
                    <a:gd name="T44" fmla="*/ 651 w 908"/>
                    <a:gd name="T45" fmla="*/ 328 h 711"/>
                    <a:gd name="T46" fmla="*/ 697 w 908"/>
                    <a:gd name="T47" fmla="*/ 331 h 711"/>
                    <a:gd name="T48" fmla="*/ 802 w 908"/>
                    <a:gd name="T49" fmla="*/ 413 h 711"/>
                    <a:gd name="T50" fmla="*/ 908 w 908"/>
                    <a:gd name="T51" fmla="*/ 481 h 711"/>
                    <a:gd name="T52" fmla="*/ 838 w 908"/>
                    <a:gd name="T53" fmla="*/ 498 h 711"/>
                    <a:gd name="T54" fmla="*/ 721 w 908"/>
                    <a:gd name="T55" fmla="*/ 523 h 711"/>
                    <a:gd name="T56" fmla="*/ 748 w 908"/>
                    <a:gd name="T57" fmla="*/ 583 h 711"/>
                    <a:gd name="T58" fmla="*/ 735 w 908"/>
                    <a:gd name="T59" fmla="*/ 653 h 711"/>
                    <a:gd name="T60" fmla="*/ 688 w 908"/>
                    <a:gd name="T61" fmla="*/ 679 h 711"/>
                    <a:gd name="T62" fmla="*/ 690 w 908"/>
                    <a:gd name="T63" fmla="*/ 594 h 711"/>
                    <a:gd name="T64" fmla="*/ 633 w 908"/>
                    <a:gd name="T65" fmla="*/ 578 h 711"/>
                    <a:gd name="T66" fmla="*/ 584 w 908"/>
                    <a:gd name="T67" fmla="*/ 534 h 711"/>
                    <a:gd name="T68" fmla="*/ 480 w 908"/>
                    <a:gd name="T69" fmla="*/ 510 h 711"/>
                    <a:gd name="T70" fmla="*/ 354 w 908"/>
                    <a:gd name="T71" fmla="*/ 472 h 711"/>
                    <a:gd name="T72" fmla="*/ 311 w 908"/>
                    <a:gd name="T73" fmla="*/ 397 h 711"/>
                    <a:gd name="T74" fmla="*/ 365 w 908"/>
                    <a:gd name="T75" fmla="*/ 393 h 711"/>
                    <a:gd name="T76" fmla="*/ 413 w 908"/>
                    <a:gd name="T77" fmla="*/ 452 h 711"/>
                    <a:gd name="T78" fmla="*/ 555 w 908"/>
                    <a:gd name="T79" fmla="*/ 452 h 711"/>
                    <a:gd name="T80" fmla="*/ 642 w 908"/>
                    <a:gd name="T81" fmla="*/ 419 h 711"/>
                    <a:gd name="T82" fmla="*/ 532 w 908"/>
                    <a:gd name="T83" fmla="*/ 415 h 711"/>
                    <a:gd name="T84" fmla="*/ 415 w 908"/>
                    <a:gd name="T85" fmla="*/ 392 h 711"/>
                    <a:gd name="T86" fmla="*/ 340 w 908"/>
                    <a:gd name="T87" fmla="*/ 331 h 711"/>
                    <a:gd name="T88" fmla="*/ 183 w 908"/>
                    <a:gd name="T89" fmla="*/ 286 h 711"/>
                    <a:gd name="T90" fmla="*/ 178 w 908"/>
                    <a:gd name="T91" fmla="*/ 260 h 711"/>
                    <a:gd name="T92" fmla="*/ 307 w 908"/>
                    <a:gd name="T93" fmla="*/ 247 h 711"/>
                    <a:gd name="T94" fmla="*/ 219 w 908"/>
                    <a:gd name="T95" fmla="*/ 227 h 711"/>
                    <a:gd name="T96" fmla="*/ 88 w 908"/>
                    <a:gd name="T97" fmla="*/ 254 h 711"/>
                    <a:gd name="T98" fmla="*/ 153 w 908"/>
                    <a:gd name="T99" fmla="*/ 203 h 711"/>
                    <a:gd name="T100" fmla="*/ 252 w 908"/>
                    <a:gd name="T101" fmla="*/ 150 h 711"/>
                    <a:gd name="T102" fmla="*/ 289 w 908"/>
                    <a:gd name="T103" fmla="*/ 110 h 711"/>
                    <a:gd name="T104" fmla="*/ 227 w 908"/>
                    <a:gd name="T105" fmla="*/ 92 h 711"/>
                    <a:gd name="T106" fmla="*/ 119 w 908"/>
                    <a:gd name="T107" fmla="*/ 92 h 711"/>
                    <a:gd name="T108" fmla="*/ 45 w 908"/>
                    <a:gd name="T109" fmla="*/ 81 h 711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908" h="711">
                      <a:moveTo>
                        <a:pt x="23" y="41"/>
                      </a:moveTo>
                      <a:lnTo>
                        <a:pt x="36" y="41"/>
                      </a:lnTo>
                      <a:lnTo>
                        <a:pt x="67" y="35"/>
                      </a:lnTo>
                      <a:lnTo>
                        <a:pt x="90" y="30"/>
                      </a:lnTo>
                      <a:lnTo>
                        <a:pt x="126" y="26"/>
                      </a:lnTo>
                      <a:lnTo>
                        <a:pt x="155" y="26"/>
                      </a:lnTo>
                      <a:lnTo>
                        <a:pt x="182" y="31"/>
                      </a:lnTo>
                      <a:lnTo>
                        <a:pt x="221" y="35"/>
                      </a:lnTo>
                      <a:lnTo>
                        <a:pt x="259" y="39"/>
                      </a:lnTo>
                      <a:lnTo>
                        <a:pt x="307" y="39"/>
                      </a:lnTo>
                      <a:lnTo>
                        <a:pt x="338" y="35"/>
                      </a:lnTo>
                      <a:lnTo>
                        <a:pt x="347" y="22"/>
                      </a:lnTo>
                      <a:lnTo>
                        <a:pt x="361" y="17"/>
                      </a:lnTo>
                      <a:lnTo>
                        <a:pt x="383" y="17"/>
                      </a:lnTo>
                      <a:lnTo>
                        <a:pt x="412" y="17"/>
                      </a:lnTo>
                      <a:lnTo>
                        <a:pt x="451" y="11"/>
                      </a:lnTo>
                      <a:lnTo>
                        <a:pt x="494" y="4"/>
                      </a:lnTo>
                      <a:lnTo>
                        <a:pt x="514" y="0"/>
                      </a:lnTo>
                      <a:lnTo>
                        <a:pt x="545" y="6"/>
                      </a:lnTo>
                      <a:lnTo>
                        <a:pt x="572" y="9"/>
                      </a:lnTo>
                      <a:lnTo>
                        <a:pt x="609" y="13"/>
                      </a:lnTo>
                      <a:lnTo>
                        <a:pt x="633" y="19"/>
                      </a:lnTo>
                      <a:lnTo>
                        <a:pt x="634" y="30"/>
                      </a:lnTo>
                      <a:lnTo>
                        <a:pt x="624" y="39"/>
                      </a:lnTo>
                      <a:lnTo>
                        <a:pt x="606" y="41"/>
                      </a:lnTo>
                      <a:lnTo>
                        <a:pt x="568" y="41"/>
                      </a:lnTo>
                      <a:lnTo>
                        <a:pt x="541" y="37"/>
                      </a:lnTo>
                      <a:lnTo>
                        <a:pt x="500" y="39"/>
                      </a:lnTo>
                      <a:lnTo>
                        <a:pt x="464" y="42"/>
                      </a:lnTo>
                      <a:lnTo>
                        <a:pt x="433" y="44"/>
                      </a:lnTo>
                      <a:lnTo>
                        <a:pt x="397" y="50"/>
                      </a:lnTo>
                      <a:lnTo>
                        <a:pt x="367" y="52"/>
                      </a:lnTo>
                      <a:lnTo>
                        <a:pt x="347" y="61"/>
                      </a:lnTo>
                      <a:lnTo>
                        <a:pt x="345" y="70"/>
                      </a:lnTo>
                      <a:lnTo>
                        <a:pt x="345" y="75"/>
                      </a:lnTo>
                      <a:lnTo>
                        <a:pt x="370" y="77"/>
                      </a:lnTo>
                      <a:lnTo>
                        <a:pt x="386" y="73"/>
                      </a:lnTo>
                      <a:lnTo>
                        <a:pt x="435" y="75"/>
                      </a:lnTo>
                      <a:lnTo>
                        <a:pt x="455" y="73"/>
                      </a:lnTo>
                      <a:lnTo>
                        <a:pt x="478" y="79"/>
                      </a:lnTo>
                      <a:lnTo>
                        <a:pt x="493" y="95"/>
                      </a:lnTo>
                      <a:lnTo>
                        <a:pt x="510" y="105"/>
                      </a:lnTo>
                      <a:lnTo>
                        <a:pt x="527" y="101"/>
                      </a:lnTo>
                      <a:lnTo>
                        <a:pt x="530" y="105"/>
                      </a:lnTo>
                      <a:lnTo>
                        <a:pt x="536" y="117"/>
                      </a:lnTo>
                      <a:lnTo>
                        <a:pt x="555" y="128"/>
                      </a:lnTo>
                      <a:lnTo>
                        <a:pt x="588" y="134"/>
                      </a:lnTo>
                      <a:lnTo>
                        <a:pt x="606" y="137"/>
                      </a:lnTo>
                      <a:lnTo>
                        <a:pt x="645" y="136"/>
                      </a:lnTo>
                      <a:lnTo>
                        <a:pt x="678" y="134"/>
                      </a:lnTo>
                      <a:lnTo>
                        <a:pt x="694" y="130"/>
                      </a:lnTo>
                      <a:lnTo>
                        <a:pt x="703" y="141"/>
                      </a:lnTo>
                      <a:lnTo>
                        <a:pt x="705" y="156"/>
                      </a:lnTo>
                      <a:lnTo>
                        <a:pt x="692" y="172"/>
                      </a:lnTo>
                      <a:lnTo>
                        <a:pt x="674" y="181"/>
                      </a:lnTo>
                      <a:lnTo>
                        <a:pt x="663" y="187"/>
                      </a:lnTo>
                      <a:lnTo>
                        <a:pt x="647" y="194"/>
                      </a:lnTo>
                      <a:lnTo>
                        <a:pt x="647" y="203"/>
                      </a:lnTo>
                      <a:lnTo>
                        <a:pt x="660" y="205"/>
                      </a:lnTo>
                      <a:lnTo>
                        <a:pt x="681" y="205"/>
                      </a:lnTo>
                      <a:lnTo>
                        <a:pt x="692" y="207"/>
                      </a:lnTo>
                      <a:lnTo>
                        <a:pt x="705" y="216"/>
                      </a:lnTo>
                      <a:lnTo>
                        <a:pt x="705" y="227"/>
                      </a:lnTo>
                      <a:lnTo>
                        <a:pt x="706" y="236"/>
                      </a:lnTo>
                      <a:lnTo>
                        <a:pt x="717" y="238"/>
                      </a:lnTo>
                      <a:lnTo>
                        <a:pt x="728" y="243"/>
                      </a:lnTo>
                      <a:lnTo>
                        <a:pt x="737" y="247"/>
                      </a:lnTo>
                      <a:lnTo>
                        <a:pt x="737" y="258"/>
                      </a:lnTo>
                      <a:lnTo>
                        <a:pt x="719" y="267"/>
                      </a:lnTo>
                      <a:lnTo>
                        <a:pt x="699" y="271"/>
                      </a:lnTo>
                      <a:lnTo>
                        <a:pt x="679" y="267"/>
                      </a:lnTo>
                      <a:lnTo>
                        <a:pt x="654" y="264"/>
                      </a:lnTo>
                      <a:lnTo>
                        <a:pt x="633" y="256"/>
                      </a:lnTo>
                      <a:lnTo>
                        <a:pt x="611" y="249"/>
                      </a:lnTo>
                      <a:lnTo>
                        <a:pt x="573" y="251"/>
                      </a:lnTo>
                      <a:lnTo>
                        <a:pt x="552" y="249"/>
                      </a:lnTo>
                      <a:lnTo>
                        <a:pt x="543" y="238"/>
                      </a:lnTo>
                      <a:lnTo>
                        <a:pt x="521" y="203"/>
                      </a:lnTo>
                      <a:lnTo>
                        <a:pt x="507" y="194"/>
                      </a:lnTo>
                      <a:lnTo>
                        <a:pt x="493" y="189"/>
                      </a:lnTo>
                      <a:lnTo>
                        <a:pt x="478" y="187"/>
                      </a:lnTo>
                      <a:lnTo>
                        <a:pt x="464" y="192"/>
                      </a:lnTo>
                      <a:lnTo>
                        <a:pt x="458" y="201"/>
                      </a:lnTo>
                      <a:lnTo>
                        <a:pt x="462" y="220"/>
                      </a:lnTo>
                      <a:lnTo>
                        <a:pt x="476" y="238"/>
                      </a:lnTo>
                      <a:lnTo>
                        <a:pt x="502" y="258"/>
                      </a:lnTo>
                      <a:lnTo>
                        <a:pt x="527" y="280"/>
                      </a:lnTo>
                      <a:lnTo>
                        <a:pt x="530" y="291"/>
                      </a:lnTo>
                      <a:lnTo>
                        <a:pt x="530" y="307"/>
                      </a:lnTo>
                      <a:lnTo>
                        <a:pt x="518" y="315"/>
                      </a:lnTo>
                      <a:lnTo>
                        <a:pt x="509" y="318"/>
                      </a:lnTo>
                      <a:lnTo>
                        <a:pt x="498" y="315"/>
                      </a:lnTo>
                      <a:lnTo>
                        <a:pt x="484" y="309"/>
                      </a:lnTo>
                      <a:lnTo>
                        <a:pt x="466" y="302"/>
                      </a:lnTo>
                      <a:lnTo>
                        <a:pt x="449" y="300"/>
                      </a:lnTo>
                      <a:lnTo>
                        <a:pt x="439" y="296"/>
                      </a:lnTo>
                      <a:lnTo>
                        <a:pt x="433" y="304"/>
                      </a:lnTo>
                      <a:lnTo>
                        <a:pt x="435" y="315"/>
                      </a:lnTo>
                      <a:lnTo>
                        <a:pt x="448" y="320"/>
                      </a:lnTo>
                      <a:lnTo>
                        <a:pt x="475" y="333"/>
                      </a:lnTo>
                      <a:lnTo>
                        <a:pt x="496" y="342"/>
                      </a:lnTo>
                      <a:lnTo>
                        <a:pt x="541" y="364"/>
                      </a:lnTo>
                      <a:lnTo>
                        <a:pt x="555" y="373"/>
                      </a:lnTo>
                      <a:lnTo>
                        <a:pt x="570" y="377"/>
                      </a:lnTo>
                      <a:lnTo>
                        <a:pt x="575" y="371"/>
                      </a:lnTo>
                      <a:lnTo>
                        <a:pt x="579" y="357"/>
                      </a:lnTo>
                      <a:lnTo>
                        <a:pt x="577" y="344"/>
                      </a:lnTo>
                      <a:lnTo>
                        <a:pt x="575" y="328"/>
                      </a:lnTo>
                      <a:lnTo>
                        <a:pt x="573" y="307"/>
                      </a:lnTo>
                      <a:lnTo>
                        <a:pt x="582" y="298"/>
                      </a:lnTo>
                      <a:lnTo>
                        <a:pt x="599" y="295"/>
                      </a:lnTo>
                      <a:lnTo>
                        <a:pt x="609" y="300"/>
                      </a:lnTo>
                      <a:lnTo>
                        <a:pt x="626" y="309"/>
                      </a:lnTo>
                      <a:lnTo>
                        <a:pt x="640" y="324"/>
                      </a:lnTo>
                      <a:lnTo>
                        <a:pt x="651" y="328"/>
                      </a:lnTo>
                      <a:lnTo>
                        <a:pt x="661" y="313"/>
                      </a:lnTo>
                      <a:lnTo>
                        <a:pt x="669" y="306"/>
                      </a:lnTo>
                      <a:lnTo>
                        <a:pt x="679" y="304"/>
                      </a:lnTo>
                      <a:lnTo>
                        <a:pt x="687" y="307"/>
                      </a:lnTo>
                      <a:lnTo>
                        <a:pt x="697" y="331"/>
                      </a:lnTo>
                      <a:lnTo>
                        <a:pt x="708" y="348"/>
                      </a:lnTo>
                      <a:lnTo>
                        <a:pt x="726" y="375"/>
                      </a:lnTo>
                      <a:lnTo>
                        <a:pt x="750" y="393"/>
                      </a:lnTo>
                      <a:lnTo>
                        <a:pt x="776" y="404"/>
                      </a:lnTo>
                      <a:lnTo>
                        <a:pt x="802" y="413"/>
                      </a:lnTo>
                      <a:lnTo>
                        <a:pt x="820" y="426"/>
                      </a:lnTo>
                      <a:lnTo>
                        <a:pt x="843" y="443"/>
                      </a:lnTo>
                      <a:lnTo>
                        <a:pt x="870" y="456"/>
                      </a:lnTo>
                      <a:lnTo>
                        <a:pt x="890" y="466"/>
                      </a:lnTo>
                      <a:lnTo>
                        <a:pt x="908" y="481"/>
                      </a:lnTo>
                      <a:lnTo>
                        <a:pt x="908" y="492"/>
                      </a:lnTo>
                      <a:lnTo>
                        <a:pt x="899" y="503"/>
                      </a:lnTo>
                      <a:lnTo>
                        <a:pt x="883" y="507"/>
                      </a:lnTo>
                      <a:lnTo>
                        <a:pt x="859" y="501"/>
                      </a:lnTo>
                      <a:lnTo>
                        <a:pt x="838" y="498"/>
                      </a:lnTo>
                      <a:lnTo>
                        <a:pt x="805" y="494"/>
                      </a:lnTo>
                      <a:lnTo>
                        <a:pt x="782" y="499"/>
                      </a:lnTo>
                      <a:lnTo>
                        <a:pt x="757" y="505"/>
                      </a:lnTo>
                      <a:lnTo>
                        <a:pt x="739" y="509"/>
                      </a:lnTo>
                      <a:lnTo>
                        <a:pt x="721" y="523"/>
                      </a:lnTo>
                      <a:lnTo>
                        <a:pt x="714" y="543"/>
                      </a:lnTo>
                      <a:lnTo>
                        <a:pt x="726" y="552"/>
                      </a:lnTo>
                      <a:lnTo>
                        <a:pt x="741" y="552"/>
                      </a:lnTo>
                      <a:lnTo>
                        <a:pt x="748" y="562"/>
                      </a:lnTo>
                      <a:lnTo>
                        <a:pt x="748" y="583"/>
                      </a:lnTo>
                      <a:lnTo>
                        <a:pt x="739" y="598"/>
                      </a:lnTo>
                      <a:lnTo>
                        <a:pt x="733" y="611"/>
                      </a:lnTo>
                      <a:lnTo>
                        <a:pt x="730" y="637"/>
                      </a:lnTo>
                      <a:lnTo>
                        <a:pt x="733" y="657"/>
                      </a:lnTo>
                      <a:lnTo>
                        <a:pt x="735" y="653"/>
                      </a:lnTo>
                      <a:lnTo>
                        <a:pt x="732" y="666"/>
                      </a:lnTo>
                      <a:lnTo>
                        <a:pt x="726" y="697"/>
                      </a:lnTo>
                      <a:lnTo>
                        <a:pt x="717" y="711"/>
                      </a:lnTo>
                      <a:lnTo>
                        <a:pt x="692" y="693"/>
                      </a:lnTo>
                      <a:lnTo>
                        <a:pt x="688" y="679"/>
                      </a:lnTo>
                      <a:lnTo>
                        <a:pt x="683" y="655"/>
                      </a:lnTo>
                      <a:lnTo>
                        <a:pt x="687" y="637"/>
                      </a:lnTo>
                      <a:lnTo>
                        <a:pt x="688" y="616"/>
                      </a:lnTo>
                      <a:lnTo>
                        <a:pt x="690" y="602"/>
                      </a:lnTo>
                      <a:lnTo>
                        <a:pt x="690" y="594"/>
                      </a:lnTo>
                      <a:lnTo>
                        <a:pt x="683" y="585"/>
                      </a:lnTo>
                      <a:lnTo>
                        <a:pt x="670" y="578"/>
                      </a:lnTo>
                      <a:lnTo>
                        <a:pt x="660" y="583"/>
                      </a:lnTo>
                      <a:lnTo>
                        <a:pt x="642" y="582"/>
                      </a:lnTo>
                      <a:lnTo>
                        <a:pt x="633" y="578"/>
                      </a:lnTo>
                      <a:lnTo>
                        <a:pt x="627" y="567"/>
                      </a:lnTo>
                      <a:lnTo>
                        <a:pt x="627" y="554"/>
                      </a:lnTo>
                      <a:lnTo>
                        <a:pt x="617" y="536"/>
                      </a:lnTo>
                      <a:lnTo>
                        <a:pt x="608" y="529"/>
                      </a:lnTo>
                      <a:lnTo>
                        <a:pt x="584" y="534"/>
                      </a:lnTo>
                      <a:lnTo>
                        <a:pt x="561" y="538"/>
                      </a:lnTo>
                      <a:lnTo>
                        <a:pt x="543" y="541"/>
                      </a:lnTo>
                      <a:lnTo>
                        <a:pt x="523" y="534"/>
                      </a:lnTo>
                      <a:lnTo>
                        <a:pt x="505" y="523"/>
                      </a:lnTo>
                      <a:lnTo>
                        <a:pt x="480" y="510"/>
                      </a:lnTo>
                      <a:lnTo>
                        <a:pt x="451" y="499"/>
                      </a:lnTo>
                      <a:lnTo>
                        <a:pt x="431" y="494"/>
                      </a:lnTo>
                      <a:lnTo>
                        <a:pt x="410" y="488"/>
                      </a:lnTo>
                      <a:lnTo>
                        <a:pt x="388" y="485"/>
                      </a:lnTo>
                      <a:lnTo>
                        <a:pt x="354" y="472"/>
                      </a:lnTo>
                      <a:lnTo>
                        <a:pt x="342" y="468"/>
                      </a:lnTo>
                      <a:lnTo>
                        <a:pt x="329" y="456"/>
                      </a:lnTo>
                      <a:lnTo>
                        <a:pt x="315" y="439"/>
                      </a:lnTo>
                      <a:lnTo>
                        <a:pt x="309" y="417"/>
                      </a:lnTo>
                      <a:lnTo>
                        <a:pt x="311" y="397"/>
                      </a:lnTo>
                      <a:lnTo>
                        <a:pt x="320" y="379"/>
                      </a:lnTo>
                      <a:lnTo>
                        <a:pt x="327" y="373"/>
                      </a:lnTo>
                      <a:lnTo>
                        <a:pt x="336" y="373"/>
                      </a:lnTo>
                      <a:lnTo>
                        <a:pt x="354" y="384"/>
                      </a:lnTo>
                      <a:lnTo>
                        <a:pt x="365" y="393"/>
                      </a:lnTo>
                      <a:lnTo>
                        <a:pt x="367" y="412"/>
                      </a:lnTo>
                      <a:lnTo>
                        <a:pt x="372" y="426"/>
                      </a:lnTo>
                      <a:lnTo>
                        <a:pt x="379" y="439"/>
                      </a:lnTo>
                      <a:lnTo>
                        <a:pt x="395" y="446"/>
                      </a:lnTo>
                      <a:lnTo>
                        <a:pt x="413" y="452"/>
                      </a:lnTo>
                      <a:lnTo>
                        <a:pt x="433" y="452"/>
                      </a:lnTo>
                      <a:lnTo>
                        <a:pt x="462" y="454"/>
                      </a:lnTo>
                      <a:lnTo>
                        <a:pt x="498" y="457"/>
                      </a:lnTo>
                      <a:lnTo>
                        <a:pt x="528" y="461"/>
                      </a:lnTo>
                      <a:lnTo>
                        <a:pt x="555" y="452"/>
                      </a:lnTo>
                      <a:lnTo>
                        <a:pt x="581" y="448"/>
                      </a:lnTo>
                      <a:lnTo>
                        <a:pt x="602" y="441"/>
                      </a:lnTo>
                      <a:lnTo>
                        <a:pt x="618" y="437"/>
                      </a:lnTo>
                      <a:lnTo>
                        <a:pt x="633" y="428"/>
                      </a:lnTo>
                      <a:lnTo>
                        <a:pt x="642" y="419"/>
                      </a:lnTo>
                      <a:lnTo>
                        <a:pt x="640" y="413"/>
                      </a:lnTo>
                      <a:lnTo>
                        <a:pt x="622" y="413"/>
                      </a:lnTo>
                      <a:lnTo>
                        <a:pt x="593" y="412"/>
                      </a:lnTo>
                      <a:lnTo>
                        <a:pt x="563" y="413"/>
                      </a:lnTo>
                      <a:lnTo>
                        <a:pt x="532" y="415"/>
                      </a:lnTo>
                      <a:lnTo>
                        <a:pt x="487" y="417"/>
                      </a:lnTo>
                      <a:lnTo>
                        <a:pt x="457" y="413"/>
                      </a:lnTo>
                      <a:lnTo>
                        <a:pt x="430" y="410"/>
                      </a:lnTo>
                      <a:lnTo>
                        <a:pt x="421" y="403"/>
                      </a:lnTo>
                      <a:lnTo>
                        <a:pt x="415" y="392"/>
                      </a:lnTo>
                      <a:lnTo>
                        <a:pt x="415" y="377"/>
                      </a:lnTo>
                      <a:lnTo>
                        <a:pt x="397" y="357"/>
                      </a:lnTo>
                      <a:lnTo>
                        <a:pt x="383" y="351"/>
                      </a:lnTo>
                      <a:lnTo>
                        <a:pt x="361" y="339"/>
                      </a:lnTo>
                      <a:lnTo>
                        <a:pt x="340" y="331"/>
                      </a:lnTo>
                      <a:lnTo>
                        <a:pt x="300" y="311"/>
                      </a:lnTo>
                      <a:lnTo>
                        <a:pt x="271" y="300"/>
                      </a:lnTo>
                      <a:lnTo>
                        <a:pt x="246" y="296"/>
                      </a:lnTo>
                      <a:lnTo>
                        <a:pt x="216" y="289"/>
                      </a:lnTo>
                      <a:lnTo>
                        <a:pt x="183" y="286"/>
                      </a:lnTo>
                      <a:lnTo>
                        <a:pt x="156" y="278"/>
                      </a:lnTo>
                      <a:lnTo>
                        <a:pt x="144" y="278"/>
                      </a:lnTo>
                      <a:lnTo>
                        <a:pt x="138" y="273"/>
                      </a:lnTo>
                      <a:lnTo>
                        <a:pt x="155" y="262"/>
                      </a:lnTo>
                      <a:lnTo>
                        <a:pt x="178" y="260"/>
                      </a:lnTo>
                      <a:lnTo>
                        <a:pt x="209" y="260"/>
                      </a:lnTo>
                      <a:lnTo>
                        <a:pt x="243" y="260"/>
                      </a:lnTo>
                      <a:lnTo>
                        <a:pt x="271" y="256"/>
                      </a:lnTo>
                      <a:lnTo>
                        <a:pt x="293" y="254"/>
                      </a:lnTo>
                      <a:lnTo>
                        <a:pt x="307" y="247"/>
                      </a:lnTo>
                      <a:lnTo>
                        <a:pt x="316" y="240"/>
                      </a:lnTo>
                      <a:lnTo>
                        <a:pt x="315" y="231"/>
                      </a:lnTo>
                      <a:lnTo>
                        <a:pt x="288" y="229"/>
                      </a:lnTo>
                      <a:lnTo>
                        <a:pt x="257" y="227"/>
                      </a:lnTo>
                      <a:lnTo>
                        <a:pt x="219" y="227"/>
                      </a:lnTo>
                      <a:lnTo>
                        <a:pt x="180" y="232"/>
                      </a:lnTo>
                      <a:lnTo>
                        <a:pt x="155" y="240"/>
                      </a:lnTo>
                      <a:lnTo>
                        <a:pt x="129" y="247"/>
                      </a:lnTo>
                      <a:lnTo>
                        <a:pt x="103" y="254"/>
                      </a:lnTo>
                      <a:lnTo>
                        <a:pt x="88" y="254"/>
                      </a:lnTo>
                      <a:lnTo>
                        <a:pt x="81" y="245"/>
                      </a:lnTo>
                      <a:lnTo>
                        <a:pt x="85" y="229"/>
                      </a:lnTo>
                      <a:lnTo>
                        <a:pt x="101" y="216"/>
                      </a:lnTo>
                      <a:lnTo>
                        <a:pt x="124" y="209"/>
                      </a:lnTo>
                      <a:lnTo>
                        <a:pt x="153" y="203"/>
                      </a:lnTo>
                      <a:lnTo>
                        <a:pt x="178" y="201"/>
                      </a:lnTo>
                      <a:lnTo>
                        <a:pt x="210" y="192"/>
                      </a:lnTo>
                      <a:lnTo>
                        <a:pt x="230" y="178"/>
                      </a:lnTo>
                      <a:lnTo>
                        <a:pt x="243" y="163"/>
                      </a:lnTo>
                      <a:lnTo>
                        <a:pt x="252" y="150"/>
                      </a:lnTo>
                      <a:lnTo>
                        <a:pt x="255" y="139"/>
                      </a:lnTo>
                      <a:lnTo>
                        <a:pt x="259" y="119"/>
                      </a:lnTo>
                      <a:lnTo>
                        <a:pt x="261" y="119"/>
                      </a:lnTo>
                      <a:lnTo>
                        <a:pt x="268" y="115"/>
                      </a:lnTo>
                      <a:lnTo>
                        <a:pt x="289" y="110"/>
                      </a:lnTo>
                      <a:lnTo>
                        <a:pt x="304" y="101"/>
                      </a:lnTo>
                      <a:lnTo>
                        <a:pt x="291" y="92"/>
                      </a:lnTo>
                      <a:lnTo>
                        <a:pt x="275" y="90"/>
                      </a:lnTo>
                      <a:lnTo>
                        <a:pt x="252" y="92"/>
                      </a:lnTo>
                      <a:lnTo>
                        <a:pt x="227" y="92"/>
                      </a:lnTo>
                      <a:lnTo>
                        <a:pt x="203" y="95"/>
                      </a:lnTo>
                      <a:lnTo>
                        <a:pt x="176" y="99"/>
                      </a:lnTo>
                      <a:lnTo>
                        <a:pt x="153" y="99"/>
                      </a:lnTo>
                      <a:lnTo>
                        <a:pt x="133" y="97"/>
                      </a:lnTo>
                      <a:lnTo>
                        <a:pt x="119" y="92"/>
                      </a:lnTo>
                      <a:lnTo>
                        <a:pt x="104" y="94"/>
                      </a:lnTo>
                      <a:lnTo>
                        <a:pt x="92" y="84"/>
                      </a:lnTo>
                      <a:lnTo>
                        <a:pt x="74" y="79"/>
                      </a:lnTo>
                      <a:lnTo>
                        <a:pt x="67" y="86"/>
                      </a:lnTo>
                      <a:lnTo>
                        <a:pt x="45" y="81"/>
                      </a:lnTo>
                      <a:lnTo>
                        <a:pt x="25" y="81"/>
                      </a:lnTo>
                      <a:lnTo>
                        <a:pt x="11" y="77"/>
                      </a:lnTo>
                      <a:lnTo>
                        <a:pt x="0" y="73"/>
                      </a:lnTo>
                      <a:lnTo>
                        <a:pt x="23" y="41"/>
                      </a:lnTo>
                      <a:close/>
                    </a:path>
                  </a:pathLst>
                </a:custGeom>
                <a:solidFill>
                  <a:srgbClr val="B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575" name="Freeform 585"/>
                <p:cNvSpPr>
                  <a:spLocks/>
                </p:cNvSpPr>
                <p:nvPr/>
              </p:nvSpPr>
              <p:spPr bwMode="auto">
                <a:xfrm>
                  <a:off x="1665" y="2613"/>
                  <a:ext cx="908" cy="711"/>
                </a:xfrm>
                <a:custGeom>
                  <a:avLst/>
                  <a:gdLst>
                    <a:gd name="T0" fmla="*/ 126 w 908"/>
                    <a:gd name="T1" fmla="*/ 26 h 711"/>
                    <a:gd name="T2" fmla="*/ 307 w 908"/>
                    <a:gd name="T3" fmla="*/ 39 h 711"/>
                    <a:gd name="T4" fmla="*/ 412 w 908"/>
                    <a:gd name="T5" fmla="*/ 17 h 711"/>
                    <a:gd name="T6" fmla="*/ 572 w 908"/>
                    <a:gd name="T7" fmla="*/ 9 h 711"/>
                    <a:gd name="T8" fmla="*/ 606 w 908"/>
                    <a:gd name="T9" fmla="*/ 41 h 711"/>
                    <a:gd name="T10" fmla="*/ 433 w 908"/>
                    <a:gd name="T11" fmla="*/ 44 h 711"/>
                    <a:gd name="T12" fmla="*/ 345 w 908"/>
                    <a:gd name="T13" fmla="*/ 75 h 711"/>
                    <a:gd name="T14" fmla="*/ 478 w 908"/>
                    <a:gd name="T15" fmla="*/ 79 h 711"/>
                    <a:gd name="T16" fmla="*/ 536 w 908"/>
                    <a:gd name="T17" fmla="*/ 117 h 711"/>
                    <a:gd name="T18" fmla="*/ 678 w 908"/>
                    <a:gd name="T19" fmla="*/ 134 h 711"/>
                    <a:gd name="T20" fmla="*/ 674 w 908"/>
                    <a:gd name="T21" fmla="*/ 181 h 711"/>
                    <a:gd name="T22" fmla="*/ 681 w 908"/>
                    <a:gd name="T23" fmla="*/ 205 h 711"/>
                    <a:gd name="T24" fmla="*/ 717 w 908"/>
                    <a:gd name="T25" fmla="*/ 238 h 711"/>
                    <a:gd name="T26" fmla="*/ 699 w 908"/>
                    <a:gd name="T27" fmla="*/ 271 h 711"/>
                    <a:gd name="T28" fmla="*/ 573 w 908"/>
                    <a:gd name="T29" fmla="*/ 251 h 711"/>
                    <a:gd name="T30" fmla="*/ 493 w 908"/>
                    <a:gd name="T31" fmla="*/ 189 h 711"/>
                    <a:gd name="T32" fmla="*/ 476 w 908"/>
                    <a:gd name="T33" fmla="*/ 238 h 711"/>
                    <a:gd name="T34" fmla="*/ 518 w 908"/>
                    <a:gd name="T35" fmla="*/ 315 h 711"/>
                    <a:gd name="T36" fmla="*/ 449 w 908"/>
                    <a:gd name="T37" fmla="*/ 300 h 711"/>
                    <a:gd name="T38" fmla="*/ 475 w 908"/>
                    <a:gd name="T39" fmla="*/ 333 h 711"/>
                    <a:gd name="T40" fmla="*/ 575 w 908"/>
                    <a:gd name="T41" fmla="*/ 371 h 711"/>
                    <a:gd name="T42" fmla="*/ 582 w 908"/>
                    <a:gd name="T43" fmla="*/ 298 h 711"/>
                    <a:gd name="T44" fmla="*/ 651 w 908"/>
                    <a:gd name="T45" fmla="*/ 328 h 711"/>
                    <a:gd name="T46" fmla="*/ 697 w 908"/>
                    <a:gd name="T47" fmla="*/ 331 h 711"/>
                    <a:gd name="T48" fmla="*/ 802 w 908"/>
                    <a:gd name="T49" fmla="*/ 413 h 711"/>
                    <a:gd name="T50" fmla="*/ 908 w 908"/>
                    <a:gd name="T51" fmla="*/ 481 h 711"/>
                    <a:gd name="T52" fmla="*/ 838 w 908"/>
                    <a:gd name="T53" fmla="*/ 498 h 711"/>
                    <a:gd name="T54" fmla="*/ 721 w 908"/>
                    <a:gd name="T55" fmla="*/ 523 h 711"/>
                    <a:gd name="T56" fmla="*/ 748 w 908"/>
                    <a:gd name="T57" fmla="*/ 583 h 711"/>
                    <a:gd name="T58" fmla="*/ 735 w 908"/>
                    <a:gd name="T59" fmla="*/ 653 h 711"/>
                    <a:gd name="T60" fmla="*/ 688 w 908"/>
                    <a:gd name="T61" fmla="*/ 679 h 711"/>
                    <a:gd name="T62" fmla="*/ 690 w 908"/>
                    <a:gd name="T63" fmla="*/ 594 h 711"/>
                    <a:gd name="T64" fmla="*/ 633 w 908"/>
                    <a:gd name="T65" fmla="*/ 578 h 711"/>
                    <a:gd name="T66" fmla="*/ 584 w 908"/>
                    <a:gd name="T67" fmla="*/ 534 h 711"/>
                    <a:gd name="T68" fmla="*/ 480 w 908"/>
                    <a:gd name="T69" fmla="*/ 510 h 711"/>
                    <a:gd name="T70" fmla="*/ 354 w 908"/>
                    <a:gd name="T71" fmla="*/ 472 h 711"/>
                    <a:gd name="T72" fmla="*/ 311 w 908"/>
                    <a:gd name="T73" fmla="*/ 397 h 711"/>
                    <a:gd name="T74" fmla="*/ 365 w 908"/>
                    <a:gd name="T75" fmla="*/ 393 h 711"/>
                    <a:gd name="T76" fmla="*/ 413 w 908"/>
                    <a:gd name="T77" fmla="*/ 452 h 711"/>
                    <a:gd name="T78" fmla="*/ 555 w 908"/>
                    <a:gd name="T79" fmla="*/ 452 h 711"/>
                    <a:gd name="T80" fmla="*/ 642 w 908"/>
                    <a:gd name="T81" fmla="*/ 419 h 711"/>
                    <a:gd name="T82" fmla="*/ 532 w 908"/>
                    <a:gd name="T83" fmla="*/ 415 h 711"/>
                    <a:gd name="T84" fmla="*/ 415 w 908"/>
                    <a:gd name="T85" fmla="*/ 392 h 711"/>
                    <a:gd name="T86" fmla="*/ 340 w 908"/>
                    <a:gd name="T87" fmla="*/ 331 h 711"/>
                    <a:gd name="T88" fmla="*/ 183 w 908"/>
                    <a:gd name="T89" fmla="*/ 286 h 711"/>
                    <a:gd name="T90" fmla="*/ 178 w 908"/>
                    <a:gd name="T91" fmla="*/ 260 h 711"/>
                    <a:gd name="T92" fmla="*/ 307 w 908"/>
                    <a:gd name="T93" fmla="*/ 247 h 711"/>
                    <a:gd name="T94" fmla="*/ 219 w 908"/>
                    <a:gd name="T95" fmla="*/ 227 h 711"/>
                    <a:gd name="T96" fmla="*/ 88 w 908"/>
                    <a:gd name="T97" fmla="*/ 254 h 711"/>
                    <a:gd name="T98" fmla="*/ 153 w 908"/>
                    <a:gd name="T99" fmla="*/ 203 h 711"/>
                    <a:gd name="T100" fmla="*/ 252 w 908"/>
                    <a:gd name="T101" fmla="*/ 150 h 711"/>
                    <a:gd name="T102" fmla="*/ 289 w 908"/>
                    <a:gd name="T103" fmla="*/ 110 h 711"/>
                    <a:gd name="T104" fmla="*/ 227 w 908"/>
                    <a:gd name="T105" fmla="*/ 92 h 711"/>
                    <a:gd name="T106" fmla="*/ 119 w 908"/>
                    <a:gd name="T107" fmla="*/ 92 h 711"/>
                    <a:gd name="T108" fmla="*/ 45 w 908"/>
                    <a:gd name="T109" fmla="*/ 81 h 711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908" h="711">
                      <a:moveTo>
                        <a:pt x="23" y="41"/>
                      </a:moveTo>
                      <a:lnTo>
                        <a:pt x="36" y="41"/>
                      </a:lnTo>
                      <a:lnTo>
                        <a:pt x="67" y="35"/>
                      </a:lnTo>
                      <a:lnTo>
                        <a:pt x="90" y="30"/>
                      </a:lnTo>
                      <a:lnTo>
                        <a:pt x="126" y="26"/>
                      </a:lnTo>
                      <a:lnTo>
                        <a:pt x="155" y="26"/>
                      </a:lnTo>
                      <a:lnTo>
                        <a:pt x="182" y="31"/>
                      </a:lnTo>
                      <a:lnTo>
                        <a:pt x="221" y="35"/>
                      </a:lnTo>
                      <a:lnTo>
                        <a:pt x="259" y="39"/>
                      </a:lnTo>
                      <a:lnTo>
                        <a:pt x="307" y="39"/>
                      </a:lnTo>
                      <a:lnTo>
                        <a:pt x="338" y="35"/>
                      </a:lnTo>
                      <a:lnTo>
                        <a:pt x="347" y="22"/>
                      </a:lnTo>
                      <a:lnTo>
                        <a:pt x="361" y="17"/>
                      </a:lnTo>
                      <a:lnTo>
                        <a:pt x="383" y="17"/>
                      </a:lnTo>
                      <a:lnTo>
                        <a:pt x="412" y="17"/>
                      </a:lnTo>
                      <a:lnTo>
                        <a:pt x="451" y="11"/>
                      </a:lnTo>
                      <a:lnTo>
                        <a:pt x="494" y="4"/>
                      </a:lnTo>
                      <a:lnTo>
                        <a:pt x="514" y="0"/>
                      </a:lnTo>
                      <a:lnTo>
                        <a:pt x="545" y="6"/>
                      </a:lnTo>
                      <a:lnTo>
                        <a:pt x="572" y="9"/>
                      </a:lnTo>
                      <a:lnTo>
                        <a:pt x="609" y="13"/>
                      </a:lnTo>
                      <a:lnTo>
                        <a:pt x="633" y="19"/>
                      </a:lnTo>
                      <a:lnTo>
                        <a:pt x="634" y="30"/>
                      </a:lnTo>
                      <a:lnTo>
                        <a:pt x="624" y="39"/>
                      </a:lnTo>
                      <a:lnTo>
                        <a:pt x="606" y="41"/>
                      </a:lnTo>
                      <a:lnTo>
                        <a:pt x="568" y="41"/>
                      </a:lnTo>
                      <a:lnTo>
                        <a:pt x="541" y="37"/>
                      </a:lnTo>
                      <a:lnTo>
                        <a:pt x="500" y="39"/>
                      </a:lnTo>
                      <a:lnTo>
                        <a:pt x="464" y="42"/>
                      </a:lnTo>
                      <a:lnTo>
                        <a:pt x="433" y="44"/>
                      </a:lnTo>
                      <a:lnTo>
                        <a:pt x="397" y="50"/>
                      </a:lnTo>
                      <a:lnTo>
                        <a:pt x="367" y="52"/>
                      </a:lnTo>
                      <a:lnTo>
                        <a:pt x="347" y="61"/>
                      </a:lnTo>
                      <a:lnTo>
                        <a:pt x="345" y="70"/>
                      </a:lnTo>
                      <a:lnTo>
                        <a:pt x="345" y="75"/>
                      </a:lnTo>
                      <a:lnTo>
                        <a:pt x="370" y="77"/>
                      </a:lnTo>
                      <a:lnTo>
                        <a:pt x="386" y="73"/>
                      </a:lnTo>
                      <a:lnTo>
                        <a:pt x="435" y="75"/>
                      </a:lnTo>
                      <a:lnTo>
                        <a:pt x="455" y="73"/>
                      </a:lnTo>
                      <a:lnTo>
                        <a:pt x="478" y="79"/>
                      </a:lnTo>
                      <a:lnTo>
                        <a:pt x="493" y="95"/>
                      </a:lnTo>
                      <a:lnTo>
                        <a:pt x="510" y="105"/>
                      </a:lnTo>
                      <a:lnTo>
                        <a:pt x="527" y="101"/>
                      </a:lnTo>
                      <a:lnTo>
                        <a:pt x="530" y="105"/>
                      </a:lnTo>
                      <a:lnTo>
                        <a:pt x="536" y="117"/>
                      </a:lnTo>
                      <a:lnTo>
                        <a:pt x="555" y="128"/>
                      </a:lnTo>
                      <a:lnTo>
                        <a:pt x="588" y="134"/>
                      </a:lnTo>
                      <a:lnTo>
                        <a:pt x="606" y="137"/>
                      </a:lnTo>
                      <a:lnTo>
                        <a:pt x="645" y="136"/>
                      </a:lnTo>
                      <a:lnTo>
                        <a:pt x="678" y="134"/>
                      </a:lnTo>
                      <a:lnTo>
                        <a:pt x="694" y="130"/>
                      </a:lnTo>
                      <a:lnTo>
                        <a:pt x="703" y="141"/>
                      </a:lnTo>
                      <a:lnTo>
                        <a:pt x="705" y="156"/>
                      </a:lnTo>
                      <a:lnTo>
                        <a:pt x="692" y="172"/>
                      </a:lnTo>
                      <a:lnTo>
                        <a:pt x="674" y="181"/>
                      </a:lnTo>
                      <a:lnTo>
                        <a:pt x="663" y="187"/>
                      </a:lnTo>
                      <a:lnTo>
                        <a:pt x="647" y="194"/>
                      </a:lnTo>
                      <a:lnTo>
                        <a:pt x="647" y="203"/>
                      </a:lnTo>
                      <a:lnTo>
                        <a:pt x="660" y="205"/>
                      </a:lnTo>
                      <a:lnTo>
                        <a:pt x="681" y="205"/>
                      </a:lnTo>
                      <a:lnTo>
                        <a:pt x="692" y="207"/>
                      </a:lnTo>
                      <a:lnTo>
                        <a:pt x="705" y="216"/>
                      </a:lnTo>
                      <a:lnTo>
                        <a:pt x="705" y="227"/>
                      </a:lnTo>
                      <a:lnTo>
                        <a:pt x="706" y="236"/>
                      </a:lnTo>
                      <a:lnTo>
                        <a:pt x="717" y="238"/>
                      </a:lnTo>
                      <a:lnTo>
                        <a:pt x="728" y="243"/>
                      </a:lnTo>
                      <a:lnTo>
                        <a:pt x="737" y="247"/>
                      </a:lnTo>
                      <a:lnTo>
                        <a:pt x="737" y="258"/>
                      </a:lnTo>
                      <a:lnTo>
                        <a:pt x="719" y="267"/>
                      </a:lnTo>
                      <a:lnTo>
                        <a:pt x="699" y="271"/>
                      </a:lnTo>
                      <a:lnTo>
                        <a:pt x="679" y="267"/>
                      </a:lnTo>
                      <a:lnTo>
                        <a:pt x="654" y="264"/>
                      </a:lnTo>
                      <a:lnTo>
                        <a:pt x="633" y="256"/>
                      </a:lnTo>
                      <a:lnTo>
                        <a:pt x="611" y="249"/>
                      </a:lnTo>
                      <a:lnTo>
                        <a:pt x="573" y="251"/>
                      </a:lnTo>
                      <a:lnTo>
                        <a:pt x="552" y="249"/>
                      </a:lnTo>
                      <a:lnTo>
                        <a:pt x="543" y="238"/>
                      </a:lnTo>
                      <a:lnTo>
                        <a:pt x="521" y="203"/>
                      </a:lnTo>
                      <a:lnTo>
                        <a:pt x="507" y="194"/>
                      </a:lnTo>
                      <a:lnTo>
                        <a:pt x="493" y="189"/>
                      </a:lnTo>
                      <a:lnTo>
                        <a:pt x="478" y="187"/>
                      </a:lnTo>
                      <a:lnTo>
                        <a:pt x="464" y="192"/>
                      </a:lnTo>
                      <a:lnTo>
                        <a:pt x="458" y="201"/>
                      </a:lnTo>
                      <a:lnTo>
                        <a:pt x="462" y="220"/>
                      </a:lnTo>
                      <a:lnTo>
                        <a:pt x="476" y="238"/>
                      </a:lnTo>
                      <a:lnTo>
                        <a:pt x="502" y="258"/>
                      </a:lnTo>
                      <a:lnTo>
                        <a:pt x="527" y="280"/>
                      </a:lnTo>
                      <a:lnTo>
                        <a:pt x="530" y="291"/>
                      </a:lnTo>
                      <a:lnTo>
                        <a:pt x="530" y="307"/>
                      </a:lnTo>
                      <a:lnTo>
                        <a:pt x="518" y="315"/>
                      </a:lnTo>
                      <a:lnTo>
                        <a:pt x="509" y="318"/>
                      </a:lnTo>
                      <a:lnTo>
                        <a:pt x="498" y="315"/>
                      </a:lnTo>
                      <a:lnTo>
                        <a:pt x="484" y="309"/>
                      </a:lnTo>
                      <a:lnTo>
                        <a:pt x="466" y="302"/>
                      </a:lnTo>
                      <a:lnTo>
                        <a:pt x="449" y="300"/>
                      </a:lnTo>
                      <a:lnTo>
                        <a:pt x="439" y="296"/>
                      </a:lnTo>
                      <a:lnTo>
                        <a:pt x="433" y="304"/>
                      </a:lnTo>
                      <a:lnTo>
                        <a:pt x="435" y="315"/>
                      </a:lnTo>
                      <a:lnTo>
                        <a:pt x="448" y="320"/>
                      </a:lnTo>
                      <a:lnTo>
                        <a:pt x="475" y="333"/>
                      </a:lnTo>
                      <a:lnTo>
                        <a:pt x="496" y="342"/>
                      </a:lnTo>
                      <a:lnTo>
                        <a:pt x="541" y="364"/>
                      </a:lnTo>
                      <a:lnTo>
                        <a:pt x="555" y="373"/>
                      </a:lnTo>
                      <a:lnTo>
                        <a:pt x="570" y="377"/>
                      </a:lnTo>
                      <a:lnTo>
                        <a:pt x="575" y="371"/>
                      </a:lnTo>
                      <a:lnTo>
                        <a:pt x="579" y="357"/>
                      </a:lnTo>
                      <a:lnTo>
                        <a:pt x="577" y="344"/>
                      </a:lnTo>
                      <a:lnTo>
                        <a:pt x="575" y="328"/>
                      </a:lnTo>
                      <a:lnTo>
                        <a:pt x="573" y="307"/>
                      </a:lnTo>
                      <a:lnTo>
                        <a:pt x="582" y="298"/>
                      </a:lnTo>
                      <a:lnTo>
                        <a:pt x="599" y="295"/>
                      </a:lnTo>
                      <a:lnTo>
                        <a:pt x="609" y="300"/>
                      </a:lnTo>
                      <a:lnTo>
                        <a:pt x="626" y="309"/>
                      </a:lnTo>
                      <a:lnTo>
                        <a:pt x="640" y="324"/>
                      </a:lnTo>
                      <a:lnTo>
                        <a:pt x="651" y="328"/>
                      </a:lnTo>
                      <a:lnTo>
                        <a:pt x="661" y="313"/>
                      </a:lnTo>
                      <a:lnTo>
                        <a:pt x="669" y="306"/>
                      </a:lnTo>
                      <a:lnTo>
                        <a:pt x="679" y="304"/>
                      </a:lnTo>
                      <a:lnTo>
                        <a:pt x="687" y="307"/>
                      </a:lnTo>
                      <a:lnTo>
                        <a:pt x="697" y="331"/>
                      </a:lnTo>
                      <a:lnTo>
                        <a:pt x="708" y="348"/>
                      </a:lnTo>
                      <a:lnTo>
                        <a:pt x="726" y="375"/>
                      </a:lnTo>
                      <a:lnTo>
                        <a:pt x="750" y="393"/>
                      </a:lnTo>
                      <a:lnTo>
                        <a:pt x="776" y="404"/>
                      </a:lnTo>
                      <a:lnTo>
                        <a:pt x="802" y="413"/>
                      </a:lnTo>
                      <a:lnTo>
                        <a:pt x="820" y="426"/>
                      </a:lnTo>
                      <a:lnTo>
                        <a:pt x="843" y="443"/>
                      </a:lnTo>
                      <a:lnTo>
                        <a:pt x="870" y="456"/>
                      </a:lnTo>
                      <a:lnTo>
                        <a:pt x="890" y="466"/>
                      </a:lnTo>
                      <a:lnTo>
                        <a:pt x="908" y="481"/>
                      </a:lnTo>
                      <a:lnTo>
                        <a:pt x="908" y="492"/>
                      </a:lnTo>
                      <a:lnTo>
                        <a:pt x="899" y="503"/>
                      </a:lnTo>
                      <a:lnTo>
                        <a:pt x="883" y="507"/>
                      </a:lnTo>
                      <a:lnTo>
                        <a:pt x="859" y="501"/>
                      </a:lnTo>
                      <a:lnTo>
                        <a:pt x="838" y="498"/>
                      </a:lnTo>
                      <a:lnTo>
                        <a:pt x="805" y="494"/>
                      </a:lnTo>
                      <a:lnTo>
                        <a:pt x="782" y="499"/>
                      </a:lnTo>
                      <a:lnTo>
                        <a:pt x="757" y="505"/>
                      </a:lnTo>
                      <a:lnTo>
                        <a:pt x="739" y="509"/>
                      </a:lnTo>
                      <a:lnTo>
                        <a:pt x="721" y="523"/>
                      </a:lnTo>
                      <a:lnTo>
                        <a:pt x="714" y="543"/>
                      </a:lnTo>
                      <a:lnTo>
                        <a:pt x="726" y="552"/>
                      </a:lnTo>
                      <a:lnTo>
                        <a:pt x="741" y="552"/>
                      </a:lnTo>
                      <a:lnTo>
                        <a:pt x="748" y="562"/>
                      </a:lnTo>
                      <a:lnTo>
                        <a:pt x="748" y="583"/>
                      </a:lnTo>
                      <a:lnTo>
                        <a:pt x="739" y="598"/>
                      </a:lnTo>
                      <a:lnTo>
                        <a:pt x="733" y="611"/>
                      </a:lnTo>
                      <a:lnTo>
                        <a:pt x="730" y="637"/>
                      </a:lnTo>
                      <a:lnTo>
                        <a:pt x="733" y="657"/>
                      </a:lnTo>
                      <a:lnTo>
                        <a:pt x="735" y="653"/>
                      </a:lnTo>
                      <a:lnTo>
                        <a:pt x="732" y="666"/>
                      </a:lnTo>
                      <a:lnTo>
                        <a:pt x="726" y="697"/>
                      </a:lnTo>
                      <a:lnTo>
                        <a:pt x="717" y="711"/>
                      </a:lnTo>
                      <a:lnTo>
                        <a:pt x="692" y="693"/>
                      </a:lnTo>
                      <a:lnTo>
                        <a:pt x="688" y="679"/>
                      </a:lnTo>
                      <a:lnTo>
                        <a:pt x="683" y="655"/>
                      </a:lnTo>
                      <a:lnTo>
                        <a:pt x="687" y="637"/>
                      </a:lnTo>
                      <a:lnTo>
                        <a:pt x="688" y="616"/>
                      </a:lnTo>
                      <a:lnTo>
                        <a:pt x="690" y="602"/>
                      </a:lnTo>
                      <a:lnTo>
                        <a:pt x="690" y="594"/>
                      </a:lnTo>
                      <a:lnTo>
                        <a:pt x="683" y="585"/>
                      </a:lnTo>
                      <a:lnTo>
                        <a:pt x="670" y="578"/>
                      </a:lnTo>
                      <a:lnTo>
                        <a:pt x="660" y="583"/>
                      </a:lnTo>
                      <a:lnTo>
                        <a:pt x="642" y="582"/>
                      </a:lnTo>
                      <a:lnTo>
                        <a:pt x="633" y="578"/>
                      </a:lnTo>
                      <a:lnTo>
                        <a:pt x="627" y="567"/>
                      </a:lnTo>
                      <a:lnTo>
                        <a:pt x="627" y="554"/>
                      </a:lnTo>
                      <a:lnTo>
                        <a:pt x="617" y="536"/>
                      </a:lnTo>
                      <a:lnTo>
                        <a:pt x="608" y="529"/>
                      </a:lnTo>
                      <a:lnTo>
                        <a:pt x="584" y="534"/>
                      </a:lnTo>
                      <a:lnTo>
                        <a:pt x="561" y="538"/>
                      </a:lnTo>
                      <a:lnTo>
                        <a:pt x="543" y="541"/>
                      </a:lnTo>
                      <a:lnTo>
                        <a:pt x="523" y="534"/>
                      </a:lnTo>
                      <a:lnTo>
                        <a:pt x="505" y="523"/>
                      </a:lnTo>
                      <a:lnTo>
                        <a:pt x="480" y="510"/>
                      </a:lnTo>
                      <a:lnTo>
                        <a:pt x="451" y="499"/>
                      </a:lnTo>
                      <a:lnTo>
                        <a:pt x="431" y="494"/>
                      </a:lnTo>
                      <a:lnTo>
                        <a:pt x="410" y="488"/>
                      </a:lnTo>
                      <a:lnTo>
                        <a:pt x="388" y="485"/>
                      </a:lnTo>
                      <a:lnTo>
                        <a:pt x="354" y="472"/>
                      </a:lnTo>
                      <a:lnTo>
                        <a:pt x="342" y="468"/>
                      </a:lnTo>
                      <a:lnTo>
                        <a:pt x="329" y="456"/>
                      </a:lnTo>
                      <a:lnTo>
                        <a:pt x="315" y="439"/>
                      </a:lnTo>
                      <a:lnTo>
                        <a:pt x="309" y="417"/>
                      </a:lnTo>
                      <a:lnTo>
                        <a:pt x="311" y="397"/>
                      </a:lnTo>
                      <a:lnTo>
                        <a:pt x="320" y="379"/>
                      </a:lnTo>
                      <a:lnTo>
                        <a:pt x="327" y="373"/>
                      </a:lnTo>
                      <a:lnTo>
                        <a:pt x="336" y="373"/>
                      </a:lnTo>
                      <a:lnTo>
                        <a:pt x="354" y="384"/>
                      </a:lnTo>
                      <a:lnTo>
                        <a:pt x="365" y="393"/>
                      </a:lnTo>
                      <a:lnTo>
                        <a:pt x="367" y="412"/>
                      </a:lnTo>
                      <a:lnTo>
                        <a:pt x="372" y="426"/>
                      </a:lnTo>
                      <a:lnTo>
                        <a:pt x="379" y="439"/>
                      </a:lnTo>
                      <a:lnTo>
                        <a:pt x="395" y="446"/>
                      </a:lnTo>
                      <a:lnTo>
                        <a:pt x="413" y="452"/>
                      </a:lnTo>
                      <a:lnTo>
                        <a:pt x="433" y="452"/>
                      </a:lnTo>
                      <a:lnTo>
                        <a:pt x="462" y="454"/>
                      </a:lnTo>
                      <a:lnTo>
                        <a:pt x="498" y="457"/>
                      </a:lnTo>
                      <a:lnTo>
                        <a:pt x="528" y="461"/>
                      </a:lnTo>
                      <a:lnTo>
                        <a:pt x="555" y="452"/>
                      </a:lnTo>
                      <a:lnTo>
                        <a:pt x="581" y="448"/>
                      </a:lnTo>
                      <a:lnTo>
                        <a:pt x="602" y="441"/>
                      </a:lnTo>
                      <a:lnTo>
                        <a:pt x="618" y="437"/>
                      </a:lnTo>
                      <a:lnTo>
                        <a:pt x="633" y="428"/>
                      </a:lnTo>
                      <a:lnTo>
                        <a:pt x="642" y="419"/>
                      </a:lnTo>
                      <a:lnTo>
                        <a:pt x="640" y="413"/>
                      </a:lnTo>
                      <a:lnTo>
                        <a:pt x="622" y="413"/>
                      </a:lnTo>
                      <a:lnTo>
                        <a:pt x="593" y="412"/>
                      </a:lnTo>
                      <a:lnTo>
                        <a:pt x="563" y="413"/>
                      </a:lnTo>
                      <a:lnTo>
                        <a:pt x="532" y="415"/>
                      </a:lnTo>
                      <a:lnTo>
                        <a:pt x="487" y="417"/>
                      </a:lnTo>
                      <a:lnTo>
                        <a:pt x="457" y="413"/>
                      </a:lnTo>
                      <a:lnTo>
                        <a:pt x="430" y="410"/>
                      </a:lnTo>
                      <a:lnTo>
                        <a:pt x="421" y="403"/>
                      </a:lnTo>
                      <a:lnTo>
                        <a:pt x="415" y="392"/>
                      </a:lnTo>
                      <a:lnTo>
                        <a:pt x="415" y="377"/>
                      </a:lnTo>
                      <a:lnTo>
                        <a:pt x="397" y="357"/>
                      </a:lnTo>
                      <a:lnTo>
                        <a:pt x="383" y="351"/>
                      </a:lnTo>
                      <a:lnTo>
                        <a:pt x="361" y="339"/>
                      </a:lnTo>
                      <a:lnTo>
                        <a:pt x="340" y="331"/>
                      </a:lnTo>
                      <a:lnTo>
                        <a:pt x="300" y="311"/>
                      </a:lnTo>
                      <a:lnTo>
                        <a:pt x="271" y="300"/>
                      </a:lnTo>
                      <a:lnTo>
                        <a:pt x="246" y="296"/>
                      </a:lnTo>
                      <a:lnTo>
                        <a:pt x="216" y="289"/>
                      </a:lnTo>
                      <a:lnTo>
                        <a:pt x="183" y="286"/>
                      </a:lnTo>
                      <a:lnTo>
                        <a:pt x="156" y="278"/>
                      </a:lnTo>
                      <a:lnTo>
                        <a:pt x="144" y="278"/>
                      </a:lnTo>
                      <a:lnTo>
                        <a:pt x="138" y="273"/>
                      </a:lnTo>
                      <a:lnTo>
                        <a:pt x="155" y="262"/>
                      </a:lnTo>
                      <a:lnTo>
                        <a:pt x="178" y="260"/>
                      </a:lnTo>
                      <a:lnTo>
                        <a:pt x="209" y="260"/>
                      </a:lnTo>
                      <a:lnTo>
                        <a:pt x="243" y="260"/>
                      </a:lnTo>
                      <a:lnTo>
                        <a:pt x="271" y="256"/>
                      </a:lnTo>
                      <a:lnTo>
                        <a:pt x="293" y="254"/>
                      </a:lnTo>
                      <a:lnTo>
                        <a:pt x="307" y="247"/>
                      </a:lnTo>
                      <a:lnTo>
                        <a:pt x="316" y="240"/>
                      </a:lnTo>
                      <a:lnTo>
                        <a:pt x="315" y="231"/>
                      </a:lnTo>
                      <a:lnTo>
                        <a:pt x="288" y="229"/>
                      </a:lnTo>
                      <a:lnTo>
                        <a:pt x="257" y="227"/>
                      </a:lnTo>
                      <a:lnTo>
                        <a:pt x="219" y="227"/>
                      </a:lnTo>
                      <a:lnTo>
                        <a:pt x="180" y="232"/>
                      </a:lnTo>
                      <a:lnTo>
                        <a:pt x="155" y="240"/>
                      </a:lnTo>
                      <a:lnTo>
                        <a:pt x="129" y="247"/>
                      </a:lnTo>
                      <a:lnTo>
                        <a:pt x="103" y="254"/>
                      </a:lnTo>
                      <a:lnTo>
                        <a:pt x="88" y="254"/>
                      </a:lnTo>
                      <a:lnTo>
                        <a:pt x="81" y="245"/>
                      </a:lnTo>
                      <a:lnTo>
                        <a:pt x="85" y="229"/>
                      </a:lnTo>
                      <a:lnTo>
                        <a:pt x="101" y="216"/>
                      </a:lnTo>
                      <a:lnTo>
                        <a:pt x="124" y="209"/>
                      </a:lnTo>
                      <a:lnTo>
                        <a:pt x="153" y="203"/>
                      </a:lnTo>
                      <a:lnTo>
                        <a:pt x="178" y="201"/>
                      </a:lnTo>
                      <a:lnTo>
                        <a:pt x="210" y="192"/>
                      </a:lnTo>
                      <a:lnTo>
                        <a:pt x="230" y="178"/>
                      </a:lnTo>
                      <a:lnTo>
                        <a:pt x="243" y="163"/>
                      </a:lnTo>
                      <a:lnTo>
                        <a:pt x="252" y="150"/>
                      </a:lnTo>
                      <a:lnTo>
                        <a:pt x="255" y="139"/>
                      </a:lnTo>
                      <a:lnTo>
                        <a:pt x="259" y="119"/>
                      </a:lnTo>
                      <a:lnTo>
                        <a:pt x="261" y="119"/>
                      </a:lnTo>
                      <a:lnTo>
                        <a:pt x="268" y="115"/>
                      </a:lnTo>
                      <a:lnTo>
                        <a:pt x="289" y="110"/>
                      </a:lnTo>
                      <a:lnTo>
                        <a:pt x="304" y="101"/>
                      </a:lnTo>
                      <a:lnTo>
                        <a:pt x="291" y="92"/>
                      </a:lnTo>
                      <a:lnTo>
                        <a:pt x="275" y="90"/>
                      </a:lnTo>
                      <a:lnTo>
                        <a:pt x="252" y="92"/>
                      </a:lnTo>
                      <a:lnTo>
                        <a:pt x="227" y="92"/>
                      </a:lnTo>
                      <a:lnTo>
                        <a:pt x="203" y="95"/>
                      </a:lnTo>
                      <a:lnTo>
                        <a:pt x="176" y="99"/>
                      </a:lnTo>
                      <a:lnTo>
                        <a:pt x="153" y="99"/>
                      </a:lnTo>
                      <a:lnTo>
                        <a:pt x="133" y="97"/>
                      </a:lnTo>
                      <a:lnTo>
                        <a:pt x="119" y="92"/>
                      </a:lnTo>
                      <a:lnTo>
                        <a:pt x="104" y="94"/>
                      </a:lnTo>
                      <a:lnTo>
                        <a:pt x="92" y="84"/>
                      </a:lnTo>
                      <a:lnTo>
                        <a:pt x="74" y="79"/>
                      </a:lnTo>
                      <a:lnTo>
                        <a:pt x="67" y="86"/>
                      </a:lnTo>
                      <a:lnTo>
                        <a:pt x="45" y="81"/>
                      </a:lnTo>
                      <a:lnTo>
                        <a:pt x="25" y="81"/>
                      </a:lnTo>
                      <a:lnTo>
                        <a:pt x="11" y="77"/>
                      </a:lnTo>
                      <a:lnTo>
                        <a:pt x="0" y="73"/>
                      </a:lnTo>
                      <a:lnTo>
                        <a:pt x="23" y="4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576" name="Freeform 586"/>
                <p:cNvSpPr>
                  <a:spLocks/>
                </p:cNvSpPr>
                <p:nvPr/>
              </p:nvSpPr>
              <p:spPr bwMode="auto">
                <a:xfrm>
                  <a:off x="3042" y="3023"/>
                  <a:ext cx="172" cy="194"/>
                </a:xfrm>
                <a:custGeom>
                  <a:avLst/>
                  <a:gdLst>
                    <a:gd name="T0" fmla="*/ 167 w 172"/>
                    <a:gd name="T1" fmla="*/ 3 h 194"/>
                    <a:gd name="T2" fmla="*/ 172 w 172"/>
                    <a:gd name="T3" fmla="*/ 16 h 194"/>
                    <a:gd name="T4" fmla="*/ 169 w 172"/>
                    <a:gd name="T5" fmla="*/ 36 h 194"/>
                    <a:gd name="T6" fmla="*/ 165 w 172"/>
                    <a:gd name="T7" fmla="*/ 51 h 194"/>
                    <a:gd name="T8" fmla="*/ 165 w 172"/>
                    <a:gd name="T9" fmla="*/ 69 h 194"/>
                    <a:gd name="T10" fmla="*/ 129 w 172"/>
                    <a:gd name="T11" fmla="*/ 102 h 194"/>
                    <a:gd name="T12" fmla="*/ 93 w 172"/>
                    <a:gd name="T13" fmla="*/ 128 h 194"/>
                    <a:gd name="T14" fmla="*/ 72 w 172"/>
                    <a:gd name="T15" fmla="*/ 139 h 194"/>
                    <a:gd name="T16" fmla="*/ 46 w 172"/>
                    <a:gd name="T17" fmla="*/ 146 h 194"/>
                    <a:gd name="T18" fmla="*/ 34 w 172"/>
                    <a:gd name="T19" fmla="*/ 164 h 194"/>
                    <a:gd name="T20" fmla="*/ 25 w 172"/>
                    <a:gd name="T21" fmla="*/ 179 h 194"/>
                    <a:gd name="T22" fmla="*/ 18 w 172"/>
                    <a:gd name="T23" fmla="*/ 192 h 194"/>
                    <a:gd name="T24" fmla="*/ 9 w 172"/>
                    <a:gd name="T25" fmla="*/ 194 h 194"/>
                    <a:gd name="T26" fmla="*/ 7 w 172"/>
                    <a:gd name="T27" fmla="*/ 194 h 194"/>
                    <a:gd name="T28" fmla="*/ 0 w 172"/>
                    <a:gd name="T29" fmla="*/ 168 h 194"/>
                    <a:gd name="T30" fmla="*/ 5 w 172"/>
                    <a:gd name="T31" fmla="*/ 146 h 194"/>
                    <a:gd name="T32" fmla="*/ 14 w 172"/>
                    <a:gd name="T33" fmla="*/ 130 h 194"/>
                    <a:gd name="T34" fmla="*/ 23 w 172"/>
                    <a:gd name="T35" fmla="*/ 113 h 194"/>
                    <a:gd name="T36" fmla="*/ 30 w 172"/>
                    <a:gd name="T37" fmla="*/ 89 h 194"/>
                    <a:gd name="T38" fmla="*/ 43 w 172"/>
                    <a:gd name="T39" fmla="*/ 73 h 194"/>
                    <a:gd name="T40" fmla="*/ 72 w 172"/>
                    <a:gd name="T41" fmla="*/ 49 h 194"/>
                    <a:gd name="T42" fmla="*/ 106 w 172"/>
                    <a:gd name="T43" fmla="*/ 27 h 194"/>
                    <a:gd name="T44" fmla="*/ 126 w 172"/>
                    <a:gd name="T45" fmla="*/ 14 h 194"/>
                    <a:gd name="T46" fmla="*/ 145 w 172"/>
                    <a:gd name="T47" fmla="*/ 3 h 194"/>
                    <a:gd name="T48" fmla="*/ 154 w 172"/>
                    <a:gd name="T49" fmla="*/ 0 h 194"/>
                    <a:gd name="T50" fmla="*/ 169 w 172"/>
                    <a:gd name="T51" fmla="*/ 5 h 194"/>
                    <a:gd name="T52" fmla="*/ 172 w 172"/>
                    <a:gd name="T53" fmla="*/ 16 h 194"/>
                    <a:gd name="T54" fmla="*/ 167 w 172"/>
                    <a:gd name="T55" fmla="*/ 3 h 19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172" h="194">
                      <a:moveTo>
                        <a:pt x="167" y="3"/>
                      </a:moveTo>
                      <a:lnTo>
                        <a:pt x="172" y="16"/>
                      </a:lnTo>
                      <a:lnTo>
                        <a:pt x="169" y="36"/>
                      </a:lnTo>
                      <a:lnTo>
                        <a:pt x="165" y="51"/>
                      </a:lnTo>
                      <a:lnTo>
                        <a:pt x="165" y="69"/>
                      </a:lnTo>
                      <a:lnTo>
                        <a:pt x="129" y="102"/>
                      </a:lnTo>
                      <a:lnTo>
                        <a:pt x="93" y="128"/>
                      </a:lnTo>
                      <a:lnTo>
                        <a:pt x="72" y="139"/>
                      </a:lnTo>
                      <a:lnTo>
                        <a:pt x="46" y="146"/>
                      </a:lnTo>
                      <a:lnTo>
                        <a:pt x="34" y="164"/>
                      </a:lnTo>
                      <a:lnTo>
                        <a:pt x="25" y="179"/>
                      </a:lnTo>
                      <a:lnTo>
                        <a:pt x="18" y="192"/>
                      </a:lnTo>
                      <a:lnTo>
                        <a:pt x="9" y="194"/>
                      </a:lnTo>
                      <a:lnTo>
                        <a:pt x="7" y="194"/>
                      </a:lnTo>
                      <a:lnTo>
                        <a:pt x="0" y="168"/>
                      </a:lnTo>
                      <a:lnTo>
                        <a:pt x="5" y="146"/>
                      </a:lnTo>
                      <a:lnTo>
                        <a:pt x="14" y="130"/>
                      </a:lnTo>
                      <a:lnTo>
                        <a:pt x="23" y="113"/>
                      </a:lnTo>
                      <a:lnTo>
                        <a:pt x="30" y="89"/>
                      </a:lnTo>
                      <a:lnTo>
                        <a:pt x="43" y="73"/>
                      </a:lnTo>
                      <a:lnTo>
                        <a:pt x="72" y="49"/>
                      </a:lnTo>
                      <a:lnTo>
                        <a:pt x="106" y="27"/>
                      </a:lnTo>
                      <a:lnTo>
                        <a:pt x="126" y="14"/>
                      </a:lnTo>
                      <a:lnTo>
                        <a:pt x="145" y="3"/>
                      </a:lnTo>
                      <a:lnTo>
                        <a:pt x="154" y="0"/>
                      </a:lnTo>
                      <a:lnTo>
                        <a:pt x="169" y="5"/>
                      </a:lnTo>
                      <a:lnTo>
                        <a:pt x="172" y="16"/>
                      </a:lnTo>
                      <a:lnTo>
                        <a:pt x="167" y="3"/>
                      </a:lnTo>
                      <a:close/>
                    </a:path>
                  </a:pathLst>
                </a:custGeom>
                <a:solidFill>
                  <a:srgbClr val="B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577" name="Freeform 587"/>
                <p:cNvSpPr>
                  <a:spLocks/>
                </p:cNvSpPr>
                <p:nvPr/>
              </p:nvSpPr>
              <p:spPr bwMode="auto">
                <a:xfrm>
                  <a:off x="3042" y="3023"/>
                  <a:ext cx="172" cy="194"/>
                </a:xfrm>
                <a:custGeom>
                  <a:avLst/>
                  <a:gdLst>
                    <a:gd name="T0" fmla="*/ 167 w 172"/>
                    <a:gd name="T1" fmla="*/ 3 h 194"/>
                    <a:gd name="T2" fmla="*/ 172 w 172"/>
                    <a:gd name="T3" fmla="*/ 16 h 194"/>
                    <a:gd name="T4" fmla="*/ 169 w 172"/>
                    <a:gd name="T5" fmla="*/ 36 h 194"/>
                    <a:gd name="T6" fmla="*/ 165 w 172"/>
                    <a:gd name="T7" fmla="*/ 51 h 194"/>
                    <a:gd name="T8" fmla="*/ 165 w 172"/>
                    <a:gd name="T9" fmla="*/ 69 h 194"/>
                    <a:gd name="T10" fmla="*/ 129 w 172"/>
                    <a:gd name="T11" fmla="*/ 102 h 194"/>
                    <a:gd name="T12" fmla="*/ 93 w 172"/>
                    <a:gd name="T13" fmla="*/ 128 h 194"/>
                    <a:gd name="T14" fmla="*/ 72 w 172"/>
                    <a:gd name="T15" fmla="*/ 139 h 194"/>
                    <a:gd name="T16" fmla="*/ 46 w 172"/>
                    <a:gd name="T17" fmla="*/ 146 h 194"/>
                    <a:gd name="T18" fmla="*/ 34 w 172"/>
                    <a:gd name="T19" fmla="*/ 164 h 194"/>
                    <a:gd name="T20" fmla="*/ 25 w 172"/>
                    <a:gd name="T21" fmla="*/ 179 h 194"/>
                    <a:gd name="T22" fmla="*/ 18 w 172"/>
                    <a:gd name="T23" fmla="*/ 192 h 194"/>
                    <a:gd name="T24" fmla="*/ 9 w 172"/>
                    <a:gd name="T25" fmla="*/ 194 h 194"/>
                    <a:gd name="T26" fmla="*/ 7 w 172"/>
                    <a:gd name="T27" fmla="*/ 194 h 194"/>
                    <a:gd name="T28" fmla="*/ 0 w 172"/>
                    <a:gd name="T29" fmla="*/ 168 h 194"/>
                    <a:gd name="T30" fmla="*/ 5 w 172"/>
                    <a:gd name="T31" fmla="*/ 146 h 194"/>
                    <a:gd name="T32" fmla="*/ 14 w 172"/>
                    <a:gd name="T33" fmla="*/ 130 h 194"/>
                    <a:gd name="T34" fmla="*/ 23 w 172"/>
                    <a:gd name="T35" fmla="*/ 113 h 194"/>
                    <a:gd name="T36" fmla="*/ 30 w 172"/>
                    <a:gd name="T37" fmla="*/ 89 h 194"/>
                    <a:gd name="T38" fmla="*/ 43 w 172"/>
                    <a:gd name="T39" fmla="*/ 73 h 194"/>
                    <a:gd name="T40" fmla="*/ 72 w 172"/>
                    <a:gd name="T41" fmla="*/ 49 h 194"/>
                    <a:gd name="T42" fmla="*/ 106 w 172"/>
                    <a:gd name="T43" fmla="*/ 27 h 194"/>
                    <a:gd name="T44" fmla="*/ 126 w 172"/>
                    <a:gd name="T45" fmla="*/ 14 h 194"/>
                    <a:gd name="T46" fmla="*/ 145 w 172"/>
                    <a:gd name="T47" fmla="*/ 3 h 194"/>
                    <a:gd name="T48" fmla="*/ 154 w 172"/>
                    <a:gd name="T49" fmla="*/ 0 h 194"/>
                    <a:gd name="T50" fmla="*/ 169 w 172"/>
                    <a:gd name="T51" fmla="*/ 5 h 194"/>
                    <a:gd name="T52" fmla="*/ 172 w 172"/>
                    <a:gd name="T53" fmla="*/ 16 h 194"/>
                    <a:gd name="T54" fmla="*/ 167 w 172"/>
                    <a:gd name="T55" fmla="*/ 3 h 19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172" h="194">
                      <a:moveTo>
                        <a:pt x="167" y="3"/>
                      </a:moveTo>
                      <a:lnTo>
                        <a:pt x="172" y="16"/>
                      </a:lnTo>
                      <a:lnTo>
                        <a:pt x="169" y="36"/>
                      </a:lnTo>
                      <a:lnTo>
                        <a:pt x="165" y="51"/>
                      </a:lnTo>
                      <a:lnTo>
                        <a:pt x="165" y="69"/>
                      </a:lnTo>
                      <a:lnTo>
                        <a:pt x="129" y="102"/>
                      </a:lnTo>
                      <a:lnTo>
                        <a:pt x="93" y="128"/>
                      </a:lnTo>
                      <a:lnTo>
                        <a:pt x="72" y="139"/>
                      </a:lnTo>
                      <a:lnTo>
                        <a:pt x="46" y="146"/>
                      </a:lnTo>
                      <a:lnTo>
                        <a:pt x="34" y="164"/>
                      </a:lnTo>
                      <a:lnTo>
                        <a:pt x="25" y="179"/>
                      </a:lnTo>
                      <a:lnTo>
                        <a:pt x="18" y="192"/>
                      </a:lnTo>
                      <a:lnTo>
                        <a:pt x="9" y="194"/>
                      </a:lnTo>
                      <a:lnTo>
                        <a:pt x="7" y="194"/>
                      </a:lnTo>
                      <a:lnTo>
                        <a:pt x="0" y="168"/>
                      </a:lnTo>
                      <a:lnTo>
                        <a:pt x="5" y="146"/>
                      </a:lnTo>
                      <a:lnTo>
                        <a:pt x="14" y="130"/>
                      </a:lnTo>
                      <a:lnTo>
                        <a:pt x="23" y="113"/>
                      </a:lnTo>
                      <a:lnTo>
                        <a:pt x="30" y="89"/>
                      </a:lnTo>
                      <a:lnTo>
                        <a:pt x="43" y="73"/>
                      </a:lnTo>
                      <a:lnTo>
                        <a:pt x="72" y="49"/>
                      </a:lnTo>
                      <a:lnTo>
                        <a:pt x="106" y="27"/>
                      </a:lnTo>
                      <a:lnTo>
                        <a:pt x="126" y="14"/>
                      </a:lnTo>
                      <a:lnTo>
                        <a:pt x="145" y="3"/>
                      </a:lnTo>
                      <a:lnTo>
                        <a:pt x="154" y="0"/>
                      </a:lnTo>
                      <a:lnTo>
                        <a:pt x="169" y="5"/>
                      </a:lnTo>
                      <a:lnTo>
                        <a:pt x="172" y="16"/>
                      </a:lnTo>
                      <a:lnTo>
                        <a:pt x="167" y="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578" name="Freeform 588"/>
                <p:cNvSpPr>
                  <a:spLocks/>
                </p:cNvSpPr>
                <p:nvPr/>
              </p:nvSpPr>
              <p:spPr bwMode="auto">
                <a:xfrm>
                  <a:off x="1088" y="931"/>
                  <a:ext cx="76" cy="163"/>
                </a:xfrm>
                <a:custGeom>
                  <a:avLst/>
                  <a:gdLst>
                    <a:gd name="T0" fmla="*/ 40 w 76"/>
                    <a:gd name="T1" fmla="*/ 163 h 163"/>
                    <a:gd name="T2" fmla="*/ 45 w 76"/>
                    <a:gd name="T3" fmla="*/ 143 h 163"/>
                    <a:gd name="T4" fmla="*/ 51 w 76"/>
                    <a:gd name="T5" fmla="*/ 117 h 163"/>
                    <a:gd name="T6" fmla="*/ 59 w 76"/>
                    <a:gd name="T7" fmla="*/ 77 h 163"/>
                    <a:gd name="T8" fmla="*/ 76 w 76"/>
                    <a:gd name="T9" fmla="*/ 21 h 163"/>
                    <a:gd name="T10" fmla="*/ 65 w 76"/>
                    <a:gd name="T11" fmla="*/ 13 h 163"/>
                    <a:gd name="T12" fmla="*/ 51 w 76"/>
                    <a:gd name="T13" fmla="*/ 6 h 163"/>
                    <a:gd name="T14" fmla="*/ 31 w 76"/>
                    <a:gd name="T15" fmla="*/ 0 h 163"/>
                    <a:gd name="T16" fmla="*/ 22 w 76"/>
                    <a:gd name="T17" fmla="*/ 6 h 163"/>
                    <a:gd name="T18" fmla="*/ 13 w 76"/>
                    <a:gd name="T19" fmla="*/ 22 h 163"/>
                    <a:gd name="T20" fmla="*/ 4 w 76"/>
                    <a:gd name="T21" fmla="*/ 48 h 163"/>
                    <a:gd name="T22" fmla="*/ 0 w 76"/>
                    <a:gd name="T23" fmla="*/ 85 h 163"/>
                    <a:gd name="T24" fmla="*/ 4 w 76"/>
                    <a:gd name="T25" fmla="*/ 106 h 163"/>
                    <a:gd name="T26" fmla="*/ 6 w 76"/>
                    <a:gd name="T27" fmla="*/ 138 h 163"/>
                    <a:gd name="T28" fmla="*/ 40 w 76"/>
                    <a:gd name="T29" fmla="*/ 163 h 16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76" h="163">
                      <a:moveTo>
                        <a:pt x="40" y="163"/>
                      </a:moveTo>
                      <a:lnTo>
                        <a:pt x="45" y="143"/>
                      </a:lnTo>
                      <a:lnTo>
                        <a:pt x="51" y="117"/>
                      </a:lnTo>
                      <a:lnTo>
                        <a:pt x="59" y="77"/>
                      </a:lnTo>
                      <a:lnTo>
                        <a:pt x="76" y="21"/>
                      </a:lnTo>
                      <a:lnTo>
                        <a:pt x="65" y="13"/>
                      </a:lnTo>
                      <a:lnTo>
                        <a:pt x="51" y="6"/>
                      </a:lnTo>
                      <a:lnTo>
                        <a:pt x="31" y="0"/>
                      </a:lnTo>
                      <a:lnTo>
                        <a:pt x="22" y="6"/>
                      </a:lnTo>
                      <a:lnTo>
                        <a:pt x="13" y="22"/>
                      </a:lnTo>
                      <a:lnTo>
                        <a:pt x="4" y="48"/>
                      </a:lnTo>
                      <a:lnTo>
                        <a:pt x="0" y="85"/>
                      </a:lnTo>
                      <a:lnTo>
                        <a:pt x="4" y="106"/>
                      </a:lnTo>
                      <a:lnTo>
                        <a:pt x="6" y="138"/>
                      </a:lnTo>
                      <a:lnTo>
                        <a:pt x="40" y="163"/>
                      </a:lnTo>
                      <a:close/>
                    </a:path>
                  </a:pathLst>
                </a:custGeom>
                <a:solidFill>
                  <a:srgbClr val="B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579" name="Freeform 589"/>
                <p:cNvSpPr>
                  <a:spLocks/>
                </p:cNvSpPr>
                <p:nvPr/>
              </p:nvSpPr>
              <p:spPr bwMode="auto">
                <a:xfrm>
                  <a:off x="1088" y="931"/>
                  <a:ext cx="76" cy="163"/>
                </a:xfrm>
                <a:custGeom>
                  <a:avLst/>
                  <a:gdLst>
                    <a:gd name="T0" fmla="*/ 40 w 76"/>
                    <a:gd name="T1" fmla="*/ 163 h 163"/>
                    <a:gd name="T2" fmla="*/ 45 w 76"/>
                    <a:gd name="T3" fmla="*/ 143 h 163"/>
                    <a:gd name="T4" fmla="*/ 51 w 76"/>
                    <a:gd name="T5" fmla="*/ 117 h 163"/>
                    <a:gd name="T6" fmla="*/ 59 w 76"/>
                    <a:gd name="T7" fmla="*/ 77 h 163"/>
                    <a:gd name="T8" fmla="*/ 76 w 76"/>
                    <a:gd name="T9" fmla="*/ 21 h 163"/>
                    <a:gd name="T10" fmla="*/ 65 w 76"/>
                    <a:gd name="T11" fmla="*/ 13 h 163"/>
                    <a:gd name="T12" fmla="*/ 51 w 76"/>
                    <a:gd name="T13" fmla="*/ 6 h 163"/>
                    <a:gd name="T14" fmla="*/ 31 w 76"/>
                    <a:gd name="T15" fmla="*/ 0 h 163"/>
                    <a:gd name="T16" fmla="*/ 22 w 76"/>
                    <a:gd name="T17" fmla="*/ 6 h 163"/>
                    <a:gd name="T18" fmla="*/ 13 w 76"/>
                    <a:gd name="T19" fmla="*/ 22 h 163"/>
                    <a:gd name="T20" fmla="*/ 4 w 76"/>
                    <a:gd name="T21" fmla="*/ 48 h 163"/>
                    <a:gd name="T22" fmla="*/ 0 w 76"/>
                    <a:gd name="T23" fmla="*/ 85 h 163"/>
                    <a:gd name="T24" fmla="*/ 4 w 76"/>
                    <a:gd name="T25" fmla="*/ 106 h 163"/>
                    <a:gd name="T26" fmla="*/ 6 w 76"/>
                    <a:gd name="T27" fmla="*/ 138 h 163"/>
                    <a:gd name="T28" fmla="*/ 40 w 76"/>
                    <a:gd name="T29" fmla="*/ 163 h 16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76" h="163">
                      <a:moveTo>
                        <a:pt x="40" y="163"/>
                      </a:moveTo>
                      <a:lnTo>
                        <a:pt x="45" y="143"/>
                      </a:lnTo>
                      <a:lnTo>
                        <a:pt x="51" y="117"/>
                      </a:lnTo>
                      <a:lnTo>
                        <a:pt x="59" y="77"/>
                      </a:lnTo>
                      <a:lnTo>
                        <a:pt x="76" y="21"/>
                      </a:lnTo>
                      <a:lnTo>
                        <a:pt x="65" y="13"/>
                      </a:lnTo>
                      <a:lnTo>
                        <a:pt x="51" y="6"/>
                      </a:lnTo>
                      <a:lnTo>
                        <a:pt x="31" y="0"/>
                      </a:lnTo>
                      <a:lnTo>
                        <a:pt x="22" y="6"/>
                      </a:lnTo>
                      <a:lnTo>
                        <a:pt x="13" y="22"/>
                      </a:lnTo>
                      <a:lnTo>
                        <a:pt x="4" y="48"/>
                      </a:lnTo>
                      <a:lnTo>
                        <a:pt x="0" y="85"/>
                      </a:lnTo>
                      <a:lnTo>
                        <a:pt x="4" y="106"/>
                      </a:lnTo>
                      <a:lnTo>
                        <a:pt x="6" y="138"/>
                      </a:lnTo>
                      <a:lnTo>
                        <a:pt x="40" y="16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580" name="Freeform 590"/>
                <p:cNvSpPr>
                  <a:spLocks/>
                </p:cNvSpPr>
                <p:nvPr/>
              </p:nvSpPr>
              <p:spPr bwMode="auto">
                <a:xfrm>
                  <a:off x="1579" y="851"/>
                  <a:ext cx="1024" cy="119"/>
                </a:xfrm>
                <a:custGeom>
                  <a:avLst/>
                  <a:gdLst>
                    <a:gd name="T0" fmla="*/ 5 w 1024"/>
                    <a:gd name="T1" fmla="*/ 2 h 119"/>
                    <a:gd name="T2" fmla="*/ 50 w 1024"/>
                    <a:gd name="T3" fmla="*/ 15 h 119"/>
                    <a:gd name="T4" fmla="*/ 74 w 1024"/>
                    <a:gd name="T5" fmla="*/ 35 h 119"/>
                    <a:gd name="T6" fmla="*/ 77 w 1024"/>
                    <a:gd name="T7" fmla="*/ 55 h 119"/>
                    <a:gd name="T8" fmla="*/ 162 w 1024"/>
                    <a:gd name="T9" fmla="*/ 68 h 119"/>
                    <a:gd name="T10" fmla="*/ 208 w 1024"/>
                    <a:gd name="T11" fmla="*/ 59 h 119"/>
                    <a:gd name="T12" fmla="*/ 268 w 1024"/>
                    <a:gd name="T13" fmla="*/ 68 h 119"/>
                    <a:gd name="T14" fmla="*/ 379 w 1024"/>
                    <a:gd name="T15" fmla="*/ 101 h 119"/>
                    <a:gd name="T16" fmla="*/ 419 w 1024"/>
                    <a:gd name="T17" fmla="*/ 106 h 119"/>
                    <a:gd name="T18" fmla="*/ 481 w 1024"/>
                    <a:gd name="T19" fmla="*/ 102 h 119"/>
                    <a:gd name="T20" fmla="*/ 580 w 1024"/>
                    <a:gd name="T21" fmla="*/ 113 h 119"/>
                    <a:gd name="T22" fmla="*/ 672 w 1024"/>
                    <a:gd name="T23" fmla="*/ 113 h 119"/>
                    <a:gd name="T24" fmla="*/ 756 w 1024"/>
                    <a:gd name="T25" fmla="*/ 108 h 119"/>
                    <a:gd name="T26" fmla="*/ 844 w 1024"/>
                    <a:gd name="T27" fmla="*/ 115 h 119"/>
                    <a:gd name="T28" fmla="*/ 986 w 1024"/>
                    <a:gd name="T29" fmla="*/ 108 h 119"/>
                    <a:gd name="T30" fmla="*/ 1008 w 1024"/>
                    <a:gd name="T31" fmla="*/ 88 h 119"/>
                    <a:gd name="T32" fmla="*/ 1024 w 1024"/>
                    <a:gd name="T33" fmla="*/ 62 h 119"/>
                    <a:gd name="T34" fmla="*/ 1003 w 1024"/>
                    <a:gd name="T35" fmla="*/ 44 h 119"/>
                    <a:gd name="T36" fmla="*/ 1001 w 1024"/>
                    <a:gd name="T37" fmla="*/ 31 h 119"/>
                    <a:gd name="T38" fmla="*/ 1017 w 1024"/>
                    <a:gd name="T39" fmla="*/ 18 h 119"/>
                    <a:gd name="T40" fmla="*/ 1013 w 1024"/>
                    <a:gd name="T41" fmla="*/ 4 h 119"/>
                    <a:gd name="T42" fmla="*/ 979 w 1024"/>
                    <a:gd name="T43" fmla="*/ 4 h 119"/>
                    <a:gd name="T44" fmla="*/ 970 w 1024"/>
                    <a:gd name="T45" fmla="*/ 0 h 119"/>
                    <a:gd name="T46" fmla="*/ 882 w 1024"/>
                    <a:gd name="T47" fmla="*/ 20 h 119"/>
                    <a:gd name="T48" fmla="*/ 870 w 1024"/>
                    <a:gd name="T49" fmla="*/ 46 h 119"/>
                    <a:gd name="T50" fmla="*/ 832 w 1024"/>
                    <a:gd name="T51" fmla="*/ 44 h 119"/>
                    <a:gd name="T52" fmla="*/ 785 w 1024"/>
                    <a:gd name="T53" fmla="*/ 31 h 119"/>
                    <a:gd name="T54" fmla="*/ 728 w 1024"/>
                    <a:gd name="T55" fmla="*/ 4 h 119"/>
                    <a:gd name="T56" fmla="*/ 631 w 1024"/>
                    <a:gd name="T57" fmla="*/ 0 h 119"/>
                    <a:gd name="T58" fmla="*/ 595 w 1024"/>
                    <a:gd name="T59" fmla="*/ 7 h 119"/>
                    <a:gd name="T60" fmla="*/ 596 w 1024"/>
                    <a:gd name="T61" fmla="*/ 24 h 119"/>
                    <a:gd name="T62" fmla="*/ 649 w 1024"/>
                    <a:gd name="T63" fmla="*/ 33 h 119"/>
                    <a:gd name="T64" fmla="*/ 695 w 1024"/>
                    <a:gd name="T65" fmla="*/ 44 h 119"/>
                    <a:gd name="T66" fmla="*/ 720 w 1024"/>
                    <a:gd name="T67" fmla="*/ 64 h 119"/>
                    <a:gd name="T68" fmla="*/ 697 w 1024"/>
                    <a:gd name="T69" fmla="*/ 80 h 119"/>
                    <a:gd name="T70" fmla="*/ 636 w 1024"/>
                    <a:gd name="T71" fmla="*/ 84 h 119"/>
                    <a:gd name="T72" fmla="*/ 580 w 1024"/>
                    <a:gd name="T73" fmla="*/ 82 h 119"/>
                    <a:gd name="T74" fmla="*/ 525 w 1024"/>
                    <a:gd name="T75" fmla="*/ 73 h 119"/>
                    <a:gd name="T76" fmla="*/ 494 w 1024"/>
                    <a:gd name="T77" fmla="*/ 75 h 119"/>
                    <a:gd name="T78" fmla="*/ 456 w 1024"/>
                    <a:gd name="T79" fmla="*/ 69 h 119"/>
                    <a:gd name="T80" fmla="*/ 431 w 1024"/>
                    <a:gd name="T81" fmla="*/ 75 h 119"/>
                    <a:gd name="T82" fmla="*/ 440 w 1024"/>
                    <a:gd name="T83" fmla="*/ 38 h 119"/>
                    <a:gd name="T84" fmla="*/ 437 w 1024"/>
                    <a:gd name="T85" fmla="*/ 13 h 119"/>
                    <a:gd name="T86" fmla="*/ 0 w 1024"/>
                    <a:gd name="T87" fmla="*/ 0 h 11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1024" h="119">
                      <a:moveTo>
                        <a:pt x="0" y="0"/>
                      </a:moveTo>
                      <a:lnTo>
                        <a:pt x="5" y="2"/>
                      </a:lnTo>
                      <a:lnTo>
                        <a:pt x="36" y="9"/>
                      </a:lnTo>
                      <a:lnTo>
                        <a:pt x="50" y="15"/>
                      </a:lnTo>
                      <a:lnTo>
                        <a:pt x="66" y="22"/>
                      </a:lnTo>
                      <a:lnTo>
                        <a:pt x="74" y="35"/>
                      </a:lnTo>
                      <a:lnTo>
                        <a:pt x="75" y="46"/>
                      </a:lnTo>
                      <a:lnTo>
                        <a:pt x="77" y="55"/>
                      </a:lnTo>
                      <a:lnTo>
                        <a:pt x="113" y="62"/>
                      </a:lnTo>
                      <a:lnTo>
                        <a:pt x="162" y="68"/>
                      </a:lnTo>
                      <a:lnTo>
                        <a:pt x="185" y="62"/>
                      </a:lnTo>
                      <a:lnTo>
                        <a:pt x="208" y="59"/>
                      </a:lnTo>
                      <a:lnTo>
                        <a:pt x="232" y="59"/>
                      </a:lnTo>
                      <a:lnTo>
                        <a:pt x="268" y="68"/>
                      </a:lnTo>
                      <a:lnTo>
                        <a:pt x="313" y="80"/>
                      </a:lnTo>
                      <a:lnTo>
                        <a:pt x="379" y="101"/>
                      </a:lnTo>
                      <a:lnTo>
                        <a:pt x="393" y="101"/>
                      </a:lnTo>
                      <a:lnTo>
                        <a:pt x="419" y="106"/>
                      </a:lnTo>
                      <a:lnTo>
                        <a:pt x="449" y="104"/>
                      </a:lnTo>
                      <a:lnTo>
                        <a:pt x="481" y="102"/>
                      </a:lnTo>
                      <a:lnTo>
                        <a:pt x="530" y="102"/>
                      </a:lnTo>
                      <a:lnTo>
                        <a:pt x="580" y="113"/>
                      </a:lnTo>
                      <a:lnTo>
                        <a:pt x="620" y="115"/>
                      </a:lnTo>
                      <a:lnTo>
                        <a:pt x="672" y="113"/>
                      </a:lnTo>
                      <a:lnTo>
                        <a:pt x="715" y="110"/>
                      </a:lnTo>
                      <a:lnTo>
                        <a:pt x="756" y="108"/>
                      </a:lnTo>
                      <a:lnTo>
                        <a:pt x="803" y="110"/>
                      </a:lnTo>
                      <a:lnTo>
                        <a:pt x="844" y="115"/>
                      </a:lnTo>
                      <a:lnTo>
                        <a:pt x="891" y="119"/>
                      </a:lnTo>
                      <a:lnTo>
                        <a:pt x="986" y="108"/>
                      </a:lnTo>
                      <a:lnTo>
                        <a:pt x="994" y="99"/>
                      </a:lnTo>
                      <a:lnTo>
                        <a:pt x="1008" y="88"/>
                      </a:lnTo>
                      <a:lnTo>
                        <a:pt x="1015" y="79"/>
                      </a:lnTo>
                      <a:lnTo>
                        <a:pt x="1024" y="62"/>
                      </a:lnTo>
                      <a:lnTo>
                        <a:pt x="1015" y="53"/>
                      </a:lnTo>
                      <a:lnTo>
                        <a:pt x="1003" y="44"/>
                      </a:lnTo>
                      <a:lnTo>
                        <a:pt x="997" y="37"/>
                      </a:lnTo>
                      <a:lnTo>
                        <a:pt x="1001" y="31"/>
                      </a:lnTo>
                      <a:lnTo>
                        <a:pt x="1010" y="27"/>
                      </a:lnTo>
                      <a:lnTo>
                        <a:pt x="1017" y="18"/>
                      </a:lnTo>
                      <a:lnTo>
                        <a:pt x="1019" y="11"/>
                      </a:lnTo>
                      <a:lnTo>
                        <a:pt x="1013" y="4"/>
                      </a:lnTo>
                      <a:lnTo>
                        <a:pt x="1001" y="2"/>
                      </a:lnTo>
                      <a:lnTo>
                        <a:pt x="979" y="4"/>
                      </a:lnTo>
                      <a:lnTo>
                        <a:pt x="970" y="2"/>
                      </a:lnTo>
                      <a:lnTo>
                        <a:pt x="970" y="0"/>
                      </a:lnTo>
                      <a:lnTo>
                        <a:pt x="868" y="0"/>
                      </a:lnTo>
                      <a:lnTo>
                        <a:pt x="882" y="20"/>
                      </a:lnTo>
                      <a:lnTo>
                        <a:pt x="882" y="33"/>
                      </a:lnTo>
                      <a:lnTo>
                        <a:pt x="870" y="46"/>
                      </a:lnTo>
                      <a:lnTo>
                        <a:pt x="859" y="48"/>
                      </a:lnTo>
                      <a:lnTo>
                        <a:pt x="832" y="44"/>
                      </a:lnTo>
                      <a:lnTo>
                        <a:pt x="807" y="38"/>
                      </a:lnTo>
                      <a:lnTo>
                        <a:pt x="785" y="31"/>
                      </a:lnTo>
                      <a:lnTo>
                        <a:pt x="751" y="16"/>
                      </a:lnTo>
                      <a:lnTo>
                        <a:pt x="728" y="4"/>
                      </a:lnTo>
                      <a:lnTo>
                        <a:pt x="695" y="0"/>
                      </a:lnTo>
                      <a:lnTo>
                        <a:pt x="631" y="0"/>
                      </a:lnTo>
                      <a:lnTo>
                        <a:pt x="611" y="4"/>
                      </a:lnTo>
                      <a:lnTo>
                        <a:pt x="595" y="7"/>
                      </a:lnTo>
                      <a:lnTo>
                        <a:pt x="591" y="16"/>
                      </a:lnTo>
                      <a:lnTo>
                        <a:pt x="596" y="24"/>
                      </a:lnTo>
                      <a:lnTo>
                        <a:pt x="620" y="29"/>
                      </a:lnTo>
                      <a:lnTo>
                        <a:pt x="649" y="33"/>
                      </a:lnTo>
                      <a:lnTo>
                        <a:pt x="676" y="40"/>
                      </a:lnTo>
                      <a:lnTo>
                        <a:pt x="695" y="44"/>
                      </a:lnTo>
                      <a:lnTo>
                        <a:pt x="717" y="53"/>
                      </a:lnTo>
                      <a:lnTo>
                        <a:pt x="720" y="64"/>
                      </a:lnTo>
                      <a:lnTo>
                        <a:pt x="715" y="73"/>
                      </a:lnTo>
                      <a:lnTo>
                        <a:pt x="697" y="80"/>
                      </a:lnTo>
                      <a:lnTo>
                        <a:pt x="670" y="80"/>
                      </a:lnTo>
                      <a:lnTo>
                        <a:pt x="636" y="84"/>
                      </a:lnTo>
                      <a:lnTo>
                        <a:pt x="600" y="84"/>
                      </a:lnTo>
                      <a:lnTo>
                        <a:pt x="580" y="82"/>
                      </a:lnTo>
                      <a:lnTo>
                        <a:pt x="548" y="79"/>
                      </a:lnTo>
                      <a:lnTo>
                        <a:pt x="525" y="73"/>
                      </a:lnTo>
                      <a:lnTo>
                        <a:pt x="514" y="77"/>
                      </a:lnTo>
                      <a:lnTo>
                        <a:pt x="494" y="75"/>
                      </a:lnTo>
                      <a:lnTo>
                        <a:pt x="471" y="69"/>
                      </a:lnTo>
                      <a:lnTo>
                        <a:pt x="456" y="69"/>
                      </a:lnTo>
                      <a:lnTo>
                        <a:pt x="440" y="73"/>
                      </a:lnTo>
                      <a:lnTo>
                        <a:pt x="431" y="75"/>
                      </a:lnTo>
                      <a:lnTo>
                        <a:pt x="433" y="62"/>
                      </a:lnTo>
                      <a:lnTo>
                        <a:pt x="440" y="38"/>
                      </a:lnTo>
                      <a:lnTo>
                        <a:pt x="438" y="26"/>
                      </a:lnTo>
                      <a:lnTo>
                        <a:pt x="437" y="13"/>
                      </a:lnTo>
                      <a:lnTo>
                        <a:pt x="44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581" name="Freeform 591"/>
                <p:cNvSpPr>
                  <a:spLocks/>
                </p:cNvSpPr>
                <p:nvPr/>
              </p:nvSpPr>
              <p:spPr bwMode="auto">
                <a:xfrm>
                  <a:off x="1579" y="851"/>
                  <a:ext cx="1024" cy="119"/>
                </a:xfrm>
                <a:custGeom>
                  <a:avLst/>
                  <a:gdLst>
                    <a:gd name="T0" fmla="*/ 5 w 1024"/>
                    <a:gd name="T1" fmla="*/ 2 h 119"/>
                    <a:gd name="T2" fmla="*/ 50 w 1024"/>
                    <a:gd name="T3" fmla="*/ 15 h 119"/>
                    <a:gd name="T4" fmla="*/ 74 w 1024"/>
                    <a:gd name="T5" fmla="*/ 35 h 119"/>
                    <a:gd name="T6" fmla="*/ 77 w 1024"/>
                    <a:gd name="T7" fmla="*/ 55 h 119"/>
                    <a:gd name="T8" fmla="*/ 162 w 1024"/>
                    <a:gd name="T9" fmla="*/ 68 h 119"/>
                    <a:gd name="T10" fmla="*/ 208 w 1024"/>
                    <a:gd name="T11" fmla="*/ 59 h 119"/>
                    <a:gd name="T12" fmla="*/ 268 w 1024"/>
                    <a:gd name="T13" fmla="*/ 68 h 119"/>
                    <a:gd name="T14" fmla="*/ 379 w 1024"/>
                    <a:gd name="T15" fmla="*/ 101 h 119"/>
                    <a:gd name="T16" fmla="*/ 419 w 1024"/>
                    <a:gd name="T17" fmla="*/ 106 h 119"/>
                    <a:gd name="T18" fmla="*/ 481 w 1024"/>
                    <a:gd name="T19" fmla="*/ 102 h 119"/>
                    <a:gd name="T20" fmla="*/ 580 w 1024"/>
                    <a:gd name="T21" fmla="*/ 113 h 119"/>
                    <a:gd name="T22" fmla="*/ 672 w 1024"/>
                    <a:gd name="T23" fmla="*/ 113 h 119"/>
                    <a:gd name="T24" fmla="*/ 756 w 1024"/>
                    <a:gd name="T25" fmla="*/ 108 h 119"/>
                    <a:gd name="T26" fmla="*/ 844 w 1024"/>
                    <a:gd name="T27" fmla="*/ 115 h 119"/>
                    <a:gd name="T28" fmla="*/ 986 w 1024"/>
                    <a:gd name="T29" fmla="*/ 108 h 119"/>
                    <a:gd name="T30" fmla="*/ 1008 w 1024"/>
                    <a:gd name="T31" fmla="*/ 88 h 119"/>
                    <a:gd name="T32" fmla="*/ 1024 w 1024"/>
                    <a:gd name="T33" fmla="*/ 62 h 119"/>
                    <a:gd name="T34" fmla="*/ 1003 w 1024"/>
                    <a:gd name="T35" fmla="*/ 44 h 119"/>
                    <a:gd name="T36" fmla="*/ 1001 w 1024"/>
                    <a:gd name="T37" fmla="*/ 31 h 119"/>
                    <a:gd name="T38" fmla="*/ 1017 w 1024"/>
                    <a:gd name="T39" fmla="*/ 18 h 119"/>
                    <a:gd name="T40" fmla="*/ 1013 w 1024"/>
                    <a:gd name="T41" fmla="*/ 4 h 119"/>
                    <a:gd name="T42" fmla="*/ 979 w 1024"/>
                    <a:gd name="T43" fmla="*/ 4 h 119"/>
                    <a:gd name="T44" fmla="*/ 970 w 1024"/>
                    <a:gd name="T45" fmla="*/ 0 h 119"/>
                    <a:gd name="T46" fmla="*/ 882 w 1024"/>
                    <a:gd name="T47" fmla="*/ 20 h 119"/>
                    <a:gd name="T48" fmla="*/ 870 w 1024"/>
                    <a:gd name="T49" fmla="*/ 46 h 119"/>
                    <a:gd name="T50" fmla="*/ 832 w 1024"/>
                    <a:gd name="T51" fmla="*/ 44 h 119"/>
                    <a:gd name="T52" fmla="*/ 785 w 1024"/>
                    <a:gd name="T53" fmla="*/ 31 h 119"/>
                    <a:gd name="T54" fmla="*/ 728 w 1024"/>
                    <a:gd name="T55" fmla="*/ 4 h 119"/>
                    <a:gd name="T56" fmla="*/ 631 w 1024"/>
                    <a:gd name="T57" fmla="*/ 0 h 119"/>
                    <a:gd name="T58" fmla="*/ 595 w 1024"/>
                    <a:gd name="T59" fmla="*/ 7 h 119"/>
                    <a:gd name="T60" fmla="*/ 596 w 1024"/>
                    <a:gd name="T61" fmla="*/ 24 h 119"/>
                    <a:gd name="T62" fmla="*/ 649 w 1024"/>
                    <a:gd name="T63" fmla="*/ 33 h 119"/>
                    <a:gd name="T64" fmla="*/ 695 w 1024"/>
                    <a:gd name="T65" fmla="*/ 44 h 119"/>
                    <a:gd name="T66" fmla="*/ 720 w 1024"/>
                    <a:gd name="T67" fmla="*/ 64 h 119"/>
                    <a:gd name="T68" fmla="*/ 697 w 1024"/>
                    <a:gd name="T69" fmla="*/ 80 h 119"/>
                    <a:gd name="T70" fmla="*/ 636 w 1024"/>
                    <a:gd name="T71" fmla="*/ 84 h 119"/>
                    <a:gd name="T72" fmla="*/ 580 w 1024"/>
                    <a:gd name="T73" fmla="*/ 82 h 119"/>
                    <a:gd name="T74" fmla="*/ 525 w 1024"/>
                    <a:gd name="T75" fmla="*/ 73 h 119"/>
                    <a:gd name="T76" fmla="*/ 494 w 1024"/>
                    <a:gd name="T77" fmla="*/ 75 h 119"/>
                    <a:gd name="T78" fmla="*/ 456 w 1024"/>
                    <a:gd name="T79" fmla="*/ 69 h 119"/>
                    <a:gd name="T80" fmla="*/ 431 w 1024"/>
                    <a:gd name="T81" fmla="*/ 75 h 119"/>
                    <a:gd name="T82" fmla="*/ 440 w 1024"/>
                    <a:gd name="T83" fmla="*/ 38 h 119"/>
                    <a:gd name="T84" fmla="*/ 437 w 1024"/>
                    <a:gd name="T85" fmla="*/ 13 h 119"/>
                    <a:gd name="T86" fmla="*/ 0 w 1024"/>
                    <a:gd name="T87" fmla="*/ 0 h 11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1024" h="119">
                      <a:moveTo>
                        <a:pt x="0" y="0"/>
                      </a:moveTo>
                      <a:lnTo>
                        <a:pt x="5" y="2"/>
                      </a:lnTo>
                      <a:lnTo>
                        <a:pt x="36" y="9"/>
                      </a:lnTo>
                      <a:lnTo>
                        <a:pt x="50" y="15"/>
                      </a:lnTo>
                      <a:lnTo>
                        <a:pt x="66" y="22"/>
                      </a:lnTo>
                      <a:lnTo>
                        <a:pt x="74" y="35"/>
                      </a:lnTo>
                      <a:lnTo>
                        <a:pt x="75" y="46"/>
                      </a:lnTo>
                      <a:lnTo>
                        <a:pt x="77" y="55"/>
                      </a:lnTo>
                      <a:lnTo>
                        <a:pt x="113" y="62"/>
                      </a:lnTo>
                      <a:lnTo>
                        <a:pt x="162" y="68"/>
                      </a:lnTo>
                      <a:lnTo>
                        <a:pt x="185" y="62"/>
                      </a:lnTo>
                      <a:lnTo>
                        <a:pt x="208" y="59"/>
                      </a:lnTo>
                      <a:lnTo>
                        <a:pt x="232" y="59"/>
                      </a:lnTo>
                      <a:lnTo>
                        <a:pt x="268" y="68"/>
                      </a:lnTo>
                      <a:lnTo>
                        <a:pt x="313" y="80"/>
                      </a:lnTo>
                      <a:lnTo>
                        <a:pt x="379" y="101"/>
                      </a:lnTo>
                      <a:lnTo>
                        <a:pt x="393" y="101"/>
                      </a:lnTo>
                      <a:lnTo>
                        <a:pt x="419" y="106"/>
                      </a:lnTo>
                      <a:lnTo>
                        <a:pt x="449" y="104"/>
                      </a:lnTo>
                      <a:lnTo>
                        <a:pt x="481" y="102"/>
                      </a:lnTo>
                      <a:lnTo>
                        <a:pt x="530" y="102"/>
                      </a:lnTo>
                      <a:lnTo>
                        <a:pt x="580" y="113"/>
                      </a:lnTo>
                      <a:lnTo>
                        <a:pt x="620" y="115"/>
                      </a:lnTo>
                      <a:lnTo>
                        <a:pt x="672" y="113"/>
                      </a:lnTo>
                      <a:lnTo>
                        <a:pt x="715" y="110"/>
                      </a:lnTo>
                      <a:lnTo>
                        <a:pt x="756" y="108"/>
                      </a:lnTo>
                      <a:lnTo>
                        <a:pt x="803" y="110"/>
                      </a:lnTo>
                      <a:lnTo>
                        <a:pt x="844" y="115"/>
                      </a:lnTo>
                      <a:lnTo>
                        <a:pt x="891" y="119"/>
                      </a:lnTo>
                      <a:lnTo>
                        <a:pt x="986" y="108"/>
                      </a:lnTo>
                      <a:lnTo>
                        <a:pt x="994" y="99"/>
                      </a:lnTo>
                      <a:lnTo>
                        <a:pt x="1008" y="88"/>
                      </a:lnTo>
                      <a:lnTo>
                        <a:pt x="1015" y="79"/>
                      </a:lnTo>
                      <a:lnTo>
                        <a:pt x="1024" y="62"/>
                      </a:lnTo>
                      <a:lnTo>
                        <a:pt x="1015" y="53"/>
                      </a:lnTo>
                      <a:lnTo>
                        <a:pt x="1003" y="44"/>
                      </a:lnTo>
                      <a:lnTo>
                        <a:pt x="997" y="37"/>
                      </a:lnTo>
                      <a:lnTo>
                        <a:pt x="1001" y="31"/>
                      </a:lnTo>
                      <a:lnTo>
                        <a:pt x="1010" y="27"/>
                      </a:lnTo>
                      <a:lnTo>
                        <a:pt x="1017" y="18"/>
                      </a:lnTo>
                      <a:lnTo>
                        <a:pt x="1019" y="11"/>
                      </a:lnTo>
                      <a:lnTo>
                        <a:pt x="1013" y="4"/>
                      </a:lnTo>
                      <a:lnTo>
                        <a:pt x="1001" y="2"/>
                      </a:lnTo>
                      <a:lnTo>
                        <a:pt x="979" y="4"/>
                      </a:lnTo>
                      <a:lnTo>
                        <a:pt x="970" y="2"/>
                      </a:lnTo>
                      <a:lnTo>
                        <a:pt x="970" y="0"/>
                      </a:lnTo>
                      <a:lnTo>
                        <a:pt x="868" y="0"/>
                      </a:lnTo>
                      <a:lnTo>
                        <a:pt x="882" y="20"/>
                      </a:lnTo>
                      <a:lnTo>
                        <a:pt x="882" y="33"/>
                      </a:lnTo>
                      <a:lnTo>
                        <a:pt x="870" y="46"/>
                      </a:lnTo>
                      <a:lnTo>
                        <a:pt x="859" y="48"/>
                      </a:lnTo>
                      <a:lnTo>
                        <a:pt x="832" y="44"/>
                      </a:lnTo>
                      <a:lnTo>
                        <a:pt x="807" y="38"/>
                      </a:lnTo>
                      <a:lnTo>
                        <a:pt x="785" y="31"/>
                      </a:lnTo>
                      <a:lnTo>
                        <a:pt x="751" y="16"/>
                      </a:lnTo>
                      <a:lnTo>
                        <a:pt x="728" y="4"/>
                      </a:lnTo>
                      <a:lnTo>
                        <a:pt x="695" y="0"/>
                      </a:lnTo>
                      <a:lnTo>
                        <a:pt x="631" y="0"/>
                      </a:lnTo>
                      <a:lnTo>
                        <a:pt x="611" y="4"/>
                      </a:lnTo>
                      <a:lnTo>
                        <a:pt x="595" y="7"/>
                      </a:lnTo>
                      <a:lnTo>
                        <a:pt x="591" y="16"/>
                      </a:lnTo>
                      <a:lnTo>
                        <a:pt x="596" y="24"/>
                      </a:lnTo>
                      <a:lnTo>
                        <a:pt x="620" y="29"/>
                      </a:lnTo>
                      <a:lnTo>
                        <a:pt x="649" y="33"/>
                      </a:lnTo>
                      <a:lnTo>
                        <a:pt x="676" y="40"/>
                      </a:lnTo>
                      <a:lnTo>
                        <a:pt x="695" y="44"/>
                      </a:lnTo>
                      <a:lnTo>
                        <a:pt x="717" y="53"/>
                      </a:lnTo>
                      <a:lnTo>
                        <a:pt x="720" y="64"/>
                      </a:lnTo>
                      <a:lnTo>
                        <a:pt x="715" y="73"/>
                      </a:lnTo>
                      <a:lnTo>
                        <a:pt x="697" y="80"/>
                      </a:lnTo>
                      <a:lnTo>
                        <a:pt x="670" y="80"/>
                      </a:lnTo>
                      <a:lnTo>
                        <a:pt x="636" y="84"/>
                      </a:lnTo>
                      <a:lnTo>
                        <a:pt x="600" y="84"/>
                      </a:lnTo>
                      <a:lnTo>
                        <a:pt x="580" y="82"/>
                      </a:lnTo>
                      <a:lnTo>
                        <a:pt x="548" y="79"/>
                      </a:lnTo>
                      <a:lnTo>
                        <a:pt x="525" y="73"/>
                      </a:lnTo>
                      <a:lnTo>
                        <a:pt x="514" y="77"/>
                      </a:lnTo>
                      <a:lnTo>
                        <a:pt x="494" y="75"/>
                      </a:lnTo>
                      <a:lnTo>
                        <a:pt x="471" y="69"/>
                      </a:lnTo>
                      <a:lnTo>
                        <a:pt x="456" y="69"/>
                      </a:lnTo>
                      <a:lnTo>
                        <a:pt x="440" y="73"/>
                      </a:lnTo>
                      <a:lnTo>
                        <a:pt x="431" y="75"/>
                      </a:lnTo>
                      <a:lnTo>
                        <a:pt x="433" y="62"/>
                      </a:lnTo>
                      <a:lnTo>
                        <a:pt x="440" y="38"/>
                      </a:lnTo>
                      <a:lnTo>
                        <a:pt x="438" y="26"/>
                      </a:lnTo>
                      <a:lnTo>
                        <a:pt x="437" y="13"/>
                      </a:lnTo>
                      <a:lnTo>
                        <a:pt x="44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582" name="Freeform 592"/>
                <p:cNvSpPr>
                  <a:spLocks/>
                </p:cNvSpPr>
                <p:nvPr/>
              </p:nvSpPr>
              <p:spPr bwMode="auto">
                <a:xfrm>
                  <a:off x="1550" y="1538"/>
                  <a:ext cx="147" cy="214"/>
                </a:xfrm>
                <a:custGeom>
                  <a:avLst/>
                  <a:gdLst>
                    <a:gd name="T0" fmla="*/ 4 w 147"/>
                    <a:gd name="T1" fmla="*/ 63 h 214"/>
                    <a:gd name="T2" fmla="*/ 18 w 147"/>
                    <a:gd name="T3" fmla="*/ 74 h 214"/>
                    <a:gd name="T4" fmla="*/ 27 w 147"/>
                    <a:gd name="T5" fmla="*/ 106 h 214"/>
                    <a:gd name="T6" fmla="*/ 27 w 147"/>
                    <a:gd name="T7" fmla="*/ 130 h 214"/>
                    <a:gd name="T8" fmla="*/ 25 w 147"/>
                    <a:gd name="T9" fmla="*/ 154 h 214"/>
                    <a:gd name="T10" fmla="*/ 18 w 147"/>
                    <a:gd name="T11" fmla="*/ 172 h 214"/>
                    <a:gd name="T12" fmla="*/ 11 w 147"/>
                    <a:gd name="T13" fmla="*/ 181 h 214"/>
                    <a:gd name="T14" fmla="*/ 4 w 147"/>
                    <a:gd name="T15" fmla="*/ 200 h 214"/>
                    <a:gd name="T16" fmla="*/ 4 w 147"/>
                    <a:gd name="T17" fmla="*/ 211 h 214"/>
                    <a:gd name="T18" fmla="*/ 16 w 147"/>
                    <a:gd name="T19" fmla="*/ 214 h 214"/>
                    <a:gd name="T20" fmla="*/ 25 w 147"/>
                    <a:gd name="T21" fmla="*/ 211 h 214"/>
                    <a:gd name="T22" fmla="*/ 36 w 147"/>
                    <a:gd name="T23" fmla="*/ 205 h 214"/>
                    <a:gd name="T24" fmla="*/ 45 w 147"/>
                    <a:gd name="T25" fmla="*/ 200 h 214"/>
                    <a:gd name="T26" fmla="*/ 56 w 147"/>
                    <a:gd name="T27" fmla="*/ 209 h 214"/>
                    <a:gd name="T28" fmla="*/ 65 w 147"/>
                    <a:gd name="T29" fmla="*/ 214 h 214"/>
                    <a:gd name="T30" fmla="*/ 90 w 147"/>
                    <a:gd name="T31" fmla="*/ 207 h 214"/>
                    <a:gd name="T32" fmla="*/ 104 w 147"/>
                    <a:gd name="T33" fmla="*/ 200 h 214"/>
                    <a:gd name="T34" fmla="*/ 126 w 147"/>
                    <a:gd name="T35" fmla="*/ 191 h 214"/>
                    <a:gd name="T36" fmla="*/ 135 w 147"/>
                    <a:gd name="T37" fmla="*/ 181 h 214"/>
                    <a:gd name="T38" fmla="*/ 140 w 147"/>
                    <a:gd name="T39" fmla="*/ 172 h 214"/>
                    <a:gd name="T40" fmla="*/ 147 w 147"/>
                    <a:gd name="T41" fmla="*/ 163 h 214"/>
                    <a:gd name="T42" fmla="*/ 147 w 147"/>
                    <a:gd name="T43" fmla="*/ 156 h 214"/>
                    <a:gd name="T44" fmla="*/ 138 w 147"/>
                    <a:gd name="T45" fmla="*/ 152 h 214"/>
                    <a:gd name="T46" fmla="*/ 128 w 147"/>
                    <a:gd name="T47" fmla="*/ 152 h 214"/>
                    <a:gd name="T48" fmla="*/ 117 w 147"/>
                    <a:gd name="T49" fmla="*/ 141 h 214"/>
                    <a:gd name="T50" fmla="*/ 119 w 147"/>
                    <a:gd name="T51" fmla="*/ 134 h 214"/>
                    <a:gd name="T52" fmla="*/ 124 w 147"/>
                    <a:gd name="T53" fmla="*/ 121 h 214"/>
                    <a:gd name="T54" fmla="*/ 120 w 147"/>
                    <a:gd name="T55" fmla="*/ 103 h 214"/>
                    <a:gd name="T56" fmla="*/ 111 w 147"/>
                    <a:gd name="T57" fmla="*/ 95 h 214"/>
                    <a:gd name="T58" fmla="*/ 97 w 147"/>
                    <a:gd name="T59" fmla="*/ 97 h 214"/>
                    <a:gd name="T60" fmla="*/ 85 w 147"/>
                    <a:gd name="T61" fmla="*/ 86 h 214"/>
                    <a:gd name="T62" fmla="*/ 81 w 147"/>
                    <a:gd name="T63" fmla="*/ 77 h 214"/>
                    <a:gd name="T64" fmla="*/ 86 w 147"/>
                    <a:gd name="T65" fmla="*/ 68 h 214"/>
                    <a:gd name="T66" fmla="*/ 97 w 147"/>
                    <a:gd name="T67" fmla="*/ 57 h 214"/>
                    <a:gd name="T68" fmla="*/ 103 w 147"/>
                    <a:gd name="T69" fmla="*/ 39 h 214"/>
                    <a:gd name="T70" fmla="*/ 106 w 147"/>
                    <a:gd name="T71" fmla="*/ 24 h 214"/>
                    <a:gd name="T72" fmla="*/ 99 w 147"/>
                    <a:gd name="T73" fmla="*/ 11 h 214"/>
                    <a:gd name="T74" fmla="*/ 86 w 147"/>
                    <a:gd name="T75" fmla="*/ 0 h 214"/>
                    <a:gd name="T76" fmla="*/ 70 w 147"/>
                    <a:gd name="T77" fmla="*/ 0 h 214"/>
                    <a:gd name="T78" fmla="*/ 49 w 147"/>
                    <a:gd name="T79" fmla="*/ 6 h 214"/>
                    <a:gd name="T80" fmla="*/ 29 w 147"/>
                    <a:gd name="T81" fmla="*/ 11 h 214"/>
                    <a:gd name="T82" fmla="*/ 11 w 147"/>
                    <a:gd name="T83" fmla="*/ 20 h 214"/>
                    <a:gd name="T84" fmla="*/ 7 w 147"/>
                    <a:gd name="T85" fmla="*/ 30 h 214"/>
                    <a:gd name="T86" fmla="*/ 0 w 147"/>
                    <a:gd name="T87" fmla="*/ 33 h 214"/>
                    <a:gd name="T88" fmla="*/ 0 w 147"/>
                    <a:gd name="T89" fmla="*/ 53 h 214"/>
                    <a:gd name="T90" fmla="*/ 4 w 147"/>
                    <a:gd name="T91" fmla="*/ 63 h 214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147" h="214">
                      <a:moveTo>
                        <a:pt x="4" y="63"/>
                      </a:moveTo>
                      <a:lnTo>
                        <a:pt x="18" y="74"/>
                      </a:lnTo>
                      <a:lnTo>
                        <a:pt x="27" y="106"/>
                      </a:lnTo>
                      <a:lnTo>
                        <a:pt x="27" y="130"/>
                      </a:lnTo>
                      <a:lnTo>
                        <a:pt x="25" y="154"/>
                      </a:lnTo>
                      <a:lnTo>
                        <a:pt x="18" y="172"/>
                      </a:lnTo>
                      <a:lnTo>
                        <a:pt x="11" y="181"/>
                      </a:lnTo>
                      <a:lnTo>
                        <a:pt x="4" y="200"/>
                      </a:lnTo>
                      <a:lnTo>
                        <a:pt x="4" y="211"/>
                      </a:lnTo>
                      <a:lnTo>
                        <a:pt x="16" y="214"/>
                      </a:lnTo>
                      <a:lnTo>
                        <a:pt x="25" y="211"/>
                      </a:lnTo>
                      <a:lnTo>
                        <a:pt x="36" y="205"/>
                      </a:lnTo>
                      <a:lnTo>
                        <a:pt x="45" y="200"/>
                      </a:lnTo>
                      <a:lnTo>
                        <a:pt x="56" y="209"/>
                      </a:lnTo>
                      <a:lnTo>
                        <a:pt x="65" y="214"/>
                      </a:lnTo>
                      <a:lnTo>
                        <a:pt x="90" y="207"/>
                      </a:lnTo>
                      <a:lnTo>
                        <a:pt x="104" y="200"/>
                      </a:lnTo>
                      <a:lnTo>
                        <a:pt x="126" y="191"/>
                      </a:lnTo>
                      <a:lnTo>
                        <a:pt x="135" y="181"/>
                      </a:lnTo>
                      <a:lnTo>
                        <a:pt x="140" y="172"/>
                      </a:lnTo>
                      <a:lnTo>
                        <a:pt x="147" y="163"/>
                      </a:lnTo>
                      <a:lnTo>
                        <a:pt x="147" y="156"/>
                      </a:lnTo>
                      <a:lnTo>
                        <a:pt x="138" y="152"/>
                      </a:lnTo>
                      <a:lnTo>
                        <a:pt x="128" y="152"/>
                      </a:lnTo>
                      <a:lnTo>
                        <a:pt x="117" y="141"/>
                      </a:lnTo>
                      <a:lnTo>
                        <a:pt x="119" y="134"/>
                      </a:lnTo>
                      <a:lnTo>
                        <a:pt x="124" y="121"/>
                      </a:lnTo>
                      <a:lnTo>
                        <a:pt x="120" y="103"/>
                      </a:lnTo>
                      <a:lnTo>
                        <a:pt x="111" y="95"/>
                      </a:lnTo>
                      <a:lnTo>
                        <a:pt x="97" y="97"/>
                      </a:lnTo>
                      <a:lnTo>
                        <a:pt x="85" y="86"/>
                      </a:lnTo>
                      <a:lnTo>
                        <a:pt x="81" y="77"/>
                      </a:lnTo>
                      <a:lnTo>
                        <a:pt x="86" y="68"/>
                      </a:lnTo>
                      <a:lnTo>
                        <a:pt x="97" y="57"/>
                      </a:lnTo>
                      <a:lnTo>
                        <a:pt x="103" y="39"/>
                      </a:lnTo>
                      <a:lnTo>
                        <a:pt x="106" y="24"/>
                      </a:lnTo>
                      <a:lnTo>
                        <a:pt x="99" y="11"/>
                      </a:lnTo>
                      <a:lnTo>
                        <a:pt x="86" y="0"/>
                      </a:lnTo>
                      <a:lnTo>
                        <a:pt x="70" y="0"/>
                      </a:lnTo>
                      <a:lnTo>
                        <a:pt x="49" y="6"/>
                      </a:lnTo>
                      <a:lnTo>
                        <a:pt x="29" y="11"/>
                      </a:lnTo>
                      <a:lnTo>
                        <a:pt x="11" y="20"/>
                      </a:lnTo>
                      <a:lnTo>
                        <a:pt x="7" y="30"/>
                      </a:lnTo>
                      <a:lnTo>
                        <a:pt x="0" y="33"/>
                      </a:lnTo>
                      <a:lnTo>
                        <a:pt x="0" y="53"/>
                      </a:lnTo>
                      <a:lnTo>
                        <a:pt x="4" y="63"/>
                      </a:lnTo>
                      <a:close/>
                    </a:path>
                  </a:pathLst>
                </a:custGeom>
                <a:solidFill>
                  <a:srgbClr val="B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583" name="Freeform 593"/>
                <p:cNvSpPr>
                  <a:spLocks/>
                </p:cNvSpPr>
                <p:nvPr/>
              </p:nvSpPr>
              <p:spPr bwMode="auto">
                <a:xfrm>
                  <a:off x="1550" y="1538"/>
                  <a:ext cx="147" cy="214"/>
                </a:xfrm>
                <a:custGeom>
                  <a:avLst/>
                  <a:gdLst>
                    <a:gd name="T0" fmla="*/ 4 w 147"/>
                    <a:gd name="T1" fmla="*/ 63 h 214"/>
                    <a:gd name="T2" fmla="*/ 18 w 147"/>
                    <a:gd name="T3" fmla="*/ 74 h 214"/>
                    <a:gd name="T4" fmla="*/ 27 w 147"/>
                    <a:gd name="T5" fmla="*/ 106 h 214"/>
                    <a:gd name="T6" fmla="*/ 27 w 147"/>
                    <a:gd name="T7" fmla="*/ 130 h 214"/>
                    <a:gd name="T8" fmla="*/ 25 w 147"/>
                    <a:gd name="T9" fmla="*/ 154 h 214"/>
                    <a:gd name="T10" fmla="*/ 18 w 147"/>
                    <a:gd name="T11" fmla="*/ 172 h 214"/>
                    <a:gd name="T12" fmla="*/ 11 w 147"/>
                    <a:gd name="T13" fmla="*/ 181 h 214"/>
                    <a:gd name="T14" fmla="*/ 4 w 147"/>
                    <a:gd name="T15" fmla="*/ 200 h 214"/>
                    <a:gd name="T16" fmla="*/ 4 w 147"/>
                    <a:gd name="T17" fmla="*/ 211 h 214"/>
                    <a:gd name="T18" fmla="*/ 16 w 147"/>
                    <a:gd name="T19" fmla="*/ 214 h 214"/>
                    <a:gd name="T20" fmla="*/ 25 w 147"/>
                    <a:gd name="T21" fmla="*/ 211 h 214"/>
                    <a:gd name="T22" fmla="*/ 36 w 147"/>
                    <a:gd name="T23" fmla="*/ 205 h 214"/>
                    <a:gd name="T24" fmla="*/ 45 w 147"/>
                    <a:gd name="T25" fmla="*/ 200 h 214"/>
                    <a:gd name="T26" fmla="*/ 56 w 147"/>
                    <a:gd name="T27" fmla="*/ 209 h 214"/>
                    <a:gd name="T28" fmla="*/ 65 w 147"/>
                    <a:gd name="T29" fmla="*/ 214 h 214"/>
                    <a:gd name="T30" fmla="*/ 90 w 147"/>
                    <a:gd name="T31" fmla="*/ 207 h 214"/>
                    <a:gd name="T32" fmla="*/ 104 w 147"/>
                    <a:gd name="T33" fmla="*/ 200 h 214"/>
                    <a:gd name="T34" fmla="*/ 126 w 147"/>
                    <a:gd name="T35" fmla="*/ 191 h 214"/>
                    <a:gd name="T36" fmla="*/ 135 w 147"/>
                    <a:gd name="T37" fmla="*/ 181 h 214"/>
                    <a:gd name="T38" fmla="*/ 140 w 147"/>
                    <a:gd name="T39" fmla="*/ 172 h 214"/>
                    <a:gd name="T40" fmla="*/ 147 w 147"/>
                    <a:gd name="T41" fmla="*/ 163 h 214"/>
                    <a:gd name="T42" fmla="*/ 147 w 147"/>
                    <a:gd name="T43" fmla="*/ 156 h 214"/>
                    <a:gd name="T44" fmla="*/ 138 w 147"/>
                    <a:gd name="T45" fmla="*/ 152 h 214"/>
                    <a:gd name="T46" fmla="*/ 128 w 147"/>
                    <a:gd name="T47" fmla="*/ 152 h 214"/>
                    <a:gd name="T48" fmla="*/ 117 w 147"/>
                    <a:gd name="T49" fmla="*/ 141 h 214"/>
                    <a:gd name="T50" fmla="*/ 119 w 147"/>
                    <a:gd name="T51" fmla="*/ 134 h 214"/>
                    <a:gd name="T52" fmla="*/ 124 w 147"/>
                    <a:gd name="T53" fmla="*/ 121 h 214"/>
                    <a:gd name="T54" fmla="*/ 120 w 147"/>
                    <a:gd name="T55" fmla="*/ 103 h 214"/>
                    <a:gd name="T56" fmla="*/ 111 w 147"/>
                    <a:gd name="T57" fmla="*/ 95 h 214"/>
                    <a:gd name="T58" fmla="*/ 97 w 147"/>
                    <a:gd name="T59" fmla="*/ 97 h 214"/>
                    <a:gd name="T60" fmla="*/ 85 w 147"/>
                    <a:gd name="T61" fmla="*/ 86 h 214"/>
                    <a:gd name="T62" fmla="*/ 81 w 147"/>
                    <a:gd name="T63" fmla="*/ 77 h 214"/>
                    <a:gd name="T64" fmla="*/ 86 w 147"/>
                    <a:gd name="T65" fmla="*/ 68 h 214"/>
                    <a:gd name="T66" fmla="*/ 97 w 147"/>
                    <a:gd name="T67" fmla="*/ 57 h 214"/>
                    <a:gd name="T68" fmla="*/ 103 w 147"/>
                    <a:gd name="T69" fmla="*/ 39 h 214"/>
                    <a:gd name="T70" fmla="*/ 106 w 147"/>
                    <a:gd name="T71" fmla="*/ 24 h 214"/>
                    <a:gd name="T72" fmla="*/ 99 w 147"/>
                    <a:gd name="T73" fmla="*/ 11 h 214"/>
                    <a:gd name="T74" fmla="*/ 86 w 147"/>
                    <a:gd name="T75" fmla="*/ 0 h 214"/>
                    <a:gd name="T76" fmla="*/ 70 w 147"/>
                    <a:gd name="T77" fmla="*/ 0 h 214"/>
                    <a:gd name="T78" fmla="*/ 49 w 147"/>
                    <a:gd name="T79" fmla="*/ 6 h 214"/>
                    <a:gd name="T80" fmla="*/ 29 w 147"/>
                    <a:gd name="T81" fmla="*/ 11 h 214"/>
                    <a:gd name="T82" fmla="*/ 11 w 147"/>
                    <a:gd name="T83" fmla="*/ 20 h 214"/>
                    <a:gd name="T84" fmla="*/ 7 w 147"/>
                    <a:gd name="T85" fmla="*/ 30 h 214"/>
                    <a:gd name="T86" fmla="*/ 0 w 147"/>
                    <a:gd name="T87" fmla="*/ 33 h 214"/>
                    <a:gd name="T88" fmla="*/ 0 w 147"/>
                    <a:gd name="T89" fmla="*/ 53 h 214"/>
                    <a:gd name="T90" fmla="*/ 4 w 147"/>
                    <a:gd name="T91" fmla="*/ 63 h 214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147" h="214">
                      <a:moveTo>
                        <a:pt x="4" y="63"/>
                      </a:moveTo>
                      <a:lnTo>
                        <a:pt x="18" y="74"/>
                      </a:lnTo>
                      <a:lnTo>
                        <a:pt x="27" y="106"/>
                      </a:lnTo>
                      <a:lnTo>
                        <a:pt x="27" y="130"/>
                      </a:lnTo>
                      <a:lnTo>
                        <a:pt x="25" y="154"/>
                      </a:lnTo>
                      <a:lnTo>
                        <a:pt x="18" y="172"/>
                      </a:lnTo>
                      <a:lnTo>
                        <a:pt x="11" y="181"/>
                      </a:lnTo>
                      <a:lnTo>
                        <a:pt x="4" y="200"/>
                      </a:lnTo>
                      <a:lnTo>
                        <a:pt x="4" y="211"/>
                      </a:lnTo>
                      <a:lnTo>
                        <a:pt x="16" y="214"/>
                      </a:lnTo>
                      <a:lnTo>
                        <a:pt x="25" y="211"/>
                      </a:lnTo>
                      <a:lnTo>
                        <a:pt x="36" y="205"/>
                      </a:lnTo>
                      <a:lnTo>
                        <a:pt x="45" y="200"/>
                      </a:lnTo>
                      <a:lnTo>
                        <a:pt x="56" y="209"/>
                      </a:lnTo>
                      <a:lnTo>
                        <a:pt x="65" y="214"/>
                      </a:lnTo>
                      <a:lnTo>
                        <a:pt x="90" y="207"/>
                      </a:lnTo>
                      <a:lnTo>
                        <a:pt x="104" y="200"/>
                      </a:lnTo>
                      <a:lnTo>
                        <a:pt x="126" y="191"/>
                      </a:lnTo>
                      <a:lnTo>
                        <a:pt x="135" y="181"/>
                      </a:lnTo>
                      <a:lnTo>
                        <a:pt x="140" y="172"/>
                      </a:lnTo>
                      <a:lnTo>
                        <a:pt x="147" y="163"/>
                      </a:lnTo>
                      <a:lnTo>
                        <a:pt x="147" y="156"/>
                      </a:lnTo>
                      <a:lnTo>
                        <a:pt x="138" y="152"/>
                      </a:lnTo>
                      <a:lnTo>
                        <a:pt x="128" y="152"/>
                      </a:lnTo>
                      <a:lnTo>
                        <a:pt x="117" y="141"/>
                      </a:lnTo>
                      <a:lnTo>
                        <a:pt x="119" y="134"/>
                      </a:lnTo>
                      <a:lnTo>
                        <a:pt x="124" y="121"/>
                      </a:lnTo>
                      <a:lnTo>
                        <a:pt x="120" y="103"/>
                      </a:lnTo>
                      <a:lnTo>
                        <a:pt x="111" y="95"/>
                      </a:lnTo>
                      <a:lnTo>
                        <a:pt x="97" y="97"/>
                      </a:lnTo>
                      <a:lnTo>
                        <a:pt x="85" y="86"/>
                      </a:lnTo>
                      <a:lnTo>
                        <a:pt x="81" y="77"/>
                      </a:lnTo>
                      <a:lnTo>
                        <a:pt x="86" y="68"/>
                      </a:lnTo>
                      <a:lnTo>
                        <a:pt x="97" y="57"/>
                      </a:lnTo>
                      <a:lnTo>
                        <a:pt x="103" y="39"/>
                      </a:lnTo>
                      <a:lnTo>
                        <a:pt x="106" y="24"/>
                      </a:lnTo>
                      <a:lnTo>
                        <a:pt x="99" y="11"/>
                      </a:lnTo>
                      <a:lnTo>
                        <a:pt x="86" y="0"/>
                      </a:lnTo>
                      <a:lnTo>
                        <a:pt x="70" y="0"/>
                      </a:lnTo>
                      <a:lnTo>
                        <a:pt x="49" y="6"/>
                      </a:lnTo>
                      <a:lnTo>
                        <a:pt x="29" y="11"/>
                      </a:lnTo>
                      <a:lnTo>
                        <a:pt x="11" y="20"/>
                      </a:lnTo>
                      <a:lnTo>
                        <a:pt x="7" y="30"/>
                      </a:lnTo>
                      <a:lnTo>
                        <a:pt x="0" y="33"/>
                      </a:lnTo>
                      <a:lnTo>
                        <a:pt x="0" y="53"/>
                      </a:lnTo>
                      <a:lnTo>
                        <a:pt x="4" y="6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584" name="Freeform 594"/>
                <p:cNvSpPr>
                  <a:spLocks/>
                </p:cNvSpPr>
                <p:nvPr/>
              </p:nvSpPr>
              <p:spPr bwMode="auto">
                <a:xfrm>
                  <a:off x="1122" y="1789"/>
                  <a:ext cx="78" cy="137"/>
                </a:xfrm>
                <a:custGeom>
                  <a:avLst/>
                  <a:gdLst>
                    <a:gd name="T0" fmla="*/ 0 w 78"/>
                    <a:gd name="T1" fmla="*/ 133 h 137"/>
                    <a:gd name="T2" fmla="*/ 17 w 78"/>
                    <a:gd name="T3" fmla="*/ 137 h 137"/>
                    <a:gd name="T4" fmla="*/ 34 w 78"/>
                    <a:gd name="T5" fmla="*/ 117 h 137"/>
                    <a:gd name="T6" fmla="*/ 52 w 78"/>
                    <a:gd name="T7" fmla="*/ 84 h 137"/>
                    <a:gd name="T8" fmla="*/ 63 w 78"/>
                    <a:gd name="T9" fmla="*/ 57 h 137"/>
                    <a:gd name="T10" fmla="*/ 78 w 78"/>
                    <a:gd name="T11" fmla="*/ 27 h 137"/>
                    <a:gd name="T12" fmla="*/ 78 w 78"/>
                    <a:gd name="T13" fmla="*/ 5 h 137"/>
                    <a:gd name="T14" fmla="*/ 67 w 78"/>
                    <a:gd name="T15" fmla="*/ 2 h 137"/>
                    <a:gd name="T16" fmla="*/ 52 w 78"/>
                    <a:gd name="T17" fmla="*/ 0 h 137"/>
                    <a:gd name="T18" fmla="*/ 33 w 78"/>
                    <a:gd name="T19" fmla="*/ 27 h 137"/>
                    <a:gd name="T20" fmla="*/ 20 w 78"/>
                    <a:gd name="T21" fmla="*/ 55 h 137"/>
                    <a:gd name="T22" fmla="*/ 0 w 78"/>
                    <a:gd name="T23" fmla="*/ 86 h 137"/>
                    <a:gd name="T24" fmla="*/ 0 w 78"/>
                    <a:gd name="T25" fmla="*/ 111 h 137"/>
                    <a:gd name="T26" fmla="*/ 0 w 78"/>
                    <a:gd name="T27" fmla="*/ 133 h 13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78" h="137">
                      <a:moveTo>
                        <a:pt x="0" y="133"/>
                      </a:moveTo>
                      <a:lnTo>
                        <a:pt x="17" y="137"/>
                      </a:lnTo>
                      <a:lnTo>
                        <a:pt x="34" y="117"/>
                      </a:lnTo>
                      <a:lnTo>
                        <a:pt x="52" y="84"/>
                      </a:lnTo>
                      <a:lnTo>
                        <a:pt x="63" y="57"/>
                      </a:lnTo>
                      <a:lnTo>
                        <a:pt x="78" y="27"/>
                      </a:lnTo>
                      <a:lnTo>
                        <a:pt x="78" y="5"/>
                      </a:lnTo>
                      <a:lnTo>
                        <a:pt x="67" y="2"/>
                      </a:lnTo>
                      <a:lnTo>
                        <a:pt x="52" y="0"/>
                      </a:lnTo>
                      <a:lnTo>
                        <a:pt x="33" y="27"/>
                      </a:lnTo>
                      <a:lnTo>
                        <a:pt x="20" y="55"/>
                      </a:lnTo>
                      <a:lnTo>
                        <a:pt x="0" y="86"/>
                      </a:lnTo>
                      <a:lnTo>
                        <a:pt x="0" y="111"/>
                      </a:lnTo>
                      <a:lnTo>
                        <a:pt x="0" y="133"/>
                      </a:lnTo>
                      <a:close/>
                    </a:path>
                  </a:pathLst>
                </a:custGeom>
                <a:solidFill>
                  <a:srgbClr val="B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585" name="Freeform 595"/>
                <p:cNvSpPr>
                  <a:spLocks/>
                </p:cNvSpPr>
                <p:nvPr/>
              </p:nvSpPr>
              <p:spPr bwMode="auto">
                <a:xfrm>
                  <a:off x="1122" y="1789"/>
                  <a:ext cx="78" cy="137"/>
                </a:xfrm>
                <a:custGeom>
                  <a:avLst/>
                  <a:gdLst>
                    <a:gd name="T0" fmla="*/ 0 w 78"/>
                    <a:gd name="T1" fmla="*/ 133 h 137"/>
                    <a:gd name="T2" fmla="*/ 17 w 78"/>
                    <a:gd name="T3" fmla="*/ 137 h 137"/>
                    <a:gd name="T4" fmla="*/ 34 w 78"/>
                    <a:gd name="T5" fmla="*/ 117 h 137"/>
                    <a:gd name="T6" fmla="*/ 52 w 78"/>
                    <a:gd name="T7" fmla="*/ 84 h 137"/>
                    <a:gd name="T8" fmla="*/ 63 w 78"/>
                    <a:gd name="T9" fmla="*/ 57 h 137"/>
                    <a:gd name="T10" fmla="*/ 78 w 78"/>
                    <a:gd name="T11" fmla="*/ 27 h 137"/>
                    <a:gd name="T12" fmla="*/ 78 w 78"/>
                    <a:gd name="T13" fmla="*/ 5 h 137"/>
                    <a:gd name="T14" fmla="*/ 67 w 78"/>
                    <a:gd name="T15" fmla="*/ 2 h 137"/>
                    <a:gd name="T16" fmla="*/ 52 w 78"/>
                    <a:gd name="T17" fmla="*/ 0 h 137"/>
                    <a:gd name="T18" fmla="*/ 33 w 78"/>
                    <a:gd name="T19" fmla="*/ 27 h 137"/>
                    <a:gd name="T20" fmla="*/ 20 w 78"/>
                    <a:gd name="T21" fmla="*/ 55 h 137"/>
                    <a:gd name="T22" fmla="*/ 0 w 78"/>
                    <a:gd name="T23" fmla="*/ 86 h 137"/>
                    <a:gd name="T24" fmla="*/ 0 w 78"/>
                    <a:gd name="T25" fmla="*/ 111 h 137"/>
                    <a:gd name="T26" fmla="*/ 0 w 78"/>
                    <a:gd name="T27" fmla="*/ 133 h 13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78" h="137">
                      <a:moveTo>
                        <a:pt x="0" y="133"/>
                      </a:moveTo>
                      <a:lnTo>
                        <a:pt x="17" y="137"/>
                      </a:lnTo>
                      <a:lnTo>
                        <a:pt x="34" y="117"/>
                      </a:lnTo>
                      <a:lnTo>
                        <a:pt x="52" y="84"/>
                      </a:lnTo>
                      <a:lnTo>
                        <a:pt x="63" y="57"/>
                      </a:lnTo>
                      <a:lnTo>
                        <a:pt x="78" y="27"/>
                      </a:lnTo>
                      <a:lnTo>
                        <a:pt x="78" y="5"/>
                      </a:lnTo>
                      <a:lnTo>
                        <a:pt x="67" y="2"/>
                      </a:lnTo>
                      <a:lnTo>
                        <a:pt x="52" y="0"/>
                      </a:lnTo>
                      <a:lnTo>
                        <a:pt x="33" y="27"/>
                      </a:lnTo>
                      <a:lnTo>
                        <a:pt x="20" y="55"/>
                      </a:lnTo>
                      <a:lnTo>
                        <a:pt x="0" y="86"/>
                      </a:lnTo>
                      <a:lnTo>
                        <a:pt x="0" y="111"/>
                      </a:lnTo>
                      <a:lnTo>
                        <a:pt x="0" y="13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586" name="Freeform 596"/>
                <p:cNvSpPr>
                  <a:spLocks/>
                </p:cNvSpPr>
                <p:nvPr/>
              </p:nvSpPr>
              <p:spPr bwMode="auto">
                <a:xfrm>
                  <a:off x="793" y="1900"/>
                  <a:ext cx="150" cy="267"/>
                </a:xfrm>
                <a:custGeom>
                  <a:avLst/>
                  <a:gdLst>
                    <a:gd name="T0" fmla="*/ 45 w 150"/>
                    <a:gd name="T1" fmla="*/ 22 h 267"/>
                    <a:gd name="T2" fmla="*/ 45 w 150"/>
                    <a:gd name="T3" fmla="*/ 26 h 267"/>
                    <a:gd name="T4" fmla="*/ 47 w 150"/>
                    <a:gd name="T5" fmla="*/ 39 h 267"/>
                    <a:gd name="T6" fmla="*/ 60 w 150"/>
                    <a:gd name="T7" fmla="*/ 63 h 267"/>
                    <a:gd name="T8" fmla="*/ 76 w 150"/>
                    <a:gd name="T9" fmla="*/ 86 h 267"/>
                    <a:gd name="T10" fmla="*/ 101 w 150"/>
                    <a:gd name="T11" fmla="*/ 119 h 267"/>
                    <a:gd name="T12" fmla="*/ 123 w 150"/>
                    <a:gd name="T13" fmla="*/ 154 h 267"/>
                    <a:gd name="T14" fmla="*/ 144 w 150"/>
                    <a:gd name="T15" fmla="*/ 190 h 267"/>
                    <a:gd name="T16" fmla="*/ 150 w 150"/>
                    <a:gd name="T17" fmla="*/ 223 h 267"/>
                    <a:gd name="T18" fmla="*/ 144 w 150"/>
                    <a:gd name="T19" fmla="*/ 242 h 267"/>
                    <a:gd name="T20" fmla="*/ 128 w 150"/>
                    <a:gd name="T21" fmla="*/ 260 h 267"/>
                    <a:gd name="T22" fmla="*/ 110 w 150"/>
                    <a:gd name="T23" fmla="*/ 267 h 267"/>
                    <a:gd name="T24" fmla="*/ 89 w 150"/>
                    <a:gd name="T25" fmla="*/ 258 h 267"/>
                    <a:gd name="T26" fmla="*/ 76 w 150"/>
                    <a:gd name="T27" fmla="*/ 236 h 267"/>
                    <a:gd name="T28" fmla="*/ 62 w 150"/>
                    <a:gd name="T29" fmla="*/ 203 h 267"/>
                    <a:gd name="T30" fmla="*/ 45 w 150"/>
                    <a:gd name="T31" fmla="*/ 158 h 267"/>
                    <a:gd name="T32" fmla="*/ 33 w 150"/>
                    <a:gd name="T33" fmla="*/ 126 h 267"/>
                    <a:gd name="T34" fmla="*/ 18 w 150"/>
                    <a:gd name="T35" fmla="*/ 90 h 267"/>
                    <a:gd name="T36" fmla="*/ 9 w 150"/>
                    <a:gd name="T37" fmla="*/ 39 h 267"/>
                    <a:gd name="T38" fmla="*/ 0 w 150"/>
                    <a:gd name="T39" fmla="*/ 0 h 267"/>
                    <a:gd name="T40" fmla="*/ 2 w 150"/>
                    <a:gd name="T41" fmla="*/ 8 h 267"/>
                    <a:gd name="T42" fmla="*/ 20 w 150"/>
                    <a:gd name="T43" fmla="*/ 4 h 267"/>
                    <a:gd name="T44" fmla="*/ 45 w 150"/>
                    <a:gd name="T45" fmla="*/ 22 h 26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150" h="267">
                      <a:moveTo>
                        <a:pt x="45" y="22"/>
                      </a:moveTo>
                      <a:lnTo>
                        <a:pt x="45" y="26"/>
                      </a:lnTo>
                      <a:lnTo>
                        <a:pt x="47" y="39"/>
                      </a:lnTo>
                      <a:lnTo>
                        <a:pt x="60" y="63"/>
                      </a:lnTo>
                      <a:lnTo>
                        <a:pt x="76" y="86"/>
                      </a:lnTo>
                      <a:lnTo>
                        <a:pt x="101" y="119"/>
                      </a:lnTo>
                      <a:lnTo>
                        <a:pt x="123" y="154"/>
                      </a:lnTo>
                      <a:lnTo>
                        <a:pt x="144" y="190"/>
                      </a:lnTo>
                      <a:lnTo>
                        <a:pt x="150" y="223"/>
                      </a:lnTo>
                      <a:lnTo>
                        <a:pt x="144" y="242"/>
                      </a:lnTo>
                      <a:lnTo>
                        <a:pt x="128" y="260"/>
                      </a:lnTo>
                      <a:lnTo>
                        <a:pt x="110" y="267"/>
                      </a:lnTo>
                      <a:lnTo>
                        <a:pt x="89" y="258"/>
                      </a:lnTo>
                      <a:lnTo>
                        <a:pt x="76" y="236"/>
                      </a:lnTo>
                      <a:lnTo>
                        <a:pt x="62" y="203"/>
                      </a:lnTo>
                      <a:lnTo>
                        <a:pt x="45" y="158"/>
                      </a:lnTo>
                      <a:lnTo>
                        <a:pt x="33" y="126"/>
                      </a:lnTo>
                      <a:lnTo>
                        <a:pt x="18" y="90"/>
                      </a:lnTo>
                      <a:lnTo>
                        <a:pt x="9" y="39"/>
                      </a:lnTo>
                      <a:lnTo>
                        <a:pt x="0" y="0"/>
                      </a:lnTo>
                      <a:lnTo>
                        <a:pt x="2" y="8"/>
                      </a:lnTo>
                      <a:lnTo>
                        <a:pt x="20" y="4"/>
                      </a:lnTo>
                      <a:lnTo>
                        <a:pt x="45" y="22"/>
                      </a:lnTo>
                      <a:close/>
                    </a:path>
                  </a:pathLst>
                </a:custGeom>
                <a:solidFill>
                  <a:srgbClr val="B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587" name="Freeform 597"/>
                <p:cNvSpPr>
                  <a:spLocks/>
                </p:cNvSpPr>
                <p:nvPr/>
              </p:nvSpPr>
              <p:spPr bwMode="auto">
                <a:xfrm>
                  <a:off x="793" y="1900"/>
                  <a:ext cx="150" cy="267"/>
                </a:xfrm>
                <a:custGeom>
                  <a:avLst/>
                  <a:gdLst>
                    <a:gd name="T0" fmla="*/ 45 w 150"/>
                    <a:gd name="T1" fmla="*/ 22 h 267"/>
                    <a:gd name="T2" fmla="*/ 45 w 150"/>
                    <a:gd name="T3" fmla="*/ 26 h 267"/>
                    <a:gd name="T4" fmla="*/ 47 w 150"/>
                    <a:gd name="T5" fmla="*/ 39 h 267"/>
                    <a:gd name="T6" fmla="*/ 60 w 150"/>
                    <a:gd name="T7" fmla="*/ 63 h 267"/>
                    <a:gd name="T8" fmla="*/ 76 w 150"/>
                    <a:gd name="T9" fmla="*/ 86 h 267"/>
                    <a:gd name="T10" fmla="*/ 101 w 150"/>
                    <a:gd name="T11" fmla="*/ 119 h 267"/>
                    <a:gd name="T12" fmla="*/ 123 w 150"/>
                    <a:gd name="T13" fmla="*/ 154 h 267"/>
                    <a:gd name="T14" fmla="*/ 144 w 150"/>
                    <a:gd name="T15" fmla="*/ 190 h 267"/>
                    <a:gd name="T16" fmla="*/ 150 w 150"/>
                    <a:gd name="T17" fmla="*/ 223 h 267"/>
                    <a:gd name="T18" fmla="*/ 144 w 150"/>
                    <a:gd name="T19" fmla="*/ 242 h 267"/>
                    <a:gd name="T20" fmla="*/ 128 w 150"/>
                    <a:gd name="T21" fmla="*/ 260 h 267"/>
                    <a:gd name="T22" fmla="*/ 110 w 150"/>
                    <a:gd name="T23" fmla="*/ 267 h 267"/>
                    <a:gd name="T24" fmla="*/ 89 w 150"/>
                    <a:gd name="T25" fmla="*/ 258 h 267"/>
                    <a:gd name="T26" fmla="*/ 76 w 150"/>
                    <a:gd name="T27" fmla="*/ 236 h 267"/>
                    <a:gd name="T28" fmla="*/ 62 w 150"/>
                    <a:gd name="T29" fmla="*/ 203 h 267"/>
                    <a:gd name="T30" fmla="*/ 45 w 150"/>
                    <a:gd name="T31" fmla="*/ 158 h 267"/>
                    <a:gd name="T32" fmla="*/ 33 w 150"/>
                    <a:gd name="T33" fmla="*/ 126 h 267"/>
                    <a:gd name="T34" fmla="*/ 18 w 150"/>
                    <a:gd name="T35" fmla="*/ 90 h 267"/>
                    <a:gd name="T36" fmla="*/ 9 w 150"/>
                    <a:gd name="T37" fmla="*/ 39 h 267"/>
                    <a:gd name="T38" fmla="*/ 0 w 150"/>
                    <a:gd name="T39" fmla="*/ 0 h 267"/>
                    <a:gd name="T40" fmla="*/ 2 w 150"/>
                    <a:gd name="T41" fmla="*/ 8 h 267"/>
                    <a:gd name="T42" fmla="*/ 20 w 150"/>
                    <a:gd name="T43" fmla="*/ 4 h 267"/>
                    <a:gd name="T44" fmla="*/ 45 w 150"/>
                    <a:gd name="T45" fmla="*/ 22 h 26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150" h="267">
                      <a:moveTo>
                        <a:pt x="45" y="22"/>
                      </a:moveTo>
                      <a:lnTo>
                        <a:pt x="45" y="26"/>
                      </a:lnTo>
                      <a:lnTo>
                        <a:pt x="47" y="39"/>
                      </a:lnTo>
                      <a:lnTo>
                        <a:pt x="60" y="63"/>
                      </a:lnTo>
                      <a:lnTo>
                        <a:pt x="76" y="86"/>
                      </a:lnTo>
                      <a:lnTo>
                        <a:pt x="101" y="119"/>
                      </a:lnTo>
                      <a:lnTo>
                        <a:pt x="123" y="154"/>
                      </a:lnTo>
                      <a:lnTo>
                        <a:pt x="144" y="190"/>
                      </a:lnTo>
                      <a:lnTo>
                        <a:pt x="150" y="223"/>
                      </a:lnTo>
                      <a:lnTo>
                        <a:pt x="144" y="242"/>
                      </a:lnTo>
                      <a:lnTo>
                        <a:pt x="128" y="260"/>
                      </a:lnTo>
                      <a:lnTo>
                        <a:pt x="110" y="267"/>
                      </a:lnTo>
                      <a:lnTo>
                        <a:pt x="89" y="258"/>
                      </a:lnTo>
                      <a:lnTo>
                        <a:pt x="76" y="236"/>
                      </a:lnTo>
                      <a:lnTo>
                        <a:pt x="62" y="203"/>
                      </a:lnTo>
                      <a:lnTo>
                        <a:pt x="45" y="158"/>
                      </a:lnTo>
                      <a:lnTo>
                        <a:pt x="33" y="126"/>
                      </a:lnTo>
                      <a:lnTo>
                        <a:pt x="18" y="90"/>
                      </a:lnTo>
                      <a:lnTo>
                        <a:pt x="9" y="39"/>
                      </a:lnTo>
                      <a:lnTo>
                        <a:pt x="0" y="0"/>
                      </a:lnTo>
                      <a:lnTo>
                        <a:pt x="2" y="8"/>
                      </a:lnTo>
                      <a:lnTo>
                        <a:pt x="20" y="4"/>
                      </a:lnTo>
                      <a:lnTo>
                        <a:pt x="45" y="2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588" name="Freeform 598"/>
                <p:cNvSpPr>
                  <a:spLocks/>
                </p:cNvSpPr>
                <p:nvPr/>
              </p:nvSpPr>
              <p:spPr bwMode="auto">
                <a:xfrm>
                  <a:off x="871" y="2542"/>
                  <a:ext cx="147" cy="135"/>
                </a:xfrm>
                <a:custGeom>
                  <a:avLst/>
                  <a:gdLst>
                    <a:gd name="T0" fmla="*/ 126 w 147"/>
                    <a:gd name="T1" fmla="*/ 0 h 135"/>
                    <a:gd name="T2" fmla="*/ 127 w 147"/>
                    <a:gd name="T3" fmla="*/ 29 h 135"/>
                    <a:gd name="T4" fmla="*/ 144 w 147"/>
                    <a:gd name="T5" fmla="*/ 38 h 135"/>
                    <a:gd name="T6" fmla="*/ 147 w 147"/>
                    <a:gd name="T7" fmla="*/ 55 h 135"/>
                    <a:gd name="T8" fmla="*/ 131 w 147"/>
                    <a:gd name="T9" fmla="*/ 75 h 135"/>
                    <a:gd name="T10" fmla="*/ 106 w 147"/>
                    <a:gd name="T11" fmla="*/ 86 h 135"/>
                    <a:gd name="T12" fmla="*/ 84 w 147"/>
                    <a:gd name="T13" fmla="*/ 88 h 135"/>
                    <a:gd name="T14" fmla="*/ 57 w 147"/>
                    <a:gd name="T15" fmla="*/ 101 h 135"/>
                    <a:gd name="T16" fmla="*/ 37 w 147"/>
                    <a:gd name="T17" fmla="*/ 110 h 135"/>
                    <a:gd name="T18" fmla="*/ 16 w 147"/>
                    <a:gd name="T19" fmla="*/ 124 h 135"/>
                    <a:gd name="T20" fmla="*/ 0 w 147"/>
                    <a:gd name="T21" fmla="*/ 135 h 135"/>
                    <a:gd name="T22" fmla="*/ 5 w 147"/>
                    <a:gd name="T23" fmla="*/ 119 h 135"/>
                    <a:gd name="T24" fmla="*/ 12 w 147"/>
                    <a:gd name="T25" fmla="*/ 99 h 135"/>
                    <a:gd name="T26" fmla="*/ 25 w 147"/>
                    <a:gd name="T27" fmla="*/ 69 h 135"/>
                    <a:gd name="T28" fmla="*/ 54 w 147"/>
                    <a:gd name="T29" fmla="*/ 37 h 135"/>
                    <a:gd name="T30" fmla="*/ 84 w 147"/>
                    <a:gd name="T31" fmla="*/ 16 h 135"/>
                    <a:gd name="T32" fmla="*/ 126 w 147"/>
                    <a:gd name="T33" fmla="*/ 0 h 1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47" h="135">
                      <a:moveTo>
                        <a:pt x="126" y="0"/>
                      </a:moveTo>
                      <a:lnTo>
                        <a:pt x="127" y="29"/>
                      </a:lnTo>
                      <a:lnTo>
                        <a:pt x="144" y="38"/>
                      </a:lnTo>
                      <a:lnTo>
                        <a:pt x="147" y="55"/>
                      </a:lnTo>
                      <a:lnTo>
                        <a:pt x="131" y="75"/>
                      </a:lnTo>
                      <a:lnTo>
                        <a:pt x="106" y="86"/>
                      </a:lnTo>
                      <a:lnTo>
                        <a:pt x="84" y="88"/>
                      </a:lnTo>
                      <a:lnTo>
                        <a:pt x="57" y="101"/>
                      </a:lnTo>
                      <a:lnTo>
                        <a:pt x="37" y="110"/>
                      </a:lnTo>
                      <a:lnTo>
                        <a:pt x="16" y="124"/>
                      </a:lnTo>
                      <a:lnTo>
                        <a:pt x="0" y="135"/>
                      </a:lnTo>
                      <a:lnTo>
                        <a:pt x="5" y="119"/>
                      </a:lnTo>
                      <a:lnTo>
                        <a:pt x="12" y="99"/>
                      </a:lnTo>
                      <a:lnTo>
                        <a:pt x="25" y="69"/>
                      </a:lnTo>
                      <a:lnTo>
                        <a:pt x="54" y="37"/>
                      </a:lnTo>
                      <a:lnTo>
                        <a:pt x="84" y="16"/>
                      </a:lnTo>
                      <a:lnTo>
                        <a:pt x="126" y="0"/>
                      </a:lnTo>
                      <a:close/>
                    </a:path>
                  </a:pathLst>
                </a:custGeom>
                <a:solidFill>
                  <a:srgbClr val="B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589" name="Freeform 599"/>
                <p:cNvSpPr>
                  <a:spLocks/>
                </p:cNvSpPr>
                <p:nvPr/>
              </p:nvSpPr>
              <p:spPr bwMode="auto">
                <a:xfrm>
                  <a:off x="871" y="2542"/>
                  <a:ext cx="147" cy="135"/>
                </a:xfrm>
                <a:custGeom>
                  <a:avLst/>
                  <a:gdLst>
                    <a:gd name="T0" fmla="*/ 126 w 147"/>
                    <a:gd name="T1" fmla="*/ 0 h 135"/>
                    <a:gd name="T2" fmla="*/ 127 w 147"/>
                    <a:gd name="T3" fmla="*/ 29 h 135"/>
                    <a:gd name="T4" fmla="*/ 144 w 147"/>
                    <a:gd name="T5" fmla="*/ 38 h 135"/>
                    <a:gd name="T6" fmla="*/ 147 w 147"/>
                    <a:gd name="T7" fmla="*/ 55 h 135"/>
                    <a:gd name="T8" fmla="*/ 131 w 147"/>
                    <a:gd name="T9" fmla="*/ 75 h 135"/>
                    <a:gd name="T10" fmla="*/ 106 w 147"/>
                    <a:gd name="T11" fmla="*/ 86 h 135"/>
                    <a:gd name="T12" fmla="*/ 84 w 147"/>
                    <a:gd name="T13" fmla="*/ 88 h 135"/>
                    <a:gd name="T14" fmla="*/ 57 w 147"/>
                    <a:gd name="T15" fmla="*/ 101 h 135"/>
                    <a:gd name="T16" fmla="*/ 37 w 147"/>
                    <a:gd name="T17" fmla="*/ 110 h 135"/>
                    <a:gd name="T18" fmla="*/ 16 w 147"/>
                    <a:gd name="T19" fmla="*/ 124 h 135"/>
                    <a:gd name="T20" fmla="*/ 0 w 147"/>
                    <a:gd name="T21" fmla="*/ 135 h 135"/>
                    <a:gd name="T22" fmla="*/ 5 w 147"/>
                    <a:gd name="T23" fmla="*/ 119 h 135"/>
                    <a:gd name="T24" fmla="*/ 12 w 147"/>
                    <a:gd name="T25" fmla="*/ 99 h 135"/>
                    <a:gd name="T26" fmla="*/ 25 w 147"/>
                    <a:gd name="T27" fmla="*/ 69 h 135"/>
                    <a:gd name="T28" fmla="*/ 54 w 147"/>
                    <a:gd name="T29" fmla="*/ 37 h 135"/>
                    <a:gd name="T30" fmla="*/ 84 w 147"/>
                    <a:gd name="T31" fmla="*/ 16 h 135"/>
                    <a:gd name="T32" fmla="*/ 126 w 147"/>
                    <a:gd name="T33" fmla="*/ 0 h 1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47" h="135">
                      <a:moveTo>
                        <a:pt x="126" y="0"/>
                      </a:moveTo>
                      <a:lnTo>
                        <a:pt x="127" y="29"/>
                      </a:lnTo>
                      <a:lnTo>
                        <a:pt x="144" y="38"/>
                      </a:lnTo>
                      <a:lnTo>
                        <a:pt x="147" y="55"/>
                      </a:lnTo>
                      <a:lnTo>
                        <a:pt x="131" y="75"/>
                      </a:lnTo>
                      <a:lnTo>
                        <a:pt x="106" y="86"/>
                      </a:lnTo>
                      <a:lnTo>
                        <a:pt x="84" y="88"/>
                      </a:lnTo>
                      <a:lnTo>
                        <a:pt x="57" y="101"/>
                      </a:lnTo>
                      <a:lnTo>
                        <a:pt x="37" y="110"/>
                      </a:lnTo>
                      <a:lnTo>
                        <a:pt x="16" y="124"/>
                      </a:lnTo>
                      <a:lnTo>
                        <a:pt x="0" y="135"/>
                      </a:lnTo>
                      <a:lnTo>
                        <a:pt x="5" y="119"/>
                      </a:lnTo>
                      <a:lnTo>
                        <a:pt x="12" y="99"/>
                      </a:lnTo>
                      <a:lnTo>
                        <a:pt x="25" y="69"/>
                      </a:lnTo>
                      <a:lnTo>
                        <a:pt x="54" y="37"/>
                      </a:lnTo>
                      <a:lnTo>
                        <a:pt x="84" y="16"/>
                      </a:lnTo>
                      <a:lnTo>
                        <a:pt x="126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590" name="Freeform 600"/>
                <p:cNvSpPr>
                  <a:spLocks/>
                </p:cNvSpPr>
                <p:nvPr/>
              </p:nvSpPr>
              <p:spPr bwMode="auto">
                <a:xfrm>
                  <a:off x="2463" y="2860"/>
                  <a:ext cx="110" cy="150"/>
                </a:xfrm>
                <a:custGeom>
                  <a:avLst/>
                  <a:gdLst>
                    <a:gd name="T0" fmla="*/ 92 w 110"/>
                    <a:gd name="T1" fmla="*/ 148 h 150"/>
                    <a:gd name="T2" fmla="*/ 99 w 110"/>
                    <a:gd name="T3" fmla="*/ 130 h 150"/>
                    <a:gd name="T4" fmla="*/ 93 w 110"/>
                    <a:gd name="T5" fmla="*/ 117 h 150"/>
                    <a:gd name="T6" fmla="*/ 93 w 110"/>
                    <a:gd name="T7" fmla="*/ 104 h 150"/>
                    <a:gd name="T8" fmla="*/ 92 w 110"/>
                    <a:gd name="T9" fmla="*/ 99 h 150"/>
                    <a:gd name="T10" fmla="*/ 101 w 110"/>
                    <a:gd name="T11" fmla="*/ 101 h 150"/>
                    <a:gd name="T12" fmla="*/ 110 w 110"/>
                    <a:gd name="T13" fmla="*/ 93 h 150"/>
                    <a:gd name="T14" fmla="*/ 106 w 110"/>
                    <a:gd name="T15" fmla="*/ 77 h 150"/>
                    <a:gd name="T16" fmla="*/ 86 w 110"/>
                    <a:gd name="T17" fmla="*/ 66 h 150"/>
                    <a:gd name="T18" fmla="*/ 65 w 110"/>
                    <a:gd name="T19" fmla="*/ 48 h 150"/>
                    <a:gd name="T20" fmla="*/ 65 w 110"/>
                    <a:gd name="T21" fmla="*/ 33 h 150"/>
                    <a:gd name="T22" fmla="*/ 68 w 110"/>
                    <a:gd name="T23" fmla="*/ 11 h 150"/>
                    <a:gd name="T24" fmla="*/ 61 w 110"/>
                    <a:gd name="T25" fmla="*/ 0 h 150"/>
                    <a:gd name="T26" fmla="*/ 47 w 110"/>
                    <a:gd name="T27" fmla="*/ 13 h 150"/>
                    <a:gd name="T28" fmla="*/ 34 w 110"/>
                    <a:gd name="T29" fmla="*/ 26 h 150"/>
                    <a:gd name="T30" fmla="*/ 23 w 110"/>
                    <a:gd name="T31" fmla="*/ 35 h 150"/>
                    <a:gd name="T32" fmla="*/ 22 w 110"/>
                    <a:gd name="T33" fmla="*/ 53 h 150"/>
                    <a:gd name="T34" fmla="*/ 18 w 110"/>
                    <a:gd name="T35" fmla="*/ 88 h 150"/>
                    <a:gd name="T36" fmla="*/ 14 w 110"/>
                    <a:gd name="T37" fmla="*/ 93 h 150"/>
                    <a:gd name="T38" fmla="*/ 4 w 110"/>
                    <a:gd name="T39" fmla="*/ 102 h 150"/>
                    <a:gd name="T40" fmla="*/ 0 w 110"/>
                    <a:gd name="T41" fmla="*/ 115 h 150"/>
                    <a:gd name="T42" fmla="*/ 4 w 110"/>
                    <a:gd name="T43" fmla="*/ 128 h 150"/>
                    <a:gd name="T44" fmla="*/ 16 w 110"/>
                    <a:gd name="T45" fmla="*/ 137 h 150"/>
                    <a:gd name="T46" fmla="*/ 31 w 110"/>
                    <a:gd name="T47" fmla="*/ 137 h 150"/>
                    <a:gd name="T48" fmla="*/ 58 w 110"/>
                    <a:gd name="T49" fmla="*/ 139 h 150"/>
                    <a:gd name="T50" fmla="*/ 68 w 110"/>
                    <a:gd name="T51" fmla="*/ 143 h 150"/>
                    <a:gd name="T52" fmla="*/ 79 w 110"/>
                    <a:gd name="T53" fmla="*/ 150 h 150"/>
                    <a:gd name="T54" fmla="*/ 86 w 110"/>
                    <a:gd name="T55" fmla="*/ 148 h 150"/>
                    <a:gd name="T56" fmla="*/ 92 w 110"/>
                    <a:gd name="T57" fmla="*/ 148 h 15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110" h="150">
                      <a:moveTo>
                        <a:pt x="92" y="148"/>
                      </a:moveTo>
                      <a:lnTo>
                        <a:pt x="99" y="130"/>
                      </a:lnTo>
                      <a:lnTo>
                        <a:pt x="93" y="117"/>
                      </a:lnTo>
                      <a:lnTo>
                        <a:pt x="93" y="104"/>
                      </a:lnTo>
                      <a:lnTo>
                        <a:pt x="92" y="99"/>
                      </a:lnTo>
                      <a:lnTo>
                        <a:pt x="101" y="101"/>
                      </a:lnTo>
                      <a:lnTo>
                        <a:pt x="110" y="93"/>
                      </a:lnTo>
                      <a:lnTo>
                        <a:pt x="106" y="77"/>
                      </a:lnTo>
                      <a:lnTo>
                        <a:pt x="86" y="66"/>
                      </a:lnTo>
                      <a:lnTo>
                        <a:pt x="65" y="48"/>
                      </a:lnTo>
                      <a:lnTo>
                        <a:pt x="65" y="33"/>
                      </a:lnTo>
                      <a:lnTo>
                        <a:pt x="68" y="11"/>
                      </a:lnTo>
                      <a:lnTo>
                        <a:pt x="61" y="0"/>
                      </a:lnTo>
                      <a:lnTo>
                        <a:pt x="47" y="13"/>
                      </a:lnTo>
                      <a:lnTo>
                        <a:pt x="34" y="26"/>
                      </a:lnTo>
                      <a:lnTo>
                        <a:pt x="23" y="35"/>
                      </a:lnTo>
                      <a:lnTo>
                        <a:pt x="22" y="53"/>
                      </a:lnTo>
                      <a:lnTo>
                        <a:pt x="18" y="88"/>
                      </a:lnTo>
                      <a:lnTo>
                        <a:pt x="14" y="93"/>
                      </a:lnTo>
                      <a:lnTo>
                        <a:pt x="4" y="102"/>
                      </a:lnTo>
                      <a:lnTo>
                        <a:pt x="0" y="115"/>
                      </a:lnTo>
                      <a:lnTo>
                        <a:pt x="4" y="128"/>
                      </a:lnTo>
                      <a:lnTo>
                        <a:pt x="16" y="137"/>
                      </a:lnTo>
                      <a:lnTo>
                        <a:pt x="31" y="137"/>
                      </a:lnTo>
                      <a:lnTo>
                        <a:pt x="58" y="139"/>
                      </a:lnTo>
                      <a:lnTo>
                        <a:pt x="68" y="143"/>
                      </a:lnTo>
                      <a:lnTo>
                        <a:pt x="79" y="150"/>
                      </a:lnTo>
                      <a:lnTo>
                        <a:pt x="86" y="148"/>
                      </a:lnTo>
                      <a:lnTo>
                        <a:pt x="92" y="148"/>
                      </a:lnTo>
                      <a:close/>
                    </a:path>
                  </a:pathLst>
                </a:custGeom>
                <a:solidFill>
                  <a:srgbClr val="B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591" name="Freeform 601"/>
                <p:cNvSpPr>
                  <a:spLocks/>
                </p:cNvSpPr>
                <p:nvPr/>
              </p:nvSpPr>
              <p:spPr bwMode="auto">
                <a:xfrm>
                  <a:off x="2463" y="2860"/>
                  <a:ext cx="110" cy="150"/>
                </a:xfrm>
                <a:custGeom>
                  <a:avLst/>
                  <a:gdLst>
                    <a:gd name="T0" fmla="*/ 92 w 110"/>
                    <a:gd name="T1" fmla="*/ 148 h 150"/>
                    <a:gd name="T2" fmla="*/ 99 w 110"/>
                    <a:gd name="T3" fmla="*/ 130 h 150"/>
                    <a:gd name="T4" fmla="*/ 93 w 110"/>
                    <a:gd name="T5" fmla="*/ 117 h 150"/>
                    <a:gd name="T6" fmla="*/ 93 w 110"/>
                    <a:gd name="T7" fmla="*/ 104 h 150"/>
                    <a:gd name="T8" fmla="*/ 92 w 110"/>
                    <a:gd name="T9" fmla="*/ 99 h 150"/>
                    <a:gd name="T10" fmla="*/ 101 w 110"/>
                    <a:gd name="T11" fmla="*/ 101 h 150"/>
                    <a:gd name="T12" fmla="*/ 110 w 110"/>
                    <a:gd name="T13" fmla="*/ 93 h 150"/>
                    <a:gd name="T14" fmla="*/ 106 w 110"/>
                    <a:gd name="T15" fmla="*/ 77 h 150"/>
                    <a:gd name="T16" fmla="*/ 86 w 110"/>
                    <a:gd name="T17" fmla="*/ 66 h 150"/>
                    <a:gd name="T18" fmla="*/ 65 w 110"/>
                    <a:gd name="T19" fmla="*/ 48 h 150"/>
                    <a:gd name="T20" fmla="*/ 65 w 110"/>
                    <a:gd name="T21" fmla="*/ 33 h 150"/>
                    <a:gd name="T22" fmla="*/ 68 w 110"/>
                    <a:gd name="T23" fmla="*/ 11 h 150"/>
                    <a:gd name="T24" fmla="*/ 61 w 110"/>
                    <a:gd name="T25" fmla="*/ 0 h 150"/>
                    <a:gd name="T26" fmla="*/ 47 w 110"/>
                    <a:gd name="T27" fmla="*/ 13 h 150"/>
                    <a:gd name="T28" fmla="*/ 34 w 110"/>
                    <a:gd name="T29" fmla="*/ 26 h 150"/>
                    <a:gd name="T30" fmla="*/ 23 w 110"/>
                    <a:gd name="T31" fmla="*/ 35 h 150"/>
                    <a:gd name="T32" fmla="*/ 22 w 110"/>
                    <a:gd name="T33" fmla="*/ 53 h 150"/>
                    <a:gd name="T34" fmla="*/ 18 w 110"/>
                    <a:gd name="T35" fmla="*/ 88 h 150"/>
                    <a:gd name="T36" fmla="*/ 14 w 110"/>
                    <a:gd name="T37" fmla="*/ 93 h 150"/>
                    <a:gd name="T38" fmla="*/ 4 w 110"/>
                    <a:gd name="T39" fmla="*/ 102 h 150"/>
                    <a:gd name="T40" fmla="*/ 0 w 110"/>
                    <a:gd name="T41" fmla="*/ 115 h 150"/>
                    <a:gd name="T42" fmla="*/ 4 w 110"/>
                    <a:gd name="T43" fmla="*/ 128 h 150"/>
                    <a:gd name="T44" fmla="*/ 16 w 110"/>
                    <a:gd name="T45" fmla="*/ 137 h 150"/>
                    <a:gd name="T46" fmla="*/ 31 w 110"/>
                    <a:gd name="T47" fmla="*/ 137 h 150"/>
                    <a:gd name="T48" fmla="*/ 58 w 110"/>
                    <a:gd name="T49" fmla="*/ 139 h 150"/>
                    <a:gd name="T50" fmla="*/ 68 w 110"/>
                    <a:gd name="T51" fmla="*/ 143 h 150"/>
                    <a:gd name="T52" fmla="*/ 79 w 110"/>
                    <a:gd name="T53" fmla="*/ 150 h 150"/>
                    <a:gd name="T54" fmla="*/ 86 w 110"/>
                    <a:gd name="T55" fmla="*/ 148 h 150"/>
                    <a:gd name="T56" fmla="*/ 92 w 110"/>
                    <a:gd name="T57" fmla="*/ 148 h 15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110" h="150">
                      <a:moveTo>
                        <a:pt x="92" y="148"/>
                      </a:moveTo>
                      <a:lnTo>
                        <a:pt x="99" y="130"/>
                      </a:lnTo>
                      <a:lnTo>
                        <a:pt x="93" y="117"/>
                      </a:lnTo>
                      <a:lnTo>
                        <a:pt x="93" y="104"/>
                      </a:lnTo>
                      <a:lnTo>
                        <a:pt x="92" y="99"/>
                      </a:lnTo>
                      <a:lnTo>
                        <a:pt x="101" y="101"/>
                      </a:lnTo>
                      <a:lnTo>
                        <a:pt x="110" y="93"/>
                      </a:lnTo>
                      <a:lnTo>
                        <a:pt x="106" y="77"/>
                      </a:lnTo>
                      <a:lnTo>
                        <a:pt x="86" y="66"/>
                      </a:lnTo>
                      <a:lnTo>
                        <a:pt x="65" y="48"/>
                      </a:lnTo>
                      <a:lnTo>
                        <a:pt x="65" y="33"/>
                      </a:lnTo>
                      <a:lnTo>
                        <a:pt x="68" y="11"/>
                      </a:lnTo>
                      <a:lnTo>
                        <a:pt x="61" y="0"/>
                      </a:lnTo>
                      <a:lnTo>
                        <a:pt x="47" y="13"/>
                      </a:lnTo>
                      <a:lnTo>
                        <a:pt x="34" y="26"/>
                      </a:lnTo>
                      <a:lnTo>
                        <a:pt x="23" y="35"/>
                      </a:lnTo>
                      <a:lnTo>
                        <a:pt x="22" y="53"/>
                      </a:lnTo>
                      <a:lnTo>
                        <a:pt x="18" y="88"/>
                      </a:lnTo>
                      <a:lnTo>
                        <a:pt x="14" y="93"/>
                      </a:lnTo>
                      <a:lnTo>
                        <a:pt x="4" y="102"/>
                      </a:lnTo>
                      <a:lnTo>
                        <a:pt x="0" y="115"/>
                      </a:lnTo>
                      <a:lnTo>
                        <a:pt x="4" y="128"/>
                      </a:lnTo>
                      <a:lnTo>
                        <a:pt x="16" y="137"/>
                      </a:lnTo>
                      <a:lnTo>
                        <a:pt x="31" y="137"/>
                      </a:lnTo>
                      <a:lnTo>
                        <a:pt x="58" y="139"/>
                      </a:lnTo>
                      <a:lnTo>
                        <a:pt x="68" y="143"/>
                      </a:lnTo>
                      <a:lnTo>
                        <a:pt x="79" y="150"/>
                      </a:lnTo>
                      <a:lnTo>
                        <a:pt x="86" y="148"/>
                      </a:lnTo>
                      <a:lnTo>
                        <a:pt x="92" y="14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592" name="Freeform 602"/>
                <p:cNvSpPr>
                  <a:spLocks/>
                </p:cNvSpPr>
                <p:nvPr/>
              </p:nvSpPr>
              <p:spPr bwMode="auto">
                <a:xfrm>
                  <a:off x="2120" y="1983"/>
                  <a:ext cx="21" cy="16"/>
                </a:xfrm>
                <a:custGeom>
                  <a:avLst/>
                  <a:gdLst>
                    <a:gd name="T0" fmla="*/ 0 w 21"/>
                    <a:gd name="T1" fmla="*/ 7 h 16"/>
                    <a:gd name="T2" fmla="*/ 3 w 21"/>
                    <a:gd name="T3" fmla="*/ 11 h 16"/>
                    <a:gd name="T4" fmla="*/ 16 w 21"/>
                    <a:gd name="T5" fmla="*/ 16 h 16"/>
                    <a:gd name="T6" fmla="*/ 21 w 21"/>
                    <a:gd name="T7" fmla="*/ 5 h 16"/>
                    <a:gd name="T8" fmla="*/ 9 w 21"/>
                    <a:gd name="T9" fmla="*/ 0 h 16"/>
                    <a:gd name="T10" fmla="*/ 12 w 21"/>
                    <a:gd name="T11" fmla="*/ 3 h 16"/>
                    <a:gd name="T12" fmla="*/ 0 w 21"/>
                    <a:gd name="T13" fmla="*/ 7 h 1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1" h="16">
                      <a:moveTo>
                        <a:pt x="0" y="7"/>
                      </a:moveTo>
                      <a:lnTo>
                        <a:pt x="3" y="11"/>
                      </a:lnTo>
                      <a:lnTo>
                        <a:pt x="16" y="16"/>
                      </a:lnTo>
                      <a:lnTo>
                        <a:pt x="21" y="5"/>
                      </a:lnTo>
                      <a:lnTo>
                        <a:pt x="9" y="0"/>
                      </a:lnTo>
                      <a:lnTo>
                        <a:pt x="12" y="3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593" name="Freeform 603"/>
                <p:cNvSpPr>
                  <a:spLocks/>
                </p:cNvSpPr>
                <p:nvPr/>
              </p:nvSpPr>
              <p:spPr bwMode="auto">
                <a:xfrm>
                  <a:off x="2111" y="1961"/>
                  <a:ext cx="21" cy="29"/>
                </a:xfrm>
                <a:custGeom>
                  <a:avLst/>
                  <a:gdLst>
                    <a:gd name="T0" fmla="*/ 0 w 21"/>
                    <a:gd name="T1" fmla="*/ 3 h 29"/>
                    <a:gd name="T2" fmla="*/ 0 w 21"/>
                    <a:gd name="T3" fmla="*/ 5 h 29"/>
                    <a:gd name="T4" fmla="*/ 9 w 21"/>
                    <a:gd name="T5" fmla="*/ 29 h 29"/>
                    <a:gd name="T6" fmla="*/ 21 w 21"/>
                    <a:gd name="T7" fmla="*/ 25 h 29"/>
                    <a:gd name="T8" fmla="*/ 11 w 21"/>
                    <a:gd name="T9" fmla="*/ 0 h 29"/>
                    <a:gd name="T10" fmla="*/ 12 w 21"/>
                    <a:gd name="T11" fmla="*/ 2 h 29"/>
                    <a:gd name="T12" fmla="*/ 0 w 21"/>
                    <a:gd name="T13" fmla="*/ 3 h 2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1" h="29">
                      <a:moveTo>
                        <a:pt x="0" y="3"/>
                      </a:moveTo>
                      <a:lnTo>
                        <a:pt x="0" y="5"/>
                      </a:lnTo>
                      <a:lnTo>
                        <a:pt x="9" y="29"/>
                      </a:lnTo>
                      <a:lnTo>
                        <a:pt x="21" y="25"/>
                      </a:lnTo>
                      <a:lnTo>
                        <a:pt x="11" y="0"/>
                      </a:lnTo>
                      <a:lnTo>
                        <a:pt x="12" y="2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594" name="Freeform 604"/>
                <p:cNvSpPr>
                  <a:spLocks/>
                </p:cNvSpPr>
                <p:nvPr/>
              </p:nvSpPr>
              <p:spPr bwMode="auto">
                <a:xfrm>
                  <a:off x="2107" y="1933"/>
                  <a:ext cx="16" cy="31"/>
                </a:xfrm>
                <a:custGeom>
                  <a:avLst/>
                  <a:gdLst>
                    <a:gd name="T0" fmla="*/ 0 w 16"/>
                    <a:gd name="T1" fmla="*/ 0 h 31"/>
                    <a:gd name="T2" fmla="*/ 0 w 16"/>
                    <a:gd name="T3" fmla="*/ 2 h 31"/>
                    <a:gd name="T4" fmla="*/ 4 w 16"/>
                    <a:gd name="T5" fmla="*/ 31 h 31"/>
                    <a:gd name="T6" fmla="*/ 16 w 16"/>
                    <a:gd name="T7" fmla="*/ 30 h 31"/>
                    <a:gd name="T8" fmla="*/ 13 w 16"/>
                    <a:gd name="T9" fmla="*/ 0 h 31"/>
                    <a:gd name="T10" fmla="*/ 13 w 16"/>
                    <a:gd name="T11" fmla="*/ 2 h 31"/>
                    <a:gd name="T12" fmla="*/ 0 w 16"/>
                    <a:gd name="T13" fmla="*/ 0 h 3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6" h="31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4" y="31"/>
                      </a:lnTo>
                      <a:lnTo>
                        <a:pt x="16" y="30"/>
                      </a:lnTo>
                      <a:lnTo>
                        <a:pt x="13" y="0"/>
                      </a:lnTo>
                      <a:lnTo>
                        <a:pt x="13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595" name="Freeform 605"/>
                <p:cNvSpPr>
                  <a:spLocks/>
                </p:cNvSpPr>
                <p:nvPr/>
              </p:nvSpPr>
              <p:spPr bwMode="auto">
                <a:xfrm>
                  <a:off x="2107" y="1902"/>
                  <a:ext cx="16" cy="33"/>
                </a:xfrm>
                <a:custGeom>
                  <a:avLst/>
                  <a:gdLst>
                    <a:gd name="T0" fmla="*/ 6 w 16"/>
                    <a:gd name="T1" fmla="*/ 0 h 33"/>
                    <a:gd name="T2" fmla="*/ 4 w 16"/>
                    <a:gd name="T3" fmla="*/ 2 h 33"/>
                    <a:gd name="T4" fmla="*/ 0 w 16"/>
                    <a:gd name="T5" fmla="*/ 31 h 33"/>
                    <a:gd name="T6" fmla="*/ 13 w 16"/>
                    <a:gd name="T7" fmla="*/ 33 h 33"/>
                    <a:gd name="T8" fmla="*/ 16 w 16"/>
                    <a:gd name="T9" fmla="*/ 4 h 33"/>
                    <a:gd name="T10" fmla="*/ 16 w 16"/>
                    <a:gd name="T11" fmla="*/ 6 h 33"/>
                    <a:gd name="T12" fmla="*/ 6 w 16"/>
                    <a:gd name="T13" fmla="*/ 0 h 3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6" h="33">
                      <a:moveTo>
                        <a:pt x="6" y="0"/>
                      </a:moveTo>
                      <a:lnTo>
                        <a:pt x="4" y="2"/>
                      </a:lnTo>
                      <a:lnTo>
                        <a:pt x="0" y="31"/>
                      </a:lnTo>
                      <a:lnTo>
                        <a:pt x="13" y="33"/>
                      </a:lnTo>
                      <a:lnTo>
                        <a:pt x="16" y="4"/>
                      </a:lnTo>
                      <a:lnTo>
                        <a:pt x="16" y="6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596" name="Freeform 606"/>
                <p:cNvSpPr>
                  <a:spLocks/>
                </p:cNvSpPr>
                <p:nvPr/>
              </p:nvSpPr>
              <p:spPr bwMode="auto">
                <a:xfrm>
                  <a:off x="2113" y="1864"/>
                  <a:ext cx="25" cy="44"/>
                </a:xfrm>
                <a:custGeom>
                  <a:avLst/>
                  <a:gdLst>
                    <a:gd name="T0" fmla="*/ 14 w 25"/>
                    <a:gd name="T1" fmla="*/ 0 h 44"/>
                    <a:gd name="T2" fmla="*/ 12 w 25"/>
                    <a:gd name="T3" fmla="*/ 2 h 44"/>
                    <a:gd name="T4" fmla="*/ 0 w 25"/>
                    <a:gd name="T5" fmla="*/ 38 h 44"/>
                    <a:gd name="T6" fmla="*/ 10 w 25"/>
                    <a:gd name="T7" fmla="*/ 44 h 44"/>
                    <a:gd name="T8" fmla="*/ 25 w 25"/>
                    <a:gd name="T9" fmla="*/ 5 h 44"/>
                    <a:gd name="T10" fmla="*/ 23 w 25"/>
                    <a:gd name="T11" fmla="*/ 9 h 44"/>
                    <a:gd name="T12" fmla="*/ 14 w 25"/>
                    <a:gd name="T13" fmla="*/ 0 h 4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5" h="44">
                      <a:moveTo>
                        <a:pt x="14" y="0"/>
                      </a:moveTo>
                      <a:lnTo>
                        <a:pt x="12" y="2"/>
                      </a:lnTo>
                      <a:lnTo>
                        <a:pt x="0" y="38"/>
                      </a:lnTo>
                      <a:lnTo>
                        <a:pt x="10" y="44"/>
                      </a:lnTo>
                      <a:lnTo>
                        <a:pt x="25" y="5"/>
                      </a:lnTo>
                      <a:lnTo>
                        <a:pt x="23" y="9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597" name="Freeform 607"/>
                <p:cNvSpPr>
                  <a:spLocks/>
                </p:cNvSpPr>
                <p:nvPr/>
              </p:nvSpPr>
              <p:spPr bwMode="auto">
                <a:xfrm>
                  <a:off x="2127" y="1847"/>
                  <a:ext cx="25" cy="26"/>
                </a:xfrm>
                <a:custGeom>
                  <a:avLst/>
                  <a:gdLst>
                    <a:gd name="T0" fmla="*/ 18 w 25"/>
                    <a:gd name="T1" fmla="*/ 0 h 26"/>
                    <a:gd name="T2" fmla="*/ 16 w 25"/>
                    <a:gd name="T3" fmla="*/ 0 h 26"/>
                    <a:gd name="T4" fmla="*/ 0 w 25"/>
                    <a:gd name="T5" fmla="*/ 17 h 26"/>
                    <a:gd name="T6" fmla="*/ 9 w 25"/>
                    <a:gd name="T7" fmla="*/ 26 h 26"/>
                    <a:gd name="T8" fmla="*/ 25 w 25"/>
                    <a:gd name="T9" fmla="*/ 9 h 26"/>
                    <a:gd name="T10" fmla="*/ 23 w 25"/>
                    <a:gd name="T11" fmla="*/ 11 h 26"/>
                    <a:gd name="T12" fmla="*/ 18 w 25"/>
                    <a:gd name="T13" fmla="*/ 0 h 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5" h="26">
                      <a:moveTo>
                        <a:pt x="18" y="0"/>
                      </a:moveTo>
                      <a:lnTo>
                        <a:pt x="16" y="0"/>
                      </a:lnTo>
                      <a:lnTo>
                        <a:pt x="0" y="17"/>
                      </a:lnTo>
                      <a:lnTo>
                        <a:pt x="9" y="26"/>
                      </a:lnTo>
                      <a:lnTo>
                        <a:pt x="25" y="9"/>
                      </a:lnTo>
                      <a:lnTo>
                        <a:pt x="23" y="11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598" name="Freeform 608"/>
                <p:cNvSpPr>
                  <a:spLocks/>
                </p:cNvSpPr>
                <p:nvPr/>
              </p:nvSpPr>
              <p:spPr bwMode="auto">
                <a:xfrm>
                  <a:off x="2145" y="1833"/>
                  <a:ext cx="30" cy="25"/>
                </a:xfrm>
                <a:custGeom>
                  <a:avLst/>
                  <a:gdLst>
                    <a:gd name="T0" fmla="*/ 25 w 30"/>
                    <a:gd name="T1" fmla="*/ 0 h 25"/>
                    <a:gd name="T2" fmla="*/ 23 w 30"/>
                    <a:gd name="T3" fmla="*/ 0 h 25"/>
                    <a:gd name="T4" fmla="*/ 0 w 30"/>
                    <a:gd name="T5" fmla="*/ 14 h 25"/>
                    <a:gd name="T6" fmla="*/ 5 w 30"/>
                    <a:gd name="T7" fmla="*/ 25 h 25"/>
                    <a:gd name="T8" fmla="*/ 30 w 30"/>
                    <a:gd name="T9" fmla="*/ 13 h 25"/>
                    <a:gd name="T10" fmla="*/ 29 w 30"/>
                    <a:gd name="T11" fmla="*/ 13 h 25"/>
                    <a:gd name="T12" fmla="*/ 25 w 30"/>
                    <a:gd name="T13" fmla="*/ 0 h 2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" h="25">
                      <a:moveTo>
                        <a:pt x="25" y="0"/>
                      </a:moveTo>
                      <a:lnTo>
                        <a:pt x="23" y="0"/>
                      </a:lnTo>
                      <a:lnTo>
                        <a:pt x="0" y="14"/>
                      </a:lnTo>
                      <a:lnTo>
                        <a:pt x="5" y="25"/>
                      </a:lnTo>
                      <a:lnTo>
                        <a:pt x="30" y="13"/>
                      </a:lnTo>
                      <a:lnTo>
                        <a:pt x="29" y="13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599" name="Freeform 609"/>
                <p:cNvSpPr>
                  <a:spLocks/>
                </p:cNvSpPr>
                <p:nvPr/>
              </p:nvSpPr>
              <p:spPr bwMode="auto">
                <a:xfrm>
                  <a:off x="2170" y="1824"/>
                  <a:ext cx="32" cy="22"/>
                </a:xfrm>
                <a:custGeom>
                  <a:avLst/>
                  <a:gdLst>
                    <a:gd name="T0" fmla="*/ 29 w 32"/>
                    <a:gd name="T1" fmla="*/ 0 h 22"/>
                    <a:gd name="T2" fmla="*/ 29 w 32"/>
                    <a:gd name="T3" fmla="*/ 0 h 22"/>
                    <a:gd name="T4" fmla="*/ 0 w 32"/>
                    <a:gd name="T5" fmla="*/ 9 h 22"/>
                    <a:gd name="T6" fmla="*/ 4 w 32"/>
                    <a:gd name="T7" fmla="*/ 22 h 22"/>
                    <a:gd name="T8" fmla="*/ 32 w 32"/>
                    <a:gd name="T9" fmla="*/ 12 h 22"/>
                    <a:gd name="T10" fmla="*/ 32 w 32"/>
                    <a:gd name="T11" fmla="*/ 12 h 22"/>
                    <a:gd name="T12" fmla="*/ 29 w 32"/>
                    <a:gd name="T13" fmla="*/ 0 h 2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2" h="22">
                      <a:moveTo>
                        <a:pt x="29" y="0"/>
                      </a:moveTo>
                      <a:lnTo>
                        <a:pt x="29" y="0"/>
                      </a:lnTo>
                      <a:lnTo>
                        <a:pt x="0" y="9"/>
                      </a:lnTo>
                      <a:lnTo>
                        <a:pt x="4" y="22"/>
                      </a:lnTo>
                      <a:lnTo>
                        <a:pt x="32" y="12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600" name="Freeform 610"/>
                <p:cNvSpPr>
                  <a:spLocks/>
                </p:cNvSpPr>
                <p:nvPr/>
              </p:nvSpPr>
              <p:spPr bwMode="auto">
                <a:xfrm>
                  <a:off x="2199" y="1814"/>
                  <a:ext cx="45" cy="22"/>
                </a:xfrm>
                <a:custGeom>
                  <a:avLst/>
                  <a:gdLst>
                    <a:gd name="T0" fmla="*/ 43 w 45"/>
                    <a:gd name="T1" fmla="*/ 0 h 22"/>
                    <a:gd name="T2" fmla="*/ 43 w 45"/>
                    <a:gd name="T3" fmla="*/ 0 h 22"/>
                    <a:gd name="T4" fmla="*/ 0 w 45"/>
                    <a:gd name="T5" fmla="*/ 10 h 22"/>
                    <a:gd name="T6" fmla="*/ 3 w 45"/>
                    <a:gd name="T7" fmla="*/ 22 h 22"/>
                    <a:gd name="T8" fmla="*/ 45 w 45"/>
                    <a:gd name="T9" fmla="*/ 13 h 22"/>
                    <a:gd name="T10" fmla="*/ 45 w 45"/>
                    <a:gd name="T11" fmla="*/ 13 h 22"/>
                    <a:gd name="T12" fmla="*/ 43 w 45"/>
                    <a:gd name="T13" fmla="*/ 0 h 2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5" h="22">
                      <a:moveTo>
                        <a:pt x="43" y="0"/>
                      </a:moveTo>
                      <a:lnTo>
                        <a:pt x="43" y="0"/>
                      </a:lnTo>
                      <a:lnTo>
                        <a:pt x="0" y="10"/>
                      </a:lnTo>
                      <a:lnTo>
                        <a:pt x="3" y="22"/>
                      </a:lnTo>
                      <a:lnTo>
                        <a:pt x="45" y="13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601" name="Freeform 611"/>
                <p:cNvSpPr>
                  <a:spLocks/>
                </p:cNvSpPr>
                <p:nvPr/>
              </p:nvSpPr>
              <p:spPr bwMode="auto">
                <a:xfrm>
                  <a:off x="2242" y="1811"/>
                  <a:ext cx="38" cy="16"/>
                </a:xfrm>
                <a:custGeom>
                  <a:avLst/>
                  <a:gdLst>
                    <a:gd name="T0" fmla="*/ 36 w 38"/>
                    <a:gd name="T1" fmla="*/ 0 h 16"/>
                    <a:gd name="T2" fmla="*/ 36 w 38"/>
                    <a:gd name="T3" fmla="*/ 0 h 16"/>
                    <a:gd name="T4" fmla="*/ 0 w 38"/>
                    <a:gd name="T5" fmla="*/ 3 h 16"/>
                    <a:gd name="T6" fmla="*/ 2 w 38"/>
                    <a:gd name="T7" fmla="*/ 16 h 16"/>
                    <a:gd name="T8" fmla="*/ 38 w 38"/>
                    <a:gd name="T9" fmla="*/ 13 h 16"/>
                    <a:gd name="T10" fmla="*/ 38 w 38"/>
                    <a:gd name="T11" fmla="*/ 13 h 16"/>
                    <a:gd name="T12" fmla="*/ 36 w 38"/>
                    <a:gd name="T13" fmla="*/ 0 h 1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8" h="16">
                      <a:moveTo>
                        <a:pt x="36" y="0"/>
                      </a:moveTo>
                      <a:lnTo>
                        <a:pt x="36" y="0"/>
                      </a:lnTo>
                      <a:lnTo>
                        <a:pt x="0" y="3"/>
                      </a:lnTo>
                      <a:lnTo>
                        <a:pt x="2" y="16"/>
                      </a:lnTo>
                      <a:lnTo>
                        <a:pt x="38" y="13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602" name="Freeform 612"/>
                <p:cNvSpPr>
                  <a:spLocks/>
                </p:cNvSpPr>
                <p:nvPr/>
              </p:nvSpPr>
              <p:spPr bwMode="auto">
                <a:xfrm>
                  <a:off x="2278" y="1807"/>
                  <a:ext cx="39" cy="17"/>
                </a:xfrm>
                <a:custGeom>
                  <a:avLst/>
                  <a:gdLst>
                    <a:gd name="T0" fmla="*/ 38 w 39"/>
                    <a:gd name="T1" fmla="*/ 0 h 17"/>
                    <a:gd name="T2" fmla="*/ 38 w 39"/>
                    <a:gd name="T3" fmla="*/ 0 h 17"/>
                    <a:gd name="T4" fmla="*/ 0 w 39"/>
                    <a:gd name="T5" fmla="*/ 4 h 17"/>
                    <a:gd name="T6" fmla="*/ 2 w 39"/>
                    <a:gd name="T7" fmla="*/ 17 h 17"/>
                    <a:gd name="T8" fmla="*/ 39 w 39"/>
                    <a:gd name="T9" fmla="*/ 13 h 17"/>
                    <a:gd name="T10" fmla="*/ 39 w 39"/>
                    <a:gd name="T11" fmla="*/ 13 h 17"/>
                    <a:gd name="T12" fmla="*/ 38 w 39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9" h="17">
                      <a:moveTo>
                        <a:pt x="38" y="0"/>
                      </a:moveTo>
                      <a:lnTo>
                        <a:pt x="38" y="0"/>
                      </a:lnTo>
                      <a:lnTo>
                        <a:pt x="0" y="4"/>
                      </a:lnTo>
                      <a:lnTo>
                        <a:pt x="2" y="17"/>
                      </a:lnTo>
                      <a:lnTo>
                        <a:pt x="39" y="13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603" name="Freeform 613"/>
                <p:cNvSpPr>
                  <a:spLocks/>
                </p:cNvSpPr>
                <p:nvPr/>
              </p:nvSpPr>
              <p:spPr bwMode="auto">
                <a:xfrm>
                  <a:off x="2316" y="1802"/>
                  <a:ext cx="37" cy="18"/>
                </a:xfrm>
                <a:custGeom>
                  <a:avLst/>
                  <a:gdLst>
                    <a:gd name="T0" fmla="*/ 36 w 37"/>
                    <a:gd name="T1" fmla="*/ 0 h 18"/>
                    <a:gd name="T2" fmla="*/ 36 w 37"/>
                    <a:gd name="T3" fmla="*/ 0 h 18"/>
                    <a:gd name="T4" fmla="*/ 0 w 37"/>
                    <a:gd name="T5" fmla="*/ 5 h 18"/>
                    <a:gd name="T6" fmla="*/ 1 w 37"/>
                    <a:gd name="T7" fmla="*/ 18 h 18"/>
                    <a:gd name="T8" fmla="*/ 37 w 37"/>
                    <a:gd name="T9" fmla="*/ 12 h 18"/>
                    <a:gd name="T10" fmla="*/ 37 w 37"/>
                    <a:gd name="T11" fmla="*/ 12 h 18"/>
                    <a:gd name="T12" fmla="*/ 36 w 37"/>
                    <a:gd name="T13" fmla="*/ 0 h 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7" h="18">
                      <a:moveTo>
                        <a:pt x="36" y="0"/>
                      </a:moveTo>
                      <a:lnTo>
                        <a:pt x="36" y="0"/>
                      </a:lnTo>
                      <a:lnTo>
                        <a:pt x="0" y="5"/>
                      </a:lnTo>
                      <a:lnTo>
                        <a:pt x="1" y="18"/>
                      </a:lnTo>
                      <a:lnTo>
                        <a:pt x="37" y="12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604" name="Freeform 614"/>
                <p:cNvSpPr>
                  <a:spLocks/>
                </p:cNvSpPr>
                <p:nvPr/>
              </p:nvSpPr>
              <p:spPr bwMode="auto">
                <a:xfrm>
                  <a:off x="2352" y="1800"/>
                  <a:ext cx="39" cy="14"/>
                </a:xfrm>
                <a:custGeom>
                  <a:avLst/>
                  <a:gdLst>
                    <a:gd name="T0" fmla="*/ 37 w 39"/>
                    <a:gd name="T1" fmla="*/ 0 h 14"/>
                    <a:gd name="T2" fmla="*/ 37 w 39"/>
                    <a:gd name="T3" fmla="*/ 0 h 14"/>
                    <a:gd name="T4" fmla="*/ 0 w 39"/>
                    <a:gd name="T5" fmla="*/ 2 h 14"/>
                    <a:gd name="T6" fmla="*/ 1 w 39"/>
                    <a:gd name="T7" fmla="*/ 14 h 14"/>
                    <a:gd name="T8" fmla="*/ 39 w 39"/>
                    <a:gd name="T9" fmla="*/ 13 h 14"/>
                    <a:gd name="T10" fmla="*/ 39 w 39"/>
                    <a:gd name="T11" fmla="*/ 13 h 14"/>
                    <a:gd name="T12" fmla="*/ 37 w 39"/>
                    <a:gd name="T13" fmla="*/ 0 h 1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9" h="14">
                      <a:moveTo>
                        <a:pt x="37" y="0"/>
                      </a:moveTo>
                      <a:lnTo>
                        <a:pt x="37" y="0"/>
                      </a:lnTo>
                      <a:lnTo>
                        <a:pt x="0" y="2"/>
                      </a:lnTo>
                      <a:lnTo>
                        <a:pt x="1" y="14"/>
                      </a:lnTo>
                      <a:lnTo>
                        <a:pt x="39" y="13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605" name="Freeform 615"/>
                <p:cNvSpPr>
                  <a:spLocks/>
                </p:cNvSpPr>
                <p:nvPr/>
              </p:nvSpPr>
              <p:spPr bwMode="auto">
                <a:xfrm>
                  <a:off x="2389" y="1794"/>
                  <a:ext cx="36" cy="19"/>
                </a:xfrm>
                <a:custGeom>
                  <a:avLst/>
                  <a:gdLst>
                    <a:gd name="T0" fmla="*/ 33 w 36"/>
                    <a:gd name="T1" fmla="*/ 0 h 19"/>
                    <a:gd name="T2" fmla="*/ 33 w 36"/>
                    <a:gd name="T3" fmla="*/ 0 h 19"/>
                    <a:gd name="T4" fmla="*/ 0 w 36"/>
                    <a:gd name="T5" fmla="*/ 6 h 19"/>
                    <a:gd name="T6" fmla="*/ 2 w 36"/>
                    <a:gd name="T7" fmla="*/ 19 h 19"/>
                    <a:gd name="T8" fmla="*/ 36 w 36"/>
                    <a:gd name="T9" fmla="*/ 13 h 19"/>
                    <a:gd name="T10" fmla="*/ 36 w 36"/>
                    <a:gd name="T11" fmla="*/ 11 h 19"/>
                    <a:gd name="T12" fmla="*/ 33 w 36"/>
                    <a:gd name="T13" fmla="*/ 0 h 1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6" h="19">
                      <a:moveTo>
                        <a:pt x="33" y="0"/>
                      </a:moveTo>
                      <a:lnTo>
                        <a:pt x="33" y="0"/>
                      </a:lnTo>
                      <a:lnTo>
                        <a:pt x="0" y="6"/>
                      </a:lnTo>
                      <a:lnTo>
                        <a:pt x="2" y="19"/>
                      </a:lnTo>
                      <a:lnTo>
                        <a:pt x="36" y="13"/>
                      </a:lnTo>
                      <a:lnTo>
                        <a:pt x="36" y="11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606" name="Freeform 616"/>
                <p:cNvSpPr>
                  <a:spLocks/>
                </p:cNvSpPr>
                <p:nvPr/>
              </p:nvSpPr>
              <p:spPr bwMode="auto">
                <a:xfrm>
                  <a:off x="2422" y="1787"/>
                  <a:ext cx="23" cy="18"/>
                </a:xfrm>
                <a:custGeom>
                  <a:avLst/>
                  <a:gdLst>
                    <a:gd name="T0" fmla="*/ 18 w 23"/>
                    <a:gd name="T1" fmla="*/ 0 h 18"/>
                    <a:gd name="T2" fmla="*/ 18 w 23"/>
                    <a:gd name="T3" fmla="*/ 0 h 18"/>
                    <a:gd name="T4" fmla="*/ 0 w 23"/>
                    <a:gd name="T5" fmla="*/ 7 h 18"/>
                    <a:gd name="T6" fmla="*/ 3 w 23"/>
                    <a:gd name="T7" fmla="*/ 18 h 18"/>
                    <a:gd name="T8" fmla="*/ 23 w 23"/>
                    <a:gd name="T9" fmla="*/ 13 h 18"/>
                    <a:gd name="T10" fmla="*/ 23 w 23"/>
                    <a:gd name="T11" fmla="*/ 13 h 18"/>
                    <a:gd name="T12" fmla="*/ 18 w 23"/>
                    <a:gd name="T13" fmla="*/ 0 h 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3" h="18">
                      <a:moveTo>
                        <a:pt x="18" y="0"/>
                      </a:moveTo>
                      <a:lnTo>
                        <a:pt x="18" y="0"/>
                      </a:lnTo>
                      <a:lnTo>
                        <a:pt x="0" y="7"/>
                      </a:lnTo>
                      <a:lnTo>
                        <a:pt x="3" y="18"/>
                      </a:lnTo>
                      <a:lnTo>
                        <a:pt x="23" y="13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607" name="Freeform 617"/>
                <p:cNvSpPr>
                  <a:spLocks/>
                </p:cNvSpPr>
                <p:nvPr/>
              </p:nvSpPr>
              <p:spPr bwMode="auto">
                <a:xfrm>
                  <a:off x="2440" y="1780"/>
                  <a:ext cx="21" cy="20"/>
                </a:xfrm>
                <a:custGeom>
                  <a:avLst/>
                  <a:gdLst>
                    <a:gd name="T0" fmla="*/ 16 w 21"/>
                    <a:gd name="T1" fmla="*/ 0 h 20"/>
                    <a:gd name="T2" fmla="*/ 16 w 21"/>
                    <a:gd name="T3" fmla="*/ 0 h 20"/>
                    <a:gd name="T4" fmla="*/ 0 w 21"/>
                    <a:gd name="T5" fmla="*/ 7 h 20"/>
                    <a:gd name="T6" fmla="*/ 5 w 21"/>
                    <a:gd name="T7" fmla="*/ 20 h 20"/>
                    <a:gd name="T8" fmla="*/ 21 w 21"/>
                    <a:gd name="T9" fmla="*/ 12 h 20"/>
                    <a:gd name="T10" fmla="*/ 21 w 21"/>
                    <a:gd name="T11" fmla="*/ 12 h 20"/>
                    <a:gd name="T12" fmla="*/ 16 w 21"/>
                    <a:gd name="T13" fmla="*/ 0 h 2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1" h="20">
                      <a:moveTo>
                        <a:pt x="16" y="0"/>
                      </a:moveTo>
                      <a:lnTo>
                        <a:pt x="16" y="0"/>
                      </a:lnTo>
                      <a:lnTo>
                        <a:pt x="0" y="7"/>
                      </a:lnTo>
                      <a:lnTo>
                        <a:pt x="5" y="20"/>
                      </a:lnTo>
                      <a:lnTo>
                        <a:pt x="21" y="12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608" name="Freeform 618"/>
                <p:cNvSpPr>
                  <a:spLocks/>
                </p:cNvSpPr>
                <p:nvPr/>
              </p:nvSpPr>
              <p:spPr bwMode="auto">
                <a:xfrm>
                  <a:off x="2456" y="1771"/>
                  <a:ext cx="25" cy="21"/>
                </a:xfrm>
                <a:custGeom>
                  <a:avLst/>
                  <a:gdLst>
                    <a:gd name="T0" fmla="*/ 21 w 25"/>
                    <a:gd name="T1" fmla="*/ 5 h 21"/>
                    <a:gd name="T2" fmla="*/ 20 w 25"/>
                    <a:gd name="T3" fmla="*/ 0 h 21"/>
                    <a:gd name="T4" fmla="*/ 0 w 25"/>
                    <a:gd name="T5" fmla="*/ 9 h 21"/>
                    <a:gd name="T6" fmla="*/ 5 w 25"/>
                    <a:gd name="T7" fmla="*/ 21 h 21"/>
                    <a:gd name="T8" fmla="*/ 25 w 25"/>
                    <a:gd name="T9" fmla="*/ 11 h 21"/>
                    <a:gd name="T10" fmla="*/ 21 w 25"/>
                    <a:gd name="T11" fmla="*/ 5 h 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5" h="21">
                      <a:moveTo>
                        <a:pt x="21" y="5"/>
                      </a:moveTo>
                      <a:lnTo>
                        <a:pt x="20" y="0"/>
                      </a:lnTo>
                      <a:lnTo>
                        <a:pt x="0" y="9"/>
                      </a:lnTo>
                      <a:lnTo>
                        <a:pt x="5" y="21"/>
                      </a:lnTo>
                      <a:lnTo>
                        <a:pt x="25" y="11"/>
                      </a:lnTo>
                      <a:lnTo>
                        <a:pt x="21" y="5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609" name="Freeform 619"/>
                <p:cNvSpPr>
                  <a:spLocks/>
                </p:cNvSpPr>
                <p:nvPr/>
              </p:nvSpPr>
              <p:spPr bwMode="auto">
                <a:xfrm>
                  <a:off x="727" y="1657"/>
                  <a:ext cx="18" cy="44"/>
                </a:xfrm>
                <a:custGeom>
                  <a:avLst/>
                  <a:gdLst>
                    <a:gd name="T0" fmla="*/ 18 w 18"/>
                    <a:gd name="T1" fmla="*/ 42 h 44"/>
                    <a:gd name="T2" fmla="*/ 9 w 18"/>
                    <a:gd name="T3" fmla="*/ 44 h 44"/>
                    <a:gd name="T4" fmla="*/ 0 w 18"/>
                    <a:gd name="T5" fmla="*/ 2 h 44"/>
                    <a:gd name="T6" fmla="*/ 9 w 18"/>
                    <a:gd name="T7" fmla="*/ 0 h 44"/>
                    <a:gd name="T8" fmla="*/ 18 w 18"/>
                    <a:gd name="T9" fmla="*/ 42 h 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8" h="44">
                      <a:moveTo>
                        <a:pt x="18" y="42"/>
                      </a:moveTo>
                      <a:lnTo>
                        <a:pt x="9" y="44"/>
                      </a:lnTo>
                      <a:lnTo>
                        <a:pt x="0" y="2"/>
                      </a:lnTo>
                      <a:lnTo>
                        <a:pt x="9" y="0"/>
                      </a:lnTo>
                      <a:lnTo>
                        <a:pt x="18" y="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610" name="Freeform 620"/>
                <p:cNvSpPr>
                  <a:spLocks/>
                </p:cNvSpPr>
                <p:nvPr/>
              </p:nvSpPr>
              <p:spPr bwMode="auto">
                <a:xfrm>
                  <a:off x="741" y="1725"/>
                  <a:ext cx="18" cy="44"/>
                </a:xfrm>
                <a:custGeom>
                  <a:avLst/>
                  <a:gdLst>
                    <a:gd name="T0" fmla="*/ 18 w 18"/>
                    <a:gd name="T1" fmla="*/ 42 h 44"/>
                    <a:gd name="T2" fmla="*/ 9 w 18"/>
                    <a:gd name="T3" fmla="*/ 44 h 44"/>
                    <a:gd name="T4" fmla="*/ 0 w 18"/>
                    <a:gd name="T5" fmla="*/ 2 h 44"/>
                    <a:gd name="T6" fmla="*/ 9 w 18"/>
                    <a:gd name="T7" fmla="*/ 0 h 44"/>
                    <a:gd name="T8" fmla="*/ 18 w 18"/>
                    <a:gd name="T9" fmla="*/ 42 h 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8" h="44">
                      <a:moveTo>
                        <a:pt x="18" y="42"/>
                      </a:moveTo>
                      <a:lnTo>
                        <a:pt x="9" y="44"/>
                      </a:lnTo>
                      <a:lnTo>
                        <a:pt x="0" y="2"/>
                      </a:lnTo>
                      <a:lnTo>
                        <a:pt x="9" y="0"/>
                      </a:lnTo>
                      <a:lnTo>
                        <a:pt x="18" y="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611" name="Freeform 621"/>
                <p:cNvSpPr>
                  <a:spLocks/>
                </p:cNvSpPr>
                <p:nvPr/>
              </p:nvSpPr>
              <p:spPr bwMode="auto">
                <a:xfrm>
                  <a:off x="756" y="1792"/>
                  <a:ext cx="16" cy="44"/>
                </a:xfrm>
                <a:custGeom>
                  <a:avLst/>
                  <a:gdLst>
                    <a:gd name="T0" fmla="*/ 16 w 16"/>
                    <a:gd name="T1" fmla="*/ 43 h 44"/>
                    <a:gd name="T2" fmla="*/ 9 w 16"/>
                    <a:gd name="T3" fmla="*/ 44 h 44"/>
                    <a:gd name="T4" fmla="*/ 0 w 16"/>
                    <a:gd name="T5" fmla="*/ 2 h 44"/>
                    <a:gd name="T6" fmla="*/ 9 w 16"/>
                    <a:gd name="T7" fmla="*/ 0 h 44"/>
                    <a:gd name="T8" fmla="*/ 16 w 16"/>
                    <a:gd name="T9" fmla="*/ 43 h 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" h="44">
                      <a:moveTo>
                        <a:pt x="16" y="43"/>
                      </a:moveTo>
                      <a:lnTo>
                        <a:pt x="9" y="44"/>
                      </a:lnTo>
                      <a:lnTo>
                        <a:pt x="0" y="2"/>
                      </a:lnTo>
                      <a:lnTo>
                        <a:pt x="9" y="0"/>
                      </a:lnTo>
                      <a:lnTo>
                        <a:pt x="16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612" name="Freeform 622"/>
                <p:cNvSpPr>
                  <a:spLocks/>
                </p:cNvSpPr>
                <p:nvPr/>
              </p:nvSpPr>
              <p:spPr bwMode="auto">
                <a:xfrm>
                  <a:off x="770" y="1860"/>
                  <a:ext cx="14" cy="40"/>
                </a:xfrm>
                <a:custGeom>
                  <a:avLst/>
                  <a:gdLst>
                    <a:gd name="T0" fmla="*/ 14 w 14"/>
                    <a:gd name="T1" fmla="*/ 40 h 40"/>
                    <a:gd name="T2" fmla="*/ 14 w 14"/>
                    <a:gd name="T3" fmla="*/ 40 h 40"/>
                    <a:gd name="T4" fmla="*/ 7 w 14"/>
                    <a:gd name="T5" fmla="*/ 0 h 40"/>
                    <a:gd name="T6" fmla="*/ 0 w 14"/>
                    <a:gd name="T7" fmla="*/ 2 h 40"/>
                    <a:gd name="T8" fmla="*/ 7 w 14"/>
                    <a:gd name="T9" fmla="*/ 40 h 40"/>
                    <a:gd name="T10" fmla="*/ 7 w 14"/>
                    <a:gd name="T11" fmla="*/ 40 h 40"/>
                    <a:gd name="T12" fmla="*/ 14 w 14"/>
                    <a:gd name="T13" fmla="*/ 40 h 4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4" h="40">
                      <a:moveTo>
                        <a:pt x="14" y="40"/>
                      </a:moveTo>
                      <a:lnTo>
                        <a:pt x="14" y="40"/>
                      </a:lnTo>
                      <a:lnTo>
                        <a:pt x="7" y="0"/>
                      </a:lnTo>
                      <a:lnTo>
                        <a:pt x="0" y="2"/>
                      </a:lnTo>
                      <a:lnTo>
                        <a:pt x="7" y="40"/>
                      </a:lnTo>
                      <a:lnTo>
                        <a:pt x="14" y="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613" name="Freeform 623"/>
                <p:cNvSpPr>
                  <a:spLocks/>
                </p:cNvSpPr>
                <p:nvPr/>
              </p:nvSpPr>
              <p:spPr bwMode="auto">
                <a:xfrm>
                  <a:off x="777" y="1900"/>
                  <a:ext cx="9" cy="4"/>
                </a:xfrm>
                <a:custGeom>
                  <a:avLst/>
                  <a:gdLst>
                    <a:gd name="T0" fmla="*/ 9 w 9"/>
                    <a:gd name="T1" fmla="*/ 2 h 4"/>
                    <a:gd name="T2" fmla="*/ 0 w 9"/>
                    <a:gd name="T3" fmla="*/ 4 h 4"/>
                    <a:gd name="T4" fmla="*/ 0 w 9"/>
                    <a:gd name="T5" fmla="*/ 0 h 4"/>
                    <a:gd name="T6" fmla="*/ 7 w 9"/>
                    <a:gd name="T7" fmla="*/ 0 h 4"/>
                    <a:gd name="T8" fmla="*/ 9 w 9"/>
                    <a:gd name="T9" fmla="*/ 2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4">
                      <a:moveTo>
                        <a:pt x="9" y="2"/>
                      </a:move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9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614" name="Freeform 624"/>
                <p:cNvSpPr>
                  <a:spLocks/>
                </p:cNvSpPr>
                <p:nvPr/>
              </p:nvSpPr>
              <p:spPr bwMode="auto">
                <a:xfrm>
                  <a:off x="783" y="1928"/>
                  <a:ext cx="14" cy="44"/>
                </a:xfrm>
                <a:custGeom>
                  <a:avLst/>
                  <a:gdLst>
                    <a:gd name="T0" fmla="*/ 14 w 14"/>
                    <a:gd name="T1" fmla="*/ 42 h 44"/>
                    <a:gd name="T2" fmla="*/ 7 w 14"/>
                    <a:gd name="T3" fmla="*/ 44 h 44"/>
                    <a:gd name="T4" fmla="*/ 0 w 14"/>
                    <a:gd name="T5" fmla="*/ 2 h 44"/>
                    <a:gd name="T6" fmla="*/ 7 w 14"/>
                    <a:gd name="T7" fmla="*/ 0 h 44"/>
                    <a:gd name="T8" fmla="*/ 14 w 14"/>
                    <a:gd name="T9" fmla="*/ 42 h 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" h="44">
                      <a:moveTo>
                        <a:pt x="14" y="42"/>
                      </a:moveTo>
                      <a:lnTo>
                        <a:pt x="7" y="44"/>
                      </a:lnTo>
                      <a:lnTo>
                        <a:pt x="0" y="2"/>
                      </a:lnTo>
                      <a:lnTo>
                        <a:pt x="7" y="0"/>
                      </a:lnTo>
                      <a:lnTo>
                        <a:pt x="14" y="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615" name="Freeform 625"/>
                <p:cNvSpPr>
                  <a:spLocks/>
                </p:cNvSpPr>
                <p:nvPr/>
              </p:nvSpPr>
              <p:spPr bwMode="auto">
                <a:xfrm>
                  <a:off x="793" y="1995"/>
                  <a:ext cx="13" cy="30"/>
                </a:xfrm>
                <a:custGeom>
                  <a:avLst/>
                  <a:gdLst>
                    <a:gd name="T0" fmla="*/ 13 w 13"/>
                    <a:gd name="T1" fmla="*/ 28 h 30"/>
                    <a:gd name="T2" fmla="*/ 13 w 13"/>
                    <a:gd name="T3" fmla="*/ 28 h 30"/>
                    <a:gd name="T4" fmla="*/ 9 w 13"/>
                    <a:gd name="T5" fmla="*/ 0 h 30"/>
                    <a:gd name="T6" fmla="*/ 0 w 13"/>
                    <a:gd name="T7" fmla="*/ 2 h 30"/>
                    <a:gd name="T8" fmla="*/ 6 w 13"/>
                    <a:gd name="T9" fmla="*/ 30 h 30"/>
                    <a:gd name="T10" fmla="*/ 6 w 13"/>
                    <a:gd name="T11" fmla="*/ 30 h 30"/>
                    <a:gd name="T12" fmla="*/ 13 w 13"/>
                    <a:gd name="T13" fmla="*/ 28 h 3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3" h="30">
                      <a:moveTo>
                        <a:pt x="13" y="28"/>
                      </a:moveTo>
                      <a:lnTo>
                        <a:pt x="13" y="28"/>
                      </a:lnTo>
                      <a:lnTo>
                        <a:pt x="9" y="0"/>
                      </a:lnTo>
                      <a:lnTo>
                        <a:pt x="0" y="2"/>
                      </a:lnTo>
                      <a:lnTo>
                        <a:pt x="6" y="30"/>
                      </a:lnTo>
                      <a:lnTo>
                        <a:pt x="13" y="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616" name="Freeform 626"/>
                <p:cNvSpPr>
                  <a:spLocks/>
                </p:cNvSpPr>
                <p:nvPr/>
              </p:nvSpPr>
              <p:spPr bwMode="auto">
                <a:xfrm>
                  <a:off x="799" y="2023"/>
                  <a:ext cx="11" cy="16"/>
                </a:xfrm>
                <a:custGeom>
                  <a:avLst/>
                  <a:gdLst>
                    <a:gd name="T0" fmla="*/ 11 w 11"/>
                    <a:gd name="T1" fmla="*/ 14 h 16"/>
                    <a:gd name="T2" fmla="*/ 2 w 11"/>
                    <a:gd name="T3" fmla="*/ 16 h 16"/>
                    <a:gd name="T4" fmla="*/ 0 w 11"/>
                    <a:gd name="T5" fmla="*/ 2 h 16"/>
                    <a:gd name="T6" fmla="*/ 7 w 11"/>
                    <a:gd name="T7" fmla="*/ 0 h 16"/>
                    <a:gd name="T8" fmla="*/ 11 w 11"/>
                    <a:gd name="T9" fmla="*/ 14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" h="16">
                      <a:moveTo>
                        <a:pt x="11" y="14"/>
                      </a:moveTo>
                      <a:lnTo>
                        <a:pt x="2" y="16"/>
                      </a:lnTo>
                      <a:lnTo>
                        <a:pt x="0" y="2"/>
                      </a:lnTo>
                      <a:lnTo>
                        <a:pt x="7" y="0"/>
                      </a:lnTo>
                      <a:lnTo>
                        <a:pt x="11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617" name="Freeform 627"/>
                <p:cNvSpPr>
                  <a:spLocks/>
                </p:cNvSpPr>
                <p:nvPr/>
              </p:nvSpPr>
              <p:spPr bwMode="auto">
                <a:xfrm>
                  <a:off x="806" y="2063"/>
                  <a:ext cx="18" cy="44"/>
                </a:xfrm>
                <a:custGeom>
                  <a:avLst/>
                  <a:gdLst>
                    <a:gd name="T0" fmla="*/ 18 w 18"/>
                    <a:gd name="T1" fmla="*/ 44 h 44"/>
                    <a:gd name="T2" fmla="*/ 9 w 18"/>
                    <a:gd name="T3" fmla="*/ 44 h 44"/>
                    <a:gd name="T4" fmla="*/ 0 w 18"/>
                    <a:gd name="T5" fmla="*/ 2 h 44"/>
                    <a:gd name="T6" fmla="*/ 9 w 18"/>
                    <a:gd name="T7" fmla="*/ 0 h 44"/>
                    <a:gd name="T8" fmla="*/ 18 w 18"/>
                    <a:gd name="T9" fmla="*/ 44 h 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8" h="44">
                      <a:moveTo>
                        <a:pt x="18" y="44"/>
                      </a:moveTo>
                      <a:lnTo>
                        <a:pt x="9" y="44"/>
                      </a:lnTo>
                      <a:lnTo>
                        <a:pt x="0" y="2"/>
                      </a:lnTo>
                      <a:lnTo>
                        <a:pt x="9" y="0"/>
                      </a:lnTo>
                      <a:lnTo>
                        <a:pt x="18" y="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618" name="Freeform 628"/>
                <p:cNvSpPr>
                  <a:spLocks/>
                </p:cNvSpPr>
                <p:nvPr/>
              </p:nvSpPr>
              <p:spPr bwMode="auto">
                <a:xfrm>
                  <a:off x="820" y="2131"/>
                  <a:ext cx="17" cy="45"/>
                </a:xfrm>
                <a:custGeom>
                  <a:avLst/>
                  <a:gdLst>
                    <a:gd name="T0" fmla="*/ 17 w 17"/>
                    <a:gd name="T1" fmla="*/ 44 h 45"/>
                    <a:gd name="T2" fmla="*/ 8 w 17"/>
                    <a:gd name="T3" fmla="*/ 45 h 45"/>
                    <a:gd name="T4" fmla="*/ 0 w 17"/>
                    <a:gd name="T5" fmla="*/ 2 h 45"/>
                    <a:gd name="T6" fmla="*/ 8 w 17"/>
                    <a:gd name="T7" fmla="*/ 0 h 45"/>
                    <a:gd name="T8" fmla="*/ 17 w 17"/>
                    <a:gd name="T9" fmla="*/ 44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7" h="45">
                      <a:moveTo>
                        <a:pt x="17" y="44"/>
                      </a:moveTo>
                      <a:lnTo>
                        <a:pt x="8" y="45"/>
                      </a:lnTo>
                      <a:lnTo>
                        <a:pt x="0" y="2"/>
                      </a:lnTo>
                      <a:lnTo>
                        <a:pt x="8" y="0"/>
                      </a:lnTo>
                      <a:lnTo>
                        <a:pt x="17" y="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619" name="Freeform 629"/>
                <p:cNvSpPr>
                  <a:spLocks/>
                </p:cNvSpPr>
                <p:nvPr/>
              </p:nvSpPr>
              <p:spPr bwMode="auto">
                <a:xfrm>
                  <a:off x="833" y="2200"/>
                  <a:ext cx="16" cy="44"/>
                </a:xfrm>
                <a:custGeom>
                  <a:avLst/>
                  <a:gdLst>
                    <a:gd name="T0" fmla="*/ 16 w 16"/>
                    <a:gd name="T1" fmla="*/ 42 h 44"/>
                    <a:gd name="T2" fmla="*/ 7 w 16"/>
                    <a:gd name="T3" fmla="*/ 44 h 44"/>
                    <a:gd name="T4" fmla="*/ 0 w 16"/>
                    <a:gd name="T5" fmla="*/ 2 h 44"/>
                    <a:gd name="T6" fmla="*/ 7 w 16"/>
                    <a:gd name="T7" fmla="*/ 0 h 44"/>
                    <a:gd name="T8" fmla="*/ 16 w 16"/>
                    <a:gd name="T9" fmla="*/ 42 h 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" h="44">
                      <a:moveTo>
                        <a:pt x="16" y="42"/>
                      </a:moveTo>
                      <a:lnTo>
                        <a:pt x="7" y="44"/>
                      </a:lnTo>
                      <a:lnTo>
                        <a:pt x="0" y="2"/>
                      </a:lnTo>
                      <a:lnTo>
                        <a:pt x="7" y="0"/>
                      </a:lnTo>
                      <a:lnTo>
                        <a:pt x="16" y="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620" name="Freeform 630"/>
                <p:cNvSpPr>
                  <a:spLocks/>
                </p:cNvSpPr>
                <p:nvPr/>
              </p:nvSpPr>
              <p:spPr bwMode="auto">
                <a:xfrm>
                  <a:off x="846" y="2268"/>
                  <a:ext cx="7" cy="2"/>
                </a:xfrm>
                <a:custGeom>
                  <a:avLst/>
                  <a:gdLst>
                    <a:gd name="T0" fmla="*/ 7 w 7"/>
                    <a:gd name="T1" fmla="*/ 2 h 2"/>
                    <a:gd name="T2" fmla="*/ 7 w 7"/>
                    <a:gd name="T3" fmla="*/ 2 h 2"/>
                    <a:gd name="T4" fmla="*/ 7 w 7"/>
                    <a:gd name="T5" fmla="*/ 0 h 2"/>
                    <a:gd name="T6" fmla="*/ 0 w 7"/>
                    <a:gd name="T7" fmla="*/ 2 h 2"/>
                    <a:gd name="T8" fmla="*/ 0 w 7"/>
                    <a:gd name="T9" fmla="*/ 2 h 2"/>
                    <a:gd name="T10" fmla="*/ 0 w 7"/>
                    <a:gd name="T11" fmla="*/ 2 h 2"/>
                    <a:gd name="T12" fmla="*/ 7 w 7"/>
                    <a:gd name="T13" fmla="*/ 2 h 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7" h="2">
                      <a:moveTo>
                        <a:pt x="7" y="2"/>
                      </a:move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0" y="2"/>
                      </a:lnTo>
                      <a:lnTo>
                        <a:pt x="7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621" name="Freeform 631"/>
                <p:cNvSpPr>
                  <a:spLocks/>
                </p:cNvSpPr>
                <p:nvPr/>
              </p:nvSpPr>
              <p:spPr bwMode="auto">
                <a:xfrm>
                  <a:off x="846" y="2270"/>
                  <a:ext cx="14" cy="42"/>
                </a:xfrm>
                <a:custGeom>
                  <a:avLst/>
                  <a:gdLst>
                    <a:gd name="T0" fmla="*/ 14 w 14"/>
                    <a:gd name="T1" fmla="*/ 40 h 42"/>
                    <a:gd name="T2" fmla="*/ 5 w 14"/>
                    <a:gd name="T3" fmla="*/ 42 h 42"/>
                    <a:gd name="T4" fmla="*/ 0 w 14"/>
                    <a:gd name="T5" fmla="*/ 0 h 42"/>
                    <a:gd name="T6" fmla="*/ 7 w 14"/>
                    <a:gd name="T7" fmla="*/ 0 h 42"/>
                    <a:gd name="T8" fmla="*/ 14 w 14"/>
                    <a:gd name="T9" fmla="*/ 40 h 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" h="42">
                      <a:moveTo>
                        <a:pt x="14" y="40"/>
                      </a:moveTo>
                      <a:lnTo>
                        <a:pt x="5" y="42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14" y="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622" name="Freeform 632"/>
                <p:cNvSpPr>
                  <a:spLocks/>
                </p:cNvSpPr>
                <p:nvPr/>
              </p:nvSpPr>
              <p:spPr bwMode="auto">
                <a:xfrm>
                  <a:off x="855" y="2335"/>
                  <a:ext cx="14" cy="44"/>
                </a:xfrm>
                <a:custGeom>
                  <a:avLst/>
                  <a:gdLst>
                    <a:gd name="T0" fmla="*/ 14 w 14"/>
                    <a:gd name="T1" fmla="*/ 44 h 44"/>
                    <a:gd name="T2" fmla="*/ 7 w 14"/>
                    <a:gd name="T3" fmla="*/ 44 h 44"/>
                    <a:gd name="T4" fmla="*/ 0 w 14"/>
                    <a:gd name="T5" fmla="*/ 2 h 44"/>
                    <a:gd name="T6" fmla="*/ 9 w 14"/>
                    <a:gd name="T7" fmla="*/ 0 h 44"/>
                    <a:gd name="T8" fmla="*/ 14 w 14"/>
                    <a:gd name="T9" fmla="*/ 44 h 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" h="44">
                      <a:moveTo>
                        <a:pt x="14" y="44"/>
                      </a:moveTo>
                      <a:lnTo>
                        <a:pt x="7" y="44"/>
                      </a:lnTo>
                      <a:lnTo>
                        <a:pt x="0" y="2"/>
                      </a:lnTo>
                      <a:lnTo>
                        <a:pt x="9" y="0"/>
                      </a:lnTo>
                      <a:lnTo>
                        <a:pt x="14" y="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623" name="Freeform 633"/>
                <p:cNvSpPr>
                  <a:spLocks/>
                </p:cNvSpPr>
                <p:nvPr/>
              </p:nvSpPr>
              <p:spPr bwMode="auto">
                <a:xfrm>
                  <a:off x="865" y="2405"/>
                  <a:ext cx="11" cy="22"/>
                </a:xfrm>
                <a:custGeom>
                  <a:avLst/>
                  <a:gdLst>
                    <a:gd name="T0" fmla="*/ 11 w 11"/>
                    <a:gd name="T1" fmla="*/ 22 h 22"/>
                    <a:gd name="T2" fmla="*/ 11 w 11"/>
                    <a:gd name="T3" fmla="*/ 22 h 22"/>
                    <a:gd name="T4" fmla="*/ 8 w 11"/>
                    <a:gd name="T5" fmla="*/ 0 h 22"/>
                    <a:gd name="T6" fmla="*/ 0 w 11"/>
                    <a:gd name="T7" fmla="*/ 0 h 22"/>
                    <a:gd name="T8" fmla="*/ 2 w 11"/>
                    <a:gd name="T9" fmla="*/ 22 h 22"/>
                    <a:gd name="T10" fmla="*/ 2 w 11"/>
                    <a:gd name="T11" fmla="*/ 22 h 22"/>
                    <a:gd name="T12" fmla="*/ 11 w 11"/>
                    <a:gd name="T13" fmla="*/ 22 h 2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1" h="22">
                      <a:moveTo>
                        <a:pt x="11" y="22"/>
                      </a:moveTo>
                      <a:lnTo>
                        <a:pt x="11" y="22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2" y="22"/>
                      </a:lnTo>
                      <a:lnTo>
                        <a:pt x="11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624" name="Freeform 634"/>
                <p:cNvSpPr>
                  <a:spLocks/>
                </p:cNvSpPr>
                <p:nvPr/>
              </p:nvSpPr>
              <p:spPr bwMode="auto">
                <a:xfrm>
                  <a:off x="867" y="2427"/>
                  <a:ext cx="11" cy="22"/>
                </a:xfrm>
                <a:custGeom>
                  <a:avLst/>
                  <a:gdLst>
                    <a:gd name="T0" fmla="*/ 11 w 11"/>
                    <a:gd name="T1" fmla="*/ 20 h 22"/>
                    <a:gd name="T2" fmla="*/ 4 w 11"/>
                    <a:gd name="T3" fmla="*/ 22 h 22"/>
                    <a:gd name="T4" fmla="*/ 0 w 11"/>
                    <a:gd name="T5" fmla="*/ 0 h 22"/>
                    <a:gd name="T6" fmla="*/ 9 w 11"/>
                    <a:gd name="T7" fmla="*/ 0 h 22"/>
                    <a:gd name="T8" fmla="*/ 11 w 11"/>
                    <a:gd name="T9" fmla="*/ 2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" h="22">
                      <a:moveTo>
                        <a:pt x="11" y="20"/>
                      </a:moveTo>
                      <a:lnTo>
                        <a:pt x="4" y="22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11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625" name="Freeform 635"/>
                <p:cNvSpPr>
                  <a:spLocks/>
                </p:cNvSpPr>
                <p:nvPr/>
              </p:nvSpPr>
              <p:spPr bwMode="auto">
                <a:xfrm>
                  <a:off x="873" y="2473"/>
                  <a:ext cx="12" cy="43"/>
                </a:xfrm>
                <a:custGeom>
                  <a:avLst/>
                  <a:gdLst>
                    <a:gd name="T0" fmla="*/ 12 w 12"/>
                    <a:gd name="T1" fmla="*/ 43 h 43"/>
                    <a:gd name="T2" fmla="*/ 5 w 12"/>
                    <a:gd name="T3" fmla="*/ 43 h 43"/>
                    <a:gd name="T4" fmla="*/ 0 w 12"/>
                    <a:gd name="T5" fmla="*/ 1 h 43"/>
                    <a:gd name="T6" fmla="*/ 9 w 12"/>
                    <a:gd name="T7" fmla="*/ 0 h 43"/>
                    <a:gd name="T8" fmla="*/ 12 w 12"/>
                    <a:gd name="T9" fmla="*/ 43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" h="43">
                      <a:moveTo>
                        <a:pt x="12" y="43"/>
                      </a:moveTo>
                      <a:lnTo>
                        <a:pt x="5" y="43"/>
                      </a:lnTo>
                      <a:lnTo>
                        <a:pt x="0" y="1"/>
                      </a:lnTo>
                      <a:lnTo>
                        <a:pt x="9" y="0"/>
                      </a:lnTo>
                      <a:lnTo>
                        <a:pt x="12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626" name="Freeform 636"/>
                <p:cNvSpPr>
                  <a:spLocks/>
                </p:cNvSpPr>
                <p:nvPr/>
              </p:nvSpPr>
              <p:spPr bwMode="auto">
                <a:xfrm>
                  <a:off x="880" y="2542"/>
                  <a:ext cx="9" cy="11"/>
                </a:xfrm>
                <a:custGeom>
                  <a:avLst/>
                  <a:gdLst>
                    <a:gd name="T0" fmla="*/ 9 w 9"/>
                    <a:gd name="T1" fmla="*/ 11 h 11"/>
                    <a:gd name="T2" fmla="*/ 9 w 9"/>
                    <a:gd name="T3" fmla="*/ 9 h 11"/>
                    <a:gd name="T4" fmla="*/ 9 w 9"/>
                    <a:gd name="T5" fmla="*/ 0 h 11"/>
                    <a:gd name="T6" fmla="*/ 0 w 9"/>
                    <a:gd name="T7" fmla="*/ 0 h 11"/>
                    <a:gd name="T8" fmla="*/ 2 w 9"/>
                    <a:gd name="T9" fmla="*/ 11 h 11"/>
                    <a:gd name="T10" fmla="*/ 2 w 9"/>
                    <a:gd name="T11" fmla="*/ 9 h 11"/>
                    <a:gd name="T12" fmla="*/ 9 w 9"/>
                    <a:gd name="T13" fmla="*/ 11 h 1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" h="11">
                      <a:moveTo>
                        <a:pt x="9" y="11"/>
                      </a:moveTo>
                      <a:lnTo>
                        <a:pt x="9" y="9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2" y="11"/>
                      </a:lnTo>
                      <a:lnTo>
                        <a:pt x="2" y="9"/>
                      </a:lnTo>
                      <a:lnTo>
                        <a:pt x="9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627" name="Freeform 637"/>
                <p:cNvSpPr>
                  <a:spLocks/>
                </p:cNvSpPr>
                <p:nvPr/>
              </p:nvSpPr>
              <p:spPr bwMode="auto">
                <a:xfrm>
                  <a:off x="878" y="2551"/>
                  <a:ext cx="11" cy="35"/>
                </a:xfrm>
                <a:custGeom>
                  <a:avLst/>
                  <a:gdLst>
                    <a:gd name="T0" fmla="*/ 7 w 11"/>
                    <a:gd name="T1" fmla="*/ 35 h 35"/>
                    <a:gd name="T2" fmla="*/ 0 w 11"/>
                    <a:gd name="T3" fmla="*/ 33 h 35"/>
                    <a:gd name="T4" fmla="*/ 4 w 11"/>
                    <a:gd name="T5" fmla="*/ 0 h 35"/>
                    <a:gd name="T6" fmla="*/ 11 w 11"/>
                    <a:gd name="T7" fmla="*/ 2 h 35"/>
                    <a:gd name="T8" fmla="*/ 7 w 11"/>
                    <a:gd name="T9" fmla="*/ 35 h 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" h="35">
                      <a:moveTo>
                        <a:pt x="7" y="35"/>
                      </a:moveTo>
                      <a:lnTo>
                        <a:pt x="0" y="33"/>
                      </a:lnTo>
                      <a:lnTo>
                        <a:pt x="4" y="0"/>
                      </a:lnTo>
                      <a:lnTo>
                        <a:pt x="11" y="2"/>
                      </a:lnTo>
                      <a:lnTo>
                        <a:pt x="7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628" name="Freeform 638"/>
                <p:cNvSpPr>
                  <a:spLocks/>
                </p:cNvSpPr>
                <p:nvPr/>
              </p:nvSpPr>
              <p:spPr bwMode="auto">
                <a:xfrm>
                  <a:off x="869" y="2611"/>
                  <a:ext cx="14" cy="44"/>
                </a:xfrm>
                <a:custGeom>
                  <a:avLst/>
                  <a:gdLst>
                    <a:gd name="T0" fmla="*/ 9 w 14"/>
                    <a:gd name="T1" fmla="*/ 44 h 44"/>
                    <a:gd name="T2" fmla="*/ 0 w 14"/>
                    <a:gd name="T3" fmla="*/ 43 h 44"/>
                    <a:gd name="T4" fmla="*/ 5 w 14"/>
                    <a:gd name="T5" fmla="*/ 0 h 44"/>
                    <a:gd name="T6" fmla="*/ 14 w 14"/>
                    <a:gd name="T7" fmla="*/ 0 h 44"/>
                    <a:gd name="T8" fmla="*/ 9 w 14"/>
                    <a:gd name="T9" fmla="*/ 44 h 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" h="44">
                      <a:moveTo>
                        <a:pt x="9" y="44"/>
                      </a:moveTo>
                      <a:lnTo>
                        <a:pt x="0" y="43"/>
                      </a:lnTo>
                      <a:lnTo>
                        <a:pt x="5" y="0"/>
                      </a:lnTo>
                      <a:lnTo>
                        <a:pt x="14" y="0"/>
                      </a:lnTo>
                      <a:lnTo>
                        <a:pt x="9" y="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629" name="Freeform 639"/>
                <p:cNvSpPr>
                  <a:spLocks/>
                </p:cNvSpPr>
                <p:nvPr/>
              </p:nvSpPr>
              <p:spPr bwMode="auto">
                <a:xfrm>
                  <a:off x="860" y="2679"/>
                  <a:ext cx="14" cy="37"/>
                </a:xfrm>
                <a:custGeom>
                  <a:avLst/>
                  <a:gdLst>
                    <a:gd name="T0" fmla="*/ 7 w 14"/>
                    <a:gd name="T1" fmla="*/ 37 h 37"/>
                    <a:gd name="T2" fmla="*/ 7 w 14"/>
                    <a:gd name="T3" fmla="*/ 35 h 37"/>
                    <a:gd name="T4" fmla="*/ 14 w 14"/>
                    <a:gd name="T5" fmla="*/ 2 h 37"/>
                    <a:gd name="T6" fmla="*/ 5 w 14"/>
                    <a:gd name="T7" fmla="*/ 0 h 37"/>
                    <a:gd name="T8" fmla="*/ 0 w 14"/>
                    <a:gd name="T9" fmla="*/ 33 h 37"/>
                    <a:gd name="T10" fmla="*/ 0 w 14"/>
                    <a:gd name="T11" fmla="*/ 31 h 37"/>
                    <a:gd name="T12" fmla="*/ 7 w 14"/>
                    <a:gd name="T13" fmla="*/ 37 h 3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4" h="37">
                      <a:moveTo>
                        <a:pt x="7" y="37"/>
                      </a:moveTo>
                      <a:lnTo>
                        <a:pt x="7" y="35"/>
                      </a:lnTo>
                      <a:lnTo>
                        <a:pt x="14" y="2"/>
                      </a:lnTo>
                      <a:lnTo>
                        <a:pt x="5" y="0"/>
                      </a:lnTo>
                      <a:lnTo>
                        <a:pt x="0" y="33"/>
                      </a:lnTo>
                      <a:lnTo>
                        <a:pt x="0" y="31"/>
                      </a:lnTo>
                      <a:lnTo>
                        <a:pt x="7" y="3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630" name="Freeform 640"/>
                <p:cNvSpPr>
                  <a:spLocks/>
                </p:cNvSpPr>
                <p:nvPr/>
              </p:nvSpPr>
              <p:spPr bwMode="auto">
                <a:xfrm>
                  <a:off x="855" y="2710"/>
                  <a:ext cx="12" cy="13"/>
                </a:xfrm>
                <a:custGeom>
                  <a:avLst/>
                  <a:gdLst>
                    <a:gd name="T0" fmla="*/ 7 w 12"/>
                    <a:gd name="T1" fmla="*/ 13 h 13"/>
                    <a:gd name="T2" fmla="*/ 0 w 12"/>
                    <a:gd name="T3" fmla="*/ 8 h 13"/>
                    <a:gd name="T4" fmla="*/ 5 w 12"/>
                    <a:gd name="T5" fmla="*/ 0 h 13"/>
                    <a:gd name="T6" fmla="*/ 12 w 12"/>
                    <a:gd name="T7" fmla="*/ 6 h 13"/>
                    <a:gd name="T8" fmla="*/ 7 w 12"/>
                    <a:gd name="T9" fmla="*/ 13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" h="13">
                      <a:moveTo>
                        <a:pt x="7" y="13"/>
                      </a:moveTo>
                      <a:lnTo>
                        <a:pt x="0" y="8"/>
                      </a:lnTo>
                      <a:lnTo>
                        <a:pt x="5" y="0"/>
                      </a:lnTo>
                      <a:lnTo>
                        <a:pt x="12" y="6"/>
                      </a:lnTo>
                      <a:lnTo>
                        <a:pt x="7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631" name="Freeform 641"/>
                <p:cNvSpPr>
                  <a:spLocks/>
                </p:cNvSpPr>
                <p:nvPr/>
              </p:nvSpPr>
              <p:spPr bwMode="auto">
                <a:xfrm>
                  <a:off x="815" y="2739"/>
                  <a:ext cx="32" cy="41"/>
                </a:xfrm>
                <a:custGeom>
                  <a:avLst/>
                  <a:gdLst>
                    <a:gd name="T0" fmla="*/ 7 w 32"/>
                    <a:gd name="T1" fmla="*/ 41 h 41"/>
                    <a:gd name="T2" fmla="*/ 0 w 32"/>
                    <a:gd name="T3" fmla="*/ 35 h 41"/>
                    <a:gd name="T4" fmla="*/ 25 w 32"/>
                    <a:gd name="T5" fmla="*/ 0 h 41"/>
                    <a:gd name="T6" fmla="*/ 32 w 32"/>
                    <a:gd name="T7" fmla="*/ 6 h 41"/>
                    <a:gd name="T8" fmla="*/ 7 w 32"/>
                    <a:gd name="T9" fmla="*/ 41 h 4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2" h="41">
                      <a:moveTo>
                        <a:pt x="7" y="41"/>
                      </a:moveTo>
                      <a:lnTo>
                        <a:pt x="0" y="35"/>
                      </a:lnTo>
                      <a:lnTo>
                        <a:pt x="25" y="0"/>
                      </a:lnTo>
                      <a:lnTo>
                        <a:pt x="32" y="6"/>
                      </a:lnTo>
                      <a:lnTo>
                        <a:pt x="7" y="4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632" name="Freeform 642"/>
                <p:cNvSpPr>
                  <a:spLocks/>
                </p:cNvSpPr>
                <p:nvPr/>
              </p:nvSpPr>
              <p:spPr bwMode="auto">
                <a:xfrm>
                  <a:off x="799" y="2796"/>
                  <a:ext cx="9" cy="6"/>
                </a:xfrm>
                <a:custGeom>
                  <a:avLst/>
                  <a:gdLst>
                    <a:gd name="T0" fmla="*/ 7 w 9"/>
                    <a:gd name="T1" fmla="*/ 6 h 6"/>
                    <a:gd name="T2" fmla="*/ 7 w 9"/>
                    <a:gd name="T3" fmla="*/ 6 h 6"/>
                    <a:gd name="T4" fmla="*/ 9 w 9"/>
                    <a:gd name="T5" fmla="*/ 4 h 6"/>
                    <a:gd name="T6" fmla="*/ 2 w 9"/>
                    <a:gd name="T7" fmla="*/ 0 h 6"/>
                    <a:gd name="T8" fmla="*/ 0 w 9"/>
                    <a:gd name="T9" fmla="*/ 2 h 6"/>
                    <a:gd name="T10" fmla="*/ 0 w 9"/>
                    <a:gd name="T11" fmla="*/ 0 h 6"/>
                    <a:gd name="T12" fmla="*/ 7 w 9"/>
                    <a:gd name="T13" fmla="*/ 6 h 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" h="6">
                      <a:moveTo>
                        <a:pt x="7" y="6"/>
                      </a:moveTo>
                      <a:lnTo>
                        <a:pt x="7" y="6"/>
                      </a:lnTo>
                      <a:lnTo>
                        <a:pt x="9" y="4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633" name="Freeform 643"/>
                <p:cNvSpPr>
                  <a:spLocks/>
                </p:cNvSpPr>
                <p:nvPr/>
              </p:nvSpPr>
              <p:spPr bwMode="auto">
                <a:xfrm>
                  <a:off x="775" y="2796"/>
                  <a:ext cx="31" cy="39"/>
                </a:xfrm>
                <a:custGeom>
                  <a:avLst/>
                  <a:gdLst>
                    <a:gd name="T0" fmla="*/ 8 w 31"/>
                    <a:gd name="T1" fmla="*/ 39 h 39"/>
                    <a:gd name="T2" fmla="*/ 0 w 31"/>
                    <a:gd name="T3" fmla="*/ 35 h 39"/>
                    <a:gd name="T4" fmla="*/ 24 w 31"/>
                    <a:gd name="T5" fmla="*/ 0 h 39"/>
                    <a:gd name="T6" fmla="*/ 31 w 31"/>
                    <a:gd name="T7" fmla="*/ 6 h 39"/>
                    <a:gd name="T8" fmla="*/ 8 w 31"/>
                    <a:gd name="T9" fmla="*/ 39 h 3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1" h="39">
                      <a:moveTo>
                        <a:pt x="8" y="39"/>
                      </a:moveTo>
                      <a:lnTo>
                        <a:pt x="0" y="35"/>
                      </a:lnTo>
                      <a:lnTo>
                        <a:pt x="24" y="0"/>
                      </a:lnTo>
                      <a:lnTo>
                        <a:pt x="31" y="6"/>
                      </a:lnTo>
                      <a:lnTo>
                        <a:pt x="8" y="3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634" name="Freeform 644"/>
                <p:cNvSpPr>
                  <a:spLocks/>
                </p:cNvSpPr>
                <p:nvPr/>
              </p:nvSpPr>
              <p:spPr bwMode="auto">
                <a:xfrm>
                  <a:off x="754" y="2853"/>
                  <a:ext cx="14" cy="44"/>
                </a:xfrm>
                <a:custGeom>
                  <a:avLst/>
                  <a:gdLst>
                    <a:gd name="T0" fmla="*/ 9 w 14"/>
                    <a:gd name="T1" fmla="*/ 44 h 44"/>
                    <a:gd name="T2" fmla="*/ 0 w 14"/>
                    <a:gd name="T3" fmla="*/ 44 h 44"/>
                    <a:gd name="T4" fmla="*/ 5 w 14"/>
                    <a:gd name="T5" fmla="*/ 0 h 44"/>
                    <a:gd name="T6" fmla="*/ 14 w 14"/>
                    <a:gd name="T7" fmla="*/ 2 h 44"/>
                    <a:gd name="T8" fmla="*/ 9 w 14"/>
                    <a:gd name="T9" fmla="*/ 44 h 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" h="44">
                      <a:moveTo>
                        <a:pt x="9" y="44"/>
                      </a:moveTo>
                      <a:lnTo>
                        <a:pt x="0" y="44"/>
                      </a:lnTo>
                      <a:lnTo>
                        <a:pt x="5" y="0"/>
                      </a:lnTo>
                      <a:lnTo>
                        <a:pt x="14" y="2"/>
                      </a:lnTo>
                      <a:lnTo>
                        <a:pt x="9" y="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635" name="Freeform 645"/>
                <p:cNvSpPr>
                  <a:spLocks/>
                </p:cNvSpPr>
                <p:nvPr/>
              </p:nvSpPr>
              <p:spPr bwMode="auto">
                <a:xfrm>
                  <a:off x="752" y="2922"/>
                  <a:ext cx="11" cy="44"/>
                </a:xfrm>
                <a:custGeom>
                  <a:avLst/>
                  <a:gdLst>
                    <a:gd name="T0" fmla="*/ 11 w 11"/>
                    <a:gd name="T1" fmla="*/ 44 h 44"/>
                    <a:gd name="T2" fmla="*/ 2 w 11"/>
                    <a:gd name="T3" fmla="*/ 44 h 44"/>
                    <a:gd name="T4" fmla="*/ 0 w 11"/>
                    <a:gd name="T5" fmla="*/ 0 h 44"/>
                    <a:gd name="T6" fmla="*/ 9 w 11"/>
                    <a:gd name="T7" fmla="*/ 0 h 44"/>
                    <a:gd name="T8" fmla="*/ 11 w 11"/>
                    <a:gd name="T9" fmla="*/ 44 h 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" h="44">
                      <a:moveTo>
                        <a:pt x="11" y="44"/>
                      </a:moveTo>
                      <a:lnTo>
                        <a:pt x="2" y="44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11" y="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636" name="Rectangle 646"/>
                <p:cNvSpPr>
                  <a:spLocks noChangeArrowheads="1"/>
                </p:cNvSpPr>
                <p:nvPr/>
              </p:nvSpPr>
              <p:spPr bwMode="auto">
                <a:xfrm>
                  <a:off x="754" y="2992"/>
                  <a:ext cx="9" cy="4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637" name="Freeform 647"/>
                <p:cNvSpPr>
                  <a:spLocks/>
                </p:cNvSpPr>
                <p:nvPr/>
              </p:nvSpPr>
              <p:spPr bwMode="auto">
                <a:xfrm>
                  <a:off x="752" y="3061"/>
                  <a:ext cx="9" cy="26"/>
                </a:xfrm>
                <a:custGeom>
                  <a:avLst/>
                  <a:gdLst>
                    <a:gd name="T0" fmla="*/ 4 w 9"/>
                    <a:gd name="T1" fmla="*/ 26 h 26"/>
                    <a:gd name="T2" fmla="*/ 7 w 9"/>
                    <a:gd name="T3" fmla="*/ 26 h 26"/>
                    <a:gd name="T4" fmla="*/ 9 w 9"/>
                    <a:gd name="T5" fmla="*/ 0 h 26"/>
                    <a:gd name="T6" fmla="*/ 2 w 9"/>
                    <a:gd name="T7" fmla="*/ 0 h 26"/>
                    <a:gd name="T8" fmla="*/ 0 w 9"/>
                    <a:gd name="T9" fmla="*/ 24 h 26"/>
                    <a:gd name="T10" fmla="*/ 4 w 9"/>
                    <a:gd name="T11" fmla="*/ 26 h 2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9" h="26">
                      <a:moveTo>
                        <a:pt x="4" y="26"/>
                      </a:moveTo>
                      <a:lnTo>
                        <a:pt x="7" y="26"/>
                      </a:lnTo>
                      <a:lnTo>
                        <a:pt x="9" y="0"/>
                      </a:lnTo>
                      <a:lnTo>
                        <a:pt x="2" y="0"/>
                      </a:lnTo>
                      <a:lnTo>
                        <a:pt x="0" y="24"/>
                      </a:lnTo>
                      <a:lnTo>
                        <a:pt x="4" y="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638" name="Freeform 648"/>
                <p:cNvSpPr>
                  <a:spLocks/>
                </p:cNvSpPr>
                <p:nvPr/>
              </p:nvSpPr>
              <p:spPr bwMode="auto">
                <a:xfrm>
                  <a:off x="1268" y="2178"/>
                  <a:ext cx="65" cy="40"/>
                </a:xfrm>
                <a:custGeom>
                  <a:avLst/>
                  <a:gdLst>
                    <a:gd name="T0" fmla="*/ 7 w 65"/>
                    <a:gd name="T1" fmla="*/ 39 h 40"/>
                    <a:gd name="T2" fmla="*/ 5 w 65"/>
                    <a:gd name="T3" fmla="*/ 40 h 40"/>
                    <a:gd name="T4" fmla="*/ 65 w 65"/>
                    <a:gd name="T5" fmla="*/ 11 h 40"/>
                    <a:gd name="T6" fmla="*/ 59 w 65"/>
                    <a:gd name="T7" fmla="*/ 0 h 40"/>
                    <a:gd name="T8" fmla="*/ 0 w 65"/>
                    <a:gd name="T9" fmla="*/ 28 h 40"/>
                    <a:gd name="T10" fmla="*/ 0 w 65"/>
                    <a:gd name="T11" fmla="*/ 28 h 40"/>
                    <a:gd name="T12" fmla="*/ 7 w 65"/>
                    <a:gd name="T13" fmla="*/ 39 h 4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5" h="40">
                      <a:moveTo>
                        <a:pt x="7" y="39"/>
                      </a:moveTo>
                      <a:lnTo>
                        <a:pt x="5" y="40"/>
                      </a:lnTo>
                      <a:lnTo>
                        <a:pt x="65" y="11"/>
                      </a:lnTo>
                      <a:lnTo>
                        <a:pt x="59" y="0"/>
                      </a:lnTo>
                      <a:lnTo>
                        <a:pt x="0" y="28"/>
                      </a:lnTo>
                      <a:lnTo>
                        <a:pt x="7" y="39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639" name="Freeform 649"/>
                <p:cNvSpPr>
                  <a:spLocks/>
                </p:cNvSpPr>
                <p:nvPr/>
              </p:nvSpPr>
              <p:spPr bwMode="auto">
                <a:xfrm>
                  <a:off x="1230" y="2206"/>
                  <a:ext cx="45" cy="36"/>
                </a:xfrm>
                <a:custGeom>
                  <a:avLst/>
                  <a:gdLst>
                    <a:gd name="T0" fmla="*/ 11 w 45"/>
                    <a:gd name="T1" fmla="*/ 34 h 36"/>
                    <a:gd name="T2" fmla="*/ 9 w 45"/>
                    <a:gd name="T3" fmla="*/ 36 h 36"/>
                    <a:gd name="T4" fmla="*/ 45 w 45"/>
                    <a:gd name="T5" fmla="*/ 11 h 36"/>
                    <a:gd name="T6" fmla="*/ 38 w 45"/>
                    <a:gd name="T7" fmla="*/ 0 h 36"/>
                    <a:gd name="T8" fmla="*/ 2 w 45"/>
                    <a:gd name="T9" fmla="*/ 25 h 36"/>
                    <a:gd name="T10" fmla="*/ 0 w 45"/>
                    <a:gd name="T11" fmla="*/ 25 h 36"/>
                    <a:gd name="T12" fmla="*/ 11 w 45"/>
                    <a:gd name="T13" fmla="*/ 34 h 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5" h="36">
                      <a:moveTo>
                        <a:pt x="11" y="34"/>
                      </a:moveTo>
                      <a:lnTo>
                        <a:pt x="9" y="36"/>
                      </a:lnTo>
                      <a:lnTo>
                        <a:pt x="45" y="11"/>
                      </a:lnTo>
                      <a:lnTo>
                        <a:pt x="38" y="0"/>
                      </a:lnTo>
                      <a:lnTo>
                        <a:pt x="2" y="25"/>
                      </a:lnTo>
                      <a:lnTo>
                        <a:pt x="0" y="25"/>
                      </a:lnTo>
                      <a:lnTo>
                        <a:pt x="11" y="34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640" name="Freeform 650"/>
                <p:cNvSpPr>
                  <a:spLocks/>
                </p:cNvSpPr>
                <p:nvPr/>
              </p:nvSpPr>
              <p:spPr bwMode="auto">
                <a:xfrm>
                  <a:off x="1212" y="2231"/>
                  <a:ext cx="29" cy="29"/>
                </a:xfrm>
                <a:custGeom>
                  <a:avLst/>
                  <a:gdLst>
                    <a:gd name="T0" fmla="*/ 13 w 29"/>
                    <a:gd name="T1" fmla="*/ 28 h 29"/>
                    <a:gd name="T2" fmla="*/ 11 w 29"/>
                    <a:gd name="T3" fmla="*/ 29 h 29"/>
                    <a:gd name="T4" fmla="*/ 29 w 29"/>
                    <a:gd name="T5" fmla="*/ 9 h 29"/>
                    <a:gd name="T6" fmla="*/ 18 w 29"/>
                    <a:gd name="T7" fmla="*/ 0 h 29"/>
                    <a:gd name="T8" fmla="*/ 2 w 29"/>
                    <a:gd name="T9" fmla="*/ 20 h 29"/>
                    <a:gd name="T10" fmla="*/ 0 w 29"/>
                    <a:gd name="T11" fmla="*/ 24 h 29"/>
                    <a:gd name="T12" fmla="*/ 13 w 29"/>
                    <a:gd name="T13" fmla="*/ 28 h 2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9" h="29">
                      <a:moveTo>
                        <a:pt x="13" y="28"/>
                      </a:moveTo>
                      <a:lnTo>
                        <a:pt x="11" y="29"/>
                      </a:lnTo>
                      <a:lnTo>
                        <a:pt x="29" y="9"/>
                      </a:lnTo>
                      <a:lnTo>
                        <a:pt x="18" y="0"/>
                      </a:lnTo>
                      <a:lnTo>
                        <a:pt x="2" y="20"/>
                      </a:lnTo>
                      <a:lnTo>
                        <a:pt x="0" y="24"/>
                      </a:lnTo>
                      <a:lnTo>
                        <a:pt x="13" y="28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641" name="Freeform 651"/>
                <p:cNvSpPr>
                  <a:spLocks/>
                </p:cNvSpPr>
                <p:nvPr/>
              </p:nvSpPr>
              <p:spPr bwMode="auto">
                <a:xfrm>
                  <a:off x="1200" y="2255"/>
                  <a:ext cx="25" cy="44"/>
                </a:xfrm>
                <a:custGeom>
                  <a:avLst/>
                  <a:gdLst>
                    <a:gd name="T0" fmla="*/ 12 w 25"/>
                    <a:gd name="T1" fmla="*/ 42 h 44"/>
                    <a:gd name="T2" fmla="*/ 12 w 25"/>
                    <a:gd name="T3" fmla="*/ 44 h 44"/>
                    <a:gd name="T4" fmla="*/ 25 w 25"/>
                    <a:gd name="T5" fmla="*/ 4 h 44"/>
                    <a:gd name="T6" fmla="*/ 12 w 25"/>
                    <a:gd name="T7" fmla="*/ 0 h 44"/>
                    <a:gd name="T8" fmla="*/ 0 w 25"/>
                    <a:gd name="T9" fmla="*/ 40 h 44"/>
                    <a:gd name="T10" fmla="*/ 0 w 25"/>
                    <a:gd name="T11" fmla="*/ 40 h 44"/>
                    <a:gd name="T12" fmla="*/ 12 w 25"/>
                    <a:gd name="T13" fmla="*/ 42 h 4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5" h="44">
                      <a:moveTo>
                        <a:pt x="12" y="42"/>
                      </a:moveTo>
                      <a:lnTo>
                        <a:pt x="12" y="44"/>
                      </a:lnTo>
                      <a:lnTo>
                        <a:pt x="25" y="4"/>
                      </a:lnTo>
                      <a:lnTo>
                        <a:pt x="12" y="0"/>
                      </a:lnTo>
                      <a:lnTo>
                        <a:pt x="0" y="40"/>
                      </a:lnTo>
                      <a:lnTo>
                        <a:pt x="12" y="42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642" name="Freeform 652"/>
                <p:cNvSpPr>
                  <a:spLocks/>
                </p:cNvSpPr>
                <p:nvPr/>
              </p:nvSpPr>
              <p:spPr bwMode="auto">
                <a:xfrm>
                  <a:off x="1189" y="2295"/>
                  <a:ext cx="23" cy="51"/>
                </a:xfrm>
                <a:custGeom>
                  <a:avLst/>
                  <a:gdLst>
                    <a:gd name="T0" fmla="*/ 12 w 23"/>
                    <a:gd name="T1" fmla="*/ 51 h 51"/>
                    <a:gd name="T2" fmla="*/ 12 w 23"/>
                    <a:gd name="T3" fmla="*/ 51 h 51"/>
                    <a:gd name="T4" fmla="*/ 23 w 23"/>
                    <a:gd name="T5" fmla="*/ 2 h 51"/>
                    <a:gd name="T6" fmla="*/ 11 w 23"/>
                    <a:gd name="T7" fmla="*/ 0 h 51"/>
                    <a:gd name="T8" fmla="*/ 0 w 23"/>
                    <a:gd name="T9" fmla="*/ 48 h 51"/>
                    <a:gd name="T10" fmla="*/ 0 w 23"/>
                    <a:gd name="T11" fmla="*/ 48 h 51"/>
                    <a:gd name="T12" fmla="*/ 12 w 23"/>
                    <a:gd name="T13" fmla="*/ 51 h 5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3" h="51">
                      <a:moveTo>
                        <a:pt x="12" y="51"/>
                      </a:moveTo>
                      <a:lnTo>
                        <a:pt x="12" y="51"/>
                      </a:lnTo>
                      <a:lnTo>
                        <a:pt x="23" y="2"/>
                      </a:lnTo>
                      <a:lnTo>
                        <a:pt x="11" y="0"/>
                      </a:lnTo>
                      <a:lnTo>
                        <a:pt x="0" y="48"/>
                      </a:lnTo>
                      <a:lnTo>
                        <a:pt x="12" y="51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643" name="Freeform 653"/>
                <p:cNvSpPr>
                  <a:spLocks/>
                </p:cNvSpPr>
                <p:nvPr/>
              </p:nvSpPr>
              <p:spPr bwMode="auto">
                <a:xfrm>
                  <a:off x="1178" y="2343"/>
                  <a:ext cx="23" cy="38"/>
                </a:xfrm>
                <a:custGeom>
                  <a:avLst/>
                  <a:gdLst>
                    <a:gd name="T0" fmla="*/ 13 w 23"/>
                    <a:gd name="T1" fmla="*/ 38 h 38"/>
                    <a:gd name="T2" fmla="*/ 13 w 23"/>
                    <a:gd name="T3" fmla="*/ 36 h 38"/>
                    <a:gd name="T4" fmla="*/ 23 w 23"/>
                    <a:gd name="T5" fmla="*/ 3 h 38"/>
                    <a:gd name="T6" fmla="*/ 11 w 23"/>
                    <a:gd name="T7" fmla="*/ 0 h 38"/>
                    <a:gd name="T8" fmla="*/ 0 w 23"/>
                    <a:gd name="T9" fmla="*/ 33 h 38"/>
                    <a:gd name="T10" fmla="*/ 2 w 23"/>
                    <a:gd name="T11" fmla="*/ 31 h 38"/>
                    <a:gd name="T12" fmla="*/ 13 w 23"/>
                    <a:gd name="T13" fmla="*/ 38 h 3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3" h="38">
                      <a:moveTo>
                        <a:pt x="13" y="38"/>
                      </a:moveTo>
                      <a:lnTo>
                        <a:pt x="13" y="36"/>
                      </a:lnTo>
                      <a:lnTo>
                        <a:pt x="23" y="3"/>
                      </a:lnTo>
                      <a:lnTo>
                        <a:pt x="11" y="0"/>
                      </a:lnTo>
                      <a:lnTo>
                        <a:pt x="0" y="33"/>
                      </a:lnTo>
                      <a:lnTo>
                        <a:pt x="2" y="31"/>
                      </a:lnTo>
                      <a:lnTo>
                        <a:pt x="13" y="38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644" name="Freeform 654"/>
                <p:cNvSpPr>
                  <a:spLocks/>
                </p:cNvSpPr>
                <p:nvPr/>
              </p:nvSpPr>
              <p:spPr bwMode="auto">
                <a:xfrm>
                  <a:off x="1162" y="2374"/>
                  <a:ext cx="29" cy="36"/>
                </a:xfrm>
                <a:custGeom>
                  <a:avLst/>
                  <a:gdLst>
                    <a:gd name="T0" fmla="*/ 11 w 29"/>
                    <a:gd name="T1" fmla="*/ 36 h 36"/>
                    <a:gd name="T2" fmla="*/ 11 w 29"/>
                    <a:gd name="T3" fmla="*/ 36 h 36"/>
                    <a:gd name="T4" fmla="*/ 29 w 29"/>
                    <a:gd name="T5" fmla="*/ 7 h 36"/>
                    <a:gd name="T6" fmla="*/ 18 w 29"/>
                    <a:gd name="T7" fmla="*/ 0 h 36"/>
                    <a:gd name="T8" fmla="*/ 0 w 29"/>
                    <a:gd name="T9" fmla="*/ 29 h 36"/>
                    <a:gd name="T10" fmla="*/ 2 w 29"/>
                    <a:gd name="T11" fmla="*/ 27 h 36"/>
                    <a:gd name="T12" fmla="*/ 11 w 29"/>
                    <a:gd name="T13" fmla="*/ 36 h 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9" h="36">
                      <a:moveTo>
                        <a:pt x="11" y="36"/>
                      </a:moveTo>
                      <a:lnTo>
                        <a:pt x="11" y="36"/>
                      </a:lnTo>
                      <a:lnTo>
                        <a:pt x="29" y="7"/>
                      </a:lnTo>
                      <a:lnTo>
                        <a:pt x="18" y="0"/>
                      </a:lnTo>
                      <a:lnTo>
                        <a:pt x="0" y="29"/>
                      </a:lnTo>
                      <a:lnTo>
                        <a:pt x="2" y="27"/>
                      </a:lnTo>
                      <a:lnTo>
                        <a:pt x="11" y="36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645" name="Freeform 655"/>
                <p:cNvSpPr>
                  <a:spLocks/>
                </p:cNvSpPr>
                <p:nvPr/>
              </p:nvSpPr>
              <p:spPr bwMode="auto">
                <a:xfrm>
                  <a:off x="1137" y="2401"/>
                  <a:ext cx="36" cy="37"/>
                </a:xfrm>
                <a:custGeom>
                  <a:avLst/>
                  <a:gdLst>
                    <a:gd name="T0" fmla="*/ 9 w 36"/>
                    <a:gd name="T1" fmla="*/ 37 h 37"/>
                    <a:gd name="T2" fmla="*/ 9 w 36"/>
                    <a:gd name="T3" fmla="*/ 37 h 37"/>
                    <a:gd name="T4" fmla="*/ 36 w 36"/>
                    <a:gd name="T5" fmla="*/ 9 h 37"/>
                    <a:gd name="T6" fmla="*/ 27 w 36"/>
                    <a:gd name="T7" fmla="*/ 0 h 37"/>
                    <a:gd name="T8" fmla="*/ 0 w 36"/>
                    <a:gd name="T9" fmla="*/ 28 h 37"/>
                    <a:gd name="T10" fmla="*/ 2 w 36"/>
                    <a:gd name="T11" fmla="*/ 26 h 37"/>
                    <a:gd name="T12" fmla="*/ 9 w 36"/>
                    <a:gd name="T13" fmla="*/ 37 h 3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6" h="37">
                      <a:moveTo>
                        <a:pt x="9" y="37"/>
                      </a:moveTo>
                      <a:lnTo>
                        <a:pt x="9" y="37"/>
                      </a:lnTo>
                      <a:lnTo>
                        <a:pt x="36" y="9"/>
                      </a:lnTo>
                      <a:lnTo>
                        <a:pt x="27" y="0"/>
                      </a:lnTo>
                      <a:lnTo>
                        <a:pt x="0" y="28"/>
                      </a:lnTo>
                      <a:lnTo>
                        <a:pt x="2" y="26"/>
                      </a:lnTo>
                      <a:lnTo>
                        <a:pt x="9" y="37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646" name="Freeform 656"/>
                <p:cNvSpPr>
                  <a:spLocks/>
                </p:cNvSpPr>
                <p:nvPr/>
              </p:nvSpPr>
              <p:spPr bwMode="auto">
                <a:xfrm>
                  <a:off x="1110" y="2427"/>
                  <a:ext cx="36" cy="35"/>
                </a:xfrm>
                <a:custGeom>
                  <a:avLst/>
                  <a:gdLst>
                    <a:gd name="T0" fmla="*/ 7 w 36"/>
                    <a:gd name="T1" fmla="*/ 35 h 35"/>
                    <a:gd name="T2" fmla="*/ 9 w 36"/>
                    <a:gd name="T3" fmla="*/ 35 h 35"/>
                    <a:gd name="T4" fmla="*/ 36 w 36"/>
                    <a:gd name="T5" fmla="*/ 11 h 35"/>
                    <a:gd name="T6" fmla="*/ 29 w 36"/>
                    <a:gd name="T7" fmla="*/ 0 h 35"/>
                    <a:gd name="T8" fmla="*/ 0 w 36"/>
                    <a:gd name="T9" fmla="*/ 24 h 35"/>
                    <a:gd name="T10" fmla="*/ 2 w 36"/>
                    <a:gd name="T11" fmla="*/ 24 h 35"/>
                    <a:gd name="T12" fmla="*/ 7 w 36"/>
                    <a:gd name="T13" fmla="*/ 35 h 3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6" h="35">
                      <a:moveTo>
                        <a:pt x="7" y="35"/>
                      </a:moveTo>
                      <a:lnTo>
                        <a:pt x="9" y="35"/>
                      </a:lnTo>
                      <a:lnTo>
                        <a:pt x="36" y="11"/>
                      </a:lnTo>
                      <a:lnTo>
                        <a:pt x="29" y="0"/>
                      </a:lnTo>
                      <a:lnTo>
                        <a:pt x="0" y="24"/>
                      </a:lnTo>
                      <a:lnTo>
                        <a:pt x="2" y="24"/>
                      </a:lnTo>
                      <a:lnTo>
                        <a:pt x="7" y="35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647" name="Freeform 657"/>
                <p:cNvSpPr>
                  <a:spLocks/>
                </p:cNvSpPr>
                <p:nvPr/>
              </p:nvSpPr>
              <p:spPr bwMode="auto">
                <a:xfrm>
                  <a:off x="1083" y="2451"/>
                  <a:ext cx="34" cy="29"/>
                </a:xfrm>
                <a:custGeom>
                  <a:avLst/>
                  <a:gdLst>
                    <a:gd name="T0" fmla="*/ 5 w 34"/>
                    <a:gd name="T1" fmla="*/ 29 h 29"/>
                    <a:gd name="T2" fmla="*/ 5 w 34"/>
                    <a:gd name="T3" fmla="*/ 29 h 29"/>
                    <a:gd name="T4" fmla="*/ 34 w 34"/>
                    <a:gd name="T5" fmla="*/ 11 h 29"/>
                    <a:gd name="T6" fmla="*/ 29 w 34"/>
                    <a:gd name="T7" fmla="*/ 0 h 29"/>
                    <a:gd name="T8" fmla="*/ 0 w 34"/>
                    <a:gd name="T9" fmla="*/ 18 h 29"/>
                    <a:gd name="T10" fmla="*/ 0 w 34"/>
                    <a:gd name="T11" fmla="*/ 18 h 29"/>
                    <a:gd name="T12" fmla="*/ 5 w 34"/>
                    <a:gd name="T13" fmla="*/ 29 h 2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" h="29">
                      <a:moveTo>
                        <a:pt x="5" y="29"/>
                      </a:moveTo>
                      <a:lnTo>
                        <a:pt x="5" y="29"/>
                      </a:lnTo>
                      <a:lnTo>
                        <a:pt x="34" y="11"/>
                      </a:lnTo>
                      <a:lnTo>
                        <a:pt x="29" y="0"/>
                      </a:lnTo>
                      <a:lnTo>
                        <a:pt x="0" y="18"/>
                      </a:lnTo>
                      <a:lnTo>
                        <a:pt x="5" y="29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648" name="Freeform 658"/>
                <p:cNvSpPr>
                  <a:spLocks/>
                </p:cNvSpPr>
                <p:nvPr/>
              </p:nvSpPr>
              <p:spPr bwMode="auto">
                <a:xfrm>
                  <a:off x="1054" y="2469"/>
                  <a:ext cx="34" cy="25"/>
                </a:xfrm>
                <a:custGeom>
                  <a:avLst/>
                  <a:gdLst>
                    <a:gd name="T0" fmla="*/ 2 w 34"/>
                    <a:gd name="T1" fmla="*/ 18 h 25"/>
                    <a:gd name="T2" fmla="*/ 5 w 34"/>
                    <a:gd name="T3" fmla="*/ 25 h 25"/>
                    <a:gd name="T4" fmla="*/ 34 w 34"/>
                    <a:gd name="T5" fmla="*/ 11 h 25"/>
                    <a:gd name="T6" fmla="*/ 29 w 34"/>
                    <a:gd name="T7" fmla="*/ 0 h 25"/>
                    <a:gd name="T8" fmla="*/ 0 w 34"/>
                    <a:gd name="T9" fmla="*/ 13 h 25"/>
                    <a:gd name="T10" fmla="*/ 2 w 34"/>
                    <a:gd name="T11" fmla="*/ 18 h 2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4" h="25">
                      <a:moveTo>
                        <a:pt x="2" y="18"/>
                      </a:moveTo>
                      <a:lnTo>
                        <a:pt x="5" y="25"/>
                      </a:lnTo>
                      <a:lnTo>
                        <a:pt x="34" y="11"/>
                      </a:lnTo>
                      <a:lnTo>
                        <a:pt x="29" y="0"/>
                      </a:lnTo>
                      <a:lnTo>
                        <a:pt x="0" y="13"/>
                      </a:lnTo>
                      <a:lnTo>
                        <a:pt x="2" y="18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649" name="Freeform 659"/>
                <p:cNvSpPr>
                  <a:spLocks/>
                </p:cNvSpPr>
                <p:nvPr/>
              </p:nvSpPr>
              <p:spPr bwMode="auto">
                <a:xfrm>
                  <a:off x="1766" y="2431"/>
                  <a:ext cx="32" cy="40"/>
                </a:xfrm>
                <a:custGeom>
                  <a:avLst/>
                  <a:gdLst>
                    <a:gd name="T0" fmla="*/ 0 w 32"/>
                    <a:gd name="T1" fmla="*/ 5 h 40"/>
                    <a:gd name="T2" fmla="*/ 7 w 32"/>
                    <a:gd name="T3" fmla="*/ 0 h 40"/>
                    <a:gd name="T4" fmla="*/ 32 w 32"/>
                    <a:gd name="T5" fmla="*/ 34 h 40"/>
                    <a:gd name="T6" fmla="*/ 27 w 32"/>
                    <a:gd name="T7" fmla="*/ 40 h 40"/>
                    <a:gd name="T8" fmla="*/ 0 w 32"/>
                    <a:gd name="T9" fmla="*/ 5 h 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2" h="40">
                      <a:moveTo>
                        <a:pt x="0" y="5"/>
                      </a:moveTo>
                      <a:lnTo>
                        <a:pt x="7" y="0"/>
                      </a:lnTo>
                      <a:lnTo>
                        <a:pt x="32" y="34"/>
                      </a:lnTo>
                      <a:lnTo>
                        <a:pt x="27" y="4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650" name="Freeform 660"/>
                <p:cNvSpPr>
                  <a:spLocks/>
                </p:cNvSpPr>
                <p:nvPr/>
              </p:nvSpPr>
              <p:spPr bwMode="auto">
                <a:xfrm>
                  <a:off x="1726" y="2376"/>
                  <a:ext cx="33" cy="40"/>
                </a:xfrm>
                <a:custGeom>
                  <a:avLst/>
                  <a:gdLst>
                    <a:gd name="T0" fmla="*/ 0 w 33"/>
                    <a:gd name="T1" fmla="*/ 5 h 40"/>
                    <a:gd name="T2" fmla="*/ 7 w 33"/>
                    <a:gd name="T3" fmla="*/ 0 h 40"/>
                    <a:gd name="T4" fmla="*/ 33 w 33"/>
                    <a:gd name="T5" fmla="*/ 34 h 40"/>
                    <a:gd name="T6" fmla="*/ 25 w 33"/>
                    <a:gd name="T7" fmla="*/ 40 h 40"/>
                    <a:gd name="T8" fmla="*/ 0 w 33"/>
                    <a:gd name="T9" fmla="*/ 5 h 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3" h="40">
                      <a:moveTo>
                        <a:pt x="0" y="5"/>
                      </a:moveTo>
                      <a:lnTo>
                        <a:pt x="7" y="0"/>
                      </a:lnTo>
                      <a:lnTo>
                        <a:pt x="33" y="34"/>
                      </a:lnTo>
                      <a:lnTo>
                        <a:pt x="25" y="4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651" name="Freeform 661"/>
                <p:cNvSpPr>
                  <a:spLocks/>
                </p:cNvSpPr>
                <p:nvPr/>
              </p:nvSpPr>
              <p:spPr bwMode="auto">
                <a:xfrm>
                  <a:off x="1688" y="2317"/>
                  <a:ext cx="31" cy="42"/>
                </a:xfrm>
                <a:custGeom>
                  <a:avLst/>
                  <a:gdLst>
                    <a:gd name="T0" fmla="*/ 0 w 31"/>
                    <a:gd name="T1" fmla="*/ 6 h 42"/>
                    <a:gd name="T2" fmla="*/ 8 w 31"/>
                    <a:gd name="T3" fmla="*/ 0 h 42"/>
                    <a:gd name="T4" fmla="*/ 31 w 31"/>
                    <a:gd name="T5" fmla="*/ 37 h 42"/>
                    <a:gd name="T6" fmla="*/ 24 w 31"/>
                    <a:gd name="T7" fmla="*/ 42 h 42"/>
                    <a:gd name="T8" fmla="*/ 0 w 31"/>
                    <a:gd name="T9" fmla="*/ 6 h 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1" h="42">
                      <a:moveTo>
                        <a:pt x="0" y="6"/>
                      </a:moveTo>
                      <a:lnTo>
                        <a:pt x="8" y="0"/>
                      </a:lnTo>
                      <a:lnTo>
                        <a:pt x="31" y="37"/>
                      </a:lnTo>
                      <a:lnTo>
                        <a:pt x="24" y="42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652" name="Freeform 662"/>
                <p:cNvSpPr>
                  <a:spLocks/>
                </p:cNvSpPr>
                <p:nvPr/>
              </p:nvSpPr>
              <p:spPr bwMode="auto">
                <a:xfrm>
                  <a:off x="1665" y="2279"/>
                  <a:ext cx="18" cy="22"/>
                </a:xfrm>
                <a:custGeom>
                  <a:avLst/>
                  <a:gdLst>
                    <a:gd name="T0" fmla="*/ 2 w 18"/>
                    <a:gd name="T1" fmla="*/ 5 h 22"/>
                    <a:gd name="T2" fmla="*/ 0 w 18"/>
                    <a:gd name="T3" fmla="*/ 5 h 22"/>
                    <a:gd name="T4" fmla="*/ 11 w 18"/>
                    <a:gd name="T5" fmla="*/ 22 h 22"/>
                    <a:gd name="T6" fmla="*/ 18 w 18"/>
                    <a:gd name="T7" fmla="*/ 16 h 22"/>
                    <a:gd name="T8" fmla="*/ 7 w 18"/>
                    <a:gd name="T9" fmla="*/ 0 h 22"/>
                    <a:gd name="T10" fmla="*/ 7 w 18"/>
                    <a:gd name="T11" fmla="*/ 0 h 22"/>
                    <a:gd name="T12" fmla="*/ 2 w 18"/>
                    <a:gd name="T13" fmla="*/ 5 h 2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8" h="22">
                      <a:moveTo>
                        <a:pt x="2" y="5"/>
                      </a:moveTo>
                      <a:lnTo>
                        <a:pt x="0" y="5"/>
                      </a:lnTo>
                      <a:lnTo>
                        <a:pt x="11" y="22"/>
                      </a:lnTo>
                      <a:lnTo>
                        <a:pt x="18" y="16"/>
                      </a:lnTo>
                      <a:lnTo>
                        <a:pt x="7" y="0"/>
                      </a:lnTo>
                      <a:lnTo>
                        <a:pt x="2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653" name="Freeform 663"/>
                <p:cNvSpPr>
                  <a:spLocks/>
                </p:cNvSpPr>
                <p:nvPr/>
              </p:nvSpPr>
              <p:spPr bwMode="auto">
                <a:xfrm>
                  <a:off x="1653" y="2260"/>
                  <a:ext cx="19" cy="24"/>
                </a:xfrm>
                <a:custGeom>
                  <a:avLst/>
                  <a:gdLst>
                    <a:gd name="T0" fmla="*/ 0 w 19"/>
                    <a:gd name="T1" fmla="*/ 6 h 24"/>
                    <a:gd name="T2" fmla="*/ 5 w 19"/>
                    <a:gd name="T3" fmla="*/ 0 h 24"/>
                    <a:gd name="T4" fmla="*/ 19 w 19"/>
                    <a:gd name="T5" fmla="*/ 19 h 24"/>
                    <a:gd name="T6" fmla="*/ 14 w 19"/>
                    <a:gd name="T7" fmla="*/ 24 h 24"/>
                    <a:gd name="T8" fmla="*/ 0 w 19"/>
                    <a:gd name="T9" fmla="*/ 6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" h="24">
                      <a:moveTo>
                        <a:pt x="0" y="6"/>
                      </a:moveTo>
                      <a:lnTo>
                        <a:pt x="5" y="0"/>
                      </a:lnTo>
                      <a:lnTo>
                        <a:pt x="19" y="19"/>
                      </a:lnTo>
                      <a:lnTo>
                        <a:pt x="14" y="24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654" name="Freeform 664"/>
                <p:cNvSpPr>
                  <a:spLocks/>
                </p:cNvSpPr>
                <p:nvPr/>
              </p:nvSpPr>
              <p:spPr bwMode="auto">
                <a:xfrm>
                  <a:off x="1626" y="2226"/>
                  <a:ext cx="18" cy="18"/>
                </a:xfrm>
                <a:custGeom>
                  <a:avLst/>
                  <a:gdLst>
                    <a:gd name="T0" fmla="*/ 0 w 18"/>
                    <a:gd name="T1" fmla="*/ 3 h 18"/>
                    <a:gd name="T2" fmla="*/ 0 w 18"/>
                    <a:gd name="T3" fmla="*/ 5 h 18"/>
                    <a:gd name="T4" fmla="*/ 10 w 18"/>
                    <a:gd name="T5" fmla="*/ 18 h 18"/>
                    <a:gd name="T6" fmla="*/ 18 w 18"/>
                    <a:gd name="T7" fmla="*/ 13 h 18"/>
                    <a:gd name="T8" fmla="*/ 7 w 18"/>
                    <a:gd name="T9" fmla="*/ 0 h 18"/>
                    <a:gd name="T10" fmla="*/ 7 w 18"/>
                    <a:gd name="T11" fmla="*/ 0 h 18"/>
                    <a:gd name="T12" fmla="*/ 0 w 18"/>
                    <a:gd name="T13" fmla="*/ 3 h 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8" h="18">
                      <a:moveTo>
                        <a:pt x="0" y="3"/>
                      </a:moveTo>
                      <a:lnTo>
                        <a:pt x="0" y="5"/>
                      </a:lnTo>
                      <a:lnTo>
                        <a:pt x="10" y="18"/>
                      </a:lnTo>
                      <a:lnTo>
                        <a:pt x="18" y="13"/>
                      </a:lnTo>
                      <a:lnTo>
                        <a:pt x="7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655" name="Freeform 665"/>
                <p:cNvSpPr>
                  <a:spLocks/>
                </p:cNvSpPr>
                <p:nvPr/>
              </p:nvSpPr>
              <p:spPr bwMode="auto">
                <a:xfrm>
                  <a:off x="1611" y="2204"/>
                  <a:ext cx="22" cy="25"/>
                </a:xfrm>
                <a:custGeom>
                  <a:avLst/>
                  <a:gdLst>
                    <a:gd name="T0" fmla="*/ 0 w 22"/>
                    <a:gd name="T1" fmla="*/ 5 h 25"/>
                    <a:gd name="T2" fmla="*/ 7 w 22"/>
                    <a:gd name="T3" fmla="*/ 0 h 25"/>
                    <a:gd name="T4" fmla="*/ 22 w 22"/>
                    <a:gd name="T5" fmla="*/ 22 h 25"/>
                    <a:gd name="T6" fmla="*/ 15 w 22"/>
                    <a:gd name="T7" fmla="*/ 25 h 25"/>
                    <a:gd name="T8" fmla="*/ 0 w 22"/>
                    <a:gd name="T9" fmla="*/ 5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2" h="25">
                      <a:moveTo>
                        <a:pt x="0" y="5"/>
                      </a:moveTo>
                      <a:lnTo>
                        <a:pt x="7" y="0"/>
                      </a:lnTo>
                      <a:lnTo>
                        <a:pt x="22" y="22"/>
                      </a:lnTo>
                      <a:lnTo>
                        <a:pt x="15" y="25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656" name="Freeform 666"/>
                <p:cNvSpPr>
                  <a:spLocks/>
                </p:cNvSpPr>
                <p:nvPr/>
              </p:nvSpPr>
              <p:spPr bwMode="auto">
                <a:xfrm>
                  <a:off x="1579" y="2151"/>
                  <a:ext cx="27" cy="36"/>
                </a:xfrm>
                <a:custGeom>
                  <a:avLst/>
                  <a:gdLst>
                    <a:gd name="T0" fmla="*/ 3 w 27"/>
                    <a:gd name="T1" fmla="*/ 2 h 36"/>
                    <a:gd name="T2" fmla="*/ 0 w 27"/>
                    <a:gd name="T3" fmla="*/ 3 h 36"/>
                    <a:gd name="T4" fmla="*/ 20 w 27"/>
                    <a:gd name="T5" fmla="*/ 36 h 36"/>
                    <a:gd name="T6" fmla="*/ 27 w 27"/>
                    <a:gd name="T7" fmla="*/ 31 h 36"/>
                    <a:gd name="T8" fmla="*/ 7 w 27"/>
                    <a:gd name="T9" fmla="*/ 0 h 36"/>
                    <a:gd name="T10" fmla="*/ 3 w 27"/>
                    <a:gd name="T11" fmla="*/ 2 h 3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7" h="36">
                      <a:moveTo>
                        <a:pt x="3" y="2"/>
                      </a:moveTo>
                      <a:lnTo>
                        <a:pt x="0" y="3"/>
                      </a:lnTo>
                      <a:lnTo>
                        <a:pt x="20" y="36"/>
                      </a:lnTo>
                      <a:lnTo>
                        <a:pt x="27" y="31"/>
                      </a:lnTo>
                      <a:lnTo>
                        <a:pt x="7" y="0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657" name="Freeform 667"/>
                <p:cNvSpPr>
                  <a:spLocks/>
                </p:cNvSpPr>
                <p:nvPr/>
              </p:nvSpPr>
              <p:spPr bwMode="auto">
                <a:xfrm>
                  <a:off x="950" y="2992"/>
                  <a:ext cx="21" cy="44"/>
                </a:xfrm>
                <a:custGeom>
                  <a:avLst/>
                  <a:gdLst>
                    <a:gd name="T0" fmla="*/ 14 w 21"/>
                    <a:gd name="T1" fmla="*/ 0 h 44"/>
                    <a:gd name="T2" fmla="*/ 21 w 21"/>
                    <a:gd name="T3" fmla="*/ 3 h 44"/>
                    <a:gd name="T4" fmla="*/ 7 w 21"/>
                    <a:gd name="T5" fmla="*/ 44 h 44"/>
                    <a:gd name="T6" fmla="*/ 0 w 21"/>
                    <a:gd name="T7" fmla="*/ 40 h 44"/>
                    <a:gd name="T8" fmla="*/ 14 w 21"/>
                    <a:gd name="T9" fmla="*/ 0 h 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1" h="44">
                      <a:moveTo>
                        <a:pt x="14" y="0"/>
                      </a:moveTo>
                      <a:lnTo>
                        <a:pt x="21" y="3"/>
                      </a:lnTo>
                      <a:lnTo>
                        <a:pt x="7" y="44"/>
                      </a:lnTo>
                      <a:lnTo>
                        <a:pt x="0" y="4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658" name="Freeform 668"/>
                <p:cNvSpPr>
                  <a:spLocks/>
                </p:cNvSpPr>
                <p:nvPr/>
              </p:nvSpPr>
              <p:spPr bwMode="auto">
                <a:xfrm>
                  <a:off x="971" y="2933"/>
                  <a:ext cx="20" cy="37"/>
                </a:xfrm>
                <a:custGeom>
                  <a:avLst/>
                  <a:gdLst>
                    <a:gd name="T0" fmla="*/ 13 w 20"/>
                    <a:gd name="T1" fmla="*/ 0 h 37"/>
                    <a:gd name="T2" fmla="*/ 13 w 20"/>
                    <a:gd name="T3" fmla="*/ 0 h 37"/>
                    <a:gd name="T4" fmla="*/ 0 w 20"/>
                    <a:gd name="T5" fmla="*/ 35 h 37"/>
                    <a:gd name="T6" fmla="*/ 9 w 20"/>
                    <a:gd name="T7" fmla="*/ 37 h 37"/>
                    <a:gd name="T8" fmla="*/ 20 w 20"/>
                    <a:gd name="T9" fmla="*/ 4 h 37"/>
                    <a:gd name="T10" fmla="*/ 20 w 20"/>
                    <a:gd name="T11" fmla="*/ 4 h 37"/>
                    <a:gd name="T12" fmla="*/ 13 w 20"/>
                    <a:gd name="T13" fmla="*/ 0 h 3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0" h="37">
                      <a:moveTo>
                        <a:pt x="13" y="0"/>
                      </a:moveTo>
                      <a:lnTo>
                        <a:pt x="13" y="0"/>
                      </a:lnTo>
                      <a:lnTo>
                        <a:pt x="0" y="35"/>
                      </a:lnTo>
                      <a:lnTo>
                        <a:pt x="9" y="37"/>
                      </a:lnTo>
                      <a:lnTo>
                        <a:pt x="20" y="4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659" name="Freeform 669"/>
                <p:cNvSpPr>
                  <a:spLocks/>
                </p:cNvSpPr>
                <p:nvPr/>
              </p:nvSpPr>
              <p:spPr bwMode="auto">
                <a:xfrm>
                  <a:off x="984" y="2926"/>
                  <a:ext cx="11" cy="11"/>
                </a:xfrm>
                <a:custGeom>
                  <a:avLst/>
                  <a:gdLst>
                    <a:gd name="T0" fmla="*/ 4 w 11"/>
                    <a:gd name="T1" fmla="*/ 0 h 11"/>
                    <a:gd name="T2" fmla="*/ 11 w 11"/>
                    <a:gd name="T3" fmla="*/ 4 h 11"/>
                    <a:gd name="T4" fmla="*/ 7 w 11"/>
                    <a:gd name="T5" fmla="*/ 11 h 11"/>
                    <a:gd name="T6" fmla="*/ 0 w 11"/>
                    <a:gd name="T7" fmla="*/ 7 h 11"/>
                    <a:gd name="T8" fmla="*/ 4 w 11"/>
                    <a:gd name="T9" fmla="*/ 0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" h="11">
                      <a:moveTo>
                        <a:pt x="4" y="0"/>
                      </a:moveTo>
                      <a:lnTo>
                        <a:pt x="11" y="4"/>
                      </a:lnTo>
                      <a:lnTo>
                        <a:pt x="7" y="11"/>
                      </a:lnTo>
                      <a:lnTo>
                        <a:pt x="0" y="7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660" name="Freeform 670"/>
                <p:cNvSpPr>
                  <a:spLocks/>
                </p:cNvSpPr>
                <p:nvPr/>
              </p:nvSpPr>
              <p:spPr bwMode="auto">
                <a:xfrm>
                  <a:off x="998" y="2866"/>
                  <a:ext cx="27" cy="42"/>
                </a:xfrm>
                <a:custGeom>
                  <a:avLst/>
                  <a:gdLst>
                    <a:gd name="T0" fmla="*/ 20 w 27"/>
                    <a:gd name="T1" fmla="*/ 0 h 42"/>
                    <a:gd name="T2" fmla="*/ 27 w 27"/>
                    <a:gd name="T3" fmla="*/ 3 h 42"/>
                    <a:gd name="T4" fmla="*/ 8 w 27"/>
                    <a:gd name="T5" fmla="*/ 42 h 42"/>
                    <a:gd name="T6" fmla="*/ 0 w 27"/>
                    <a:gd name="T7" fmla="*/ 38 h 42"/>
                    <a:gd name="T8" fmla="*/ 20 w 27"/>
                    <a:gd name="T9" fmla="*/ 0 h 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7" h="42">
                      <a:moveTo>
                        <a:pt x="20" y="0"/>
                      </a:moveTo>
                      <a:lnTo>
                        <a:pt x="27" y="3"/>
                      </a:lnTo>
                      <a:lnTo>
                        <a:pt x="8" y="42"/>
                      </a:lnTo>
                      <a:lnTo>
                        <a:pt x="0" y="38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661" name="Freeform 671"/>
                <p:cNvSpPr>
                  <a:spLocks/>
                </p:cNvSpPr>
                <p:nvPr/>
              </p:nvSpPr>
              <p:spPr bwMode="auto">
                <a:xfrm>
                  <a:off x="1029" y="2818"/>
                  <a:ext cx="20" cy="27"/>
                </a:xfrm>
                <a:custGeom>
                  <a:avLst/>
                  <a:gdLst>
                    <a:gd name="T0" fmla="*/ 12 w 20"/>
                    <a:gd name="T1" fmla="*/ 0 h 27"/>
                    <a:gd name="T2" fmla="*/ 12 w 20"/>
                    <a:gd name="T3" fmla="*/ 0 h 27"/>
                    <a:gd name="T4" fmla="*/ 0 w 20"/>
                    <a:gd name="T5" fmla="*/ 24 h 27"/>
                    <a:gd name="T6" fmla="*/ 7 w 20"/>
                    <a:gd name="T7" fmla="*/ 27 h 27"/>
                    <a:gd name="T8" fmla="*/ 20 w 20"/>
                    <a:gd name="T9" fmla="*/ 4 h 27"/>
                    <a:gd name="T10" fmla="*/ 20 w 20"/>
                    <a:gd name="T11" fmla="*/ 4 h 27"/>
                    <a:gd name="T12" fmla="*/ 12 w 20"/>
                    <a:gd name="T13" fmla="*/ 0 h 2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0" h="27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0" y="24"/>
                      </a:lnTo>
                      <a:lnTo>
                        <a:pt x="7" y="27"/>
                      </a:lnTo>
                      <a:lnTo>
                        <a:pt x="20" y="4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662" name="Freeform 672"/>
                <p:cNvSpPr>
                  <a:spLocks/>
                </p:cNvSpPr>
                <p:nvPr/>
              </p:nvSpPr>
              <p:spPr bwMode="auto">
                <a:xfrm>
                  <a:off x="1041" y="2803"/>
                  <a:ext cx="15" cy="19"/>
                </a:xfrm>
                <a:custGeom>
                  <a:avLst/>
                  <a:gdLst>
                    <a:gd name="T0" fmla="*/ 8 w 15"/>
                    <a:gd name="T1" fmla="*/ 0 h 19"/>
                    <a:gd name="T2" fmla="*/ 15 w 15"/>
                    <a:gd name="T3" fmla="*/ 4 h 19"/>
                    <a:gd name="T4" fmla="*/ 8 w 15"/>
                    <a:gd name="T5" fmla="*/ 19 h 19"/>
                    <a:gd name="T6" fmla="*/ 0 w 15"/>
                    <a:gd name="T7" fmla="*/ 15 h 19"/>
                    <a:gd name="T8" fmla="*/ 8 w 15"/>
                    <a:gd name="T9" fmla="*/ 0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" h="19">
                      <a:moveTo>
                        <a:pt x="8" y="0"/>
                      </a:moveTo>
                      <a:lnTo>
                        <a:pt x="15" y="4"/>
                      </a:lnTo>
                      <a:lnTo>
                        <a:pt x="8" y="19"/>
                      </a:lnTo>
                      <a:lnTo>
                        <a:pt x="0" y="15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663" name="Freeform 673"/>
                <p:cNvSpPr>
                  <a:spLocks/>
                </p:cNvSpPr>
                <p:nvPr/>
              </p:nvSpPr>
              <p:spPr bwMode="auto">
                <a:xfrm>
                  <a:off x="1061" y="2774"/>
                  <a:ext cx="11" cy="11"/>
                </a:xfrm>
                <a:custGeom>
                  <a:avLst/>
                  <a:gdLst>
                    <a:gd name="T0" fmla="*/ 4 w 11"/>
                    <a:gd name="T1" fmla="*/ 0 h 11"/>
                    <a:gd name="T2" fmla="*/ 4 w 11"/>
                    <a:gd name="T3" fmla="*/ 0 h 11"/>
                    <a:gd name="T4" fmla="*/ 0 w 11"/>
                    <a:gd name="T5" fmla="*/ 8 h 11"/>
                    <a:gd name="T6" fmla="*/ 9 w 11"/>
                    <a:gd name="T7" fmla="*/ 11 h 11"/>
                    <a:gd name="T8" fmla="*/ 11 w 11"/>
                    <a:gd name="T9" fmla="*/ 6 h 11"/>
                    <a:gd name="T10" fmla="*/ 11 w 11"/>
                    <a:gd name="T11" fmla="*/ 6 h 11"/>
                    <a:gd name="T12" fmla="*/ 4 w 11"/>
                    <a:gd name="T13" fmla="*/ 0 h 1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1" h="11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0" y="8"/>
                      </a:lnTo>
                      <a:lnTo>
                        <a:pt x="9" y="11"/>
                      </a:lnTo>
                      <a:lnTo>
                        <a:pt x="11" y="6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664" name="Freeform 674"/>
                <p:cNvSpPr>
                  <a:spLocks/>
                </p:cNvSpPr>
                <p:nvPr/>
              </p:nvSpPr>
              <p:spPr bwMode="auto">
                <a:xfrm>
                  <a:off x="1065" y="2749"/>
                  <a:ext cx="25" cy="31"/>
                </a:xfrm>
                <a:custGeom>
                  <a:avLst/>
                  <a:gdLst>
                    <a:gd name="T0" fmla="*/ 18 w 25"/>
                    <a:gd name="T1" fmla="*/ 1 h 31"/>
                    <a:gd name="T2" fmla="*/ 18 w 25"/>
                    <a:gd name="T3" fmla="*/ 0 h 31"/>
                    <a:gd name="T4" fmla="*/ 0 w 25"/>
                    <a:gd name="T5" fmla="*/ 25 h 31"/>
                    <a:gd name="T6" fmla="*/ 7 w 25"/>
                    <a:gd name="T7" fmla="*/ 31 h 31"/>
                    <a:gd name="T8" fmla="*/ 25 w 25"/>
                    <a:gd name="T9" fmla="*/ 5 h 31"/>
                    <a:gd name="T10" fmla="*/ 25 w 25"/>
                    <a:gd name="T11" fmla="*/ 5 h 31"/>
                    <a:gd name="T12" fmla="*/ 18 w 25"/>
                    <a:gd name="T13" fmla="*/ 1 h 3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5" h="31">
                      <a:moveTo>
                        <a:pt x="18" y="1"/>
                      </a:moveTo>
                      <a:lnTo>
                        <a:pt x="18" y="0"/>
                      </a:lnTo>
                      <a:lnTo>
                        <a:pt x="0" y="25"/>
                      </a:lnTo>
                      <a:lnTo>
                        <a:pt x="7" y="31"/>
                      </a:lnTo>
                      <a:lnTo>
                        <a:pt x="25" y="5"/>
                      </a:lnTo>
                      <a:lnTo>
                        <a:pt x="18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665" name="Freeform 675"/>
                <p:cNvSpPr>
                  <a:spLocks/>
                </p:cNvSpPr>
                <p:nvPr/>
              </p:nvSpPr>
              <p:spPr bwMode="auto">
                <a:xfrm>
                  <a:off x="1083" y="2745"/>
                  <a:ext cx="11" cy="9"/>
                </a:xfrm>
                <a:custGeom>
                  <a:avLst/>
                  <a:gdLst>
                    <a:gd name="T0" fmla="*/ 2 w 11"/>
                    <a:gd name="T1" fmla="*/ 0 h 9"/>
                    <a:gd name="T2" fmla="*/ 11 w 11"/>
                    <a:gd name="T3" fmla="*/ 4 h 9"/>
                    <a:gd name="T4" fmla="*/ 7 w 11"/>
                    <a:gd name="T5" fmla="*/ 9 h 9"/>
                    <a:gd name="T6" fmla="*/ 0 w 11"/>
                    <a:gd name="T7" fmla="*/ 5 h 9"/>
                    <a:gd name="T8" fmla="*/ 2 w 11"/>
                    <a:gd name="T9" fmla="*/ 0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" h="9">
                      <a:moveTo>
                        <a:pt x="2" y="0"/>
                      </a:moveTo>
                      <a:lnTo>
                        <a:pt x="11" y="4"/>
                      </a:lnTo>
                      <a:lnTo>
                        <a:pt x="7" y="9"/>
                      </a:lnTo>
                      <a:lnTo>
                        <a:pt x="0" y="5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666" name="Freeform 676"/>
                <p:cNvSpPr>
                  <a:spLocks/>
                </p:cNvSpPr>
                <p:nvPr/>
              </p:nvSpPr>
              <p:spPr bwMode="auto">
                <a:xfrm>
                  <a:off x="1097" y="2714"/>
                  <a:ext cx="11" cy="11"/>
                </a:xfrm>
                <a:custGeom>
                  <a:avLst/>
                  <a:gdLst>
                    <a:gd name="T0" fmla="*/ 4 w 11"/>
                    <a:gd name="T1" fmla="*/ 0 h 11"/>
                    <a:gd name="T2" fmla="*/ 4 w 11"/>
                    <a:gd name="T3" fmla="*/ 0 h 11"/>
                    <a:gd name="T4" fmla="*/ 0 w 11"/>
                    <a:gd name="T5" fmla="*/ 7 h 11"/>
                    <a:gd name="T6" fmla="*/ 7 w 11"/>
                    <a:gd name="T7" fmla="*/ 11 h 11"/>
                    <a:gd name="T8" fmla="*/ 11 w 11"/>
                    <a:gd name="T9" fmla="*/ 4 h 11"/>
                    <a:gd name="T10" fmla="*/ 11 w 11"/>
                    <a:gd name="T11" fmla="*/ 5 h 11"/>
                    <a:gd name="T12" fmla="*/ 4 w 11"/>
                    <a:gd name="T13" fmla="*/ 0 h 1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1" h="11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0" y="7"/>
                      </a:lnTo>
                      <a:lnTo>
                        <a:pt x="7" y="11"/>
                      </a:lnTo>
                      <a:lnTo>
                        <a:pt x="11" y="4"/>
                      </a:lnTo>
                      <a:lnTo>
                        <a:pt x="11" y="5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667" name="Freeform 677"/>
                <p:cNvSpPr>
                  <a:spLocks/>
                </p:cNvSpPr>
                <p:nvPr/>
              </p:nvSpPr>
              <p:spPr bwMode="auto">
                <a:xfrm>
                  <a:off x="1101" y="2688"/>
                  <a:ext cx="23" cy="31"/>
                </a:xfrm>
                <a:custGeom>
                  <a:avLst/>
                  <a:gdLst>
                    <a:gd name="T0" fmla="*/ 16 w 23"/>
                    <a:gd name="T1" fmla="*/ 0 h 31"/>
                    <a:gd name="T2" fmla="*/ 16 w 23"/>
                    <a:gd name="T3" fmla="*/ 0 h 31"/>
                    <a:gd name="T4" fmla="*/ 0 w 23"/>
                    <a:gd name="T5" fmla="*/ 26 h 31"/>
                    <a:gd name="T6" fmla="*/ 7 w 23"/>
                    <a:gd name="T7" fmla="*/ 31 h 31"/>
                    <a:gd name="T8" fmla="*/ 23 w 23"/>
                    <a:gd name="T9" fmla="*/ 6 h 31"/>
                    <a:gd name="T10" fmla="*/ 23 w 23"/>
                    <a:gd name="T11" fmla="*/ 6 h 31"/>
                    <a:gd name="T12" fmla="*/ 16 w 23"/>
                    <a:gd name="T13" fmla="*/ 0 h 3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3" h="31">
                      <a:moveTo>
                        <a:pt x="16" y="0"/>
                      </a:moveTo>
                      <a:lnTo>
                        <a:pt x="16" y="0"/>
                      </a:lnTo>
                      <a:lnTo>
                        <a:pt x="0" y="26"/>
                      </a:lnTo>
                      <a:lnTo>
                        <a:pt x="7" y="31"/>
                      </a:lnTo>
                      <a:lnTo>
                        <a:pt x="23" y="6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668" name="Freeform 678"/>
                <p:cNvSpPr>
                  <a:spLocks/>
                </p:cNvSpPr>
                <p:nvPr/>
              </p:nvSpPr>
              <p:spPr bwMode="auto">
                <a:xfrm>
                  <a:off x="1117" y="2685"/>
                  <a:ext cx="9" cy="9"/>
                </a:xfrm>
                <a:custGeom>
                  <a:avLst/>
                  <a:gdLst>
                    <a:gd name="T0" fmla="*/ 2 w 9"/>
                    <a:gd name="T1" fmla="*/ 0 h 9"/>
                    <a:gd name="T2" fmla="*/ 9 w 9"/>
                    <a:gd name="T3" fmla="*/ 5 h 9"/>
                    <a:gd name="T4" fmla="*/ 7 w 9"/>
                    <a:gd name="T5" fmla="*/ 9 h 9"/>
                    <a:gd name="T6" fmla="*/ 0 w 9"/>
                    <a:gd name="T7" fmla="*/ 3 h 9"/>
                    <a:gd name="T8" fmla="*/ 2 w 9"/>
                    <a:gd name="T9" fmla="*/ 0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9">
                      <a:moveTo>
                        <a:pt x="2" y="0"/>
                      </a:moveTo>
                      <a:lnTo>
                        <a:pt x="9" y="5"/>
                      </a:lnTo>
                      <a:lnTo>
                        <a:pt x="7" y="9"/>
                      </a:lnTo>
                      <a:lnTo>
                        <a:pt x="0" y="3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669" name="Freeform 679"/>
                <p:cNvSpPr>
                  <a:spLocks/>
                </p:cNvSpPr>
                <p:nvPr/>
              </p:nvSpPr>
              <p:spPr bwMode="auto">
                <a:xfrm>
                  <a:off x="1133" y="2655"/>
                  <a:ext cx="11" cy="11"/>
                </a:xfrm>
                <a:custGeom>
                  <a:avLst/>
                  <a:gdLst>
                    <a:gd name="T0" fmla="*/ 4 w 11"/>
                    <a:gd name="T1" fmla="*/ 0 h 11"/>
                    <a:gd name="T2" fmla="*/ 4 w 11"/>
                    <a:gd name="T3" fmla="*/ 0 h 11"/>
                    <a:gd name="T4" fmla="*/ 0 w 11"/>
                    <a:gd name="T5" fmla="*/ 8 h 11"/>
                    <a:gd name="T6" fmla="*/ 7 w 11"/>
                    <a:gd name="T7" fmla="*/ 11 h 11"/>
                    <a:gd name="T8" fmla="*/ 11 w 11"/>
                    <a:gd name="T9" fmla="*/ 6 h 11"/>
                    <a:gd name="T10" fmla="*/ 11 w 11"/>
                    <a:gd name="T11" fmla="*/ 4 h 11"/>
                    <a:gd name="T12" fmla="*/ 4 w 11"/>
                    <a:gd name="T13" fmla="*/ 0 h 1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1" h="11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0" y="8"/>
                      </a:lnTo>
                      <a:lnTo>
                        <a:pt x="7" y="11"/>
                      </a:lnTo>
                      <a:lnTo>
                        <a:pt x="11" y="6"/>
                      </a:lnTo>
                      <a:lnTo>
                        <a:pt x="11" y="4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670" name="Freeform 680"/>
                <p:cNvSpPr>
                  <a:spLocks/>
                </p:cNvSpPr>
                <p:nvPr/>
              </p:nvSpPr>
              <p:spPr bwMode="auto">
                <a:xfrm>
                  <a:off x="1137" y="2624"/>
                  <a:ext cx="23" cy="35"/>
                </a:xfrm>
                <a:custGeom>
                  <a:avLst/>
                  <a:gdLst>
                    <a:gd name="T0" fmla="*/ 16 w 23"/>
                    <a:gd name="T1" fmla="*/ 0 h 35"/>
                    <a:gd name="T2" fmla="*/ 23 w 23"/>
                    <a:gd name="T3" fmla="*/ 6 h 35"/>
                    <a:gd name="T4" fmla="*/ 7 w 23"/>
                    <a:gd name="T5" fmla="*/ 35 h 35"/>
                    <a:gd name="T6" fmla="*/ 0 w 23"/>
                    <a:gd name="T7" fmla="*/ 31 h 35"/>
                    <a:gd name="T8" fmla="*/ 16 w 23"/>
                    <a:gd name="T9" fmla="*/ 0 h 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3" h="35">
                      <a:moveTo>
                        <a:pt x="16" y="0"/>
                      </a:moveTo>
                      <a:lnTo>
                        <a:pt x="23" y="6"/>
                      </a:lnTo>
                      <a:lnTo>
                        <a:pt x="7" y="35"/>
                      </a:lnTo>
                      <a:lnTo>
                        <a:pt x="0" y="31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671" name="Freeform 681"/>
                <p:cNvSpPr>
                  <a:spLocks/>
                </p:cNvSpPr>
                <p:nvPr/>
              </p:nvSpPr>
              <p:spPr bwMode="auto">
                <a:xfrm>
                  <a:off x="1165" y="2568"/>
                  <a:ext cx="33" cy="40"/>
                </a:xfrm>
                <a:custGeom>
                  <a:avLst/>
                  <a:gdLst>
                    <a:gd name="T0" fmla="*/ 26 w 33"/>
                    <a:gd name="T1" fmla="*/ 0 h 40"/>
                    <a:gd name="T2" fmla="*/ 33 w 33"/>
                    <a:gd name="T3" fmla="*/ 5 h 40"/>
                    <a:gd name="T4" fmla="*/ 8 w 33"/>
                    <a:gd name="T5" fmla="*/ 40 h 40"/>
                    <a:gd name="T6" fmla="*/ 0 w 33"/>
                    <a:gd name="T7" fmla="*/ 34 h 40"/>
                    <a:gd name="T8" fmla="*/ 26 w 33"/>
                    <a:gd name="T9" fmla="*/ 0 h 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3" h="40">
                      <a:moveTo>
                        <a:pt x="26" y="0"/>
                      </a:moveTo>
                      <a:lnTo>
                        <a:pt x="33" y="5"/>
                      </a:lnTo>
                      <a:lnTo>
                        <a:pt x="8" y="40"/>
                      </a:lnTo>
                      <a:lnTo>
                        <a:pt x="0" y="34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672" name="Freeform 682"/>
                <p:cNvSpPr>
                  <a:spLocks/>
                </p:cNvSpPr>
                <p:nvPr/>
              </p:nvSpPr>
              <p:spPr bwMode="auto">
                <a:xfrm>
                  <a:off x="1205" y="2546"/>
                  <a:ext cx="9" cy="5"/>
                </a:xfrm>
                <a:custGeom>
                  <a:avLst/>
                  <a:gdLst>
                    <a:gd name="T0" fmla="*/ 0 w 9"/>
                    <a:gd name="T1" fmla="*/ 2 h 5"/>
                    <a:gd name="T2" fmla="*/ 0 w 9"/>
                    <a:gd name="T3" fmla="*/ 0 h 5"/>
                    <a:gd name="T4" fmla="*/ 0 w 9"/>
                    <a:gd name="T5" fmla="*/ 0 h 5"/>
                    <a:gd name="T6" fmla="*/ 7 w 9"/>
                    <a:gd name="T7" fmla="*/ 5 h 5"/>
                    <a:gd name="T8" fmla="*/ 7 w 9"/>
                    <a:gd name="T9" fmla="*/ 5 h 5"/>
                    <a:gd name="T10" fmla="*/ 9 w 9"/>
                    <a:gd name="T11" fmla="*/ 3 h 5"/>
                    <a:gd name="T12" fmla="*/ 0 w 9"/>
                    <a:gd name="T13" fmla="*/ 2 h 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" h="5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7" y="5"/>
                      </a:lnTo>
                      <a:lnTo>
                        <a:pt x="9" y="3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673" name="Freeform 683"/>
                <p:cNvSpPr>
                  <a:spLocks/>
                </p:cNvSpPr>
                <p:nvPr/>
              </p:nvSpPr>
              <p:spPr bwMode="auto">
                <a:xfrm>
                  <a:off x="1205" y="2507"/>
                  <a:ext cx="25" cy="42"/>
                </a:xfrm>
                <a:custGeom>
                  <a:avLst/>
                  <a:gdLst>
                    <a:gd name="T0" fmla="*/ 18 w 25"/>
                    <a:gd name="T1" fmla="*/ 0 h 42"/>
                    <a:gd name="T2" fmla="*/ 25 w 25"/>
                    <a:gd name="T3" fmla="*/ 4 h 42"/>
                    <a:gd name="T4" fmla="*/ 9 w 25"/>
                    <a:gd name="T5" fmla="*/ 42 h 42"/>
                    <a:gd name="T6" fmla="*/ 0 w 25"/>
                    <a:gd name="T7" fmla="*/ 41 h 42"/>
                    <a:gd name="T8" fmla="*/ 18 w 25"/>
                    <a:gd name="T9" fmla="*/ 0 h 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" h="42">
                      <a:moveTo>
                        <a:pt x="18" y="0"/>
                      </a:moveTo>
                      <a:lnTo>
                        <a:pt x="25" y="4"/>
                      </a:lnTo>
                      <a:lnTo>
                        <a:pt x="9" y="42"/>
                      </a:lnTo>
                      <a:lnTo>
                        <a:pt x="0" y="41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674" name="Freeform 684"/>
                <p:cNvSpPr>
                  <a:spLocks/>
                </p:cNvSpPr>
                <p:nvPr/>
              </p:nvSpPr>
              <p:spPr bwMode="auto">
                <a:xfrm>
                  <a:off x="1536" y="2840"/>
                  <a:ext cx="43" cy="16"/>
                </a:xfrm>
                <a:custGeom>
                  <a:avLst/>
                  <a:gdLst>
                    <a:gd name="T0" fmla="*/ 1 w 43"/>
                    <a:gd name="T1" fmla="*/ 16 h 16"/>
                    <a:gd name="T2" fmla="*/ 0 w 43"/>
                    <a:gd name="T3" fmla="*/ 7 h 16"/>
                    <a:gd name="T4" fmla="*/ 41 w 43"/>
                    <a:gd name="T5" fmla="*/ 0 h 16"/>
                    <a:gd name="T6" fmla="*/ 43 w 43"/>
                    <a:gd name="T7" fmla="*/ 7 h 16"/>
                    <a:gd name="T8" fmla="*/ 1 w 43"/>
                    <a:gd name="T9" fmla="*/ 16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3" h="16">
                      <a:moveTo>
                        <a:pt x="1" y="16"/>
                      </a:moveTo>
                      <a:lnTo>
                        <a:pt x="0" y="7"/>
                      </a:lnTo>
                      <a:lnTo>
                        <a:pt x="41" y="0"/>
                      </a:lnTo>
                      <a:lnTo>
                        <a:pt x="43" y="7"/>
                      </a:lnTo>
                      <a:lnTo>
                        <a:pt x="1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675" name="Freeform 685"/>
                <p:cNvSpPr>
                  <a:spLocks/>
                </p:cNvSpPr>
                <p:nvPr/>
              </p:nvSpPr>
              <p:spPr bwMode="auto">
                <a:xfrm>
                  <a:off x="1484" y="2853"/>
                  <a:ext cx="28" cy="13"/>
                </a:xfrm>
                <a:custGeom>
                  <a:avLst/>
                  <a:gdLst>
                    <a:gd name="T0" fmla="*/ 3 w 28"/>
                    <a:gd name="T1" fmla="*/ 13 h 13"/>
                    <a:gd name="T2" fmla="*/ 1 w 28"/>
                    <a:gd name="T3" fmla="*/ 13 h 13"/>
                    <a:gd name="T4" fmla="*/ 28 w 28"/>
                    <a:gd name="T5" fmla="*/ 7 h 13"/>
                    <a:gd name="T6" fmla="*/ 27 w 28"/>
                    <a:gd name="T7" fmla="*/ 0 h 13"/>
                    <a:gd name="T8" fmla="*/ 1 w 28"/>
                    <a:gd name="T9" fmla="*/ 3 h 13"/>
                    <a:gd name="T10" fmla="*/ 0 w 28"/>
                    <a:gd name="T11" fmla="*/ 3 h 13"/>
                    <a:gd name="T12" fmla="*/ 3 w 28"/>
                    <a:gd name="T13" fmla="*/ 13 h 1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8" h="13">
                      <a:moveTo>
                        <a:pt x="3" y="13"/>
                      </a:moveTo>
                      <a:lnTo>
                        <a:pt x="1" y="13"/>
                      </a:lnTo>
                      <a:lnTo>
                        <a:pt x="28" y="7"/>
                      </a:lnTo>
                      <a:lnTo>
                        <a:pt x="27" y="0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3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676" name="Freeform 686"/>
                <p:cNvSpPr>
                  <a:spLocks/>
                </p:cNvSpPr>
                <p:nvPr/>
              </p:nvSpPr>
              <p:spPr bwMode="auto">
                <a:xfrm>
                  <a:off x="1469" y="2856"/>
                  <a:ext cx="18" cy="15"/>
                </a:xfrm>
                <a:custGeom>
                  <a:avLst/>
                  <a:gdLst>
                    <a:gd name="T0" fmla="*/ 2 w 18"/>
                    <a:gd name="T1" fmla="*/ 15 h 15"/>
                    <a:gd name="T2" fmla="*/ 0 w 18"/>
                    <a:gd name="T3" fmla="*/ 6 h 15"/>
                    <a:gd name="T4" fmla="*/ 15 w 18"/>
                    <a:gd name="T5" fmla="*/ 0 h 15"/>
                    <a:gd name="T6" fmla="*/ 18 w 18"/>
                    <a:gd name="T7" fmla="*/ 10 h 15"/>
                    <a:gd name="T8" fmla="*/ 2 w 18"/>
                    <a:gd name="T9" fmla="*/ 15 h 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8" h="15">
                      <a:moveTo>
                        <a:pt x="2" y="15"/>
                      </a:moveTo>
                      <a:lnTo>
                        <a:pt x="0" y="6"/>
                      </a:lnTo>
                      <a:lnTo>
                        <a:pt x="15" y="0"/>
                      </a:lnTo>
                      <a:lnTo>
                        <a:pt x="18" y="10"/>
                      </a:lnTo>
                      <a:lnTo>
                        <a:pt x="2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677" name="Freeform 687"/>
                <p:cNvSpPr>
                  <a:spLocks/>
                </p:cNvSpPr>
                <p:nvPr/>
              </p:nvSpPr>
              <p:spPr bwMode="auto">
                <a:xfrm>
                  <a:off x="1404" y="2871"/>
                  <a:ext cx="44" cy="22"/>
                </a:xfrm>
                <a:custGeom>
                  <a:avLst/>
                  <a:gdLst>
                    <a:gd name="T0" fmla="*/ 2 w 44"/>
                    <a:gd name="T1" fmla="*/ 22 h 22"/>
                    <a:gd name="T2" fmla="*/ 0 w 44"/>
                    <a:gd name="T3" fmla="*/ 13 h 22"/>
                    <a:gd name="T4" fmla="*/ 40 w 44"/>
                    <a:gd name="T5" fmla="*/ 0 h 22"/>
                    <a:gd name="T6" fmla="*/ 44 w 44"/>
                    <a:gd name="T7" fmla="*/ 7 h 22"/>
                    <a:gd name="T8" fmla="*/ 2 w 44"/>
                    <a:gd name="T9" fmla="*/ 22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4" h="22">
                      <a:moveTo>
                        <a:pt x="2" y="22"/>
                      </a:moveTo>
                      <a:lnTo>
                        <a:pt x="0" y="13"/>
                      </a:lnTo>
                      <a:lnTo>
                        <a:pt x="40" y="0"/>
                      </a:lnTo>
                      <a:lnTo>
                        <a:pt x="44" y="7"/>
                      </a:lnTo>
                      <a:lnTo>
                        <a:pt x="2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678" name="Freeform 688"/>
                <p:cNvSpPr>
                  <a:spLocks/>
                </p:cNvSpPr>
                <p:nvPr/>
              </p:nvSpPr>
              <p:spPr bwMode="auto">
                <a:xfrm>
                  <a:off x="1374" y="2893"/>
                  <a:ext cx="9" cy="9"/>
                </a:xfrm>
                <a:custGeom>
                  <a:avLst/>
                  <a:gdLst>
                    <a:gd name="T0" fmla="*/ 4 w 9"/>
                    <a:gd name="T1" fmla="*/ 9 h 9"/>
                    <a:gd name="T2" fmla="*/ 4 w 9"/>
                    <a:gd name="T3" fmla="*/ 9 h 9"/>
                    <a:gd name="T4" fmla="*/ 9 w 9"/>
                    <a:gd name="T5" fmla="*/ 7 h 9"/>
                    <a:gd name="T6" fmla="*/ 7 w 9"/>
                    <a:gd name="T7" fmla="*/ 0 h 9"/>
                    <a:gd name="T8" fmla="*/ 0 w 9"/>
                    <a:gd name="T9" fmla="*/ 2 h 9"/>
                    <a:gd name="T10" fmla="*/ 0 w 9"/>
                    <a:gd name="T11" fmla="*/ 2 h 9"/>
                    <a:gd name="T12" fmla="*/ 4 w 9"/>
                    <a:gd name="T13" fmla="*/ 9 h 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" h="9">
                      <a:moveTo>
                        <a:pt x="4" y="9"/>
                      </a:moveTo>
                      <a:lnTo>
                        <a:pt x="4" y="9"/>
                      </a:lnTo>
                      <a:lnTo>
                        <a:pt x="9" y="7"/>
                      </a:lnTo>
                      <a:lnTo>
                        <a:pt x="7" y="0"/>
                      </a:lnTo>
                      <a:lnTo>
                        <a:pt x="0" y="2"/>
                      </a:lnTo>
                      <a:lnTo>
                        <a:pt x="4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679" name="Freeform 689"/>
                <p:cNvSpPr>
                  <a:spLocks/>
                </p:cNvSpPr>
                <p:nvPr/>
              </p:nvSpPr>
              <p:spPr bwMode="auto">
                <a:xfrm>
                  <a:off x="1342" y="2895"/>
                  <a:ext cx="36" cy="22"/>
                </a:xfrm>
                <a:custGeom>
                  <a:avLst/>
                  <a:gdLst>
                    <a:gd name="T0" fmla="*/ 1 w 36"/>
                    <a:gd name="T1" fmla="*/ 22 h 22"/>
                    <a:gd name="T2" fmla="*/ 0 w 36"/>
                    <a:gd name="T3" fmla="*/ 14 h 22"/>
                    <a:gd name="T4" fmla="*/ 32 w 36"/>
                    <a:gd name="T5" fmla="*/ 0 h 22"/>
                    <a:gd name="T6" fmla="*/ 36 w 36"/>
                    <a:gd name="T7" fmla="*/ 7 h 22"/>
                    <a:gd name="T8" fmla="*/ 1 w 36"/>
                    <a:gd name="T9" fmla="*/ 22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22">
                      <a:moveTo>
                        <a:pt x="1" y="22"/>
                      </a:moveTo>
                      <a:lnTo>
                        <a:pt x="0" y="14"/>
                      </a:lnTo>
                      <a:lnTo>
                        <a:pt x="32" y="0"/>
                      </a:lnTo>
                      <a:lnTo>
                        <a:pt x="36" y="7"/>
                      </a:lnTo>
                      <a:lnTo>
                        <a:pt x="1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680" name="Freeform 690"/>
                <p:cNvSpPr>
                  <a:spLocks/>
                </p:cNvSpPr>
                <p:nvPr/>
              </p:nvSpPr>
              <p:spPr bwMode="auto">
                <a:xfrm>
                  <a:off x="1304" y="2919"/>
                  <a:ext cx="16" cy="14"/>
                </a:xfrm>
                <a:custGeom>
                  <a:avLst/>
                  <a:gdLst>
                    <a:gd name="T0" fmla="*/ 3 w 16"/>
                    <a:gd name="T1" fmla="*/ 14 h 14"/>
                    <a:gd name="T2" fmla="*/ 3 w 16"/>
                    <a:gd name="T3" fmla="*/ 14 h 14"/>
                    <a:gd name="T4" fmla="*/ 16 w 16"/>
                    <a:gd name="T5" fmla="*/ 9 h 14"/>
                    <a:gd name="T6" fmla="*/ 14 w 16"/>
                    <a:gd name="T7" fmla="*/ 0 h 14"/>
                    <a:gd name="T8" fmla="*/ 0 w 16"/>
                    <a:gd name="T9" fmla="*/ 5 h 14"/>
                    <a:gd name="T10" fmla="*/ 0 w 16"/>
                    <a:gd name="T11" fmla="*/ 5 h 14"/>
                    <a:gd name="T12" fmla="*/ 3 w 16"/>
                    <a:gd name="T13" fmla="*/ 14 h 1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6" h="14">
                      <a:moveTo>
                        <a:pt x="3" y="14"/>
                      </a:moveTo>
                      <a:lnTo>
                        <a:pt x="3" y="14"/>
                      </a:lnTo>
                      <a:lnTo>
                        <a:pt x="16" y="9"/>
                      </a:lnTo>
                      <a:lnTo>
                        <a:pt x="14" y="0"/>
                      </a:lnTo>
                      <a:lnTo>
                        <a:pt x="0" y="5"/>
                      </a:lnTo>
                      <a:lnTo>
                        <a:pt x="3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681" name="Freeform 691"/>
                <p:cNvSpPr>
                  <a:spLocks/>
                </p:cNvSpPr>
                <p:nvPr/>
              </p:nvSpPr>
              <p:spPr bwMode="auto">
                <a:xfrm>
                  <a:off x="1279" y="2924"/>
                  <a:ext cx="28" cy="18"/>
                </a:xfrm>
                <a:custGeom>
                  <a:avLst/>
                  <a:gdLst>
                    <a:gd name="T0" fmla="*/ 1 w 28"/>
                    <a:gd name="T1" fmla="*/ 18 h 18"/>
                    <a:gd name="T2" fmla="*/ 0 w 28"/>
                    <a:gd name="T3" fmla="*/ 11 h 18"/>
                    <a:gd name="T4" fmla="*/ 25 w 28"/>
                    <a:gd name="T5" fmla="*/ 0 h 18"/>
                    <a:gd name="T6" fmla="*/ 28 w 28"/>
                    <a:gd name="T7" fmla="*/ 9 h 18"/>
                    <a:gd name="T8" fmla="*/ 1 w 28"/>
                    <a:gd name="T9" fmla="*/ 18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8" h="18">
                      <a:moveTo>
                        <a:pt x="1" y="18"/>
                      </a:moveTo>
                      <a:lnTo>
                        <a:pt x="0" y="11"/>
                      </a:lnTo>
                      <a:lnTo>
                        <a:pt x="25" y="0"/>
                      </a:lnTo>
                      <a:lnTo>
                        <a:pt x="28" y="9"/>
                      </a:lnTo>
                      <a:lnTo>
                        <a:pt x="1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682" name="Freeform 692"/>
                <p:cNvSpPr>
                  <a:spLocks/>
                </p:cNvSpPr>
                <p:nvPr/>
              </p:nvSpPr>
              <p:spPr bwMode="auto">
                <a:xfrm>
                  <a:off x="1245" y="2944"/>
                  <a:ext cx="12" cy="11"/>
                </a:xfrm>
                <a:custGeom>
                  <a:avLst/>
                  <a:gdLst>
                    <a:gd name="T0" fmla="*/ 1 w 12"/>
                    <a:gd name="T1" fmla="*/ 11 h 11"/>
                    <a:gd name="T2" fmla="*/ 3 w 12"/>
                    <a:gd name="T3" fmla="*/ 11 h 11"/>
                    <a:gd name="T4" fmla="*/ 12 w 12"/>
                    <a:gd name="T5" fmla="*/ 8 h 11"/>
                    <a:gd name="T6" fmla="*/ 9 w 12"/>
                    <a:gd name="T7" fmla="*/ 0 h 11"/>
                    <a:gd name="T8" fmla="*/ 0 w 12"/>
                    <a:gd name="T9" fmla="*/ 4 h 11"/>
                    <a:gd name="T10" fmla="*/ 0 w 12"/>
                    <a:gd name="T11" fmla="*/ 4 h 11"/>
                    <a:gd name="T12" fmla="*/ 1 w 12"/>
                    <a:gd name="T13" fmla="*/ 11 h 1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2" h="11">
                      <a:moveTo>
                        <a:pt x="1" y="11"/>
                      </a:moveTo>
                      <a:lnTo>
                        <a:pt x="3" y="11"/>
                      </a:lnTo>
                      <a:lnTo>
                        <a:pt x="12" y="8"/>
                      </a:lnTo>
                      <a:lnTo>
                        <a:pt x="9" y="0"/>
                      </a:lnTo>
                      <a:lnTo>
                        <a:pt x="0" y="4"/>
                      </a:lnTo>
                      <a:lnTo>
                        <a:pt x="1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683" name="Freeform 693"/>
                <p:cNvSpPr>
                  <a:spLocks/>
                </p:cNvSpPr>
                <p:nvPr/>
              </p:nvSpPr>
              <p:spPr bwMode="auto">
                <a:xfrm>
                  <a:off x="1214" y="2948"/>
                  <a:ext cx="32" cy="16"/>
                </a:xfrm>
                <a:custGeom>
                  <a:avLst/>
                  <a:gdLst>
                    <a:gd name="T0" fmla="*/ 2 w 32"/>
                    <a:gd name="T1" fmla="*/ 16 h 16"/>
                    <a:gd name="T2" fmla="*/ 0 w 32"/>
                    <a:gd name="T3" fmla="*/ 7 h 16"/>
                    <a:gd name="T4" fmla="*/ 31 w 32"/>
                    <a:gd name="T5" fmla="*/ 0 h 16"/>
                    <a:gd name="T6" fmla="*/ 32 w 32"/>
                    <a:gd name="T7" fmla="*/ 7 h 16"/>
                    <a:gd name="T8" fmla="*/ 2 w 32"/>
                    <a:gd name="T9" fmla="*/ 16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2" h="16">
                      <a:moveTo>
                        <a:pt x="2" y="16"/>
                      </a:moveTo>
                      <a:lnTo>
                        <a:pt x="0" y="7"/>
                      </a:lnTo>
                      <a:lnTo>
                        <a:pt x="31" y="0"/>
                      </a:lnTo>
                      <a:lnTo>
                        <a:pt x="32" y="7"/>
                      </a:lnTo>
                      <a:lnTo>
                        <a:pt x="2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684" name="Freeform 694"/>
                <p:cNvSpPr>
                  <a:spLocks/>
                </p:cNvSpPr>
                <p:nvPr/>
              </p:nvSpPr>
              <p:spPr bwMode="auto">
                <a:xfrm>
                  <a:off x="1174" y="2962"/>
                  <a:ext cx="17" cy="11"/>
                </a:xfrm>
                <a:custGeom>
                  <a:avLst/>
                  <a:gdLst>
                    <a:gd name="T0" fmla="*/ 2 w 17"/>
                    <a:gd name="T1" fmla="*/ 11 h 11"/>
                    <a:gd name="T2" fmla="*/ 2 w 17"/>
                    <a:gd name="T3" fmla="*/ 11 h 11"/>
                    <a:gd name="T4" fmla="*/ 17 w 17"/>
                    <a:gd name="T5" fmla="*/ 8 h 11"/>
                    <a:gd name="T6" fmla="*/ 15 w 17"/>
                    <a:gd name="T7" fmla="*/ 0 h 11"/>
                    <a:gd name="T8" fmla="*/ 0 w 17"/>
                    <a:gd name="T9" fmla="*/ 4 h 11"/>
                    <a:gd name="T10" fmla="*/ 0 w 17"/>
                    <a:gd name="T11" fmla="*/ 4 h 11"/>
                    <a:gd name="T12" fmla="*/ 2 w 17"/>
                    <a:gd name="T13" fmla="*/ 11 h 1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7" h="11">
                      <a:moveTo>
                        <a:pt x="2" y="11"/>
                      </a:moveTo>
                      <a:lnTo>
                        <a:pt x="2" y="11"/>
                      </a:lnTo>
                      <a:lnTo>
                        <a:pt x="17" y="8"/>
                      </a:lnTo>
                      <a:lnTo>
                        <a:pt x="15" y="0"/>
                      </a:lnTo>
                      <a:lnTo>
                        <a:pt x="0" y="4"/>
                      </a:lnTo>
                      <a:lnTo>
                        <a:pt x="2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685" name="Freeform 695"/>
                <p:cNvSpPr>
                  <a:spLocks/>
                </p:cNvSpPr>
                <p:nvPr/>
              </p:nvSpPr>
              <p:spPr bwMode="auto">
                <a:xfrm>
                  <a:off x="1147" y="2966"/>
                  <a:ext cx="29" cy="15"/>
                </a:xfrm>
                <a:custGeom>
                  <a:avLst/>
                  <a:gdLst>
                    <a:gd name="T0" fmla="*/ 2 w 29"/>
                    <a:gd name="T1" fmla="*/ 15 h 15"/>
                    <a:gd name="T2" fmla="*/ 0 w 29"/>
                    <a:gd name="T3" fmla="*/ 7 h 15"/>
                    <a:gd name="T4" fmla="*/ 27 w 29"/>
                    <a:gd name="T5" fmla="*/ 0 h 15"/>
                    <a:gd name="T6" fmla="*/ 29 w 29"/>
                    <a:gd name="T7" fmla="*/ 7 h 15"/>
                    <a:gd name="T8" fmla="*/ 2 w 29"/>
                    <a:gd name="T9" fmla="*/ 15 h 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9" h="15">
                      <a:moveTo>
                        <a:pt x="2" y="15"/>
                      </a:moveTo>
                      <a:lnTo>
                        <a:pt x="0" y="7"/>
                      </a:lnTo>
                      <a:lnTo>
                        <a:pt x="27" y="0"/>
                      </a:lnTo>
                      <a:lnTo>
                        <a:pt x="29" y="7"/>
                      </a:lnTo>
                      <a:lnTo>
                        <a:pt x="2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686" name="Freeform 696"/>
                <p:cNvSpPr>
                  <a:spLocks/>
                </p:cNvSpPr>
                <p:nvPr/>
              </p:nvSpPr>
              <p:spPr bwMode="auto">
                <a:xfrm>
                  <a:off x="1108" y="2981"/>
                  <a:ext cx="18" cy="13"/>
                </a:xfrm>
                <a:custGeom>
                  <a:avLst/>
                  <a:gdLst>
                    <a:gd name="T0" fmla="*/ 2 w 18"/>
                    <a:gd name="T1" fmla="*/ 13 h 13"/>
                    <a:gd name="T2" fmla="*/ 4 w 18"/>
                    <a:gd name="T3" fmla="*/ 11 h 13"/>
                    <a:gd name="T4" fmla="*/ 18 w 18"/>
                    <a:gd name="T5" fmla="*/ 7 h 13"/>
                    <a:gd name="T6" fmla="*/ 16 w 18"/>
                    <a:gd name="T7" fmla="*/ 0 h 13"/>
                    <a:gd name="T8" fmla="*/ 0 w 18"/>
                    <a:gd name="T9" fmla="*/ 3 h 13"/>
                    <a:gd name="T10" fmla="*/ 2 w 18"/>
                    <a:gd name="T11" fmla="*/ 3 h 13"/>
                    <a:gd name="T12" fmla="*/ 2 w 18"/>
                    <a:gd name="T13" fmla="*/ 13 h 1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8" h="13">
                      <a:moveTo>
                        <a:pt x="2" y="13"/>
                      </a:moveTo>
                      <a:lnTo>
                        <a:pt x="4" y="11"/>
                      </a:lnTo>
                      <a:lnTo>
                        <a:pt x="18" y="7"/>
                      </a:lnTo>
                      <a:lnTo>
                        <a:pt x="16" y="0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2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687" name="Freeform 697"/>
                <p:cNvSpPr>
                  <a:spLocks/>
                </p:cNvSpPr>
                <p:nvPr/>
              </p:nvSpPr>
              <p:spPr bwMode="auto">
                <a:xfrm>
                  <a:off x="1083" y="2984"/>
                  <a:ext cx="27" cy="13"/>
                </a:xfrm>
                <a:custGeom>
                  <a:avLst/>
                  <a:gdLst>
                    <a:gd name="T0" fmla="*/ 2 w 27"/>
                    <a:gd name="T1" fmla="*/ 13 h 13"/>
                    <a:gd name="T2" fmla="*/ 0 w 27"/>
                    <a:gd name="T3" fmla="*/ 6 h 13"/>
                    <a:gd name="T4" fmla="*/ 27 w 27"/>
                    <a:gd name="T5" fmla="*/ 0 h 13"/>
                    <a:gd name="T6" fmla="*/ 27 w 27"/>
                    <a:gd name="T7" fmla="*/ 10 h 13"/>
                    <a:gd name="T8" fmla="*/ 2 w 27"/>
                    <a:gd name="T9" fmla="*/ 13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7" h="13">
                      <a:moveTo>
                        <a:pt x="2" y="13"/>
                      </a:moveTo>
                      <a:lnTo>
                        <a:pt x="0" y="6"/>
                      </a:lnTo>
                      <a:lnTo>
                        <a:pt x="27" y="0"/>
                      </a:lnTo>
                      <a:lnTo>
                        <a:pt x="27" y="10"/>
                      </a:lnTo>
                      <a:lnTo>
                        <a:pt x="2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688" name="Freeform 698"/>
                <p:cNvSpPr>
                  <a:spLocks/>
                </p:cNvSpPr>
                <p:nvPr/>
              </p:nvSpPr>
              <p:spPr bwMode="auto">
                <a:xfrm>
                  <a:off x="1041" y="2994"/>
                  <a:ext cx="18" cy="11"/>
                </a:xfrm>
                <a:custGeom>
                  <a:avLst/>
                  <a:gdLst>
                    <a:gd name="T0" fmla="*/ 4 w 18"/>
                    <a:gd name="T1" fmla="*/ 11 h 11"/>
                    <a:gd name="T2" fmla="*/ 2 w 18"/>
                    <a:gd name="T3" fmla="*/ 11 h 11"/>
                    <a:gd name="T4" fmla="*/ 18 w 18"/>
                    <a:gd name="T5" fmla="*/ 9 h 11"/>
                    <a:gd name="T6" fmla="*/ 17 w 18"/>
                    <a:gd name="T7" fmla="*/ 0 h 11"/>
                    <a:gd name="T8" fmla="*/ 0 w 18"/>
                    <a:gd name="T9" fmla="*/ 3 h 11"/>
                    <a:gd name="T10" fmla="*/ 0 w 18"/>
                    <a:gd name="T11" fmla="*/ 3 h 11"/>
                    <a:gd name="T12" fmla="*/ 4 w 18"/>
                    <a:gd name="T13" fmla="*/ 11 h 1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8" h="11">
                      <a:moveTo>
                        <a:pt x="4" y="11"/>
                      </a:moveTo>
                      <a:lnTo>
                        <a:pt x="2" y="11"/>
                      </a:lnTo>
                      <a:lnTo>
                        <a:pt x="18" y="9"/>
                      </a:lnTo>
                      <a:lnTo>
                        <a:pt x="17" y="0"/>
                      </a:lnTo>
                      <a:lnTo>
                        <a:pt x="0" y="3"/>
                      </a:lnTo>
                      <a:lnTo>
                        <a:pt x="4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grpSp>
            <p:nvGrpSpPr>
              <p:cNvPr id="7" name="Group 900"/>
              <p:cNvGrpSpPr>
                <a:grpSpLocks/>
              </p:cNvGrpSpPr>
              <p:nvPr/>
            </p:nvGrpSpPr>
            <p:grpSpPr bwMode="auto">
              <a:xfrm>
                <a:off x="616" y="794"/>
                <a:ext cx="2760" cy="2786"/>
                <a:chOff x="616" y="794"/>
                <a:chExt cx="2760" cy="2786"/>
              </a:xfrm>
            </p:grpSpPr>
            <p:sp>
              <p:nvSpPr>
                <p:cNvPr id="289" name="Freeform 700"/>
                <p:cNvSpPr>
                  <a:spLocks/>
                </p:cNvSpPr>
                <p:nvPr/>
              </p:nvSpPr>
              <p:spPr bwMode="auto">
                <a:xfrm>
                  <a:off x="1016" y="2997"/>
                  <a:ext cx="29" cy="19"/>
                </a:xfrm>
                <a:custGeom>
                  <a:avLst/>
                  <a:gdLst>
                    <a:gd name="T0" fmla="*/ 4 w 29"/>
                    <a:gd name="T1" fmla="*/ 19 h 19"/>
                    <a:gd name="T2" fmla="*/ 0 w 29"/>
                    <a:gd name="T3" fmla="*/ 9 h 19"/>
                    <a:gd name="T4" fmla="*/ 25 w 29"/>
                    <a:gd name="T5" fmla="*/ 0 h 19"/>
                    <a:gd name="T6" fmla="*/ 29 w 29"/>
                    <a:gd name="T7" fmla="*/ 8 h 19"/>
                    <a:gd name="T8" fmla="*/ 4 w 29"/>
                    <a:gd name="T9" fmla="*/ 19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9" h="19">
                      <a:moveTo>
                        <a:pt x="4" y="19"/>
                      </a:moveTo>
                      <a:lnTo>
                        <a:pt x="0" y="9"/>
                      </a:lnTo>
                      <a:lnTo>
                        <a:pt x="25" y="0"/>
                      </a:lnTo>
                      <a:lnTo>
                        <a:pt x="29" y="8"/>
                      </a:lnTo>
                      <a:lnTo>
                        <a:pt x="4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90" name="Freeform 701"/>
                <p:cNvSpPr>
                  <a:spLocks/>
                </p:cNvSpPr>
                <p:nvPr/>
              </p:nvSpPr>
              <p:spPr bwMode="auto">
                <a:xfrm>
                  <a:off x="975" y="3016"/>
                  <a:ext cx="20" cy="14"/>
                </a:xfrm>
                <a:custGeom>
                  <a:avLst/>
                  <a:gdLst>
                    <a:gd name="T0" fmla="*/ 4 w 20"/>
                    <a:gd name="T1" fmla="*/ 14 h 14"/>
                    <a:gd name="T2" fmla="*/ 4 w 20"/>
                    <a:gd name="T3" fmla="*/ 14 h 14"/>
                    <a:gd name="T4" fmla="*/ 20 w 20"/>
                    <a:gd name="T5" fmla="*/ 9 h 14"/>
                    <a:gd name="T6" fmla="*/ 18 w 20"/>
                    <a:gd name="T7" fmla="*/ 0 h 14"/>
                    <a:gd name="T8" fmla="*/ 0 w 20"/>
                    <a:gd name="T9" fmla="*/ 7 h 14"/>
                    <a:gd name="T10" fmla="*/ 0 w 20"/>
                    <a:gd name="T11" fmla="*/ 7 h 14"/>
                    <a:gd name="T12" fmla="*/ 4 w 20"/>
                    <a:gd name="T13" fmla="*/ 14 h 1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0" h="14">
                      <a:moveTo>
                        <a:pt x="4" y="14"/>
                      </a:moveTo>
                      <a:lnTo>
                        <a:pt x="4" y="14"/>
                      </a:lnTo>
                      <a:lnTo>
                        <a:pt x="20" y="9"/>
                      </a:lnTo>
                      <a:lnTo>
                        <a:pt x="18" y="0"/>
                      </a:lnTo>
                      <a:lnTo>
                        <a:pt x="0" y="7"/>
                      </a:lnTo>
                      <a:lnTo>
                        <a:pt x="4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91" name="Freeform 702"/>
                <p:cNvSpPr>
                  <a:spLocks/>
                </p:cNvSpPr>
                <p:nvPr/>
              </p:nvSpPr>
              <p:spPr bwMode="auto">
                <a:xfrm>
                  <a:off x="952" y="3023"/>
                  <a:ext cx="27" cy="14"/>
                </a:xfrm>
                <a:custGeom>
                  <a:avLst/>
                  <a:gdLst>
                    <a:gd name="T0" fmla="*/ 3 w 27"/>
                    <a:gd name="T1" fmla="*/ 14 h 14"/>
                    <a:gd name="T2" fmla="*/ 0 w 27"/>
                    <a:gd name="T3" fmla="*/ 5 h 14"/>
                    <a:gd name="T4" fmla="*/ 23 w 27"/>
                    <a:gd name="T5" fmla="*/ 0 h 14"/>
                    <a:gd name="T6" fmla="*/ 27 w 27"/>
                    <a:gd name="T7" fmla="*/ 7 h 14"/>
                    <a:gd name="T8" fmla="*/ 3 w 27"/>
                    <a:gd name="T9" fmla="*/ 14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7" h="14">
                      <a:moveTo>
                        <a:pt x="3" y="14"/>
                      </a:moveTo>
                      <a:lnTo>
                        <a:pt x="0" y="5"/>
                      </a:lnTo>
                      <a:lnTo>
                        <a:pt x="23" y="0"/>
                      </a:lnTo>
                      <a:lnTo>
                        <a:pt x="27" y="7"/>
                      </a:lnTo>
                      <a:lnTo>
                        <a:pt x="3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92" name="Freeform 703"/>
                <p:cNvSpPr>
                  <a:spLocks/>
                </p:cNvSpPr>
                <p:nvPr/>
              </p:nvSpPr>
              <p:spPr bwMode="auto">
                <a:xfrm>
                  <a:off x="887" y="3036"/>
                  <a:ext cx="43" cy="20"/>
                </a:xfrm>
                <a:custGeom>
                  <a:avLst/>
                  <a:gdLst>
                    <a:gd name="T0" fmla="*/ 2 w 43"/>
                    <a:gd name="T1" fmla="*/ 20 h 20"/>
                    <a:gd name="T2" fmla="*/ 0 w 43"/>
                    <a:gd name="T3" fmla="*/ 11 h 20"/>
                    <a:gd name="T4" fmla="*/ 41 w 43"/>
                    <a:gd name="T5" fmla="*/ 0 h 20"/>
                    <a:gd name="T6" fmla="*/ 43 w 43"/>
                    <a:gd name="T7" fmla="*/ 9 h 20"/>
                    <a:gd name="T8" fmla="*/ 2 w 43"/>
                    <a:gd name="T9" fmla="*/ 20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3" h="20">
                      <a:moveTo>
                        <a:pt x="2" y="20"/>
                      </a:moveTo>
                      <a:lnTo>
                        <a:pt x="0" y="11"/>
                      </a:lnTo>
                      <a:lnTo>
                        <a:pt x="41" y="0"/>
                      </a:lnTo>
                      <a:lnTo>
                        <a:pt x="43" y="9"/>
                      </a:lnTo>
                      <a:lnTo>
                        <a:pt x="2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93" name="Freeform 704"/>
                <p:cNvSpPr>
                  <a:spLocks/>
                </p:cNvSpPr>
                <p:nvPr/>
              </p:nvSpPr>
              <p:spPr bwMode="auto">
                <a:xfrm>
                  <a:off x="2161" y="3279"/>
                  <a:ext cx="43" cy="22"/>
                </a:xfrm>
                <a:custGeom>
                  <a:avLst/>
                  <a:gdLst>
                    <a:gd name="T0" fmla="*/ 0 w 43"/>
                    <a:gd name="T1" fmla="*/ 9 h 22"/>
                    <a:gd name="T2" fmla="*/ 4 w 43"/>
                    <a:gd name="T3" fmla="*/ 0 h 22"/>
                    <a:gd name="T4" fmla="*/ 43 w 43"/>
                    <a:gd name="T5" fmla="*/ 14 h 22"/>
                    <a:gd name="T6" fmla="*/ 41 w 43"/>
                    <a:gd name="T7" fmla="*/ 22 h 22"/>
                    <a:gd name="T8" fmla="*/ 0 w 43"/>
                    <a:gd name="T9" fmla="*/ 9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3" h="22">
                      <a:moveTo>
                        <a:pt x="0" y="9"/>
                      </a:moveTo>
                      <a:lnTo>
                        <a:pt x="4" y="0"/>
                      </a:lnTo>
                      <a:lnTo>
                        <a:pt x="43" y="14"/>
                      </a:lnTo>
                      <a:lnTo>
                        <a:pt x="41" y="22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94" name="Freeform 705"/>
                <p:cNvSpPr>
                  <a:spLocks/>
                </p:cNvSpPr>
                <p:nvPr/>
              </p:nvSpPr>
              <p:spPr bwMode="auto">
                <a:xfrm>
                  <a:off x="2098" y="3257"/>
                  <a:ext cx="42" cy="22"/>
                </a:xfrm>
                <a:custGeom>
                  <a:avLst/>
                  <a:gdLst>
                    <a:gd name="T0" fmla="*/ 0 w 42"/>
                    <a:gd name="T1" fmla="*/ 9 h 22"/>
                    <a:gd name="T2" fmla="*/ 2 w 42"/>
                    <a:gd name="T3" fmla="*/ 0 h 22"/>
                    <a:gd name="T4" fmla="*/ 42 w 42"/>
                    <a:gd name="T5" fmla="*/ 14 h 22"/>
                    <a:gd name="T6" fmla="*/ 40 w 42"/>
                    <a:gd name="T7" fmla="*/ 22 h 22"/>
                    <a:gd name="T8" fmla="*/ 0 w 42"/>
                    <a:gd name="T9" fmla="*/ 9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2" h="22">
                      <a:moveTo>
                        <a:pt x="0" y="9"/>
                      </a:moveTo>
                      <a:lnTo>
                        <a:pt x="2" y="0"/>
                      </a:lnTo>
                      <a:lnTo>
                        <a:pt x="42" y="14"/>
                      </a:lnTo>
                      <a:lnTo>
                        <a:pt x="40" y="22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95" name="Freeform 706"/>
                <p:cNvSpPr>
                  <a:spLocks/>
                </p:cNvSpPr>
                <p:nvPr/>
              </p:nvSpPr>
              <p:spPr bwMode="auto">
                <a:xfrm>
                  <a:off x="2034" y="3235"/>
                  <a:ext cx="43" cy="22"/>
                </a:xfrm>
                <a:custGeom>
                  <a:avLst/>
                  <a:gdLst>
                    <a:gd name="T0" fmla="*/ 0 w 43"/>
                    <a:gd name="T1" fmla="*/ 7 h 22"/>
                    <a:gd name="T2" fmla="*/ 1 w 43"/>
                    <a:gd name="T3" fmla="*/ 0 h 22"/>
                    <a:gd name="T4" fmla="*/ 43 w 43"/>
                    <a:gd name="T5" fmla="*/ 15 h 22"/>
                    <a:gd name="T6" fmla="*/ 39 w 43"/>
                    <a:gd name="T7" fmla="*/ 22 h 22"/>
                    <a:gd name="T8" fmla="*/ 0 w 43"/>
                    <a:gd name="T9" fmla="*/ 7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3" h="22">
                      <a:moveTo>
                        <a:pt x="0" y="7"/>
                      </a:moveTo>
                      <a:lnTo>
                        <a:pt x="1" y="0"/>
                      </a:lnTo>
                      <a:lnTo>
                        <a:pt x="43" y="15"/>
                      </a:lnTo>
                      <a:lnTo>
                        <a:pt x="39" y="22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96" name="Freeform 707"/>
                <p:cNvSpPr>
                  <a:spLocks/>
                </p:cNvSpPr>
                <p:nvPr/>
              </p:nvSpPr>
              <p:spPr bwMode="auto">
                <a:xfrm>
                  <a:off x="1974" y="3198"/>
                  <a:ext cx="40" cy="33"/>
                </a:xfrm>
                <a:custGeom>
                  <a:avLst/>
                  <a:gdLst>
                    <a:gd name="T0" fmla="*/ 0 w 40"/>
                    <a:gd name="T1" fmla="*/ 8 h 33"/>
                    <a:gd name="T2" fmla="*/ 6 w 40"/>
                    <a:gd name="T3" fmla="*/ 0 h 33"/>
                    <a:gd name="T4" fmla="*/ 40 w 40"/>
                    <a:gd name="T5" fmla="*/ 26 h 33"/>
                    <a:gd name="T6" fmla="*/ 36 w 40"/>
                    <a:gd name="T7" fmla="*/ 33 h 33"/>
                    <a:gd name="T8" fmla="*/ 0 w 40"/>
                    <a:gd name="T9" fmla="*/ 8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0" h="33">
                      <a:moveTo>
                        <a:pt x="0" y="8"/>
                      </a:moveTo>
                      <a:lnTo>
                        <a:pt x="6" y="0"/>
                      </a:lnTo>
                      <a:lnTo>
                        <a:pt x="40" y="26"/>
                      </a:lnTo>
                      <a:lnTo>
                        <a:pt x="36" y="33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97" name="Freeform 708"/>
                <p:cNvSpPr>
                  <a:spLocks/>
                </p:cNvSpPr>
                <p:nvPr/>
              </p:nvSpPr>
              <p:spPr bwMode="auto">
                <a:xfrm>
                  <a:off x="1935" y="3171"/>
                  <a:ext cx="23" cy="20"/>
                </a:xfrm>
                <a:custGeom>
                  <a:avLst/>
                  <a:gdLst>
                    <a:gd name="T0" fmla="*/ 0 w 23"/>
                    <a:gd name="T1" fmla="*/ 5 h 20"/>
                    <a:gd name="T2" fmla="*/ 0 w 23"/>
                    <a:gd name="T3" fmla="*/ 5 h 20"/>
                    <a:gd name="T4" fmla="*/ 19 w 23"/>
                    <a:gd name="T5" fmla="*/ 20 h 20"/>
                    <a:gd name="T6" fmla="*/ 23 w 23"/>
                    <a:gd name="T7" fmla="*/ 13 h 20"/>
                    <a:gd name="T8" fmla="*/ 5 w 23"/>
                    <a:gd name="T9" fmla="*/ 0 h 20"/>
                    <a:gd name="T10" fmla="*/ 5 w 23"/>
                    <a:gd name="T11" fmla="*/ 0 h 20"/>
                    <a:gd name="T12" fmla="*/ 0 w 23"/>
                    <a:gd name="T13" fmla="*/ 5 h 2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3" h="20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19" y="20"/>
                      </a:lnTo>
                      <a:lnTo>
                        <a:pt x="23" y="13"/>
                      </a:lnTo>
                      <a:lnTo>
                        <a:pt x="5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98" name="Freeform 709"/>
                <p:cNvSpPr>
                  <a:spLocks/>
                </p:cNvSpPr>
                <p:nvPr/>
              </p:nvSpPr>
              <p:spPr bwMode="auto">
                <a:xfrm>
                  <a:off x="1920" y="3158"/>
                  <a:ext cx="20" cy="18"/>
                </a:xfrm>
                <a:custGeom>
                  <a:avLst/>
                  <a:gdLst>
                    <a:gd name="T0" fmla="*/ 0 w 20"/>
                    <a:gd name="T1" fmla="*/ 7 h 18"/>
                    <a:gd name="T2" fmla="*/ 4 w 20"/>
                    <a:gd name="T3" fmla="*/ 0 h 18"/>
                    <a:gd name="T4" fmla="*/ 20 w 20"/>
                    <a:gd name="T5" fmla="*/ 13 h 18"/>
                    <a:gd name="T6" fmla="*/ 15 w 20"/>
                    <a:gd name="T7" fmla="*/ 18 h 18"/>
                    <a:gd name="T8" fmla="*/ 0 w 20"/>
                    <a:gd name="T9" fmla="*/ 7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" h="18">
                      <a:moveTo>
                        <a:pt x="0" y="7"/>
                      </a:moveTo>
                      <a:lnTo>
                        <a:pt x="4" y="0"/>
                      </a:lnTo>
                      <a:lnTo>
                        <a:pt x="20" y="13"/>
                      </a:lnTo>
                      <a:lnTo>
                        <a:pt x="15" y="18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99" name="Freeform 710"/>
                <p:cNvSpPr>
                  <a:spLocks/>
                </p:cNvSpPr>
                <p:nvPr/>
              </p:nvSpPr>
              <p:spPr bwMode="auto">
                <a:xfrm>
                  <a:off x="1870" y="3122"/>
                  <a:ext cx="34" cy="29"/>
                </a:xfrm>
                <a:custGeom>
                  <a:avLst/>
                  <a:gdLst>
                    <a:gd name="T0" fmla="*/ 0 w 34"/>
                    <a:gd name="T1" fmla="*/ 7 h 29"/>
                    <a:gd name="T2" fmla="*/ 0 w 34"/>
                    <a:gd name="T3" fmla="*/ 7 h 29"/>
                    <a:gd name="T4" fmla="*/ 29 w 34"/>
                    <a:gd name="T5" fmla="*/ 29 h 29"/>
                    <a:gd name="T6" fmla="*/ 34 w 34"/>
                    <a:gd name="T7" fmla="*/ 21 h 29"/>
                    <a:gd name="T8" fmla="*/ 5 w 34"/>
                    <a:gd name="T9" fmla="*/ 0 h 29"/>
                    <a:gd name="T10" fmla="*/ 5 w 34"/>
                    <a:gd name="T11" fmla="*/ 0 h 29"/>
                    <a:gd name="T12" fmla="*/ 0 w 34"/>
                    <a:gd name="T13" fmla="*/ 7 h 2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" h="29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29" y="29"/>
                      </a:lnTo>
                      <a:lnTo>
                        <a:pt x="34" y="21"/>
                      </a:lnTo>
                      <a:lnTo>
                        <a:pt x="5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300" name="Freeform 711"/>
                <p:cNvSpPr>
                  <a:spLocks/>
                </p:cNvSpPr>
                <p:nvPr/>
              </p:nvSpPr>
              <p:spPr bwMode="auto">
                <a:xfrm>
                  <a:off x="1865" y="3116"/>
                  <a:ext cx="10" cy="13"/>
                </a:xfrm>
                <a:custGeom>
                  <a:avLst/>
                  <a:gdLst>
                    <a:gd name="T0" fmla="*/ 0 w 10"/>
                    <a:gd name="T1" fmla="*/ 7 h 13"/>
                    <a:gd name="T2" fmla="*/ 5 w 10"/>
                    <a:gd name="T3" fmla="*/ 0 h 13"/>
                    <a:gd name="T4" fmla="*/ 10 w 10"/>
                    <a:gd name="T5" fmla="*/ 6 h 13"/>
                    <a:gd name="T6" fmla="*/ 5 w 10"/>
                    <a:gd name="T7" fmla="*/ 13 h 13"/>
                    <a:gd name="T8" fmla="*/ 0 w 10"/>
                    <a:gd name="T9" fmla="*/ 7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" h="13">
                      <a:moveTo>
                        <a:pt x="0" y="7"/>
                      </a:moveTo>
                      <a:lnTo>
                        <a:pt x="5" y="0"/>
                      </a:lnTo>
                      <a:lnTo>
                        <a:pt x="10" y="6"/>
                      </a:lnTo>
                      <a:lnTo>
                        <a:pt x="5" y="13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301" name="Freeform 712"/>
                <p:cNvSpPr>
                  <a:spLocks/>
                </p:cNvSpPr>
                <p:nvPr/>
              </p:nvSpPr>
              <p:spPr bwMode="auto">
                <a:xfrm>
                  <a:off x="1814" y="3070"/>
                  <a:ext cx="38" cy="35"/>
                </a:xfrm>
                <a:custGeom>
                  <a:avLst/>
                  <a:gdLst>
                    <a:gd name="T0" fmla="*/ 0 w 38"/>
                    <a:gd name="T1" fmla="*/ 8 h 35"/>
                    <a:gd name="T2" fmla="*/ 6 w 38"/>
                    <a:gd name="T3" fmla="*/ 0 h 35"/>
                    <a:gd name="T4" fmla="*/ 38 w 38"/>
                    <a:gd name="T5" fmla="*/ 30 h 35"/>
                    <a:gd name="T6" fmla="*/ 33 w 38"/>
                    <a:gd name="T7" fmla="*/ 35 h 35"/>
                    <a:gd name="T8" fmla="*/ 0 w 38"/>
                    <a:gd name="T9" fmla="*/ 8 h 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8" h="35">
                      <a:moveTo>
                        <a:pt x="0" y="8"/>
                      </a:moveTo>
                      <a:lnTo>
                        <a:pt x="6" y="0"/>
                      </a:lnTo>
                      <a:lnTo>
                        <a:pt x="38" y="30"/>
                      </a:lnTo>
                      <a:lnTo>
                        <a:pt x="33" y="35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302" name="Freeform 713"/>
                <p:cNvSpPr>
                  <a:spLocks/>
                </p:cNvSpPr>
                <p:nvPr/>
              </p:nvSpPr>
              <p:spPr bwMode="auto">
                <a:xfrm>
                  <a:off x="1777" y="3023"/>
                  <a:ext cx="28" cy="35"/>
                </a:xfrm>
                <a:custGeom>
                  <a:avLst/>
                  <a:gdLst>
                    <a:gd name="T0" fmla="*/ 0 w 28"/>
                    <a:gd name="T1" fmla="*/ 5 h 35"/>
                    <a:gd name="T2" fmla="*/ 0 w 28"/>
                    <a:gd name="T3" fmla="*/ 5 h 35"/>
                    <a:gd name="T4" fmla="*/ 21 w 28"/>
                    <a:gd name="T5" fmla="*/ 35 h 35"/>
                    <a:gd name="T6" fmla="*/ 28 w 28"/>
                    <a:gd name="T7" fmla="*/ 29 h 35"/>
                    <a:gd name="T8" fmla="*/ 7 w 28"/>
                    <a:gd name="T9" fmla="*/ 0 h 35"/>
                    <a:gd name="T10" fmla="*/ 5 w 28"/>
                    <a:gd name="T11" fmla="*/ 0 h 35"/>
                    <a:gd name="T12" fmla="*/ 0 w 28"/>
                    <a:gd name="T13" fmla="*/ 5 h 3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8" h="3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21" y="35"/>
                      </a:lnTo>
                      <a:lnTo>
                        <a:pt x="28" y="29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303" name="Freeform 714"/>
                <p:cNvSpPr>
                  <a:spLocks/>
                </p:cNvSpPr>
                <p:nvPr/>
              </p:nvSpPr>
              <p:spPr bwMode="auto">
                <a:xfrm>
                  <a:off x="1771" y="3017"/>
                  <a:ext cx="11" cy="11"/>
                </a:xfrm>
                <a:custGeom>
                  <a:avLst/>
                  <a:gdLst>
                    <a:gd name="T0" fmla="*/ 0 w 11"/>
                    <a:gd name="T1" fmla="*/ 6 h 11"/>
                    <a:gd name="T2" fmla="*/ 7 w 11"/>
                    <a:gd name="T3" fmla="*/ 0 h 11"/>
                    <a:gd name="T4" fmla="*/ 11 w 11"/>
                    <a:gd name="T5" fmla="*/ 6 h 11"/>
                    <a:gd name="T6" fmla="*/ 6 w 11"/>
                    <a:gd name="T7" fmla="*/ 11 h 11"/>
                    <a:gd name="T8" fmla="*/ 0 w 11"/>
                    <a:gd name="T9" fmla="*/ 6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" h="11">
                      <a:moveTo>
                        <a:pt x="0" y="6"/>
                      </a:moveTo>
                      <a:lnTo>
                        <a:pt x="7" y="0"/>
                      </a:lnTo>
                      <a:lnTo>
                        <a:pt x="11" y="6"/>
                      </a:lnTo>
                      <a:lnTo>
                        <a:pt x="6" y="11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304" name="Freeform 715"/>
                <p:cNvSpPr>
                  <a:spLocks/>
                </p:cNvSpPr>
                <p:nvPr/>
              </p:nvSpPr>
              <p:spPr bwMode="auto">
                <a:xfrm>
                  <a:off x="1753" y="2995"/>
                  <a:ext cx="7" cy="10"/>
                </a:xfrm>
                <a:custGeom>
                  <a:avLst/>
                  <a:gdLst>
                    <a:gd name="T0" fmla="*/ 2 w 7"/>
                    <a:gd name="T1" fmla="*/ 4 h 10"/>
                    <a:gd name="T2" fmla="*/ 0 w 7"/>
                    <a:gd name="T3" fmla="*/ 6 h 10"/>
                    <a:gd name="T4" fmla="*/ 2 w 7"/>
                    <a:gd name="T5" fmla="*/ 10 h 10"/>
                    <a:gd name="T6" fmla="*/ 7 w 7"/>
                    <a:gd name="T7" fmla="*/ 2 h 10"/>
                    <a:gd name="T8" fmla="*/ 6 w 7"/>
                    <a:gd name="T9" fmla="*/ 0 h 10"/>
                    <a:gd name="T10" fmla="*/ 2 w 7"/>
                    <a:gd name="T11" fmla="*/ 4 h 1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7" h="10">
                      <a:moveTo>
                        <a:pt x="2" y="4"/>
                      </a:moveTo>
                      <a:lnTo>
                        <a:pt x="0" y="6"/>
                      </a:lnTo>
                      <a:lnTo>
                        <a:pt x="2" y="10"/>
                      </a:lnTo>
                      <a:lnTo>
                        <a:pt x="7" y="2"/>
                      </a:lnTo>
                      <a:lnTo>
                        <a:pt x="6" y="0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305" name="Freeform 716"/>
                <p:cNvSpPr>
                  <a:spLocks/>
                </p:cNvSpPr>
                <p:nvPr/>
              </p:nvSpPr>
              <p:spPr bwMode="auto">
                <a:xfrm>
                  <a:off x="2459" y="3399"/>
                  <a:ext cx="31" cy="17"/>
                </a:xfrm>
                <a:custGeom>
                  <a:avLst/>
                  <a:gdLst>
                    <a:gd name="T0" fmla="*/ 0 w 31"/>
                    <a:gd name="T1" fmla="*/ 8 h 17"/>
                    <a:gd name="T2" fmla="*/ 0 w 31"/>
                    <a:gd name="T3" fmla="*/ 8 h 17"/>
                    <a:gd name="T4" fmla="*/ 27 w 31"/>
                    <a:gd name="T5" fmla="*/ 17 h 17"/>
                    <a:gd name="T6" fmla="*/ 31 w 31"/>
                    <a:gd name="T7" fmla="*/ 10 h 17"/>
                    <a:gd name="T8" fmla="*/ 4 w 31"/>
                    <a:gd name="T9" fmla="*/ 0 h 17"/>
                    <a:gd name="T10" fmla="*/ 4 w 31"/>
                    <a:gd name="T11" fmla="*/ 0 h 17"/>
                    <a:gd name="T12" fmla="*/ 0 w 31"/>
                    <a:gd name="T13" fmla="*/ 8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1" h="17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27" y="17"/>
                      </a:lnTo>
                      <a:lnTo>
                        <a:pt x="31" y="10"/>
                      </a:lnTo>
                      <a:lnTo>
                        <a:pt x="4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306" name="Freeform 717"/>
                <p:cNvSpPr>
                  <a:spLocks/>
                </p:cNvSpPr>
                <p:nvPr/>
              </p:nvSpPr>
              <p:spPr bwMode="auto">
                <a:xfrm>
                  <a:off x="2447" y="3394"/>
                  <a:ext cx="16" cy="13"/>
                </a:xfrm>
                <a:custGeom>
                  <a:avLst/>
                  <a:gdLst>
                    <a:gd name="T0" fmla="*/ 0 w 16"/>
                    <a:gd name="T1" fmla="*/ 9 h 13"/>
                    <a:gd name="T2" fmla="*/ 2 w 16"/>
                    <a:gd name="T3" fmla="*/ 0 h 13"/>
                    <a:gd name="T4" fmla="*/ 16 w 16"/>
                    <a:gd name="T5" fmla="*/ 5 h 13"/>
                    <a:gd name="T6" fmla="*/ 12 w 16"/>
                    <a:gd name="T7" fmla="*/ 13 h 13"/>
                    <a:gd name="T8" fmla="*/ 0 w 16"/>
                    <a:gd name="T9" fmla="*/ 9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" h="13">
                      <a:moveTo>
                        <a:pt x="0" y="9"/>
                      </a:moveTo>
                      <a:lnTo>
                        <a:pt x="2" y="0"/>
                      </a:lnTo>
                      <a:lnTo>
                        <a:pt x="16" y="5"/>
                      </a:lnTo>
                      <a:lnTo>
                        <a:pt x="12" y="13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307" name="Freeform 718"/>
                <p:cNvSpPr>
                  <a:spLocks/>
                </p:cNvSpPr>
                <p:nvPr/>
              </p:nvSpPr>
              <p:spPr bwMode="auto">
                <a:xfrm>
                  <a:off x="2413" y="3385"/>
                  <a:ext cx="12" cy="11"/>
                </a:xfrm>
                <a:custGeom>
                  <a:avLst/>
                  <a:gdLst>
                    <a:gd name="T0" fmla="*/ 0 w 12"/>
                    <a:gd name="T1" fmla="*/ 7 h 11"/>
                    <a:gd name="T2" fmla="*/ 0 w 12"/>
                    <a:gd name="T3" fmla="*/ 7 h 11"/>
                    <a:gd name="T4" fmla="*/ 9 w 12"/>
                    <a:gd name="T5" fmla="*/ 11 h 11"/>
                    <a:gd name="T6" fmla="*/ 12 w 12"/>
                    <a:gd name="T7" fmla="*/ 2 h 11"/>
                    <a:gd name="T8" fmla="*/ 3 w 12"/>
                    <a:gd name="T9" fmla="*/ 0 h 11"/>
                    <a:gd name="T10" fmla="*/ 3 w 12"/>
                    <a:gd name="T11" fmla="*/ 0 h 11"/>
                    <a:gd name="T12" fmla="*/ 0 w 12"/>
                    <a:gd name="T13" fmla="*/ 7 h 1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2" h="11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9" y="11"/>
                      </a:lnTo>
                      <a:lnTo>
                        <a:pt x="12" y="2"/>
                      </a:lnTo>
                      <a:lnTo>
                        <a:pt x="3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308" name="Freeform 719"/>
                <p:cNvSpPr>
                  <a:spLocks/>
                </p:cNvSpPr>
                <p:nvPr/>
              </p:nvSpPr>
              <p:spPr bwMode="auto">
                <a:xfrm>
                  <a:off x="2389" y="3377"/>
                  <a:ext cx="27" cy="15"/>
                </a:xfrm>
                <a:custGeom>
                  <a:avLst/>
                  <a:gdLst>
                    <a:gd name="T0" fmla="*/ 0 w 27"/>
                    <a:gd name="T1" fmla="*/ 10 h 15"/>
                    <a:gd name="T2" fmla="*/ 0 w 27"/>
                    <a:gd name="T3" fmla="*/ 10 h 15"/>
                    <a:gd name="T4" fmla="*/ 24 w 27"/>
                    <a:gd name="T5" fmla="*/ 15 h 15"/>
                    <a:gd name="T6" fmla="*/ 27 w 27"/>
                    <a:gd name="T7" fmla="*/ 8 h 15"/>
                    <a:gd name="T8" fmla="*/ 2 w 27"/>
                    <a:gd name="T9" fmla="*/ 0 h 15"/>
                    <a:gd name="T10" fmla="*/ 2 w 27"/>
                    <a:gd name="T11" fmla="*/ 0 h 15"/>
                    <a:gd name="T12" fmla="*/ 0 w 27"/>
                    <a:gd name="T13" fmla="*/ 10 h 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7" h="15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24" y="15"/>
                      </a:lnTo>
                      <a:lnTo>
                        <a:pt x="27" y="8"/>
                      </a:lnTo>
                      <a:lnTo>
                        <a:pt x="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309" name="Freeform 720"/>
                <p:cNvSpPr>
                  <a:spLocks/>
                </p:cNvSpPr>
                <p:nvPr/>
              </p:nvSpPr>
              <p:spPr bwMode="auto">
                <a:xfrm>
                  <a:off x="2380" y="3376"/>
                  <a:ext cx="11" cy="11"/>
                </a:xfrm>
                <a:custGeom>
                  <a:avLst/>
                  <a:gdLst>
                    <a:gd name="T0" fmla="*/ 0 w 11"/>
                    <a:gd name="T1" fmla="*/ 7 h 11"/>
                    <a:gd name="T2" fmla="*/ 4 w 11"/>
                    <a:gd name="T3" fmla="*/ 0 h 11"/>
                    <a:gd name="T4" fmla="*/ 11 w 11"/>
                    <a:gd name="T5" fmla="*/ 1 h 11"/>
                    <a:gd name="T6" fmla="*/ 9 w 11"/>
                    <a:gd name="T7" fmla="*/ 11 h 11"/>
                    <a:gd name="T8" fmla="*/ 0 w 11"/>
                    <a:gd name="T9" fmla="*/ 7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" h="11">
                      <a:moveTo>
                        <a:pt x="0" y="7"/>
                      </a:moveTo>
                      <a:lnTo>
                        <a:pt x="4" y="0"/>
                      </a:lnTo>
                      <a:lnTo>
                        <a:pt x="11" y="1"/>
                      </a:lnTo>
                      <a:lnTo>
                        <a:pt x="9" y="11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310" name="Freeform 721"/>
                <p:cNvSpPr>
                  <a:spLocks/>
                </p:cNvSpPr>
                <p:nvPr/>
              </p:nvSpPr>
              <p:spPr bwMode="auto">
                <a:xfrm>
                  <a:off x="2317" y="3350"/>
                  <a:ext cx="44" cy="26"/>
                </a:xfrm>
                <a:custGeom>
                  <a:avLst/>
                  <a:gdLst>
                    <a:gd name="T0" fmla="*/ 0 w 44"/>
                    <a:gd name="T1" fmla="*/ 7 h 26"/>
                    <a:gd name="T2" fmla="*/ 4 w 44"/>
                    <a:gd name="T3" fmla="*/ 0 h 26"/>
                    <a:gd name="T4" fmla="*/ 44 w 44"/>
                    <a:gd name="T5" fmla="*/ 17 h 26"/>
                    <a:gd name="T6" fmla="*/ 40 w 44"/>
                    <a:gd name="T7" fmla="*/ 26 h 26"/>
                    <a:gd name="T8" fmla="*/ 0 w 44"/>
                    <a:gd name="T9" fmla="*/ 7 h 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4" h="26">
                      <a:moveTo>
                        <a:pt x="0" y="7"/>
                      </a:moveTo>
                      <a:lnTo>
                        <a:pt x="4" y="0"/>
                      </a:lnTo>
                      <a:lnTo>
                        <a:pt x="44" y="17"/>
                      </a:lnTo>
                      <a:lnTo>
                        <a:pt x="40" y="26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311" name="Freeform 722"/>
                <p:cNvSpPr>
                  <a:spLocks/>
                </p:cNvSpPr>
                <p:nvPr/>
              </p:nvSpPr>
              <p:spPr bwMode="auto">
                <a:xfrm>
                  <a:off x="2260" y="3323"/>
                  <a:ext cx="38" cy="23"/>
                </a:xfrm>
                <a:custGeom>
                  <a:avLst/>
                  <a:gdLst>
                    <a:gd name="T0" fmla="*/ 0 w 38"/>
                    <a:gd name="T1" fmla="*/ 9 h 23"/>
                    <a:gd name="T2" fmla="*/ 0 w 38"/>
                    <a:gd name="T3" fmla="*/ 9 h 23"/>
                    <a:gd name="T4" fmla="*/ 34 w 38"/>
                    <a:gd name="T5" fmla="*/ 23 h 23"/>
                    <a:gd name="T6" fmla="*/ 38 w 38"/>
                    <a:gd name="T7" fmla="*/ 16 h 23"/>
                    <a:gd name="T8" fmla="*/ 4 w 38"/>
                    <a:gd name="T9" fmla="*/ 0 h 23"/>
                    <a:gd name="T10" fmla="*/ 4 w 38"/>
                    <a:gd name="T11" fmla="*/ 1 h 23"/>
                    <a:gd name="T12" fmla="*/ 0 w 38"/>
                    <a:gd name="T13" fmla="*/ 9 h 2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8" h="23">
                      <a:moveTo>
                        <a:pt x="0" y="9"/>
                      </a:moveTo>
                      <a:lnTo>
                        <a:pt x="0" y="9"/>
                      </a:lnTo>
                      <a:lnTo>
                        <a:pt x="34" y="23"/>
                      </a:lnTo>
                      <a:lnTo>
                        <a:pt x="38" y="16"/>
                      </a:lnTo>
                      <a:lnTo>
                        <a:pt x="4" y="0"/>
                      </a:lnTo>
                      <a:lnTo>
                        <a:pt x="4" y="1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312" name="Freeform 723"/>
                <p:cNvSpPr>
                  <a:spLocks/>
                </p:cNvSpPr>
                <p:nvPr/>
              </p:nvSpPr>
              <p:spPr bwMode="auto">
                <a:xfrm>
                  <a:off x="2256" y="3321"/>
                  <a:ext cx="8" cy="11"/>
                </a:xfrm>
                <a:custGeom>
                  <a:avLst/>
                  <a:gdLst>
                    <a:gd name="T0" fmla="*/ 0 w 8"/>
                    <a:gd name="T1" fmla="*/ 7 h 11"/>
                    <a:gd name="T2" fmla="*/ 4 w 8"/>
                    <a:gd name="T3" fmla="*/ 0 h 11"/>
                    <a:gd name="T4" fmla="*/ 8 w 8"/>
                    <a:gd name="T5" fmla="*/ 3 h 11"/>
                    <a:gd name="T6" fmla="*/ 4 w 8"/>
                    <a:gd name="T7" fmla="*/ 11 h 11"/>
                    <a:gd name="T8" fmla="*/ 0 w 8"/>
                    <a:gd name="T9" fmla="*/ 7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11">
                      <a:moveTo>
                        <a:pt x="0" y="7"/>
                      </a:moveTo>
                      <a:lnTo>
                        <a:pt x="4" y="0"/>
                      </a:lnTo>
                      <a:lnTo>
                        <a:pt x="8" y="3"/>
                      </a:lnTo>
                      <a:lnTo>
                        <a:pt x="4" y="11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313" name="Freeform 724"/>
                <p:cNvSpPr>
                  <a:spLocks/>
                </p:cNvSpPr>
                <p:nvPr/>
              </p:nvSpPr>
              <p:spPr bwMode="auto">
                <a:xfrm>
                  <a:off x="2197" y="3286"/>
                  <a:ext cx="41" cy="29"/>
                </a:xfrm>
                <a:custGeom>
                  <a:avLst/>
                  <a:gdLst>
                    <a:gd name="T0" fmla="*/ 0 w 41"/>
                    <a:gd name="T1" fmla="*/ 7 h 29"/>
                    <a:gd name="T2" fmla="*/ 4 w 41"/>
                    <a:gd name="T3" fmla="*/ 0 h 29"/>
                    <a:gd name="T4" fmla="*/ 41 w 41"/>
                    <a:gd name="T5" fmla="*/ 22 h 29"/>
                    <a:gd name="T6" fmla="*/ 36 w 41"/>
                    <a:gd name="T7" fmla="*/ 29 h 29"/>
                    <a:gd name="T8" fmla="*/ 0 w 41"/>
                    <a:gd name="T9" fmla="*/ 7 h 2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1" h="29">
                      <a:moveTo>
                        <a:pt x="0" y="7"/>
                      </a:moveTo>
                      <a:lnTo>
                        <a:pt x="4" y="0"/>
                      </a:lnTo>
                      <a:lnTo>
                        <a:pt x="41" y="22"/>
                      </a:lnTo>
                      <a:lnTo>
                        <a:pt x="36" y="29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314" name="Freeform 725"/>
                <p:cNvSpPr>
                  <a:spLocks/>
                </p:cNvSpPr>
                <p:nvPr/>
              </p:nvSpPr>
              <p:spPr bwMode="auto">
                <a:xfrm>
                  <a:off x="2143" y="3244"/>
                  <a:ext cx="38" cy="33"/>
                </a:xfrm>
                <a:custGeom>
                  <a:avLst/>
                  <a:gdLst>
                    <a:gd name="T0" fmla="*/ 0 w 38"/>
                    <a:gd name="T1" fmla="*/ 6 h 33"/>
                    <a:gd name="T2" fmla="*/ 6 w 38"/>
                    <a:gd name="T3" fmla="*/ 0 h 33"/>
                    <a:gd name="T4" fmla="*/ 38 w 38"/>
                    <a:gd name="T5" fmla="*/ 27 h 33"/>
                    <a:gd name="T6" fmla="*/ 32 w 38"/>
                    <a:gd name="T7" fmla="*/ 33 h 33"/>
                    <a:gd name="T8" fmla="*/ 0 w 38"/>
                    <a:gd name="T9" fmla="*/ 6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8" h="33">
                      <a:moveTo>
                        <a:pt x="0" y="6"/>
                      </a:moveTo>
                      <a:lnTo>
                        <a:pt x="6" y="0"/>
                      </a:lnTo>
                      <a:lnTo>
                        <a:pt x="38" y="27"/>
                      </a:lnTo>
                      <a:lnTo>
                        <a:pt x="32" y="33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315" name="Freeform 726"/>
                <p:cNvSpPr>
                  <a:spLocks/>
                </p:cNvSpPr>
                <p:nvPr/>
              </p:nvSpPr>
              <p:spPr bwMode="auto">
                <a:xfrm>
                  <a:off x="2093" y="3196"/>
                  <a:ext cx="38" cy="37"/>
                </a:xfrm>
                <a:custGeom>
                  <a:avLst/>
                  <a:gdLst>
                    <a:gd name="T0" fmla="*/ 0 w 38"/>
                    <a:gd name="T1" fmla="*/ 8 h 37"/>
                    <a:gd name="T2" fmla="*/ 5 w 38"/>
                    <a:gd name="T3" fmla="*/ 0 h 37"/>
                    <a:gd name="T4" fmla="*/ 38 w 38"/>
                    <a:gd name="T5" fmla="*/ 30 h 37"/>
                    <a:gd name="T6" fmla="*/ 32 w 38"/>
                    <a:gd name="T7" fmla="*/ 37 h 37"/>
                    <a:gd name="T8" fmla="*/ 0 w 38"/>
                    <a:gd name="T9" fmla="*/ 8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8" h="37">
                      <a:moveTo>
                        <a:pt x="0" y="8"/>
                      </a:moveTo>
                      <a:lnTo>
                        <a:pt x="5" y="0"/>
                      </a:lnTo>
                      <a:lnTo>
                        <a:pt x="38" y="30"/>
                      </a:lnTo>
                      <a:lnTo>
                        <a:pt x="32" y="37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316" name="Freeform 727"/>
                <p:cNvSpPr>
                  <a:spLocks/>
                </p:cNvSpPr>
                <p:nvPr/>
              </p:nvSpPr>
              <p:spPr bwMode="auto">
                <a:xfrm>
                  <a:off x="2041" y="3153"/>
                  <a:ext cx="37" cy="34"/>
                </a:xfrm>
                <a:custGeom>
                  <a:avLst/>
                  <a:gdLst>
                    <a:gd name="T0" fmla="*/ 0 w 37"/>
                    <a:gd name="T1" fmla="*/ 7 h 34"/>
                    <a:gd name="T2" fmla="*/ 5 w 37"/>
                    <a:gd name="T3" fmla="*/ 0 h 34"/>
                    <a:gd name="T4" fmla="*/ 37 w 37"/>
                    <a:gd name="T5" fmla="*/ 27 h 34"/>
                    <a:gd name="T6" fmla="*/ 32 w 37"/>
                    <a:gd name="T7" fmla="*/ 34 h 34"/>
                    <a:gd name="T8" fmla="*/ 0 w 37"/>
                    <a:gd name="T9" fmla="*/ 7 h 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7" h="34">
                      <a:moveTo>
                        <a:pt x="0" y="7"/>
                      </a:moveTo>
                      <a:lnTo>
                        <a:pt x="5" y="0"/>
                      </a:lnTo>
                      <a:lnTo>
                        <a:pt x="37" y="27"/>
                      </a:lnTo>
                      <a:lnTo>
                        <a:pt x="32" y="34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317" name="Freeform 728"/>
                <p:cNvSpPr>
                  <a:spLocks/>
                </p:cNvSpPr>
                <p:nvPr/>
              </p:nvSpPr>
              <p:spPr bwMode="auto">
                <a:xfrm>
                  <a:off x="1985" y="3114"/>
                  <a:ext cx="40" cy="29"/>
                </a:xfrm>
                <a:custGeom>
                  <a:avLst/>
                  <a:gdLst>
                    <a:gd name="T0" fmla="*/ 0 w 40"/>
                    <a:gd name="T1" fmla="*/ 6 h 29"/>
                    <a:gd name="T2" fmla="*/ 5 w 40"/>
                    <a:gd name="T3" fmla="*/ 0 h 29"/>
                    <a:gd name="T4" fmla="*/ 40 w 40"/>
                    <a:gd name="T5" fmla="*/ 22 h 29"/>
                    <a:gd name="T6" fmla="*/ 36 w 40"/>
                    <a:gd name="T7" fmla="*/ 29 h 29"/>
                    <a:gd name="T8" fmla="*/ 0 w 40"/>
                    <a:gd name="T9" fmla="*/ 6 h 2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0" h="29">
                      <a:moveTo>
                        <a:pt x="0" y="6"/>
                      </a:moveTo>
                      <a:lnTo>
                        <a:pt x="5" y="0"/>
                      </a:lnTo>
                      <a:lnTo>
                        <a:pt x="40" y="22"/>
                      </a:lnTo>
                      <a:lnTo>
                        <a:pt x="36" y="29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318" name="Freeform 729"/>
                <p:cNvSpPr>
                  <a:spLocks/>
                </p:cNvSpPr>
                <p:nvPr/>
              </p:nvSpPr>
              <p:spPr bwMode="auto">
                <a:xfrm>
                  <a:off x="1927" y="3076"/>
                  <a:ext cx="42" cy="31"/>
                </a:xfrm>
                <a:custGeom>
                  <a:avLst/>
                  <a:gdLst>
                    <a:gd name="T0" fmla="*/ 0 w 42"/>
                    <a:gd name="T1" fmla="*/ 7 h 31"/>
                    <a:gd name="T2" fmla="*/ 6 w 42"/>
                    <a:gd name="T3" fmla="*/ 0 h 31"/>
                    <a:gd name="T4" fmla="*/ 42 w 42"/>
                    <a:gd name="T5" fmla="*/ 24 h 31"/>
                    <a:gd name="T6" fmla="*/ 36 w 42"/>
                    <a:gd name="T7" fmla="*/ 31 h 31"/>
                    <a:gd name="T8" fmla="*/ 0 w 42"/>
                    <a:gd name="T9" fmla="*/ 7 h 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2" h="31">
                      <a:moveTo>
                        <a:pt x="0" y="7"/>
                      </a:moveTo>
                      <a:lnTo>
                        <a:pt x="6" y="0"/>
                      </a:lnTo>
                      <a:lnTo>
                        <a:pt x="42" y="24"/>
                      </a:lnTo>
                      <a:lnTo>
                        <a:pt x="36" y="31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319" name="Freeform 730"/>
                <p:cNvSpPr>
                  <a:spLocks/>
                </p:cNvSpPr>
                <p:nvPr/>
              </p:nvSpPr>
              <p:spPr bwMode="auto">
                <a:xfrm>
                  <a:off x="1901" y="3059"/>
                  <a:ext cx="10" cy="11"/>
                </a:xfrm>
                <a:custGeom>
                  <a:avLst/>
                  <a:gdLst>
                    <a:gd name="T0" fmla="*/ 1 w 10"/>
                    <a:gd name="T1" fmla="*/ 8 h 11"/>
                    <a:gd name="T2" fmla="*/ 0 w 10"/>
                    <a:gd name="T3" fmla="*/ 8 h 11"/>
                    <a:gd name="T4" fmla="*/ 5 w 10"/>
                    <a:gd name="T5" fmla="*/ 11 h 11"/>
                    <a:gd name="T6" fmla="*/ 10 w 10"/>
                    <a:gd name="T7" fmla="*/ 4 h 11"/>
                    <a:gd name="T8" fmla="*/ 5 w 10"/>
                    <a:gd name="T9" fmla="*/ 0 h 11"/>
                    <a:gd name="T10" fmla="*/ 5 w 10"/>
                    <a:gd name="T11" fmla="*/ 0 h 11"/>
                    <a:gd name="T12" fmla="*/ 1 w 10"/>
                    <a:gd name="T13" fmla="*/ 8 h 1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0" h="11">
                      <a:moveTo>
                        <a:pt x="1" y="8"/>
                      </a:moveTo>
                      <a:lnTo>
                        <a:pt x="0" y="8"/>
                      </a:lnTo>
                      <a:lnTo>
                        <a:pt x="5" y="11"/>
                      </a:lnTo>
                      <a:lnTo>
                        <a:pt x="10" y="4"/>
                      </a:lnTo>
                      <a:lnTo>
                        <a:pt x="5" y="0"/>
                      </a:lnTo>
                      <a:lnTo>
                        <a:pt x="1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320" name="Freeform 731"/>
                <p:cNvSpPr>
                  <a:spLocks/>
                </p:cNvSpPr>
                <p:nvPr/>
              </p:nvSpPr>
              <p:spPr bwMode="auto">
                <a:xfrm>
                  <a:off x="1868" y="3043"/>
                  <a:ext cx="38" cy="24"/>
                </a:xfrm>
                <a:custGeom>
                  <a:avLst/>
                  <a:gdLst>
                    <a:gd name="T0" fmla="*/ 0 w 38"/>
                    <a:gd name="T1" fmla="*/ 7 h 24"/>
                    <a:gd name="T2" fmla="*/ 6 w 38"/>
                    <a:gd name="T3" fmla="*/ 0 h 24"/>
                    <a:gd name="T4" fmla="*/ 38 w 38"/>
                    <a:gd name="T5" fmla="*/ 16 h 24"/>
                    <a:gd name="T6" fmla="*/ 34 w 38"/>
                    <a:gd name="T7" fmla="*/ 24 h 24"/>
                    <a:gd name="T8" fmla="*/ 0 w 38"/>
                    <a:gd name="T9" fmla="*/ 7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8" h="24">
                      <a:moveTo>
                        <a:pt x="0" y="7"/>
                      </a:moveTo>
                      <a:lnTo>
                        <a:pt x="6" y="0"/>
                      </a:lnTo>
                      <a:lnTo>
                        <a:pt x="38" y="16"/>
                      </a:lnTo>
                      <a:lnTo>
                        <a:pt x="34" y="24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321" name="Freeform 732"/>
                <p:cNvSpPr>
                  <a:spLocks/>
                </p:cNvSpPr>
                <p:nvPr/>
              </p:nvSpPr>
              <p:spPr bwMode="auto">
                <a:xfrm>
                  <a:off x="1809" y="3008"/>
                  <a:ext cx="41" cy="29"/>
                </a:xfrm>
                <a:custGeom>
                  <a:avLst/>
                  <a:gdLst>
                    <a:gd name="T0" fmla="*/ 0 w 41"/>
                    <a:gd name="T1" fmla="*/ 8 h 29"/>
                    <a:gd name="T2" fmla="*/ 5 w 41"/>
                    <a:gd name="T3" fmla="*/ 0 h 29"/>
                    <a:gd name="T4" fmla="*/ 41 w 41"/>
                    <a:gd name="T5" fmla="*/ 22 h 29"/>
                    <a:gd name="T6" fmla="*/ 38 w 41"/>
                    <a:gd name="T7" fmla="*/ 29 h 29"/>
                    <a:gd name="T8" fmla="*/ 0 w 41"/>
                    <a:gd name="T9" fmla="*/ 8 h 2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1" h="29">
                      <a:moveTo>
                        <a:pt x="0" y="8"/>
                      </a:moveTo>
                      <a:lnTo>
                        <a:pt x="5" y="0"/>
                      </a:lnTo>
                      <a:lnTo>
                        <a:pt x="41" y="22"/>
                      </a:lnTo>
                      <a:lnTo>
                        <a:pt x="38" y="29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322" name="Freeform 733"/>
                <p:cNvSpPr>
                  <a:spLocks/>
                </p:cNvSpPr>
                <p:nvPr/>
              </p:nvSpPr>
              <p:spPr bwMode="auto">
                <a:xfrm>
                  <a:off x="1762" y="2990"/>
                  <a:ext cx="27" cy="16"/>
                </a:xfrm>
                <a:custGeom>
                  <a:avLst/>
                  <a:gdLst>
                    <a:gd name="T0" fmla="*/ 0 w 27"/>
                    <a:gd name="T1" fmla="*/ 7 h 16"/>
                    <a:gd name="T2" fmla="*/ 0 w 27"/>
                    <a:gd name="T3" fmla="*/ 7 h 16"/>
                    <a:gd name="T4" fmla="*/ 25 w 27"/>
                    <a:gd name="T5" fmla="*/ 16 h 16"/>
                    <a:gd name="T6" fmla="*/ 27 w 27"/>
                    <a:gd name="T7" fmla="*/ 9 h 16"/>
                    <a:gd name="T8" fmla="*/ 4 w 27"/>
                    <a:gd name="T9" fmla="*/ 0 h 16"/>
                    <a:gd name="T10" fmla="*/ 4 w 27"/>
                    <a:gd name="T11" fmla="*/ 0 h 16"/>
                    <a:gd name="T12" fmla="*/ 0 w 27"/>
                    <a:gd name="T13" fmla="*/ 7 h 1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7" h="16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25" y="16"/>
                      </a:lnTo>
                      <a:lnTo>
                        <a:pt x="27" y="9"/>
                      </a:lnTo>
                      <a:lnTo>
                        <a:pt x="4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323" name="Freeform 734"/>
                <p:cNvSpPr>
                  <a:spLocks/>
                </p:cNvSpPr>
                <p:nvPr/>
              </p:nvSpPr>
              <p:spPr bwMode="auto">
                <a:xfrm>
                  <a:off x="1751" y="2986"/>
                  <a:ext cx="15" cy="11"/>
                </a:xfrm>
                <a:custGeom>
                  <a:avLst/>
                  <a:gdLst>
                    <a:gd name="T0" fmla="*/ 2 w 15"/>
                    <a:gd name="T1" fmla="*/ 4 h 11"/>
                    <a:gd name="T2" fmla="*/ 0 w 15"/>
                    <a:gd name="T3" fmla="*/ 9 h 11"/>
                    <a:gd name="T4" fmla="*/ 11 w 15"/>
                    <a:gd name="T5" fmla="*/ 11 h 11"/>
                    <a:gd name="T6" fmla="*/ 15 w 15"/>
                    <a:gd name="T7" fmla="*/ 4 h 11"/>
                    <a:gd name="T8" fmla="*/ 4 w 15"/>
                    <a:gd name="T9" fmla="*/ 0 h 11"/>
                    <a:gd name="T10" fmla="*/ 2 w 15"/>
                    <a:gd name="T11" fmla="*/ 4 h 1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5" h="11">
                      <a:moveTo>
                        <a:pt x="2" y="4"/>
                      </a:moveTo>
                      <a:lnTo>
                        <a:pt x="0" y="9"/>
                      </a:lnTo>
                      <a:lnTo>
                        <a:pt x="11" y="11"/>
                      </a:lnTo>
                      <a:lnTo>
                        <a:pt x="15" y="4"/>
                      </a:lnTo>
                      <a:lnTo>
                        <a:pt x="4" y="0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324" name="Freeform 735"/>
                <p:cNvSpPr>
                  <a:spLocks/>
                </p:cNvSpPr>
                <p:nvPr/>
              </p:nvSpPr>
              <p:spPr bwMode="auto">
                <a:xfrm>
                  <a:off x="1850" y="3542"/>
                  <a:ext cx="33" cy="38"/>
                </a:xfrm>
                <a:custGeom>
                  <a:avLst/>
                  <a:gdLst>
                    <a:gd name="T0" fmla="*/ 0 w 33"/>
                    <a:gd name="T1" fmla="*/ 5 h 38"/>
                    <a:gd name="T2" fmla="*/ 6 w 33"/>
                    <a:gd name="T3" fmla="*/ 0 h 38"/>
                    <a:gd name="T4" fmla="*/ 33 w 33"/>
                    <a:gd name="T5" fmla="*/ 33 h 38"/>
                    <a:gd name="T6" fmla="*/ 25 w 33"/>
                    <a:gd name="T7" fmla="*/ 38 h 38"/>
                    <a:gd name="T8" fmla="*/ 0 w 33"/>
                    <a:gd name="T9" fmla="*/ 5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3" h="38">
                      <a:moveTo>
                        <a:pt x="0" y="5"/>
                      </a:moveTo>
                      <a:lnTo>
                        <a:pt x="6" y="0"/>
                      </a:lnTo>
                      <a:lnTo>
                        <a:pt x="33" y="33"/>
                      </a:lnTo>
                      <a:lnTo>
                        <a:pt x="25" y="38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325" name="Freeform 736"/>
                <p:cNvSpPr>
                  <a:spLocks/>
                </p:cNvSpPr>
                <p:nvPr/>
              </p:nvSpPr>
              <p:spPr bwMode="auto">
                <a:xfrm>
                  <a:off x="1821" y="3505"/>
                  <a:ext cx="18" cy="22"/>
                </a:xfrm>
                <a:custGeom>
                  <a:avLst/>
                  <a:gdLst>
                    <a:gd name="T0" fmla="*/ 0 w 18"/>
                    <a:gd name="T1" fmla="*/ 8 h 22"/>
                    <a:gd name="T2" fmla="*/ 0 w 18"/>
                    <a:gd name="T3" fmla="*/ 6 h 22"/>
                    <a:gd name="T4" fmla="*/ 13 w 18"/>
                    <a:gd name="T5" fmla="*/ 22 h 22"/>
                    <a:gd name="T6" fmla="*/ 18 w 18"/>
                    <a:gd name="T7" fmla="*/ 17 h 22"/>
                    <a:gd name="T8" fmla="*/ 6 w 18"/>
                    <a:gd name="T9" fmla="*/ 0 h 22"/>
                    <a:gd name="T10" fmla="*/ 6 w 18"/>
                    <a:gd name="T11" fmla="*/ 0 h 22"/>
                    <a:gd name="T12" fmla="*/ 0 w 18"/>
                    <a:gd name="T13" fmla="*/ 8 h 2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8" h="22">
                      <a:moveTo>
                        <a:pt x="0" y="8"/>
                      </a:moveTo>
                      <a:lnTo>
                        <a:pt x="0" y="6"/>
                      </a:lnTo>
                      <a:lnTo>
                        <a:pt x="13" y="22"/>
                      </a:lnTo>
                      <a:lnTo>
                        <a:pt x="18" y="17"/>
                      </a:lnTo>
                      <a:lnTo>
                        <a:pt x="6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326" name="Freeform 737"/>
                <p:cNvSpPr>
                  <a:spLocks/>
                </p:cNvSpPr>
                <p:nvPr/>
              </p:nvSpPr>
              <p:spPr bwMode="auto">
                <a:xfrm>
                  <a:off x="1805" y="3489"/>
                  <a:ext cx="22" cy="24"/>
                </a:xfrm>
                <a:custGeom>
                  <a:avLst/>
                  <a:gdLst>
                    <a:gd name="T0" fmla="*/ 0 w 22"/>
                    <a:gd name="T1" fmla="*/ 7 h 24"/>
                    <a:gd name="T2" fmla="*/ 6 w 22"/>
                    <a:gd name="T3" fmla="*/ 0 h 24"/>
                    <a:gd name="T4" fmla="*/ 22 w 22"/>
                    <a:gd name="T5" fmla="*/ 16 h 24"/>
                    <a:gd name="T6" fmla="*/ 16 w 22"/>
                    <a:gd name="T7" fmla="*/ 24 h 24"/>
                    <a:gd name="T8" fmla="*/ 0 w 22"/>
                    <a:gd name="T9" fmla="*/ 7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2" h="24">
                      <a:moveTo>
                        <a:pt x="0" y="7"/>
                      </a:moveTo>
                      <a:lnTo>
                        <a:pt x="6" y="0"/>
                      </a:lnTo>
                      <a:lnTo>
                        <a:pt x="22" y="16"/>
                      </a:lnTo>
                      <a:lnTo>
                        <a:pt x="16" y="24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327" name="Freeform 738"/>
                <p:cNvSpPr>
                  <a:spLocks/>
                </p:cNvSpPr>
                <p:nvPr/>
              </p:nvSpPr>
              <p:spPr bwMode="auto">
                <a:xfrm>
                  <a:off x="1768" y="3451"/>
                  <a:ext cx="25" cy="25"/>
                </a:xfrm>
                <a:custGeom>
                  <a:avLst/>
                  <a:gdLst>
                    <a:gd name="T0" fmla="*/ 0 w 25"/>
                    <a:gd name="T1" fmla="*/ 7 h 25"/>
                    <a:gd name="T2" fmla="*/ 0 w 25"/>
                    <a:gd name="T3" fmla="*/ 7 h 25"/>
                    <a:gd name="T4" fmla="*/ 19 w 25"/>
                    <a:gd name="T5" fmla="*/ 25 h 25"/>
                    <a:gd name="T6" fmla="*/ 25 w 25"/>
                    <a:gd name="T7" fmla="*/ 20 h 25"/>
                    <a:gd name="T8" fmla="*/ 7 w 25"/>
                    <a:gd name="T9" fmla="*/ 0 h 25"/>
                    <a:gd name="T10" fmla="*/ 7 w 25"/>
                    <a:gd name="T11" fmla="*/ 0 h 25"/>
                    <a:gd name="T12" fmla="*/ 0 w 25"/>
                    <a:gd name="T13" fmla="*/ 7 h 2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5" h="25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19" y="25"/>
                      </a:lnTo>
                      <a:lnTo>
                        <a:pt x="25" y="20"/>
                      </a:lnTo>
                      <a:lnTo>
                        <a:pt x="7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328" name="Freeform 739"/>
                <p:cNvSpPr>
                  <a:spLocks/>
                </p:cNvSpPr>
                <p:nvPr/>
              </p:nvSpPr>
              <p:spPr bwMode="auto">
                <a:xfrm>
                  <a:off x="1757" y="3440"/>
                  <a:ext cx="18" cy="18"/>
                </a:xfrm>
                <a:custGeom>
                  <a:avLst/>
                  <a:gdLst>
                    <a:gd name="T0" fmla="*/ 0 w 18"/>
                    <a:gd name="T1" fmla="*/ 7 h 18"/>
                    <a:gd name="T2" fmla="*/ 7 w 18"/>
                    <a:gd name="T3" fmla="*/ 0 h 18"/>
                    <a:gd name="T4" fmla="*/ 18 w 18"/>
                    <a:gd name="T5" fmla="*/ 11 h 18"/>
                    <a:gd name="T6" fmla="*/ 11 w 18"/>
                    <a:gd name="T7" fmla="*/ 18 h 18"/>
                    <a:gd name="T8" fmla="*/ 0 w 18"/>
                    <a:gd name="T9" fmla="*/ 7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8" h="18">
                      <a:moveTo>
                        <a:pt x="0" y="7"/>
                      </a:moveTo>
                      <a:lnTo>
                        <a:pt x="7" y="0"/>
                      </a:lnTo>
                      <a:lnTo>
                        <a:pt x="18" y="11"/>
                      </a:lnTo>
                      <a:lnTo>
                        <a:pt x="11" y="18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329" name="Freeform 740"/>
                <p:cNvSpPr>
                  <a:spLocks/>
                </p:cNvSpPr>
                <p:nvPr/>
              </p:nvSpPr>
              <p:spPr bwMode="auto">
                <a:xfrm>
                  <a:off x="1710" y="3390"/>
                  <a:ext cx="36" cy="37"/>
                </a:xfrm>
                <a:custGeom>
                  <a:avLst/>
                  <a:gdLst>
                    <a:gd name="T0" fmla="*/ 0 w 36"/>
                    <a:gd name="T1" fmla="*/ 8 h 37"/>
                    <a:gd name="T2" fmla="*/ 5 w 36"/>
                    <a:gd name="T3" fmla="*/ 0 h 37"/>
                    <a:gd name="T4" fmla="*/ 36 w 36"/>
                    <a:gd name="T5" fmla="*/ 31 h 37"/>
                    <a:gd name="T6" fmla="*/ 29 w 36"/>
                    <a:gd name="T7" fmla="*/ 37 h 37"/>
                    <a:gd name="T8" fmla="*/ 0 w 36"/>
                    <a:gd name="T9" fmla="*/ 8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7">
                      <a:moveTo>
                        <a:pt x="0" y="8"/>
                      </a:moveTo>
                      <a:lnTo>
                        <a:pt x="5" y="0"/>
                      </a:lnTo>
                      <a:lnTo>
                        <a:pt x="36" y="31"/>
                      </a:lnTo>
                      <a:lnTo>
                        <a:pt x="29" y="37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330" name="Freeform 741"/>
                <p:cNvSpPr>
                  <a:spLocks/>
                </p:cNvSpPr>
                <p:nvPr/>
              </p:nvSpPr>
              <p:spPr bwMode="auto">
                <a:xfrm>
                  <a:off x="1667" y="3339"/>
                  <a:ext cx="32" cy="38"/>
                </a:xfrm>
                <a:custGeom>
                  <a:avLst/>
                  <a:gdLst>
                    <a:gd name="T0" fmla="*/ 0 w 32"/>
                    <a:gd name="T1" fmla="*/ 4 h 38"/>
                    <a:gd name="T2" fmla="*/ 0 w 32"/>
                    <a:gd name="T3" fmla="*/ 6 h 38"/>
                    <a:gd name="T4" fmla="*/ 27 w 32"/>
                    <a:gd name="T5" fmla="*/ 38 h 38"/>
                    <a:gd name="T6" fmla="*/ 32 w 32"/>
                    <a:gd name="T7" fmla="*/ 33 h 38"/>
                    <a:gd name="T8" fmla="*/ 7 w 32"/>
                    <a:gd name="T9" fmla="*/ 0 h 38"/>
                    <a:gd name="T10" fmla="*/ 7 w 32"/>
                    <a:gd name="T11" fmla="*/ 0 h 38"/>
                    <a:gd name="T12" fmla="*/ 0 w 32"/>
                    <a:gd name="T13" fmla="*/ 4 h 3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2" h="38">
                      <a:moveTo>
                        <a:pt x="0" y="4"/>
                      </a:moveTo>
                      <a:lnTo>
                        <a:pt x="0" y="6"/>
                      </a:lnTo>
                      <a:lnTo>
                        <a:pt x="27" y="38"/>
                      </a:lnTo>
                      <a:lnTo>
                        <a:pt x="32" y="33"/>
                      </a:lnTo>
                      <a:lnTo>
                        <a:pt x="7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331" name="Freeform 742"/>
                <p:cNvSpPr>
                  <a:spLocks/>
                </p:cNvSpPr>
                <p:nvPr/>
              </p:nvSpPr>
              <p:spPr bwMode="auto">
                <a:xfrm>
                  <a:off x="1667" y="3337"/>
                  <a:ext cx="7" cy="6"/>
                </a:xfrm>
                <a:custGeom>
                  <a:avLst/>
                  <a:gdLst>
                    <a:gd name="T0" fmla="*/ 0 w 7"/>
                    <a:gd name="T1" fmla="*/ 6 h 6"/>
                    <a:gd name="T2" fmla="*/ 5 w 7"/>
                    <a:gd name="T3" fmla="*/ 0 h 6"/>
                    <a:gd name="T4" fmla="*/ 7 w 7"/>
                    <a:gd name="T5" fmla="*/ 2 h 6"/>
                    <a:gd name="T6" fmla="*/ 0 w 7"/>
                    <a:gd name="T7" fmla="*/ 6 h 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6">
                      <a:moveTo>
                        <a:pt x="0" y="6"/>
                      </a:moveTo>
                      <a:lnTo>
                        <a:pt x="5" y="0"/>
                      </a:lnTo>
                      <a:lnTo>
                        <a:pt x="7" y="2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332" name="Freeform 743"/>
                <p:cNvSpPr>
                  <a:spLocks/>
                </p:cNvSpPr>
                <p:nvPr/>
              </p:nvSpPr>
              <p:spPr bwMode="auto">
                <a:xfrm>
                  <a:off x="1626" y="3282"/>
                  <a:ext cx="32" cy="41"/>
                </a:xfrm>
                <a:custGeom>
                  <a:avLst/>
                  <a:gdLst>
                    <a:gd name="T0" fmla="*/ 0 w 32"/>
                    <a:gd name="T1" fmla="*/ 6 h 41"/>
                    <a:gd name="T2" fmla="*/ 0 w 32"/>
                    <a:gd name="T3" fmla="*/ 6 h 41"/>
                    <a:gd name="T4" fmla="*/ 25 w 32"/>
                    <a:gd name="T5" fmla="*/ 41 h 41"/>
                    <a:gd name="T6" fmla="*/ 32 w 32"/>
                    <a:gd name="T7" fmla="*/ 35 h 41"/>
                    <a:gd name="T8" fmla="*/ 7 w 32"/>
                    <a:gd name="T9" fmla="*/ 0 h 41"/>
                    <a:gd name="T10" fmla="*/ 5 w 32"/>
                    <a:gd name="T11" fmla="*/ 0 h 41"/>
                    <a:gd name="T12" fmla="*/ 0 w 32"/>
                    <a:gd name="T13" fmla="*/ 6 h 4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2" h="41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25" y="41"/>
                      </a:lnTo>
                      <a:lnTo>
                        <a:pt x="32" y="35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333" name="Freeform 744"/>
                <p:cNvSpPr>
                  <a:spLocks/>
                </p:cNvSpPr>
                <p:nvPr/>
              </p:nvSpPr>
              <p:spPr bwMode="auto">
                <a:xfrm>
                  <a:off x="1626" y="3282"/>
                  <a:ext cx="5" cy="6"/>
                </a:xfrm>
                <a:custGeom>
                  <a:avLst/>
                  <a:gdLst>
                    <a:gd name="T0" fmla="*/ 0 w 5"/>
                    <a:gd name="T1" fmla="*/ 6 h 6"/>
                    <a:gd name="T2" fmla="*/ 5 w 5"/>
                    <a:gd name="T3" fmla="*/ 0 h 6"/>
                    <a:gd name="T4" fmla="*/ 5 w 5"/>
                    <a:gd name="T5" fmla="*/ 0 h 6"/>
                    <a:gd name="T6" fmla="*/ 0 w 5"/>
                    <a:gd name="T7" fmla="*/ 6 h 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" h="6">
                      <a:moveTo>
                        <a:pt x="0" y="6"/>
                      </a:moveTo>
                      <a:lnTo>
                        <a:pt x="5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334" name="Freeform 745"/>
                <p:cNvSpPr>
                  <a:spLocks/>
                </p:cNvSpPr>
                <p:nvPr/>
              </p:nvSpPr>
              <p:spPr bwMode="auto">
                <a:xfrm>
                  <a:off x="1584" y="3233"/>
                  <a:ext cx="31" cy="35"/>
                </a:xfrm>
                <a:custGeom>
                  <a:avLst/>
                  <a:gdLst>
                    <a:gd name="T0" fmla="*/ 2 w 31"/>
                    <a:gd name="T1" fmla="*/ 7 h 35"/>
                    <a:gd name="T2" fmla="*/ 0 w 31"/>
                    <a:gd name="T3" fmla="*/ 6 h 35"/>
                    <a:gd name="T4" fmla="*/ 25 w 31"/>
                    <a:gd name="T5" fmla="*/ 35 h 35"/>
                    <a:gd name="T6" fmla="*/ 31 w 31"/>
                    <a:gd name="T7" fmla="*/ 29 h 35"/>
                    <a:gd name="T8" fmla="*/ 7 w 31"/>
                    <a:gd name="T9" fmla="*/ 0 h 35"/>
                    <a:gd name="T10" fmla="*/ 7 w 31"/>
                    <a:gd name="T11" fmla="*/ 0 h 35"/>
                    <a:gd name="T12" fmla="*/ 2 w 31"/>
                    <a:gd name="T13" fmla="*/ 7 h 3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1" h="35">
                      <a:moveTo>
                        <a:pt x="2" y="7"/>
                      </a:moveTo>
                      <a:lnTo>
                        <a:pt x="0" y="6"/>
                      </a:lnTo>
                      <a:lnTo>
                        <a:pt x="25" y="35"/>
                      </a:lnTo>
                      <a:lnTo>
                        <a:pt x="31" y="29"/>
                      </a:lnTo>
                      <a:lnTo>
                        <a:pt x="7" y="0"/>
                      </a:lnTo>
                      <a:lnTo>
                        <a:pt x="2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335" name="Freeform 746"/>
                <p:cNvSpPr>
                  <a:spLocks/>
                </p:cNvSpPr>
                <p:nvPr/>
              </p:nvSpPr>
              <p:spPr bwMode="auto">
                <a:xfrm>
                  <a:off x="1581" y="3229"/>
                  <a:ext cx="10" cy="11"/>
                </a:xfrm>
                <a:custGeom>
                  <a:avLst/>
                  <a:gdLst>
                    <a:gd name="T0" fmla="*/ 0 w 10"/>
                    <a:gd name="T1" fmla="*/ 8 h 11"/>
                    <a:gd name="T2" fmla="*/ 5 w 10"/>
                    <a:gd name="T3" fmla="*/ 0 h 11"/>
                    <a:gd name="T4" fmla="*/ 10 w 10"/>
                    <a:gd name="T5" fmla="*/ 4 h 11"/>
                    <a:gd name="T6" fmla="*/ 5 w 10"/>
                    <a:gd name="T7" fmla="*/ 11 h 11"/>
                    <a:gd name="T8" fmla="*/ 0 w 10"/>
                    <a:gd name="T9" fmla="*/ 8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" h="11">
                      <a:moveTo>
                        <a:pt x="0" y="8"/>
                      </a:moveTo>
                      <a:lnTo>
                        <a:pt x="5" y="0"/>
                      </a:lnTo>
                      <a:lnTo>
                        <a:pt x="10" y="4"/>
                      </a:lnTo>
                      <a:lnTo>
                        <a:pt x="5" y="11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336" name="Freeform 747"/>
                <p:cNvSpPr>
                  <a:spLocks/>
                </p:cNvSpPr>
                <p:nvPr/>
              </p:nvSpPr>
              <p:spPr bwMode="auto">
                <a:xfrm>
                  <a:off x="1530" y="3186"/>
                  <a:ext cx="38" cy="34"/>
                </a:xfrm>
                <a:custGeom>
                  <a:avLst/>
                  <a:gdLst>
                    <a:gd name="T0" fmla="*/ 0 w 38"/>
                    <a:gd name="T1" fmla="*/ 5 h 34"/>
                    <a:gd name="T2" fmla="*/ 6 w 38"/>
                    <a:gd name="T3" fmla="*/ 0 h 34"/>
                    <a:gd name="T4" fmla="*/ 38 w 38"/>
                    <a:gd name="T5" fmla="*/ 27 h 34"/>
                    <a:gd name="T6" fmla="*/ 33 w 38"/>
                    <a:gd name="T7" fmla="*/ 34 h 34"/>
                    <a:gd name="T8" fmla="*/ 0 w 38"/>
                    <a:gd name="T9" fmla="*/ 5 h 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8" h="34">
                      <a:moveTo>
                        <a:pt x="0" y="5"/>
                      </a:moveTo>
                      <a:lnTo>
                        <a:pt x="6" y="0"/>
                      </a:lnTo>
                      <a:lnTo>
                        <a:pt x="38" y="27"/>
                      </a:lnTo>
                      <a:lnTo>
                        <a:pt x="33" y="34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337" name="Freeform 748"/>
                <p:cNvSpPr>
                  <a:spLocks/>
                </p:cNvSpPr>
                <p:nvPr/>
              </p:nvSpPr>
              <p:spPr bwMode="auto">
                <a:xfrm>
                  <a:off x="1496" y="3160"/>
                  <a:ext cx="18" cy="16"/>
                </a:xfrm>
                <a:custGeom>
                  <a:avLst/>
                  <a:gdLst>
                    <a:gd name="T0" fmla="*/ 2 w 18"/>
                    <a:gd name="T1" fmla="*/ 9 h 16"/>
                    <a:gd name="T2" fmla="*/ 0 w 18"/>
                    <a:gd name="T3" fmla="*/ 9 h 16"/>
                    <a:gd name="T4" fmla="*/ 13 w 18"/>
                    <a:gd name="T5" fmla="*/ 16 h 16"/>
                    <a:gd name="T6" fmla="*/ 18 w 18"/>
                    <a:gd name="T7" fmla="*/ 9 h 16"/>
                    <a:gd name="T8" fmla="*/ 6 w 18"/>
                    <a:gd name="T9" fmla="*/ 2 h 16"/>
                    <a:gd name="T10" fmla="*/ 4 w 18"/>
                    <a:gd name="T11" fmla="*/ 0 h 16"/>
                    <a:gd name="T12" fmla="*/ 2 w 18"/>
                    <a:gd name="T13" fmla="*/ 9 h 1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8" h="16">
                      <a:moveTo>
                        <a:pt x="2" y="9"/>
                      </a:moveTo>
                      <a:lnTo>
                        <a:pt x="0" y="9"/>
                      </a:lnTo>
                      <a:lnTo>
                        <a:pt x="13" y="16"/>
                      </a:lnTo>
                      <a:lnTo>
                        <a:pt x="18" y="9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338" name="Freeform 749"/>
                <p:cNvSpPr>
                  <a:spLocks/>
                </p:cNvSpPr>
                <p:nvPr/>
              </p:nvSpPr>
              <p:spPr bwMode="auto">
                <a:xfrm>
                  <a:off x="1475" y="3154"/>
                  <a:ext cx="25" cy="15"/>
                </a:xfrm>
                <a:custGeom>
                  <a:avLst/>
                  <a:gdLst>
                    <a:gd name="T0" fmla="*/ 0 w 25"/>
                    <a:gd name="T1" fmla="*/ 8 h 15"/>
                    <a:gd name="T2" fmla="*/ 0 w 25"/>
                    <a:gd name="T3" fmla="*/ 8 h 15"/>
                    <a:gd name="T4" fmla="*/ 23 w 25"/>
                    <a:gd name="T5" fmla="*/ 15 h 15"/>
                    <a:gd name="T6" fmla="*/ 25 w 25"/>
                    <a:gd name="T7" fmla="*/ 6 h 15"/>
                    <a:gd name="T8" fmla="*/ 1 w 25"/>
                    <a:gd name="T9" fmla="*/ 0 h 15"/>
                    <a:gd name="T10" fmla="*/ 1 w 25"/>
                    <a:gd name="T11" fmla="*/ 0 h 15"/>
                    <a:gd name="T12" fmla="*/ 0 w 25"/>
                    <a:gd name="T13" fmla="*/ 8 h 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5" h="15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23" y="15"/>
                      </a:lnTo>
                      <a:lnTo>
                        <a:pt x="25" y="6"/>
                      </a:lnTo>
                      <a:lnTo>
                        <a:pt x="1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339" name="Freeform 750"/>
                <p:cNvSpPr>
                  <a:spLocks/>
                </p:cNvSpPr>
                <p:nvPr/>
              </p:nvSpPr>
              <p:spPr bwMode="auto">
                <a:xfrm>
                  <a:off x="1471" y="3153"/>
                  <a:ext cx="5" cy="9"/>
                </a:xfrm>
                <a:custGeom>
                  <a:avLst/>
                  <a:gdLst>
                    <a:gd name="T0" fmla="*/ 0 w 5"/>
                    <a:gd name="T1" fmla="*/ 9 h 9"/>
                    <a:gd name="T2" fmla="*/ 4 w 5"/>
                    <a:gd name="T3" fmla="*/ 0 h 9"/>
                    <a:gd name="T4" fmla="*/ 5 w 5"/>
                    <a:gd name="T5" fmla="*/ 1 h 9"/>
                    <a:gd name="T6" fmla="*/ 4 w 5"/>
                    <a:gd name="T7" fmla="*/ 9 h 9"/>
                    <a:gd name="T8" fmla="*/ 0 w 5"/>
                    <a:gd name="T9" fmla="*/ 9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9">
                      <a:moveTo>
                        <a:pt x="0" y="9"/>
                      </a:moveTo>
                      <a:lnTo>
                        <a:pt x="4" y="0"/>
                      </a:lnTo>
                      <a:lnTo>
                        <a:pt x="5" y="1"/>
                      </a:lnTo>
                      <a:lnTo>
                        <a:pt x="4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340" name="Freeform 751"/>
                <p:cNvSpPr>
                  <a:spLocks/>
                </p:cNvSpPr>
                <p:nvPr/>
              </p:nvSpPr>
              <p:spPr bwMode="auto">
                <a:xfrm>
                  <a:off x="1440" y="3142"/>
                  <a:ext cx="11" cy="9"/>
                </a:xfrm>
                <a:custGeom>
                  <a:avLst/>
                  <a:gdLst>
                    <a:gd name="T0" fmla="*/ 0 w 11"/>
                    <a:gd name="T1" fmla="*/ 7 h 9"/>
                    <a:gd name="T2" fmla="*/ 0 w 11"/>
                    <a:gd name="T3" fmla="*/ 7 h 9"/>
                    <a:gd name="T4" fmla="*/ 8 w 11"/>
                    <a:gd name="T5" fmla="*/ 9 h 9"/>
                    <a:gd name="T6" fmla="*/ 11 w 11"/>
                    <a:gd name="T7" fmla="*/ 1 h 9"/>
                    <a:gd name="T8" fmla="*/ 4 w 11"/>
                    <a:gd name="T9" fmla="*/ 0 h 9"/>
                    <a:gd name="T10" fmla="*/ 4 w 11"/>
                    <a:gd name="T11" fmla="*/ 0 h 9"/>
                    <a:gd name="T12" fmla="*/ 0 w 11"/>
                    <a:gd name="T13" fmla="*/ 7 h 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1" h="9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8" y="9"/>
                      </a:lnTo>
                      <a:lnTo>
                        <a:pt x="11" y="1"/>
                      </a:lnTo>
                      <a:lnTo>
                        <a:pt x="4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341" name="Freeform 752"/>
                <p:cNvSpPr>
                  <a:spLocks/>
                </p:cNvSpPr>
                <p:nvPr/>
              </p:nvSpPr>
              <p:spPr bwMode="auto">
                <a:xfrm>
                  <a:off x="1419" y="3129"/>
                  <a:ext cx="25" cy="20"/>
                </a:xfrm>
                <a:custGeom>
                  <a:avLst/>
                  <a:gdLst>
                    <a:gd name="T0" fmla="*/ 0 w 25"/>
                    <a:gd name="T1" fmla="*/ 9 h 20"/>
                    <a:gd name="T2" fmla="*/ 0 w 25"/>
                    <a:gd name="T3" fmla="*/ 7 h 20"/>
                    <a:gd name="T4" fmla="*/ 21 w 25"/>
                    <a:gd name="T5" fmla="*/ 20 h 20"/>
                    <a:gd name="T6" fmla="*/ 25 w 25"/>
                    <a:gd name="T7" fmla="*/ 13 h 20"/>
                    <a:gd name="T8" fmla="*/ 3 w 25"/>
                    <a:gd name="T9" fmla="*/ 0 h 20"/>
                    <a:gd name="T10" fmla="*/ 3 w 25"/>
                    <a:gd name="T11" fmla="*/ 0 h 20"/>
                    <a:gd name="T12" fmla="*/ 0 w 25"/>
                    <a:gd name="T13" fmla="*/ 9 h 2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5" h="20">
                      <a:moveTo>
                        <a:pt x="0" y="9"/>
                      </a:moveTo>
                      <a:lnTo>
                        <a:pt x="0" y="7"/>
                      </a:lnTo>
                      <a:lnTo>
                        <a:pt x="21" y="20"/>
                      </a:lnTo>
                      <a:lnTo>
                        <a:pt x="25" y="13"/>
                      </a:lnTo>
                      <a:lnTo>
                        <a:pt x="3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342" name="Freeform 753"/>
                <p:cNvSpPr>
                  <a:spLocks/>
                </p:cNvSpPr>
                <p:nvPr/>
              </p:nvSpPr>
              <p:spPr bwMode="auto">
                <a:xfrm>
                  <a:off x="1410" y="3125"/>
                  <a:ext cx="12" cy="13"/>
                </a:xfrm>
                <a:custGeom>
                  <a:avLst/>
                  <a:gdLst>
                    <a:gd name="T0" fmla="*/ 0 w 12"/>
                    <a:gd name="T1" fmla="*/ 8 h 13"/>
                    <a:gd name="T2" fmla="*/ 3 w 12"/>
                    <a:gd name="T3" fmla="*/ 0 h 13"/>
                    <a:gd name="T4" fmla="*/ 12 w 12"/>
                    <a:gd name="T5" fmla="*/ 4 h 13"/>
                    <a:gd name="T6" fmla="*/ 9 w 12"/>
                    <a:gd name="T7" fmla="*/ 13 h 13"/>
                    <a:gd name="T8" fmla="*/ 0 w 12"/>
                    <a:gd name="T9" fmla="*/ 8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" h="13">
                      <a:moveTo>
                        <a:pt x="0" y="8"/>
                      </a:moveTo>
                      <a:lnTo>
                        <a:pt x="3" y="0"/>
                      </a:lnTo>
                      <a:lnTo>
                        <a:pt x="12" y="4"/>
                      </a:lnTo>
                      <a:lnTo>
                        <a:pt x="9" y="13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343" name="Freeform 754"/>
                <p:cNvSpPr>
                  <a:spLocks/>
                </p:cNvSpPr>
                <p:nvPr/>
              </p:nvSpPr>
              <p:spPr bwMode="auto">
                <a:xfrm>
                  <a:off x="1365" y="3107"/>
                  <a:ext cx="23" cy="16"/>
                </a:xfrm>
                <a:custGeom>
                  <a:avLst/>
                  <a:gdLst>
                    <a:gd name="T0" fmla="*/ 0 w 23"/>
                    <a:gd name="T1" fmla="*/ 9 h 16"/>
                    <a:gd name="T2" fmla="*/ 2 w 23"/>
                    <a:gd name="T3" fmla="*/ 9 h 16"/>
                    <a:gd name="T4" fmla="*/ 22 w 23"/>
                    <a:gd name="T5" fmla="*/ 16 h 16"/>
                    <a:gd name="T6" fmla="*/ 23 w 23"/>
                    <a:gd name="T7" fmla="*/ 7 h 16"/>
                    <a:gd name="T8" fmla="*/ 4 w 23"/>
                    <a:gd name="T9" fmla="*/ 0 h 16"/>
                    <a:gd name="T10" fmla="*/ 5 w 23"/>
                    <a:gd name="T11" fmla="*/ 2 h 16"/>
                    <a:gd name="T12" fmla="*/ 0 w 23"/>
                    <a:gd name="T13" fmla="*/ 9 h 1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3" h="16">
                      <a:moveTo>
                        <a:pt x="0" y="9"/>
                      </a:moveTo>
                      <a:lnTo>
                        <a:pt x="2" y="9"/>
                      </a:lnTo>
                      <a:lnTo>
                        <a:pt x="22" y="16"/>
                      </a:lnTo>
                      <a:lnTo>
                        <a:pt x="23" y="7"/>
                      </a:lnTo>
                      <a:lnTo>
                        <a:pt x="4" y="0"/>
                      </a:lnTo>
                      <a:lnTo>
                        <a:pt x="5" y="2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344" name="Freeform 755"/>
                <p:cNvSpPr>
                  <a:spLocks/>
                </p:cNvSpPr>
                <p:nvPr/>
              </p:nvSpPr>
              <p:spPr bwMode="auto">
                <a:xfrm>
                  <a:off x="1347" y="3098"/>
                  <a:ext cx="23" cy="18"/>
                </a:xfrm>
                <a:custGeom>
                  <a:avLst/>
                  <a:gdLst>
                    <a:gd name="T0" fmla="*/ 0 w 23"/>
                    <a:gd name="T1" fmla="*/ 7 h 18"/>
                    <a:gd name="T2" fmla="*/ 4 w 23"/>
                    <a:gd name="T3" fmla="*/ 0 h 18"/>
                    <a:gd name="T4" fmla="*/ 23 w 23"/>
                    <a:gd name="T5" fmla="*/ 11 h 18"/>
                    <a:gd name="T6" fmla="*/ 18 w 23"/>
                    <a:gd name="T7" fmla="*/ 18 h 18"/>
                    <a:gd name="T8" fmla="*/ 0 w 23"/>
                    <a:gd name="T9" fmla="*/ 7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3" h="18">
                      <a:moveTo>
                        <a:pt x="0" y="7"/>
                      </a:moveTo>
                      <a:lnTo>
                        <a:pt x="4" y="0"/>
                      </a:lnTo>
                      <a:lnTo>
                        <a:pt x="23" y="11"/>
                      </a:lnTo>
                      <a:lnTo>
                        <a:pt x="18" y="18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345" name="Freeform 756"/>
                <p:cNvSpPr>
                  <a:spLocks/>
                </p:cNvSpPr>
                <p:nvPr/>
              </p:nvSpPr>
              <p:spPr bwMode="auto">
                <a:xfrm>
                  <a:off x="1304" y="3074"/>
                  <a:ext cx="25" cy="18"/>
                </a:xfrm>
                <a:custGeom>
                  <a:avLst/>
                  <a:gdLst>
                    <a:gd name="T0" fmla="*/ 0 w 25"/>
                    <a:gd name="T1" fmla="*/ 7 h 18"/>
                    <a:gd name="T2" fmla="*/ 0 w 25"/>
                    <a:gd name="T3" fmla="*/ 7 h 18"/>
                    <a:gd name="T4" fmla="*/ 20 w 25"/>
                    <a:gd name="T5" fmla="*/ 18 h 18"/>
                    <a:gd name="T6" fmla="*/ 25 w 25"/>
                    <a:gd name="T7" fmla="*/ 11 h 18"/>
                    <a:gd name="T8" fmla="*/ 3 w 25"/>
                    <a:gd name="T9" fmla="*/ 0 h 18"/>
                    <a:gd name="T10" fmla="*/ 3 w 25"/>
                    <a:gd name="T11" fmla="*/ 0 h 18"/>
                    <a:gd name="T12" fmla="*/ 0 w 25"/>
                    <a:gd name="T13" fmla="*/ 7 h 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5" h="18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20" y="18"/>
                      </a:lnTo>
                      <a:lnTo>
                        <a:pt x="25" y="11"/>
                      </a:lnTo>
                      <a:lnTo>
                        <a:pt x="3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346" name="Freeform 757"/>
                <p:cNvSpPr>
                  <a:spLocks/>
                </p:cNvSpPr>
                <p:nvPr/>
              </p:nvSpPr>
              <p:spPr bwMode="auto">
                <a:xfrm>
                  <a:off x="1286" y="3069"/>
                  <a:ext cx="21" cy="12"/>
                </a:xfrm>
                <a:custGeom>
                  <a:avLst/>
                  <a:gdLst>
                    <a:gd name="T0" fmla="*/ 0 w 21"/>
                    <a:gd name="T1" fmla="*/ 7 h 12"/>
                    <a:gd name="T2" fmla="*/ 2 w 21"/>
                    <a:gd name="T3" fmla="*/ 0 h 12"/>
                    <a:gd name="T4" fmla="*/ 21 w 21"/>
                    <a:gd name="T5" fmla="*/ 5 h 12"/>
                    <a:gd name="T6" fmla="*/ 18 w 21"/>
                    <a:gd name="T7" fmla="*/ 12 h 12"/>
                    <a:gd name="T8" fmla="*/ 0 w 21"/>
                    <a:gd name="T9" fmla="*/ 7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1" h="12">
                      <a:moveTo>
                        <a:pt x="0" y="7"/>
                      </a:moveTo>
                      <a:lnTo>
                        <a:pt x="2" y="0"/>
                      </a:lnTo>
                      <a:lnTo>
                        <a:pt x="21" y="5"/>
                      </a:lnTo>
                      <a:lnTo>
                        <a:pt x="18" y="12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347" name="Freeform 758"/>
                <p:cNvSpPr>
                  <a:spLocks/>
                </p:cNvSpPr>
                <p:nvPr/>
              </p:nvSpPr>
              <p:spPr bwMode="auto">
                <a:xfrm>
                  <a:off x="1250" y="3052"/>
                  <a:ext cx="16" cy="15"/>
                </a:xfrm>
                <a:custGeom>
                  <a:avLst/>
                  <a:gdLst>
                    <a:gd name="T0" fmla="*/ 2 w 16"/>
                    <a:gd name="T1" fmla="*/ 7 h 15"/>
                    <a:gd name="T2" fmla="*/ 0 w 16"/>
                    <a:gd name="T3" fmla="*/ 7 h 15"/>
                    <a:gd name="T4" fmla="*/ 11 w 16"/>
                    <a:gd name="T5" fmla="*/ 15 h 15"/>
                    <a:gd name="T6" fmla="*/ 16 w 16"/>
                    <a:gd name="T7" fmla="*/ 7 h 15"/>
                    <a:gd name="T8" fmla="*/ 5 w 16"/>
                    <a:gd name="T9" fmla="*/ 0 h 15"/>
                    <a:gd name="T10" fmla="*/ 5 w 16"/>
                    <a:gd name="T11" fmla="*/ 0 h 15"/>
                    <a:gd name="T12" fmla="*/ 2 w 16"/>
                    <a:gd name="T13" fmla="*/ 7 h 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6" h="15">
                      <a:moveTo>
                        <a:pt x="2" y="7"/>
                      </a:moveTo>
                      <a:lnTo>
                        <a:pt x="0" y="7"/>
                      </a:lnTo>
                      <a:lnTo>
                        <a:pt x="11" y="15"/>
                      </a:lnTo>
                      <a:lnTo>
                        <a:pt x="16" y="7"/>
                      </a:lnTo>
                      <a:lnTo>
                        <a:pt x="5" y="0"/>
                      </a:lnTo>
                      <a:lnTo>
                        <a:pt x="2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348" name="Freeform 759"/>
                <p:cNvSpPr>
                  <a:spLocks/>
                </p:cNvSpPr>
                <p:nvPr/>
              </p:nvSpPr>
              <p:spPr bwMode="auto">
                <a:xfrm>
                  <a:off x="1227" y="3041"/>
                  <a:ext cx="28" cy="18"/>
                </a:xfrm>
                <a:custGeom>
                  <a:avLst/>
                  <a:gdLst>
                    <a:gd name="T0" fmla="*/ 0 w 28"/>
                    <a:gd name="T1" fmla="*/ 7 h 18"/>
                    <a:gd name="T2" fmla="*/ 0 w 28"/>
                    <a:gd name="T3" fmla="*/ 7 h 18"/>
                    <a:gd name="T4" fmla="*/ 25 w 28"/>
                    <a:gd name="T5" fmla="*/ 18 h 18"/>
                    <a:gd name="T6" fmla="*/ 28 w 28"/>
                    <a:gd name="T7" fmla="*/ 11 h 18"/>
                    <a:gd name="T8" fmla="*/ 3 w 28"/>
                    <a:gd name="T9" fmla="*/ 0 h 18"/>
                    <a:gd name="T10" fmla="*/ 3 w 28"/>
                    <a:gd name="T11" fmla="*/ 0 h 18"/>
                    <a:gd name="T12" fmla="*/ 0 w 28"/>
                    <a:gd name="T13" fmla="*/ 7 h 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8" h="18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25" y="18"/>
                      </a:lnTo>
                      <a:lnTo>
                        <a:pt x="28" y="11"/>
                      </a:lnTo>
                      <a:lnTo>
                        <a:pt x="3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349" name="Freeform 760"/>
                <p:cNvSpPr>
                  <a:spLocks/>
                </p:cNvSpPr>
                <p:nvPr/>
              </p:nvSpPr>
              <p:spPr bwMode="auto">
                <a:xfrm>
                  <a:off x="1225" y="3039"/>
                  <a:ext cx="5" cy="9"/>
                </a:xfrm>
                <a:custGeom>
                  <a:avLst/>
                  <a:gdLst>
                    <a:gd name="T0" fmla="*/ 0 w 5"/>
                    <a:gd name="T1" fmla="*/ 8 h 9"/>
                    <a:gd name="T2" fmla="*/ 3 w 5"/>
                    <a:gd name="T3" fmla="*/ 0 h 9"/>
                    <a:gd name="T4" fmla="*/ 5 w 5"/>
                    <a:gd name="T5" fmla="*/ 2 h 9"/>
                    <a:gd name="T6" fmla="*/ 2 w 5"/>
                    <a:gd name="T7" fmla="*/ 9 h 9"/>
                    <a:gd name="T8" fmla="*/ 0 w 5"/>
                    <a:gd name="T9" fmla="*/ 8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9">
                      <a:moveTo>
                        <a:pt x="0" y="8"/>
                      </a:moveTo>
                      <a:lnTo>
                        <a:pt x="3" y="0"/>
                      </a:lnTo>
                      <a:lnTo>
                        <a:pt x="5" y="2"/>
                      </a:lnTo>
                      <a:lnTo>
                        <a:pt x="2" y="9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350" name="Freeform 761"/>
                <p:cNvSpPr>
                  <a:spLocks/>
                </p:cNvSpPr>
                <p:nvPr/>
              </p:nvSpPr>
              <p:spPr bwMode="auto">
                <a:xfrm>
                  <a:off x="1185" y="3019"/>
                  <a:ext cx="20" cy="17"/>
                </a:xfrm>
                <a:custGeom>
                  <a:avLst/>
                  <a:gdLst>
                    <a:gd name="T0" fmla="*/ 0 w 20"/>
                    <a:gd name="T1" fmla="*/ 9 h 17"/>
                    <a:gd name="T2" fmla="*/ 0 w 20"/>
                    <a:gd name="T3" fmla="*/ 9 h 17"/>
                    <a:gd name="T4" fmla="*/ 16 w 20"/>
                    <a:gd name="T5" fmla="*/ 17 h 17"/>
                    <a:gd name="T6" fmla="*/ 20 w 20"/>
                    <a:gd name="T7" fmla="*/ 9 h 17"/>
                    <a:gd name="T8" fmla="*/ 4 w 20"/>
                    <a:gd name="T9" fmla="*/ 2 h 17"/>
                    <a:gd name="T10" fmla="*/ 2 w 20"/>
                    <a:gd name="T11" fmla="*/ 0 h 17"/>
                    <a:gd name="T12" fmla="*/ 0 w 20"/>
                    <a:gd name="T13" fmla="*/ 9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0" h="17">
                      <a:moveTo>
                        <a:pt x="0" y="9"/>
                      </a:moveTo>
                      <a:lnTo>
                        <a:pt x="0" y="9"/>
                      </a:lnTo>
                      <a:lnTo>
                        <a:pt x="16" y="17"/>
                      </a:lnTo>
                      <a:lnTo>
                        <a:pt x="20" y="9"/>
                      </a:lnTo>
                      <a:lnTo>
                        <a:pt x="4" y="2"/>
                      </a:lnTo>
                      <a:lnTo>
                        <a:pt x="2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351" name="Freeform 762"/>
                <p:cNvSpPr>
                  <a:spLocks/>
                </p:cNvSpPr>
                <p:nvPr/>
              </p:nvSpPr>
              <p:spPr bwMode="auto">
                <a:xfrm>
                  <a:off x="1164" y="3012"/>
                  <a:ext cx="23" cy="16"/>
                </a:xfrm>
                <a:custGeom>
                  <a:avLst/>
                  <a:gdLst>
                    <a:gd name="T0" fmla="*/ 0 w 23"/>
                    <a:gd name="T1" fmla="*/ 9 h 16"/>
                    <a:gd name="T2" fmla="*/ 1 w 23"/>
                    <a:gd name="T3" fmla="*/ 9 h 16"/>
                    <a:gd name="T4" fmla="*/ 21 w 23"/>
                    <a:gd name="T5" fmla="*/ 16 h 16"/>
                    <a:gd name="T6" fmla="*/ 23 w 23"/>
                    <a:gd name="T7" fmla="*/ 7 h 16"/>
                    <a:gd name="T8" fmla="*/ 3 w 23"/>
                    <a:gd name="T9" fmla="*/ 0 h 16"/>
                    <a:gd name="T10" fmla="*/ 3 w 23"/>
                    <a:gd name="T11" fmla="*/ 2 h 16"/>
                    <a:gd name="T12" fmla="*/ 0 w 23"/>
                    <a:gd name="T13" fmla="*/ 9 h 1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3" h="16">
                      <a:moveTo>
                        <a:pt x="0" y="9"/>
                      </a:moveTo>
                      <a:lnTo>
                        <a:pt x="1" y="9"/>
                      </a:lnTo>
                      <a:lnTo>
                        <a:pt x="21" y="16"/>
                      </a:lnTo>
                      <a:lnTo>
                        <a:pt x="23" y="7"/>
                      </a:lnTo>
                      <a:lnTo>
                        <a:pt x="3" y="0"/>
                      </a:lnTo>
                      <a:lnTo>
                        <a:pt x="3" y="2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352" name="Freeform 763"/>
                <p:cNvSpPr>
                  <a:spLocks/>
                </p:cNvSpPr>
                <p:nvPr/>
              </p:nvSpPr>
              <p:spPr bwMode="auto">
                <a:xfrm>
                  <a:off x="1162" y="3012"/>
                  <a:ext cx="5" cy="9"/>
                </a:xfrm>
                <a:custGeom>
                  <a:avLst/>
                  <a:gdLst>
                    <a:gd name="T0" fmla="*/ 0 w 5"/>
                    <a:gd name="T1" fmla="*/ 7 h 9"/>
                    <a:gd name="T2" fmla="*/ 3 w 5"/>
                    <a:gd name="T3" fmla="*/ 0 h 9"/>
                    <a:gd name="T4" fmla="*/ 5 w 5"/>
                    <a:gd name="T5" fmla="*/ 2 h 9"/>
                    <a:gd name="T6" fmla="*/ 2 w 5"/>
                    <a:gd name="T7" fmla="*/ 9 h 9"/>
                    <a:gd name="T8" fmla="*/ 0 w 5"/>
                    <a:gd name="T9" fmla="*/ 7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9">
                      <a:moveTo>
                        <a:pt x="0" y="7"/>
                      </a:moveTo>
                      <a:lnTo>
                        <a:pt x="3" y="0"/>
                      </a:lnTo>
                      <a:lnTo>
                        <a:pt x="5" y="2"/>
                      </a:lnTo>
                      <a:lnTo>
                        <a:pt x="2" y="9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353" name="Freeform 764"/>
                <p:cNvSpPr>
                  <a:spLocks/>
                </p:cNvSpPr>
                <p:nvPr/>
              </p:nvSpPr>
              <p:spPr bwMode="auto">
                <a:xfrm>
                  <a:off x="1117" y="2990"/>
                  <a:ext cx="25" cy="18"/>
                </a:xfrm>
                <a:custGeom>
                  <a:avLst/>
                  <a:gdLst>
                    <a:gd name="T0" fmla="*/ 0 w 25"/>
                    <a:gd name="T1" fmla="*/ 7 h 18"/>
                    <a:gd name="T2" fmla="*/ 0 w 25"/>
                    <a:gd name="T3" fmla="*/ 7 h 18"/>
                    <a:gd name="T4" fmla="*/ 22 w 25"/>
                    <a:gd name="T5" fmla="*/ 18 h 18"/>
                    <a:gd name="T6" fmla="*/ 25 w 25"/>
                    <a:gd name="T7" fmla="*/ 11 h 18"/>
                    <a:gd name="T8" fmla="*/ 4 w 25"/>
                    <a:gd name="T9" fmla="*/ 0 h 18"/>
                    <a:gd name="T10" fmla="*/ 4 w 25"/>
                    <a:gd name="T11" fmla="*/ 0 h 18"/>
                    <a:gd name="T12" fmla="*/ 0 w 25"/>
                    <a:gd name="T13" fmla="*/ 7 h 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5" h="18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22" y="18"/>
                      </a:lnTo>
                      <a:lnTo>
                        <a:pt x="25" y="11"/>
                      </a:lnTo>
                      <a:lnTo>
                        <a:pt x="4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354" name="Freeform 765"/>
                <p:cNvSpPr>
                  <a:spLocks/>
                </p:cNvSpPr>
                <p:nvPr/>
              </p:nvSpPr>
              <p:spPr bwMode="auto">
                <a:xfrm>
                  <a:off x="1108" y="2984"/>
                  <a:ext cx="13" cy="13"/>
                </a:xfrm>
                <a:custGeom>
                  <a:avLst/>
                  <a:gdLst>
                    <a:gd name="T0" fmla="*/ 0 w 13"/>
                    <a:gd name="T1" fmla="*/ 6 h 13"/>
                    <a:gd name="T2" fmla="*/ 0 w 13"/>
                    <a:gd name="T3" fmla="*/ 10 h 13"/>
                    <a:gd name="T4" fmla="*/ 9 w 13"/>
                    <a:gd name="T5" fmla="*/ 13 h 13"/>
                    <a:gd name="T6" fmla="*/ 13 w 13"/>
                    <a:gd name="T7" fmla="*/ 6 h 13"/>
                    <a:gd name="T8" fmla="*/ 2 w 13"/>
                    <a:gd name="T9" fmla="*/ 0 h 13"/>
                    <a:gd name="T10" fmla="*/ 0 w 13"/>
                    <a:gd name="T11" fmla="*/ 6 h 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3" h="13">
                      <a:moveTo>
                        <a:pt x="0" y="6"/>
                      </a:moveTo>
                      <a:lnTo>
                        <a:pt x="0" y="10"/>
                      </a:lnTo>
                      <a:lnTo>
                        <a:pt x="9" y="13"/>
                      </a:lnTo>
                      <a:lnTo>
                        <a:pt x="13" y="6"/>
                      </a:lnTo>
                      <a:lnTo>
                        <a:pt x="2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355" name="Freeform 766"/>
                <p:cNvSpPr>
                  <a:spLocks/>
                </p:cNvSpPr>
                <p:nvPr/>
              </p:nvSpPr>
              <p:spPr bwMode="auto">
                <a:xfrm>
                  <a:off x="1922" y="3544"/>
                  <a:ext cx="36" cy="36"/>
                </a:xfrm>
                <a:custGeom>
                  <a:avLst/>
                  <a:gdLst>
                    <a:gd name="T0" fmla="*/ 0 w 36"/>
                    <a:gd name="T1" fmla="*/ 7 h 36"/>
                    <a:gd name="T2" fmla="*/ 7 w 36"/>
                    <a:gd name="T3" fmla="*/ 0 h 36"/>
                    <a:gd name="T4" fmla="*/ 36 w 36"/>
                    <a:gd name="T5" fmla="*/ 31 h 36"/>
                    <a:gd name="T6" fmla="*/ 31 w 36"/>
                    <a:gd name="T7" fmla="*/ 36 h 36"/>
                    <a:gd name="T8" fmla="*/ 0 w 36"/>
                    <a:gd name="T9" fmla="*/ 7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0" y="7"/>
                      </a:moveTo>
                      <a:lnTo>
                        <a:pt x="7" y="0"/>
                      </a:lnTo>
                      <a:lnTo>
                        <a:pt x="36" y="31"/>
                      </a:lnTo>
                      <a:lnTo>
                        <a:pt x="31" y="36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356" name="Freeform 767"/>
                <p:cNvSpPr>
                  <a:spLocks/>
                </p:cNvSpPr>
                <p:nvPr/>
              </p:nvSpPr>
              <p:spPr bwMode="auto">
                <a:xfrm>
                  <a:off x="1874" y="3496"/>
                  <a:ext cx="36" cy="37"/>
                </a:xfrm>
                <a:custGeom>
                  <a:avLst/>
                  <a:gdLst>
                    <a:gd name="T0" fmla="*/ 0 w 36"/>
                    <a:gd name="T1" fmla="*/ 8 h 37"/>
                    <a:gd name="T2" fmla="*/ 5 w 36"/>
                    <a:gd name="T3" fmla="*/ 0 h 37"/>
                    <a:gd name="T4" fmla="*/ 36 w 36"/>
                    <a:gd name="T5" fmla="*/ 30 h 37"/>
                    <a:gd name="T6" fmla="*/ 30 w 36"/>
                    <a:gd name="T7" fmla="*/ 37 h 37"/>
                    <a:gd name="T8" fmla="*/ 0 w 36"/>
                    <a:gd name="T9" fmla="*/ 8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7">
                      <a:moveTo>
                        <a:pt x="0" y="8"/>
                      </a:moveTo>
                      <a:lnTo>
                        <a:pt x="5" y="0"/>
                      </a:lnTo>
                      <a:lnTo>
                        <a:pt x="36" y="30"/>
                      </a:lnTo>
                      <a:lnTo>
                        <a:pt x="30" y="37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357" name="Freeform 768"/>
                <p:cNvSpPr>
                  <a:spLocks/>
                </p:cNvSpPr>
                <p:nvPr/>
              </p:nvSpPr>
              <p:spPr bwMode="auto">
                <a:xfrm>
                  <a:off x="1854" y="3478"/>
                  <a:ext cx="7" cy="7"/>
                </a:xfrm>
                <a:custGeom>
                  <a:avLst/>
                  <a:gdLst>
                    <a:gd name="T0" fmla="*/ 0 w 7"/>
                    <a:gd name="T1" fmla="*/ 7 h 7"/>
                    <a:gd name="T2" fmla="*/ 2 w 7"/>
                    <a:gd name="T3" fmla="*/ 7 h 7"/>
                    <a:gd name="T4" fmla="*/ 2 w 7"/>
                    <a:gd name="T5" fmla="*/ 7 h 7"/>
                    <a:gd name="T6" fmla="*/ 7 w 7"/>
                    <a:gd name="T7" fmla="*/ 0 h 7"/>
                    <a:gd name="T8" fmla="*/ 7 w 7"/>
                    <a:gd name="T9" fmla="*/ 0 h 7"/>
                    <a:gd name="T10" fmla="*/ 7 w 7"/>
                    <a:gd name="T11" fmla="*/ 0 h 7"/>
                    <a:gd name="T12" fmla="*/ 0 w 7"/>
                    <a:gd name="T13" fmla="*/ 7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7" h="7">
                      <a:moveTo>
                        <a:pt x="0" y="7"/>
                      </a:moveTo>
                      <a:lnTo>
                        <a:pt x="2" y="7"/>
                      </a:lnTo>
                      <a:lnTo>
                        <a:pt x="7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358" name="Freeform 769"/>
                <p:cNvSpPr>
                  <a:spLocks/>
                </p:cNvSpPr>
                <p:nvPr/>
              </p:nvSpPr>
              <p:spPr bwMode="auto">
                <a:xfrm>
                  <a:off x="1825" y="3447"/>
                  <a:ext cx="36" cy="38"/>
                </a:xfrm>
                <a:custGeom>
                  <a:avLst/>
                  <a:gdLst>
                    <a:gd name="T0" fmla="*/ 0 w 36"/>
                    <a:gd name="T1" fmla="*/ 7 h 38"/>
                    <a:gd name="T2" fmla="*/ 7 w 36"/>
                    <a:gd name="T3" fmla="*/ 0 h 38"/>
                    <a:gd name="T4" fmla="*/ 36 w 36"/>
                    <a:gd name="T5" fmla="*/ 31 h 38"/>
                    <a:gd name="T6" fmla="*/ 29 w 36"/>
                    <a:gd name="T7" fmla="*/ 38 h 38"/>
                    <a:gd name="T8" fmla="*/ 0 w 36"/>
                    <a:gd name="T9" fmla="*/ 7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8">
                      <a:moveTo>
                        <a:pt x="0" y="7"/>
                      </a:moveTo>
                      <a:lnTo>
                        <a:pt x="7" y="0"/>
                      </a:lnTo>
                      <a:lnTo>
                        <a:pt x="36" y="31"/>
                      </a:lnTo>
                      <a:lnTo>
                        <a:pt x="29" y="38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359" name="Freeform 770"/>
                <p:cNvSpPr>
                  <a:spLocks/>
                </p:cNvSpPr>
                <p:nvPr/>
              </p:nvSpPr>
              <p:spPr bwMode="auto">
                <a:xfrm>
                  <a:off x="1805" y="3425"/>
                  <a:ext cx="9" cy="9"/>
                </a:xfrm>
                <a:custGeom>
                  <a:avLst/>
                  <a:gdLst>
                    <a:gd name="T0" fmla="*/ 0 w 9"/>
                    <a:gd name="T1" fmla="*/ 7 h 9"/>
                    <a:gd name="T2" fmla="*/ 0 w 9"/>
                    <a:gd name="T3" fmla="*/ 7 h 9"/>
                    <a:gd name="T4" fmla="*/ 4 w 9"/>
                    <a:gd name="T5" fmla="*/ 9 h 9"/>
                    <a:gd name="T6" fmla="*/ 9 w 9"/>
                    <a:gd name="T7" fmla="*/ 4 h 9"/>
                    <a:gd name="T8" fmla="*/ 7 w 9"/>
                    <a:gd name="T9" fmla="*/ 0 h 9"/>
                    <a:gd name="T10" fmla="*/ 7 w 9"/>
                    <a:gd name="T11" fmla="*/ 2 h 9"/>
                    <a:gd name="T12" fmla="*/ 0 w 9"/>
                    <a:gd name="T13" fmla="*/ 7 h 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" h="9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4" y="9"/>
                      </a:lnTo>
                      <a:lnTo>
                        <a:pt x="9" y="4"/>
                      </a:lnTo>
                      <a:lnTo>
                        <a:pt x="7" y="0"/>
                      </a:lnTo>
                      <a:lnTo>
                        <a:pt x="7" y="2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360" name="Freeform 771"/>
                <p:cNvSpPr>
                  <a:spLocks/>
                </p:cNvSpPr>
                <p:nvPr/>
              </p:nvSpPr>
              <p:spPr bwMode="auto">
                <a:xfrm>
                  <a:off x="1780" y="3396"/>
                  <a:ext cx="32" cy="36"/>
                </a:xfrm>
                <a:custGeom>
                  <a:avLst/>
                  <a:gdLst>
                    <a:gd name="T0" fmla="*/ 0 w 32"/>
                    <a:gd name="T1" fmla="*/ 5 h 36"/>
                    <a:gd name="T2" fmla="*/ 7 w 32"/>
                    <a:gd name="T3" fmla="*/ 0 h 36"/>
                    <a:gd name="T4" fmla="*/ 32 w 32"/>
                    <a:gd name="T5" fmla="*/ 31 h 36"/>
                    <a:gd name="T6" fmla="*/ 25 w 32"/>
                    <a:gd name="T7" fmla="*/ 36 h 36"/>
                    <a:gd name="T8" fmla="*/ 0 w 32"/>
                    <a:gd name="T9" fmla="*/ 5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2" h="36">
                      <a:moveTo>
                        <a:pt x="0" y="5"/>
                      </a:moveTo>
                      <a:lnTo>
                        <a:pt x="7" y="0"/>
                      </a:lnTo>
                      <a:lnTo>
                        <a:pt x="32" y="31"/>
                      </a:lnTo>
                      <a:lnTo>
                        <a:pt x="25" y="36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361" name="Freeform 772"/>
                <p:cNvSpPr>
                  <a:spLocks/>
                </p:cNvSpPr>
                <p:nvPr/>
              </p:nvSpPr>
              <p:spPr bwMode="auto">
                <a:xfrm>
                  <a:off x="1760" y="3374"/>
                  <a:ext cx="9" cy="9"/>
                </a:xfrm>
                <a:custGeom>
                  <a:avLst/>
                  <a:gdLst>
                    <a:gd name="T0" fmla="*/ 4 w 9"/>
                    <a:gd name="T1" fmla="*/ 2 h 9"/>
                    <a:gd name="T2" fmla="*/ 0 w 9"/>
                    <a:gd name="T3" fmla="*/ 5 h 9"/>
                    <a:gd name="T4" fmla="*/ 4 w 9"/>
                    <a:gd name="T5" fmla="*/ 9 h 9"/>
                    <a:gd name="T6" fmla="*/ 9 w 9"/>
                    <a:gd name="T7" fmla="*/ 3 h 9"/>
                    <a:gd name="T8" fmla="*/ 8 w 9"/>
                    <a:gd name="T9" fmla="*/ 0 h 9"/>
                    <a:gd name="T10" fmla="*/ 4 w 9"/>
                    <a:gd name="T11" fmla="*/ 2 h 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9" h="9">
                      <a:moveTo>
                        <a:pt x="4" y="2"/>
                      </a:moveTo>
                      <a:lnTo>
                        <a:pt x="0" y="5"/>
                      </a:lnTo>
                      <a:lnTo>
                        <a:pt x="4" y="9"/>
                      </a:lnTo>
                      <a:lnTo>
                        <a:pt x="9" y="3"/>
                      </a:lnTo>
                      <a:lnTo>
                        <a:pt x="8" y="0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362" name="Freeform 773"/>
                <p:cNvSpPr>
                  <a:spLocks/>
                </p:cNvSpPr>
                <p:nvPr/>
              </p:nvSpPr>
              <p:spPr bwMode="auto">
                <a:xfrm>
                  <a:off x="2447" y="3515"/>
                  <a:ext cx="43" cy="11"/>
                </a:xfrm>
                <a:custGeom>
                  <a:avLst/>
                  <a:gdLst>
                    <a:gd name="T0" fmla="*/ 0 w 43"/>
                    <a:gd name="T1" fmla="*/ 9 h 11"/>
                    <a:gd name="T2" fmla="*/ 0 w 43"/>
                    <a:gd name="T3" fmla="*/ 0 h 11"/>
                    <a:gd name="T4" fmla="*/ 43 w 43"/>
                    <a:gd name="T5" fmla="*/ 1 h 11"/>
                    <a:gd name="T6" fmla="*/ 43 w 43"/>
                    <a:gd name="T7" fmla="*/ 11 h 11"/>
                    <a:gd name="T8" fmla="*/ 0 w 43"/>
                    <a:gd name="T9" fmla="*/ 9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3" h="11">
                      <a:moveTo>
                        <a:pt x="0" y="9"/>
                      </a:moveTo>
                      <a:lnTo>
                        <a:pt x="0" y="0"/>
                      </a:lnTo>
                      <a:lnTo>
                        <a:pt x="43" y="1"/>
                      </a:lnTo>
                      <a:lnTo>
                        <a:pt x="43" y="11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363" name="Freeform 774"/>
                <p:cNvSpPr>
                  <a:spLocks/>
                </p:cNvSpPr>
                <p:nvPr/>
              </p:nvSpPr>
              <p:spPr bwMode="auto">
                <a:xfrm>
                  <a:off x="2379" y="3513"/>
                  <a:ext cx="43" cy="9"/>
                </a:xfrm>
                <a:custGeom>
                  <a:avLst/>
                  <a:gdLst>
                    <a:gd name="T0" fmla="*/ 0 w 43"/>
                    <a:gd name="T1" fmla="*/ 9 h 9"/>
                    <a:gd name="T2" fmla="*/ 0 w 43"/>
                    <a:gd name="T3" fmla="*/ 0 h 9"/>
                    <a:gd name="T4" fmla="*/ 43 w 43"/>
                    <a:gd name="T5" fmla="*/ 2 h 9"/>
                    <a:gd name="T6" fmla="*/ 43 w 43"/>
                    <a:gd name="T7" fmla="*/ 9 h 9"/>
                    <a:gd name="T8" fmla="*/ 0 w 43"/>
                    <a:gd name="T9" fmla="*/ 9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3" h="9">
                      <a:moveTo>
                        <a:pt x="0" y="9"/>
                      </a:moveTo>
                      <a:lnTo>
                        <a:pt x="0" y="0"/>
                      </a:lnTo>
                      <a:lnTo>
                        <a:pt x="43" y="2"/>
                      </a:lnTo>
                      <a:lnTo>
                        <a:pt x="43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364" name="Freeform 775"/>
                <p:cNvSpPr>
                  <a:spLocks/>
                </p:cNvSpPr>
                <p:nvPr/>
              </p:nvSpPr>
              <p:spPr bwMode="auto">
                <a:xfrm>
                  <a:off x="2310" y="3509"/>
                  <a:ext cx="43" cy="11"/>
                </a:xfrm>
                <a:custGeom>
                  <a:avLst/>
                  <a:gdLst>
                    <a:gd name="T0" fmla="*/ 0 w 43"/>
                    <a:gd name="T1" fmla="*/ 7 h 11"/>
                    <a:gd name="T2" fmla="*/ 2 w 43"/>
                    <a:gd name="T3" fmla="*/ 0 h 11"/>
                    <a:gd name="T4" fmla="*/ 43 w 43"/>
                    <a:gd name="T5" fmla="*/ 2 h 11"/>
                    <a:gd name="T6" fmla="*/ 43 w 43"/>
                    <a:gd name="T7" fmla="*/ 11 h 11"/>
                    <a:gd name="T8" fmla="*/ 0 w 43"/>
                    <a:gd name="T9" fmla="*/ 7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3" h="11">
                      <a:moveTo>
                        <a:pt x="0" y="7"/>
                      </a:moveTo>
                      <a:lnTo>
                        <a:pt x="2" y="0"/>
                      </a:lnTo>
                      <a:lnTo>
                        <a:pt x="43" y="2"/>
                      </a:lnTo>
                      <a:lnTo>
                        <a:pt x="43" y="11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365" name="Freeform 776"/>
                <p:cNvSpPr>
                  <a:spLocks/>
                </p:cNvSpPr>
                <p:nvPr/>
              </p:nvSpPr>
              <p:spPr bwMode="auto">
                <a:xfrm>
                  <a:off x="2251" y="3505"/>
                  <a:ext cx="36" cy="11"/>
                </a:xfrm>
                <a:custGeom>
                  <a:avLst/>
                  <a:gdLst>
                    <a:gd name="T0" fmla="*/ 0 w 36"/>
                    <a:gd name="T1" fmla="*/ 8 h 11"/>
                    <a:gd name="T2" fmla="*/ 0 w 36"/>
                    <a:gd name="T3" fmla="*/ 8 h 11"/>
                    <a:gd name="T4" fmla="*/ 34 w 36"/>
                    <a:gd name="T5" fmla="*/ 11 h 11"/>
                    <a:gd name="T6" fmla="*/ 36 w 36"/>
                    <a:gd name="T7" fmla="*/ 2 h 11"/>
                    <a:gd name="T8" fmla="*/ 2 w 36"/>
                    <a:gd name="T9" fmla="*/ 0 h 11"/>
                    <a:gd name="T10" fmla="*/ 2 w 36"/>
                    <a:gd name="T11" fmla="*/ 0 h 11"/>
                    <a:gd name="T12" fmla="*/ 0 w 36"/>
                    <a:gd name="T13" fmla="*/ 8 h 1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6" h="11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34" y="11"/>
                      </a:lnTo>
                      <a:lnTo>
                        <a:pt x="36" y="2"/>
                      </a:lnTo>
                      <a:lnTo>
                        <a:pt x="2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366" name="Freeform 777"/>
                <p:cNvSpPr>
                  <a:spLocks/>
                </p:cNvSpPr>
                <p:nvPr/>
              </p:nvSpPr>
              <p:spPr bwMode="auto">
                <a:xfrm>
                  <a:off x="2244" y="3504"/>
                  <a:ext cx="9" cy="9"/>
                </a:xfrm>
                <a:custGeom>
                  <a:avLst/>
                  <a:gdLst>
                    <a:gd name="T0" fmla="*/ 0 w 9"/>
                    <a:gd name="T1" fmla="*/ 9 h 9"/>
                    <a:gd name="T2" fmla="*/ 0 w 9"/>
                    <a:gd name="T3" fmla="*/ 0 h 9"/>
                    <a:gd name="T4" fmla="*/ 9 w 9"/>
                    <a:gd name="T5" fmla="*/ 1 h 9"/>
                    <a:gd name="T6" fmla="*/ 7 w 9"/>
                    <a:gd name="T7" fmla="*/ 9 h 9"/>
                    <a:gd name="T8" fmla="*/ 0 w 9"/>
                    <a:gd name="T9" fmla="*/ 9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9">
                      <a:moveTo>
                        <a:pt x="0" y="9"/>
                      </a:moveTo>
                      <a:lnTo>
                        <a:pt x="0" y="0"/>
                      </a:lnTo>
                      <a:lnTo>
                        <a:pt x="9" y="1"/>
                      </a:lnTo>
                      <a:lnTo>
                        <a:pt x="7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367" name="Freeform 778"/>
                <p:cNvSpPr>
                  <a:spLocks/>
                </p:cNvSpPr>
                <p:nvPr/>
              </p:nvSpPr>
              <p:spPr bwMode="auto">
                <a:xfrm>
                  <a:off x="2177" y="3493"/>
                  <a:ext cx="42" cy="14"/>
                </a:xfrm>
                <a:custGeom>
                  <a:avLst/>
                  <a:gdLst>
                    <a:gd name="T0" fmla="*/ 0 w 42"/>
                    <a:gd name="T1" fmla="*/ 7 h 14"/>
                    <a:gd name="T2" fmla="*/ 0 w 42"/>
                    <a:gd name="T3" fmla="*/ 7 h 14"/>
                    <a:gd name="T4" fmla="*/ 42 w 42"/>
                    <a:gd name="T5" fmla="*/ 14 h 14"/>
                    <a:gd name="T6" fmla="*/ 42 w 42"/>
                    <a:gd name="T7" fmla="*/ 7 h 14"/>
                    <a:gd name="T8" fmla="*/ 2 w 42"/>
                    <a:gd name="T9" fmla="*/ 0 h 14"/>
                    <a:gd name="T10" fmla="*/ 2 w 42"/>
                    <a:gd name="T11" fmla="*/ 0 h 14"/>
                    <a:gd name="T12" fmla="*/ 0 w 42"/>
                    <a:gd name="T13" fmla="*/ 7 h 1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2" h="14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42" y="14"/>
                      </a:lnTo>
                      <a:lnTo>
                        <a:pt x="42" y="7"/>
                      </a:lnTo>
                      <a:lnTo>
                        <a:pt x="2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368" name="Freeform 779"/>
                <p:cNvSpPr>
                  <a:spLocks/>
                </p:cNvSpPr>
                <p:nvPr/>
              </p:nvSpPr>
              <p:spPr bwMode="auto">
                <a:xfrm>
                  <a:off x="2175" y="3493"/>
                  <a:ext cx="4" cy="7"/>
                </a:xfrm>
                <a:custGeom>
                  <a:avLst/>
                  <a:gdLst>
                    <a:gd name="T0" fmla="*/ 0 w 4"/>
                    <a:gd name="T1" fmla="*/ 7 h 7"/>
                    <a:gd name="T2" fmla="*/ 2 w 4"/>
                    <a:gd name="T3" fmla="*/ 0 h 7"/>
                    <a:gd name="T4" fmla="*/ 4 w 4"/>
                    <a:gd name="T5" fmla="*/ 0 h 7"/>
                    <a:gd name="T6" fmla="*/ 2 w 4"/>
                    <a:gd name="T7" fmla="*/ 7 h 7"/>
                    <a:gd name="T8" fmla="*/ 0 w 4"/>
                    <a:gd name="T9" fmla="*/ 7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" h="7">
                      <a:moveTo>
                        <a:pt x="0" y="7"/>
                      </a:move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2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369" name="Freeform 780"/>
                <p:cNvSpPr>
                  <a:spLocks/>
                </p:cNvSpPr>
                <p:nvPr/>
              </p:nvSpPr>
              <p:spPr bwMode="auto">
                <a:xfrm>
                  <a:off x="2132" y="3482"/>
                  <a:ext cx="20" cy="12"/>
                </a:xfrm>
                <a:custGeom>
                  <a:avLst/>
                  <a:gdLst>
                    <a:gd name="T0" fmla="*/ 0 w 20"/>
                    <a:gd name="T1" fmla="*/ 9 h 12"/>
                    <a:gd name="T2" fmla="*/ 0 w 20"/>
                    <a:gd name="T3" fmla="*/ 9 h 12"/>
                    <a:gd name="T4" fmla="*/ 18 w 20"/>
                    <a:gd name="T5" fmla="*/ 12 h 12"/>
                    <a:gd name="T6" fmla="*/ 20 w 20"/>
                    <a:gd name="T7" fmla="*/ 5 h 12"/>
                    <a:gd name="T8" fmla="*/ 2 w 20"/>
                    <a:gd name="T9" fmla="*/ 0 h 12"/>
                    <a:gd name="T10" fmla="*/ 2 w 20"/>
                    <a:gd name="T11" fmla="*/ 0 h 12"/>
                    <a:gd name="T12" fmla="*/ 0 w 20"/>
                    <a:gd name="T13" fmla="*/ 9 h 1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0" h="12">
                      <a:moveTo>
                        <a:pt x="0" y="9"/>
                      </a:moveTo>
                      <a:lnTo>
                        <a:pt x="0" y="9"/>
                      </a:lnTo>
                      <a:lnTo>
                        <a:pt x="18" y="12"/>
                      </a:lnTo>
                      <a:lnTo>
                        <a:pt x="20" y="5"/>
                      </a:lnTo>
                      <a:lnTo>
                        <a:pt x="2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370" name="Freeform 781"/>
                <p:cNvSpPr>
                  <a:spLocks/>
                </p:cNvSpPr>
                <p:nvPr/>
              </p:nvSpPr>
              <p:spPr bwMode="auto">
                <a:xfrm>
                  <a:off x="2109" y="3478"/>
                  <a:ext cx="25" cy="13"/>
                </a:xfrm>
                <a:custGeom>
                  <a:avLst/>
                  <a:gdLst>
                    <a:gd name="T0" fmla="*/ 0 w 25"/>
                    <a:gd name="T1" fmla="*/ 9 h 13"/>
                    <a:gd name="T2" fmla="*/ 2 w 25"/>
                    <a:gd name="T3" fmla="*/ 0 h 13"/>
                    <a:gd name="T4" fmla="*/ 25 w 25"/>
                    <a:gd name="T5" fmla="*/ 4 h 13"/>
                    <a:gd name="T6" fmla="*/ 23 w 25"/>
                    <a:gd name="T7" fmla="*/ 13 h 13"/>
                    <a:gd name="T8" fmla="*/ 0 w 25"/>
                    <a:gd name="T9" fmla="*/ 9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" h="13">
                      <a:moveTo>
                        <a:pt x="0" y="9"/>
                      </a:moveTo>
                      <a:lnTo>
                        <a:pt x="2" y="0"/>
                      </a:lnTo>
                      <a:lnTo>
                        <a:pt x="25" y="4"/>
                      </a:lnTo>
                      <a:lnTo>
                        <a:pt x="23" y="13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371" name="Freeform 782"/>
                <p:cNvSpPr>
                  <a:spLocks/>
                </p:cNvSpPr>
                <p:nvPr/>
              </p:nvSpPr>
              <p:spPr bwMode="auto">
                <a:xfrm>
                  <a:off x="2042" y="3469"/>
                  <a:ext cx="44" cy="15"/>
                </a:xfrm>
                <a:custGeom>
                  <a:avLst/>
                  <a:gdLst>
                    <a:gd name="T0" fmla="*/ 0 w 44"/>
                    <a:gd name="T1" fmla="*/ 7 h 15"/>
                    <a:gd name="T2" fmla="*/ 2 w 44"/>
                    <a:gd name="T3" fmla="*/ 0 h 15"/>
                    <a:gd name="T4" fmla="*/ 44 w 44"/>
                    <a:gd name="T5" fmla="*/ 5 h 15"/>
                    <a:gd name="T6" fmla="*/ 42 w 44"/>
                    <a:gd name="T7" fmla="*/ 15 h 15"/>
                    <a:gd name="T8" fmla="*/ 0 w 44"/>
                    <a:gd name="T9" fmla="*/ 7 h 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4" h="15">
                      <a:moveTo>
                        <a:pt x="0" y="7"/>
                      </a:moveTo>
                      <a:lnTo>
                        <a:pt x="2" y="0"/>
                      </a:lnTo>
                      <a:lnTo>
                        <a:pt x="44" y="5"/>
                      </a:lnTo>
                      <a:lnTo>
                        <a:pt x="42" y="15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372" name="Freeform 783"/>
                <p:cNvSpPr>
                  <a:spLocks/>
                </p:cNvSpPr>
                <p:nvPr/>
              </p:nvSpPr>
              <p:spPr bwMode="auto">
                <a:xfrm>
                  <a:off x="1974" y="3458"/>
                  <a:ext cx="45" cy="15"/>
                </a:xfrm>
                <a:custGeom>
                  <a:avLst/>
                  <a:gdLst>
                    <a:gd name="T0" fmla="*/ 0 w 45"/>
                    <a:gd name="T1" fmla="*/ 9 h 15"/>
                    <a:gd name="T2" fmla="*/ 2 w 45"/>
                    <a:gd name="T3" fmla="*/ 0 h 15"/>
                    <a:gd name="T4" fmla="*/ 45 w 45"/>
                    <a:gd name="T5" fmla="*/ 7 h 15"/>
                    <a:gd name="T6" fmla="*/ 43 w 45"/>
                    <a:gd name="T7" fmla="*/ 15 h 15"/>
                    <a:gd name="T8" fmla="*/ 0 w 45"/>
                    <a:gd name="T9" fmla="*/ 9 h 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5" h="15">
                      <a:moveTo>
                        <a:pt x="0" y="9"/>
                      </a:moveTo>
                      <a:lnTo>
                        <a:pt x="2" y="0"/>
                      </a:lnTo>
                      <a:lnTo>
                        <a:pt x="45" y="7"/>
                      </a:lnTo>
                      <a:lnTo>
                        <a:pt x="43" y="15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373" name="Freeform 784"/>
                <p:cNvSpPr>
                  <a:spLocks/>
                </p:cNvSpPr>
                <p:nvPr/>
              </p:nvSpPr>
              <p:spPr bwMode="auto">
                <a:xfrm>
                  <a:off x="1942" y="3452"/>
                  <a:ext cx="9" cy="10"/>
                </a:xfrm>
                <a:custGeom>
                  <a:avLst/>
                  <a:gdLst>
                    <a:gd name="T0" fmla="*/ 0 w 9"/>
                    <a:gd name="T1" fmla="*/ 10 h 10"/>
                    <a:gd name="T2" fmla="*/ 2 w 9"/>
                    <a:gd name="T3" fmla="*/ 10 h 10"/>
                    <a:gd name="T4" fmla="*/ 7 w 9"/>
                    <a:gd name="T5" fmla="*/ 10 h 10"/>
                    <a:gd name="T6" fmla="*/ 9 w 9"/>
                    <a:gd name="T7" fmla="*/ 2 h 10"/>
                    <a:gd name="T8" fmla="*/ 2 w 9"/>
                    <a:gd name="T9" fmla="*/ 0 h 10"/>
                    <a:gd name="T10" fmla="*/ 2 w 9"/>
                    <a:gd name="T11" fmla="*/ 0 h 10"/>
                    <a:gd name="T12" fmla="*/ 0 w 9"/>
                    <a:gd name="T13" fmla="*/ 10 h 1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" h="10">
                      <a:moveTo>
                        <a:pt x="0" y="10"/>
                      </a:moveTo>
                      <a:lnTo>
                        <a:pt x="2" y="10"/>
                      </a:lnTo>
                      <a:lnTo>
                        <a:pt x="7" y="10"/>
                      </a:lnTo>
                      <a:lnTo>
                        <a:pt x="9" y="2"/>
                      </a:lnTo>
                      <a:lnTo>
                        <a:pt x="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374" name="Freeform 785"/>
                <p:cNvSpPr>
                  <a:spLocks/>
                </p:cNvSpPr>
                <p:nvPr/>
              </p:nvSpPr>
              <p:spPr bwMode="auto">
                <a:xfrm>
                  <a:off x="1913" y="3445"/>
                  <a:ext cx="31" cy="17"/>
                </a:xfrm>
                <a:custGeom>
                  <a:avLst/>
                  <a:gdLst>
                    <a:gd name="T0" fmla="*/ 0 w 31"/>
                    <a:gd name="T1" fmla="*/ 9 h 17"/>
                    <a:gd name="T2" fmla="*/ 0 w 31"/>
                    <a:gd name="T3" fmla="*/ 9 h 17"/>
                    <a:gd name="T4" fmla="*/ 29 w 31"/>
                    <a:gd name="T5" fmla="*/ 17 h 17"/>
                    <a:gd name="T6" fmla="*/ 31 w 31"/>
                    <a:gd name="T7" fmla="*/ 7 h 17"/>
                    <a:gd name="T8" fmla="*/ 2 w 31"/>
                    <a:gd name="T9" fmla="*/ 0 h 17"/>
                    <a:gd name="T10" fmla="*/ 4 w 31"/>
                    <a:gd name="T11" fmla="*/ 0 h 17"/>
                    <a:gd name="T12" fmla="*/ 0 w 31"/>
                    <a:gd name="T13" fmla="*/ 9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1" h="17">
                      <a:moveTo>
                        <a:pt x="0" y="9"/>
                      </a:moveTo>
                      <a:lnTo>
                        <a:pt x="0" y="9"/>
                      </a:lnTo>
                      <a:lnTo>
                        <a:pt x="29" y="17"/>
                      </a:lnTo>
                      <a:lnTo>
                        <a:pt x="31" y="7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375" name="Freeform 786"/>
                <p:cNvSpPr>
                  <a:spLocks/>
                </p:cNvSpPr>
                <p:nvPr/>
              </p:nvSpPr>
              <p:spPr bwMode="auto">
                <a:xfrm>
                  <a:off x="1908" y="3443"/>
                  <a:ext cx="9" cy="11"/>
                </a:xfrm>
                <a:custGeom>
                  <a:avLst/>
                  <a:gdLst>
                    <a:gd name="T0" fmla="*/ 0 w 9"/>
                    <a:gd name="T1" fmla="*/ 9 h 11"/>
                    <a:gd name="T2" fmla="*/ 2 w 9"/>
                    <a:gd name="T3" fmla="*/ 0 h 11"/>
                    <a:gd name="T4" fmla="*/ 9 w 9"/>
                    <a:gd name="T5" fmla="*/ 2 h 11"/>
                    <a:gd name="T6" fmla="*/ 5 w 9"/>
                    <a:gd name="T7" fmla="*/ 11 h 11"/>
                    <a:gd name="T8" fmla="*/ 0 w 9"/>
                    <a:gd name="T9" fmla="*/ 9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11">
                      <a:moveTo>
                        <a:pt x="0" y="9"/>
                      </a:moveTo>
                      <a:lnTo>
                        <a:pt x="2" y="0"/>
                      </a:lnTo>
                      <a:lnTo>
                        <a:pt x="9" y="2"/>
                      </a:lnTo>
                      <a:lnTo>
                        <a:pt x="5" y="11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376" name="Freeform 787"/>
                <p:cNvSpPr>
                  <a:spLocks/>
                </p:cNvSpPr>
                <p:nvPr/>
              </p:nvSpPr>
              <p:spPr bwMode="auto">
                <a:xfrm>
                  <a:off x="1865" y="3430"/>
                  <a:ext cx="21" cy="15"/>
                </a:xfrm>
                <a:custGeom>
                  <a:avLst/>
                  <a:gdLst>
                    <a:gd name="T0" fmla="*/ 0 w 21"/>
                    <a:gd name="T1" fmla="*/ 8 h 15"/>
                    <a:gd name="T2" fmla="*/ 0 w 21"/>
                    <a:gd name="T3" fmla="*/ 8 h 15"/>
                    <a:gd name="T4" fmla="*/ 19 w 21"/>
                    <a:gd name="T5" fmla="*/ 15 h 15"/>
                    <a:gd name="T6" fmla="*/ 21 w 21"/>
                    <a:gd name="T7" fmla="*/ 6 h 15"/>
                    <a:gd name="T8" fmla="*/ 3 w 21"/>
                    <a:gd name="T9" fmla="*/ 0 h 15"/>
                    <a:gd name="T10" fmla="*/ 3 w 21"/>
                    <a:gd name="T11" fmla="*/ 0 h 15"/>
                    <a:gd name="T12" fmla="*/ 0 w 21"/>
                    <a:gd name="T13" fmla="*/ 8 h 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1" h="15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19" y="15"/>
                      </a:lnTo>
                      <a:lnTo>
                        <a:pt x="21" y="6"/>
                      </a:lnTo>
                      <a:lnTo>
                        <a:pt x="3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377" name="Freeform 788"/>
                <p:cNvSpPr>
                  <a:spLocks/>
                </p:cNvSpPr>
                <p:nvPr/>
              </p:nvSpPr>
              <p:spPr bwMode="auto">
                <a:xfrm>
                  <a:off x="1843" y="3421"/>
                  <a:ext cx="25" cy="17"/>
                </a:xfrm>
                <a:custGeom>
                  <a:avLst/>
                  <a:gdLst>
                    <a:gd name="T0" fmla="*/ 0 w 25"/>
                    <a:gd name="T1" fmla="*/ 8 h 17"/>
                    <a:gd name="T2" fmla="*/ 4 w 25"/>
                    <a:gd name="T3" fmla="*/ 0 h 17"/>
                    <a:gd name="T4" fmla="*/ 25 w 25"/>
                    <a:gd name="T5" fmla="*/ 9 h 17"/>
                    <a:gd name="T6" fmla="*/ 22 w 25"/>
                    <a:gd name="T7" fmla="*/ 17 h 17"/>
                    <a:gd name="T8" fmla="*/ 0 w 25"/>
                    <a:gd name="T9" fmla="*/ 8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" h="17">
                      <a:moveTo>
                        <a:pt x="0" y="8"/>
                      </a:moveTo>
                      <a:lnTo>
                        <a:pt x="4" y="0"/>
                      </a:lnTo>
                      <a:lnTo>
                        <a:pt x="25" y="9"/>
                      </a:lnTo>
                      <a:lnTo>
                        <a:pt x="22" y="17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378" name="Freeform 789"/>
                <p:cNvSpPr>
                  <a:spLocks/>
                </p:cNvSpPr>
                <p:nvPr/>
              </p:nvSpPr>
              <p:spPr bwMode="auto">
                <a:xfrm>
                  <a:off x="1805" y="3399"/>
                  <a:ext cx="20" cy="17"/>
                </a:xfrm>
                <a:custGeom>
                  <a:avLst/>
                  <a:gdLst>
                    <a:gd name="T0" fmla="*/ 0 w 20"/>
                    <a:gd name="T1" fmla="*/ 8 h 17"/>
                    <a:gd name="T2" fmla="*/ 0 w 20"/>
                    <a:gd name="T3" fmla="*/ 8 h 17"/>
                    <a:gd name="T4" fmla="*/ 16 w 20"/>
                    <a:gd name="T5" fmla="*/ 17 h 17"/>
                    <a:gd name="T6" fmla="*/ 20 w 20"/>
                    <a:gd name="T7" fmla="*/ 10 h 17"/>
                    <a:gd name="T8" fmla="*/ 4 w 20"/>
                    <a:gd name="T9" fmla="*/ 0 h 17"/>
                    <a:gd name="T10" fmla="*/ 4 w 20"/>
                    <a:gd name="T11" fmla="*/ 0 h 17"/>
                    <a:gd name="T12" fmla="*/ 0 w 20"/>
                    <a:gd name="T13" fmla="*/ 8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0" h="17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16" y="17"/>
                      </a:lnTo>
                      <a:lnTo>
                        <a:pt x="20" y="10"/>
                      </a:lnTo>
                      <a:lnTo>
                        <a:pt x="4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379" name="Freeform 790"/>
                <p:cNvSpPr>
                  <a:spLocks/>
                </p:cNvSpPr>
                <p:nvPr/>
              </p:nvSpPr>
              <p:spPr bwMode="auto">
                <a:xfrm>
                  <a:off x="1785" y="3385"/>
                  <a:ext cx="24" cy="22"/>
                </a:xfrm>
                <a:custGeom>
                  <a:avLst/>
                  <a:gdLst>
                    <a:gd name="T0" fmla="*/ 0 w 24"/>
                    <a:gd name="T1" fmla="*/ 7 h 22"/>
                    <a:gd name="T2" fmla="*/ 4 w 24"/>
                    <a:gd name="T3" fmla="*/ 0 h 22"/>
                    <a:gd name="T4" fmla="*/ 24 w 24"/>
                    <a:gd name="T5" fmla="*/ 14 h 22"/>
                    <a:gd name="T6" fmla="*/ 20 w 24"/>
                    <a:gd name="T7" fmla="*/ 22 h 22"/>
                    <a:gd name="T8" fmla="*/ 0 w 24"/>
                    <a:gd name="T9" fmla="*/ 7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4" h="22">
                      <a:moveTo>
                        <a:pt x="0" y="7"/>
                      </a:moveTo>
                      <a:lnTo>
                        <a:pt x="4" y="0"/>
                      </a:lnTo>
                      <a:lnTo>
                        <a:pt x="24" y="14"/>
                      </a:lnTo>
                      <a:lnTo>
                        <a:pt x="20" y="22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380" name="Line 791"/>
                <p:cNvSpPr>
                  <a:spLocks noChangeShapeType="1"/>
                </p:cNvSpPr>
                <p:nvPr/>
              </p:nvSpPr>
              <p:spPr bwMode="auto">
                <a:xfrm flipV="1">
                  <a:off x="1164" y="1619"/>
                  <a:ext cx="1" cy="5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381" name="Freeform 792"/>
                <p:cNvSpPr>
                  <a:spLocks/>
                </p:cNvSpPr>
                <p:nvPr/>
              </p:nvSpPr>
              <p:spPr bwMode="auto">
                <a:xfrm>
                  <a:off x="1140" y="1571"/>
                  <a:ext cx="47" cy="48"/>
                </a:xfrm>
                <a:custGeom>
                  <a:avLst/>
                  <a:gdLst>
                    <a:gd name="T0" fmla="*/ 47 w 47"/>
                    <a:gd name="T1" fmla="*/ 24 h 48"/>
                    <a:gd name="T2" fmla="*/ 45 w 47"/>
                    <a:gd name="T3" fmla="*/ 17 h 48"/>
                    <a:gd name="T4" fmla="*/ 43 w 47"/>
                    <a:gd name="T5" fmla="*/ 9 h 48"/>
                    <a:gd name="T6" fmla="*/ 38 w 47"/>
                    <a:gd name="T7" fmla="*/ 4 h 48"/>
                    <a:gd name="T8" fmla="*/ 31 w 47"/>
                    <a:gd name="T9" fmla="*/ 0 h 48"/>
                    <a:gd name="T10" fmla="*/ 24 w 47"/>
                    <a:gd name="T11" fmla="*/ 0 h 48"/>
                    <a:gd name="T12" fmla="*/ 16 w 47"/>
                    <a:gd name="T13" fmla="*/ 0 h 48"/>
                    <a:gd name="T14" fmla="*/ 9 w 47"/>
                    <a:gd name="T15" fmla="*/ 4 h 48"/>
                    <a:gd name="T16" fmla="*/ 4 w 47"/>
                    <a:gd name="T17" fmla="*/ 9 h 48"/>
                    <a:gd name="T18" fmla="*/ 0 w 47"/>
                    <a:gd name="T19" fmla="*/ 17 h 48"/>
                    <a:gd name="T20" fmla="*/ 0 w 47"/>
                    <a:gd name="T21" fmla="*/ 24 h 48"/>
                    <a:gd name="T22" fmla="*/ 0 w 47"/>
                    <a:gd name="T23" fmla="*/ 31 h 48"/>
                    <a:gd name="T24" fmla="*/ 4 w 47"/>
                    <a:gd name="T25" fmla="*/ 39 h 48"/>
                    <a:gd name="T26" fmla="*/ 9 w 47"/>
                    <a:gd name="T27" fmla="*/ 44 h 48"/>
                    <a:gd name="T28" fmla="*/ 16 w 47"/>
                    <a:gd name="T29" fmla="*/ 46 h 48"/>
                    <a:gd name="T30" fmla="*/ 24 w 47"/>
                    <a:gd name="T31" fmla="*/ 48 h 48"/>
                    <a:gd name="T32" fmla="*/ 31 w 47"/>
                    <a:gd name="T33" fmla="*/ 46 h 48"/>
                    <a:gd name="T34" fmla="*/ 38 w 47"/>
                    <a:gd name="T35" fmla="*/ 44 h 48"/>
                    <a:gd name="T36" fmla="*/ 43 w 47"/>
                    <a:gd name="T37" fmla="*/ 39 h 48"/>
                    <a:gd name="T38" fmla="*/ 45 w 47"/>
                    <a:gd name="T39" fmla="*/ 31 h 48"/>
                    <a:gd name="T40" fmla="*/ 47 w 47"/>
                    <a:gd name="T41" fmla="*/ 24 h 4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47" h="48">
                      <a:moveTo>
                        <a:pt x="47" y="24"/>
                      </a:moveTo>
                      <a:lnTo>
                        <a:pt x="45" y="17"/>
                      </a:lnTo>
                      <a:lnTo>
                        <a:pt x="43" y="9"/>
                      </a:lnTo>
                      <a:lnTo>
                        <a:pt x="38" y="4"/>
                      </a:lnTo>
                      <a:lnTo>
                        <a:pt x="31" y="0"/>
                      </a:lnTo>
                      <a:lnTo>
                        <a:pt x="24" y="0"/>
                      </a:lnTo>
                      <a:lnTo>
                        <a:pt x="16" y="0"/>
                      </a:lnTo>
                      <a:lnTo>
                        <a:pt x="9" y="4"/>
                      </a:lnTo>
                      <a:lnTo>
                        <a:pt x="4" y="9"/>
                      </a:lnTo>
                      <a:lnTo>
                        <a:pt x="0" y="17"/>
                      </a:lnTo>
                      <a:lnTo>
                        <a:pt x="0" y="24"/>
                      </a:lnTo>
                      <a:lnTo>
                        <a:pt x="0" y="31"/>
                      </a:lnTo>
                      <a:lnTo>
                        <a:pt x="4" y="39"/>
                      </a:lnTo>
                      <a:lnTo>
                        <a:pt x="9" y="44"/>
                      </a:lnTo>
                      <a:lnTo>
                        <a:pt x="16" y="46"/>
                      </a:lnTo>
                      <a:lnTo>
                        <a:pt x="24" y="48"/>
                      </a:lnTo>
                      <a:lnTo>
                        <a:pt x="31" y="46"/>
                      </a:lnTo>
                      <a:lnTo>
                        <a:pt x="38" y="44"/>
                      </a:lnTo>
                      <a:lnTo>
                        <a:pt x="43" y="39"/>
                      </a:lnTo>
                      <a:lnTo>
                        <a:pt x="45" y="31"/>
                      </a:lnTo>
                      <a:lnTo>
                        <a:pt x="47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382" name="Freeform 793"/>
                <p:cNvSpPr>
                  <a:spLocks/>
                </p:cNvSpPr>
                <p:nvPr/>
              </p:nvSpPr>
              <p:spPr bwMode="auto">
                <a:xfrm>
                  <a:off x="1140" y="1571"/>
                  <a:ext cx="47" cy="48"/>
                </a:xfrm>
                <a:custGeom>
                  <a:avLst/>
                  <a:gdLst>
                    <a:gd name="T0" fmla="*/ 47 w 47"/>
                    <a:gd name="T1" fmla="*/ 24 h 48"/>
                    <a:gd name="T2" fmla="*/ 45 w 47"/>
                    <a:gd name="T3" fmla="*/ 17 h 48"/>
                    <a:gd name="T4" fmla="*/ 43 w 47"/>
                    <a:gd name="T5" fmla="*/ 9 h 48"/>
                    <a:gd name="T6" fmla="*/ 38 w 47"/>
                    <a:gd name="T7" fmla="*/ 4 h 48"/>
                    <a:gd name="T8" fmla="*/ 31 w 47"/>
                    <a:gd name="T9" fmla="*/ 0 h 48"/>
                    <a:gd name="T10" fmla="*/ 24 w 47"/>
                    <a:gd name="T11" fmla="*/ 0 h 48"/>
                    <a:gd name="T12" fmla="*/ 16 w 47"/>
                    <a:gd name="T13" fmla="*/ 0 h 48"/>
                    <a:gd name="T14" fmla="*/ 9 w 47"/>
                    <a:gd name="T15" fmla="*/ 4 h 48"/>
                    <a:gd name="T16" fmla="*/ 4 w 47"/>
                    <a:gd name="T17" fmla="*/ 9 h 48"/>
                    <a:gd name="T18" fmla="*/ 0 w 47"/>
                    <a:gd name="T19" fmla="*/ 17 h 48"/>
                    <a:gd name="T20" fmla="*/ 0 w 47"/>
                    <a:gd name="T21" fmla="*/ 24 h 48"/>
                    <a:gd name="T22" fmla="*/ 0 w 47"/>
                    <a:gd name="T23" fmla="*/ 31 h 48"/>
                    <a:gd name="T24" fmla="*/ 4 w 47"/>
                    <a:gd name="T25" fmla="*/ 39 h 48"/>
                    <a:gd name="T26" fmla="*/ 9 w 47"/>
                    <a:gd name="T27" fmla="*/ 44 h 48"/>
                    <a:gd name="T28" fmla="*/ 16 w 47"/>
                    <a:gd name="T29" fmla="*/ 46 h 48"/>
                    <a:gd name="T30" fmla="*/ 24 w 47"/>
                    <a:gd name="T31" fmla="*/ 48 h 48"/>
                    <a:gd name="T32" fmla="*/ 31 w 47"/>
                    <a:gd name="T33" fmla="*/ 46 h 48"/>
                    <a:gd name="T34" fmla="*/ 38 w 47"/>
                    <a:gd name="T35" fmla="*/ 44 h 48"/>
                    <a:gd name="T36" fmla="*/ 43 w 47"/>
                    <a:gd name="T37" fmla="*/ 39 h 48"/>
                    <a:gd name="T38" fmla="*/ 45 w 47"/>
                    <a:gd name="T39" fmla="*/ 31 h 48"/>
                    <a:gd name="T40" fmla="*/ 47 w 47"/>
                    <a:gd name="T41" fmla="*/ 24 h 4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47" h="48">
                      <a:moveTo>
                        <a:pt x="47" y="24"/>
                      </a:moveTo>
                      <a:lnTo>
                        <a:pt x="45" y="17"/>
                      </a:lnTo>
                      <a:lnTo>
                        <a:pt x="43" y="9"/>
                      </a:lnTo>
                      <a:lnTo>
                        <a:pt x="38" y="4"/>
                      </a:lnTo>
                      <a:lnTo>
                        <a:pt x="31" y="0"/>
                      </a:lnTo>
                      <a:lnTo>
                        <a:pt x="24" y="0"/>
                      </a:lnTo>
                      <a:lnTo>
                        <a:pt x="16" y="0"/>
                      </a:lnTo>
                      <a:lnTo>
                        <a:pt x="9" y="4"/>
                      </a:lnTo>
                      <a:lnTo>
                        <a:pt x="4" y="9"/>
                      </a:lnTo>
                      <a:lnTo>
                        <a:pt x="0" y="17"/>
                      </a:lnTo>
                      <a:lnTo>
                        <a:pt x="0" y="24"/>
                      </a:lnTo>
                      <a:lnTo>
                        <a:pt x="0" y="31"/>
                      </a:lnTo>
                      <a:lnTo>
                        <a:pt x="4" y="39"/>
                      </a:lnTo>
                      <a:lnTo>
                        <a:pt x="9" y="44"/>
                      </a:lnTo>
                      <a:lnTo>
                        <a:pt x="16" y="46"/>
                      </a:lnTo>
                      <a:lnTo>
                        <a:pt x="24" y="48"/>
                      </a:lnTo>
                      <a:lnTo>
                        <a:pt x="31" y="46"/>
                      </a:lnTo>
                      <a:lnTo>
                        <a:pt x="38" y="44"/>
                      </a:lnTo>
                      <a:lnTo>
                        <a:pt x="43" y="39"/>
                      </a:lnTo>
                      <a:lnTo>
                        <a:pt x="45" y="31"/>
                      </a:lnTo>
                      <a:lnTo>
                        <a:pt x="47" y="24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383" name="Line 794"/>
                <p:cNvSpPr>
                  <a:spLocks noChangeShapeType="1"/>
                </p:cNvSpPr>
                <p:nvPr/>
              </p:nvSpPr>
              <p:spPr bwMode="auto">
                <a:xfrm>
                  <a:off x="1147" y="1654"/>
                  <a:ext cx="33" cy="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384" name="Line 795"/>
                <p:cNvSpPr>
                  <a:spLocks noChangeShapeType="1"/>
                </p:cNvSpPr>
                <p:nvPr/>
              </p:nvSpPr>
              <p:spPr bwMode="auto">
                <a:xfrm flipV="1">
                  <a:off x="1541" y="1445"/>
                  <a:ext cx="1" cy="5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385" name="Freeform 796"/>
                <p:cNvSpPr>
                  <a:spLocks/>
                </p:cNvSpPr>
                <p:nvPr/>
              </p:nvSpPr>
              <p:spPr bwMode="auto">
                <a:xfrm>
                  <a:off x="1518" y="1396"/>
                  <a:ext cx="46" cy="49"/>
                </a:xfrm>
                <a:custGeom>
                  <a:avLst/>
                  <a:gdLst>
                    <a:gd name="T0" fmla="*/ 46 w 46"/>
                    <a:gd name="T1" fmla="*/ 24 h 49"/>
                    <a:gd name="T2" fmla="*/ 46 w 46"/>
                    <a:gd name="T3" fmla="*/ 16 h 49"/>
                    <a:gd name="T4" fmla="*/ 43 w 46"/>
                    <a:gd name="T5" fmla="*/ 11 h 49"/>
                    <a:gd name="T6" fmla="*/ 37 w 46"/>
                    <a:gd name="T7" fmla="*/ 5 h 49"/>
                    <a:gd name="T8" fmla="*/ 30 w 46"/>
                    <a:gd name="T9" fmla="*/ 2 h 49"/>
                    <a:gd name="T10" fmla="*/ 23 w 46"/>
                    <a:gd name="T11" fmla="*/ 0 h 49"/>
                    <a:gd name="T12" fmla="*/ 16 w 46"/>
                    <a:gd name="T13" fmla="*/ 2 h 49"/>
                    <a:gd name="T14" fmla="*/ 10 w 46"/>
                    <a:gd name="T15" fmla="*/ 5 h 49"/>
                    <a:gd name="T16" fmla="*/ 5 w 46"/>
                    <a:gd name="T17" fmla="*/ 11 h 49"/>
                    <a:gd name="T18" fmla="*/ 2 w 46"/>
                    <a:gd name="T19" fmla="*/ 16 h 49"/>
                    <a:gd name="T20" fmla="*/ 0 w 46"/>
                    <a:gd name="T21" fmla="*/ 24 h 49"/>
                    <a:gd name="T22" fmla="*/ 2 w 46"/>
                    <a:gd name="T23" fmla="*/ 33 h 49"/>
                    <a:gd name="T24" fmla="*/ 5 w 46"/>
                    <a:gd name="T25" fmla="*/ 38 h 49"/>
                    <a:gd name="T26" fmla="*/ 10 w 46"/>
                    <a:gd name="T27" fmla="*/ 44 h 49"/>
                    <a:gd name="T28" fmla="*/ 16 w 46"/>
                    <a:gd name="T29" fmla="*/ 47 h 49"/>
                    <a:gd name="T30" fmla="*/ 23 w 46"/>
                    <a:gd name="T31" fmla="*/ 49 h 49"/>
                    <a:gd name="T32" fmla="*/ 30 w 46"/>
                    <a:gd name="T33" fmla="*/ 47 h 49"/>
                    <a:gd name="T34" fmla="*/ 37 w 46"/>
                    <a:gd name="T35" fmla="*/ 44 h 49"/>
                    <a:gd name="T36" fmla="*/ 43 w 46"/>
                    <a:gd name="T37" fmla="*/ 38 h 49"/>
                    <a:gd name="T38" fmla="*/ 46 w 46"/>
                    <a:gd name="T39" fmla="*/ 33 h 49"/>
                    <a:gd name="T40" fmla="*/ 46 w 46"/>
                    <a:gd name="T41" fmla="*/ 24 h 4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46" h="49">
                      <a:moveTo>
                        <a:pt x="46" y="24"/>
                      </a:moveTo>
                      <a:lnTo>
                        <a:pt x="46" y="16"/>
                      </a:lnTo>
                      <a:lnTo>
                        <a:pt x="43" y="11"/>
                      </a:lnTo>
                      <a:lnTo>
                        <a:pt x="37" y="5"/>
                      </a:lnTo>
                      <a:lnTo>
                        <a:pt x="30" y="2"/>
                      </a:lnTo>
                      <a:lnTo>
                        <a:pt x="23" y="0"/>
                      </a:lnTo>
                      <a:lnTo>
                        <a:pt x="16" y="2"/>
                      </a:lnTo>
                      <a:lnTo>
                        <a:pt x="10" y="5"/>
                      </a:lnTo>
                      <a:lnTo>
                        <a:pt x="5" y="11"/>
                      </a:lnTo>
                      <a:lnTo>
                        <a:pt x="2" y="16"/>
                      </a:lnTo>
                      <a:lnTo>
                        <a:pt x="0" y="24"/>
                      </a:lnTo>
                      <a:lnTo>
                        <a:pt x="2" y="33"/>
                      </a:lnTo>
                      <a:lnTo>
                        <a:pt x="5" y="38"/>
                      </a:lnTo>
                      <a:lnTo>
                        <a:pt x="10" y="44"/>
                      </a:lnTo>
                      <a:lnTo>
                        <a:pt x="16" y="47"/>
                      </a:lnTo>
                      <a:lnTo>
                        <a:pt x="23" y="49"/>
                      </a:lnTo>
                      <a:lnTo>
                        <a:pt x="30" y="47"/>
                      </a:lnTo>
                      <a:lnTo>
                        <a:pt x="37" y="44"/>
                      </a:lnTo>
                      <a:lnTo>
                        <a:pt x="43" y="38"/>
                      </a:lnTo>
                      <a:lnTo>
                        <a:pt x="46" y="33"/>
                      </a:lnTo>
                      <a:lnTo>
                        <a:pt x="46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386" name="Freeform 797"/>
                <p:cNvSpPr>
                  <a:spLocks/>
                </p:cNvSpPr>
                <p:nvPr/>
              </p:nvSpPr>
              <p:spPr bwMode="auto">
                <a:xfrm>
                  <a:off x="1518" y="1396"/>
                  <a:ext cx="46" cy="49"/>
                </a:xfrm>
                <a:custGeom>
                  <a:avLst/>
                  <a:gdLst>
                    <a:gd name="T0" fmla="*/ 46 w 46"/>
                    <a:gd name="T1" fmla="*/ 24 h 49"/>
                    <a:gd name="T2" fmla="*/ 46 w 46"/>
                    <a:gd name="T3" fmla="*/ 16 h 49"/>
                    <a:gd name="T4" fmla="*/ 43 w 46"/>
                    <a:gd name="T5" fmla="*/ 11 h 49"/>
                    <a:gd name="T6" fmla="*/ 37 w 46"/>
                    <a:gd name="T7" fmla="*/ 5 h 49"/>
                    <a:gd name="T8" fmla="*/ 30 w 46"/>
                    <a:gd name="T9" fmla="*/ 2 h 49"/>
                    <a:gd name="T10" fmla="*/ 23 w 46"/>
                    <a:gd name="T11" fmla="*/ 0 h 49"/>
                    <a:gd name="T12" fmla="*/ 16 w 46"/>
                    <a:gd name="T13" fmla="*/ 2 h 49"/>
                    <a:gd name="T14" fmla="*/ 10 w 46"/>
                    <a:gd name="T15" fmla="*/ 5 h 49"/>
                    <a:gd name="T16" fmla="*/ 5 w 46"/>
                    <a:gd name="T17" fmla="*/ 11 h 49"/>
                    <a:gd name="T18" fmla="*/ 2 w 46"/>
                    <a:gd name="T19" fmla="*/ 16 h 49"/>
                    <a:gd name="T20" fmla="*/ 0 w 46"/>
                    <a:gd name="T21" fmla="*/ 24 h 49"/>
                    <a:gd name="T22" fmla="*/ 2 w 46"/>
                    <a:gd name="T23" fmla="*/ 33 h 49"/>
                    <a:gd name="T24" fmla="*/ 5 w 46"/>
                    <a:gd name="T25" fmla="*/ 38 h 49"/>
                    <a:gd name="T26" fmla="*/ 10 w 46"/>
                    <a:gd name="T27" fmla="*/ 44 h 49"/>
                    <a:gd name="T28" fmla="*/ 16 w 46"/>
                    <a:gd name="T29" fmla="*/ 47 h 49"/>
                    <a:gd name="T30" fmla="*/ 23 w 46"/>
                    <a:gd name="T31" fmla="*/ 49 h 49"/>
                    <a:gd name="T32" fmla="*/ 30 w 46"/>
                    <a:gd name="T33" fmla="*/ 47 h 49"/>
                    <a:gd name="T34" fmla="*/ 37 w 46"/>
                    <a:gd name="T35" fmla="*/ 44 h 49"/>
                    <a:gd name="T36" fmla="*/ 43 w 46"/>
                    <a:gd name="T37" fmla="*/ 38 h 49"/>
                    <a:gd name="T38" fmla="*/ 46 w 46"/>
                    <a:gd name="T39" fmla="*/ 33 h 49"/>
                    <a:gd name="T40" fmla="*/ 46 w 46"/>
                    <a:gd name="T41" fmla="*/ 24 h 4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46" h="49">
                      <a:moveTo>
                        <a:pt x="46" y="24"/>
                      </a:moveTo>
                      <a:lnTo>
                        <a:pt x="46" y="16"/>
                      </a:lnTo>
                      <a:lnTo>
                        <a:pt x="43" y="11"/>
                      </a:lnTo>
                      <a:lnTo>
                        <a:pt x="37" y="5"/>
                      </a:lnTo>
                      <a:lnTo>
                        <a:pt x="30" y="2"/>
                      </a:lnTo>
                      <a:lnTo>
                        <a:pt x="23" y="0"/>
                      </a:lnTo>
                      <a:lnTo>
                        <a:pt x="16" y="2"/>
                      </a:lnTo>
                      <a:lnTo>
                        <a:pt x="10" y="5"/>
                      </a:lnTo>
                      <a:lnTo>
                        <a:pt x="5" y="11"/>
                      </a:lnTo>
                      <a:lnTo>
                        <a:pt x="2" y="16"/>
                      </a:lnTo>
                      <a:lnTo>
                        <a:pt x="0" y="24"/>
                      </a:lnTo>
                      <a:lnTo>
                        <a:pt x="2" y="33"/>
                      </a:lnTo>
                      <a:lnTo>
                        <a:pt x="5" y="38"/>
                      </a:lnTo>
                      <a:lnTo>
                        <a:pt x="10" y="44"/>
                      </a:lnTo>
                      <a:lnTo>
                        <a:pt x="16" y="47"/>
                      </a:lnTo>
                      <a:lnTo>
                        <a:pt x="23" y="49"/>
                      </a:lnTo>
                      <a:lnTo>
                        <a:pt x="30" y="47"/>
                      </a:lnTo>
                      <a:lnTo>
                        <a:pt x="37" y="44"/>
                      </a:lnTo>
                      <a:lnTo>
                        <a:pt x="43" y="38"/>
                      </a:lnTo>
                      <a:lnTo>
                        <a:pt x="46" y="33"/>
                      </a:lnTo>
                      <a:lnTo>
                        <a:pt x="46" y="24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387" name="Line 798"/>
                <p:cNvSpPr>
                  <a:spLocks noChangeShapeType="1"/>
                </p:cNvSpPr>
                <p:nvPr/>
              </p:nvSpPr>
              <p:spPr bwMode="auto">
                <a:xfrm>
                  <a:off x="1525" y="1478"/>
                  <a:ext cx="32" cy="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388" name="Line 799"/>
                <p:cNvSpPr>
                  <a:spLocks noChangeShapeType="1"/>
                </p:cNvSpPr>
                <p:nvPr/>
              </p:nvSpPr>
              <p:spPr bwMode="auto">
                <a:xfrm flipV="1">
                  <a:off x="1530" y="1125"/>
                  <a:ext cx="1" cy="5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389" name="Freeform 800"/>
                <p:cNvSpPr>
                  <a:spLocks/>
                </p:cNvSpPr>
                <p:nvPr/>
              </p:nvSpPr>
              <p:spPr bwMode="auto">
                <a:xfrm>
                  <a:off x="1507" y="1078"/>
                  <a:ext cx="47" cy="47"/>
                </a:xfrm>
                <a:custGeom>
                  <a:avLst/>
                  <a:gdLst>
                    <a:gd name="T0" fmla="*/ 47 w 47"/>
                    <a:gd name="T1" fmla="*/ 23 h 47"/>
                    <a:gd name="T2" fmla="*/ 47 w 47"/>
                    <a:gd name="T3" fmla="*/ 16 h 47"/>
                    <a:gd name="T4" fmla="*/ 43 w 47"/>
                    <a:gd name="T5" fmla="*/ 9 h 47"/>
                    <a:gd name="T6" fmla="*/ 38 w 47"/>
                    <a:gd name="T7" fmla="*/ 3 h 47"/>
                    <a:gd name="T8" fmla="*/ 30 w 47"/>
                    <a:gd name="T9" fmla="*/ 0 h 47"/>
                    <a:gd name="T10" fmla="*/ 23 w 47"/>
                    <a:gd name="T11" fmla="*/ 0 h 47"/>
                    <a:gd name="T12" fmla="*/ 16 w 47"/>
                    <a:gd name="T13" fmla="*/ 0 h 47"/>
                    <a:gd name="T14" fmla="*/ 11 w 47"/>
                    <a:gd name="T15" fmla="*/ 3 h 47"/>
                    <a:gd name="T16" fmla="*/ 5 w 47"/>
                    <a:gd name="T17" fmla="*/ 9 h 47"/>
                    <a:gd name="T18" fmla="*/ 2 w 47"/>
                    <a:gd name="T19" fmla="*/ 16 h 47"/>
                    <a:gd name="T20" fmla="*/ 0 w 47"/>
                    <a:gd name="T21" fmla="*/ 23 h 47"/>
                    <a:gd name="T22" fmla="*/ 2 w 47"/>
                    <a:gd name="T23" fmla="*/ 31 h 47"/>
                    <a:gd name="T24" fmla="*/ 5 w 47"/>
                    <a:gd name="T25" fmla="*/ 38 h 47"/>
                    <a:gd name="T26" fmla="*/ 11 w 47"/>
                    <a:gd name="T27" fmla="*/ 42 h 47"/>
                    <a:gd name="T28" fmla="*/ 16 w 47"/>
                    <a:gd name="T29" fmla="*/ 45 h 47"/>
                    <a:gd name="T30" fmla="*/ 23 w 47"/>
                    <a:gd name="T31" fmla="*/ 47 h 47"/>
                    <a:gd name="T32" fmla="*/ 30 w 47"/>
                    <a:gd name="T33" fmla="*/ 45 h 47"/>
                    <a:gd name="T34" fmla="*/ 38 w 47"/>
                    <a:gd name="T35" fmla="*/ 42 h 47"/>
                    <a:gd name="T36" fmla="*/ 43 w 47"/>
                    <a:gd name="T37" fmla="*/ 38 h 47"/>
                    <a:gd name="T38" fmla="*/ 47 w 47"/>
                    <a:gd name="T39" fmla="*/ 31 h 47"/>
                    <a:gd name="T40" fmla="*/ 47 w 47"/>
                    <a:gd name="T41" fmla="*/ 23 h 4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47" h="47">
                      <a:moveTo>
                        <a:pt x="47" y="23"/>
                      </a:moveTo>
                      <a:lnTo>
                        <a:pt x="47" y="16"/>
                      </a:lnTo>
                      <a:lnTo>
                        <a:pt x="43" y="9"/>
                      </a:lnTo>
                      <a:lnTo>
                        <a:pt x="38" y="3"/>
                      </a:lnTo>
                      <a:lnTo>
                        <a:pt x="30" y="0"/>
                      </a:lnTo>
                      <a:lnTo>
                        <a:pt x="23" y="0"/>
                      </a:lnTo>
                      <a:lnTo>
                        <a:pt x="16" y="0"/>
                      </a:lnTo>
                      <a:lnTo>
                        <a:pt x="11" y="3"/>
                      </a:lnTo>
                      <a:lnTo>
                        <a:pt x="5" y="9"/>
                      </a:lnTo>
                      <a:lnTo>
                        <a:pt x="2" y="16"/>
                      </a:lnTo>
                      <a:lnTo>
                        <a:pt x="0" y="23"/>
                      </a:lnTo>
                      <a:lnTo>
                        <a:pt x="2" y="31"/>
                      </a:lnTo>
                      <a:lnTo>
                        <a:pt x="5" y="38"/>
                      </a:lnTo>
                      <a:lnTo>
                        <a:pt x="11" y="42"/>
                      </a:lnTo>
                      <a:lnTo>
                        <a:pt x="16" y="45"/>
                      </a:lnTo>
                      <a:lnTo>
                        <a:pt x="23" y="47"/>
                      </a:lnTo>
                      <a:lnTo>
                        <a:pt x="30" y="45"/>
                      </a:lnTo>
                      <a:lnTo>
                        <a:pt x="38" y="42"/>
                      </a:lnTo>
                      <a:lnTo>
                        <a:pt x="43" y="38"/>
                      </a:lnTo>
                      <a:lnTo>
                        <a:pt x="47" y="31"/>
                      </a:lnTo>
                      <a:lnTo>
                        <a:pt x="47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390" name="Freeform 801"/>
                <p:cNvSpPr>
                  <a:spLocks/>
                </p:cNvSpPr>
                <p:nvPr/>
              </p:nvSpPr>
              <p:spPr bwMode="auto">
                <a:xfrm>
                  <a:off x="1507" y="1078"/>
                  <a:ext cx="47" cy="47"/>
                </a:xfrm>
                <a:custGeom>
                  <a:avLst/>
                  <a:gdLst>
                    <a:gd name="T0" fmla="*/ 47 w 47"/>
                    <a:gd name="T1" fmla="*/ 23 h 47"/>
                    <a:gd name="T2" fmla="*/ 47 w 47"/>
                    <a:gd name="T3" fmla="*/ 16 h 47"/>
                    <a:gd name="T4" fmla="*/ 43 w 47"/>
                    <a:gd name="T5" fmla="*/ 9 h 47"/>
                    <a:gd name="T6" fmla="*/ 38 w 47"/>
                    <a:gd name="T7" fmla="*/ 3 h 47"/>
                    <a:gd name="T8" fmla="*/ 30 w 47"/>
                    <a:gd name="T9" fmla="*/ 0 h 47"/>
                    <a:gd name="T10" fmla="*/ 23 w 47"/>
                    <a:gd name="T11" fmla="*/ 0 h 47"/>
                    <a:gd name="T12" fmla="*/ 16 w 47"/>
                    <a:gd name="T13" fmla="*/ 0 h 47"/>
                    <a:gd name="T14" fmla="*/ 11 w 47"/>
                    <a:gd name="T15" fmla="*/ 3 h 47"/>
                    <a:gd name="T16" fmla="*/ 5 w 47"/>
                    <a:gd name="T17" fmla="*/ 9 h 47"/>
                    <a:gd name="T18" fmla="*/ 2 w 47"/>
                    <a:gd name="T19" fmla="*/ 16 h 47"/>
                    <a:gd name="T20" fmla="*/ 0 w 47"/>
                    <a:gd name="T21" fmla="*/ 23 h 47"/>
                    <a:gd name="T22" fmla="*/ 2 w 47"/>
                    <a:gd name="T23" fmla="*/ 31 h 47"/>
                    <a:gd name="T24" fmla="*/ 5 w 47"/>
                    <a:gd name="T25" fmla="*/ 38 h 47"/>
                    <a:gd name="T26" fmla="*/ 11 w 47"/>
                    <a:gd name="T27" fmla="*/ 42 h 47"/>
                    <a:gd name="T28" fmla="*/ 16 w 47"/>
                    <a:gd name="T29" fmla="*/ 45 h 47"/>
                    <a:gd name="T30" fmla="*/ 23 w 47"/>
                    <a:gd name="T31" fmla="*/ 47 h 47"/>
                    <a:gd name="T32" fmla="*/ 30 w 47"/>
                    <a:gd name="T33" fmla="*/ 45 h 47"/>
                    <a:gd name="T34" fmla="*/ 38 w 47"/>
                    <a:gd name="T35" fmla="*/ 42 h 47"/>
                    <a:gd name="T36" fmla="*/ 43 w 47"/>
                    <a:gd name="T37" fmla="*/ 38 h 47"/>
                    <a:gd name="T38" fmla="*/ 47 w 47"/>
                    <a:gd name="T39" fmla="*/ 31 h 47"/>
                    <a:gd name="T40" fmla="*/ 47 w 47"/>
                    <a:gd name="T41" fmla="*/ 23 h 4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47" h="47">
                      <a:moveTo>
                        <a:pt x="47" y="23"/>
                      </a:moveTo>
                      <a:lnTo>
                        <a:pt x="47" y="16"/>
                      </a:lnTo>
                      <a:lnTo>
                        <a:pt x="43" y="9"/>
                      </a:lnTo>
                      <a:lnTo>
                        <a:pt x="38" y="3"/>
                      </a:lnTo>
                      <a:lnTo>
                        <a:pt x="30" y="0"/>
                      </a:lnTo>
                      <a:lnTo>
                        <a:pt x="23" y="0"/>
                      </a:lnTo>
                      <a:lnTo>
                        <a:pt x="16" y="0"/>
                      </a:lnTo>
                      <a:lnTo>
                        <a:pt x="11" y="3"/>
                      </a:lnTo>
                      <a:lnTo>
                        <a:pt x="5" y="9"/>
                      </a:lnTo>
                      <a:lnTo>
                        <a:pt x="2" y="16"/>
                      </a:lnTo>
                      <a:lnTo>
                        <a:pt x="0" y="23"/>
                      </a:lnTo>
                      <a:lnTo>
                        <a:pt x="2" y="31"/>
                      </a:lnTo>
                      <a:lnTo>
                        <a:pt x="5" y="38"/>
                      </a:lnTo>
                      <a:lnTo>
                        <a:pt x="11" y="42"/>
                      </a:lnTo>
                      <a:lnTo>
                        <a:pt x="16" y="45"/>
                      </a:lnTo>
                      <a:lnTo>
                        <a:pt x="23" y="47"/>
                      </a:lnTo>
                      <a:lnTo>
                        <a:pt x="30" y="45"/>
                      </a:lnTo>
                      <a:lnTo>
                        <a:pt x="38" y="42"/>
                      </a:lnTo>
                      <a:lnTo>
                        <a:pt x="43" y="38"/>
                      </a:lnTo>
                      <a:lnTo>
                        <a:pt x="47" y="31"/>
                      </a:lnTo>
                      <a:lnTo>
                        <a:pt x="47" y="23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391" name="Line 802"/>
                <p:cNvSpPr>
                  <a:spLocks noChangeShapeType="1"/>
                </p:cNvSpPr>
                <p:nvPr/>
              </p:nvSpPr>
              <p:spPr bwMode="auto">
                <a:xfrm>
                  <a:off x="1514" y="1158"/>
                  <a:ext cx="32" cy="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392" name="Line 803"/>
                <p:cNvSpPr>
                  <a:spLocks noChangeShapeType="1"/>
                </p:cNvSpPr>
                <p:nvPr/>
              </p:nvSpPr>
              <p:spPr bwMode="auto">
                <a:xfrm flipV="1">
                  <a:off x="1697" y="941"/>
                  <a:ext cx="1" cy="5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393" name="Freeform 804"/>
                <p:cNvSpPr>
                  <a:spLocks/>
                </p:cNvSpPr>
                <p:nvPr/>
              </p:nvSpPr>
              <p:spPr bwMode="auto">
                <a:xfrm>
                  <a:off x="1674" y="893"/>
                  <a:ext cx="47" cy="48"/>
                </a:xfrm>
                <a:custGeom>
                  <a:avLst/>
                  <a:gdLst>
                    <a:gd name="T0" fmla="*/ 47 w 47"/>
                    <a:gd name="T1" fmla="*/ 24 h 48"/>
                    <a:gd name="T2" fmla="*/ 47 w 47"/>
                    <a:gd name="T3" fmla="*/ 17 h 48"/>
                    <a:gd name="T4" fmla="*/ 43 w 47"/>
                    <a:gd name="T5" fmla="*/ 9 h 48"/>
                    <a:gd name="T6" fmla="*/ 38 w 47"/>
                    <a:gd name="T7" fmla="*/ 4 h 48"/>
                    <a:gd name="T8" fmla="*/ 31 w 47"/>
                    <a:gd name="T9" fmla="*/ 0 h 48"/>
                    <a:gd name="T10" fmla="*/ 23 w 47"/>
                    <a:gd name="T11" fmla="*/ 0 h 48"/>
                    <a:gd name="T12" fmla="*/ 16 w 47"/>
                    <a:gd name="T13" fmla="*/ 0 h 48"/>
                    <a:gd name="T14" fmla="*/ 11 w 47"/>
                    <a:gd name="T15" fmla="*/ 4 h 48"/>
                    <a:gd name="T16" fmla="*/ 5 w 47"/>
                    <a:gd name="T17" fmla="*/ 9 h 48"/>
                    <a:gd name="T18" fmla="*/ 2 w 47"/>
                    <a:gd name="T19" fmla="*/ 17 h 48"/>
                    <a:gd name="T20" fmla="*/ 0 w 47"/>
                    <a:gd name="T21" fmla="*/ 24 h 48"/>
                    <a:gd name="T22" fmla="*/ 2 w 47"/>
                    <a:gd name="T23" fmla="*/ 31 h 48"/>
                    <a:gd name="T24" fmla="*/ 5 w 47"/>
                    <a:gd name="T25" fmla="*/ 38 h 48"/>
                    <a:gd name="T26" fmla="*/ 11 w 47"/>
                    <a:gd name="T27" fmla="*/ 42 h 48"/>
                    <a:gd name="T28" fmla="*/ 16 w 47"/>
                    <a:gd name="T29" fmla="*/ 46 h 48"/>
                    <a:gd name="T30" fmla="*/ 23 w 47"/>
                    <a:gd name="T31" fmla="*/ 48 h 48"/>
                    <a:gd name="T32" fmla="*/ 31 w 47"/>
                    <a:gd name="T33" fmla="*/ 46 h 48"/>
                    <a:gd name="T34" fmla="*/ 38 w 47"/>
                    <a:gd name="T35" fmla="*/ 42 h 48"/>
                    <a:gd name="T36" fmla="*/ 43 w 47"/>
                    <a:gd name="T37" fmla="*/ 38 h 48"/>
                    <a:gd name="T38" fmla="*/ 47 w 47"/>
                    <a:gd name="T39" fmla="*/ 31 h 48"/>
                    <a:gd name="T40" fmla="*/ 47 w 47"/>
                    <a:gd name="T41" fmla="*/ 24 h 4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47" h="48">
                      <a:moveTo>
                        <a:pt x="47" y="24"/>
                      </a:moveTo>
                      <a:lnTo>
                        <a:pt x="47" y="17"/>
                      </a:lnTo>
                      <a:lnTo>
                        <a:pt x="43" y="9"/>
                      </a:lnTo>
                      <a:lnTo>
                        <a:pt x="38" y="4"/>
                      </a:lnTo>
                      <a:lnTo>
                        <a:pt x="31" y="0"/>
                      </a:lnTo>
                      <a:lnTo>
                        <a:pt x="23" y="0"/>
                      </a:lnTo>
                      <a:lnTo>
                        <a:pt x="16" y="0"/>
                      </a:lnTo>
                      <a:lnTo>
                        <a:pt x="11" y="4"/>
                      </a:lnTo>
                      <a:lnTo>
                        <a:pt x="5" y="9"/>
                      </a:lnTo>
                      <a:lnTo>
                        <a:pt x="2" y="17"/>
                      </a:lnTo>
                      <a:lnTo>
                        <a:pt x="0" y="24"/>
                      </a:lnTo>
                      <a:lnTo>
                        <a:pt x="2" y="31"/>
                      </a:lnTo>
                      <a:lnTo>
                        <a:pt x="5" y="38"/>
                      </a:lnTo>
                      <a:lnTo>
                        <a:pt x="11" y="42"/>
                      </a:lnTo>
                      <a:lnTo>
                        <a:pt x="16" y="46"/>
                      </a:lnTo>
                      <a:lnTo>
                        <a:pt x="23" y="48"/>
                      </a:lnTo>
                      <a:lnTo>
                        <a:pt x="31" y="46"/>
                      </a:lnTo>
                      <a:lnTo>
                        <a:pt x="38" y="42"/>
                      </a:lnTo>
                      <a:lnTo>
                        <a:pt x="43" y="38"/>
                      </a:lnTo>
                      <a:lnTo>
                        <a:pt x="47" y="31"/>
                      </a:lnTo>
                      <a:lnTo>
                        <a:pt x="47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394" name="Freeform 805"/>
                <p:cNvSpPr>
                  <a:spLocks/>
                </p:cNvSpPr>
                <p:nvPr/>
              </p:nvSpPr>
              <p:spPr bwMode="auto">
                <a:xfrm>
                  <a:off x="1674" y="893"/>
                  <a:ext cx="47" cy="48"/>
                </a:xfrm>
                <a:custGeom>
                  <a:avLst/>
                  <a:gdLst>
                    <a:gd name="T0" fmla="*/ 47 w 47"/>
                    <a:gd name="T1" fmla="*/ 24 h 48"/>
                    <a:gd name="T2" fmla="*/ 47 w 47"/>
                    <a:gd name="T3" fmla="*/ 17 h 48"/>
                    <a:gd name="T4" fmla="*/ 43 w 47"/>
                    <a:gd name="T5" fmla="*/ 9 h 48"/>
                    <a:gd name="T6" fmla="*/ 38 w 47"/>
                    <a:gd name="T7" fmla="*/ 4 h 48"/>
                    <a:gd name="T8" fmla="*/ 31 w 47"/>
                    <a:gd name="T9" fmla="*/ 0 h 48"/>
                    <a:gd name="T10" fmla="*/ 23 w 47"/>
                    <a:gd name="T11" fmla="*/ 0 h 48"/>
                    <a:gd name="T12" fmla="*/ 16 w 47"/>
                    <a:gd name="T13" fmla="*/ 0 h 48"/>
                    <a:gd name="T14" fmla="*/ 11 w 47"/>
                    <a:gd name="T15" fmla="*/ 4 h 48"/>
                    <a:gd name="T16" fmla="*/ 5 w 47"/>
                    <a:gd name="T17" fmla="*/ 9 h 48"/>
                    <a:gd name="T18" fmla="*/ 2 w 47"/>
                    <a:gd name="T19" fmla="*/ 17 h 48"/>
                    <a:gd name="T20" fmla="*/ 0 w 47"/>
                    <a:gd name="T21" fmla="*/ 24 h 48"/>
                    <a:gd name="T22" fmla="*/ 2 w 47"/>
                    <a:gd name="T23" fmla="*/ 31 h 48"/>
                    <a:gd name="T24" fmla="*/ 5 w 47"/>
                    <a:gd name="T25" fmla="*/ 38 h 48"/>
                    <a:gd name="T26" fmla="*/ 11 w 47"/>
                    <a:gd name="T27" fmla="*/ 42 h 48"/>
                    <a:gd name="T28" fmla="*/ 16 w 47"/>
                    <a:gd name="T29" fmla="*/ 46 h 48"/>
                    <a:gd name="T30" fmla="*/ 23 w 47"/>
                    <a:gd name="T31" fmla="*/ 48 h 48"/>
                    <a:gd name="T32" fmla="*/ 31 w 47"/>
                    <a:gd name="T33" fmla="*/ 46 h 48"/>
                    <a:gd name="T34" fmla="*/ 38 w 47"/>
                    <a:gd name="T35" fmla="*/ 42 h 48"/>
                    <a:gd name="T36" fmla="*/ 43 w 47"/>
                    <a:gd name="T37" fmla="*/ 38 h 48"/>
                    <a:gd name="T38" fmla="*/ 47 w 47"/>
                    <a:gd name="T39" fmla="*/ 31 h 48"/>
                    <a:gd name="T40" fmla="*/ 47 w 47"/>
                    <a:gd name="T41" fmla="*/ 24 h 4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47" h="48">
                      <a:moveTo>
                        <a:pt x="47" y="24"/>
                      </a:moveTo>
                      <a:lnTo>
                        <a:pt x="47" y="17"/>
                      </a:lnTo>
                      <a:lnTo>
                        <a:pt x="43" y="9"/>
                      </a:lnTo>
                      <a:lnTo>
                        <a:pt x="38" y="4"/>
                      </a:lnTo>
                      <a:lnTo>
                        <a:pt x="31" y="0"/>
                      </a:lnTo>
                      <a:lnTo>
                        <a:pt x="23" y="0"/>
                      </a:lnTo>
                      <a:lnTo>
                        <a:pt x="16" y="0"/>
                      </a:lnTo>
                      <a:lnTo>
                        <a:pt x="11" y="4"/>
                      </a:lnTo>
                      <a:lnTo>
                        <a:pt x="5" y="9"/>
                      </a:lnTo>
                      <a:lnTo>
                        <a:pt x="2" y="17"/>
                      </a:lnTo>
                      <a:lnTo>
                        <a:pt x="0" y="24"/>
                      </a:lnTo>
                      <a:lnTo>
                        <a:pt x="2" y="31"/>
                      </a:lnTo>
                      <a:lnTo>
                        <a:pt x="5" y="38"/>
                      </a:lnTo>
                      <a:lnTo>
                        <a:pt x="11" y="42"/>
                      </a:lnTo>
                      <a:lnTo>
                        <a:pt x="16" y="46"/>
                      </a:lnTo>
                      <a:lnTo>
                        <a:pt x="23" y="48"/>
                      </a:lnTo>
                      <a:lnTo>
                        <a:pt x="31" y="46"/>
                      </a:lnTo>
                      <a:lnTo>
                        <a:pt x="38" y="42"/>
                      </a:lnTo>
                      <a:lnTo>
                        <a:pt x="43" y="38"/>
                      </a:lnTo>
                      <a:lnTo>
                        <a:pt x="47" y="31"/>
                      </a:lnTo>
                      <a:lnTo>
                        <a:pt x="47" y="24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395" name="Line 806"/>
                <p:cNvSpPr>
                  <a:spLocks noChangeShapeType="1"/>
                </p:cNvSpPr>
                <p:nvPr/>
              </p:nvSpPr>
              <p:spPr bwMode="auto">
                <a:xfrm>
                  <a:off x="1681" y="973"/>
                  <a:ext cx="33" cy="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396" name="Line 807"/>
                <p:cNvSpPr>
                  <a:spLocks noChangeShapeType="1"/>
                </p:cNvSpPr>
                <p:nvPr/>
              </p:nvSpPr>
              <p:spPr bwMode="auto">
                <a:xfrm flipV="1">
                  <a:off x="1890" y="1555"/>
                  <a:ext cx="1" cy="5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397" name="Freeform 808"/>
                <p:cNvSpPr>
                  <a:spLocks/>
                </p:cNvSpPr>
                <p:nvPr/>
              </p:nvSpPr>
              <p:spPr bwMode="auto">
                <a:xfrm>
                  <a:off x="1866" y="1507"/>
                  <a:ext cx="47" cy="48"/>
                </a:xfrm>
                <a:custGeom>
                  <a:avLst/>
                  <a:gdLst>
                    <a:gd name="T0" fmla="*/ 47 w 47"/>
                    <a:gd name="T1" fmla="*/ 24 h 48"/>
                    <a:gd name="T2" fmla="*/ 47 w 47"/>
                    <a:gd name="T3" fmla="*/ 17 h 48"/>
                    <a:gd name="T4" fmla="*/ 44 w 47"/>
                    <a:gd name="T5" fmla="*/ 9 h 48"/>
                    <a:gd name="T6" fmla="*/ 38 w 47"/>
                    <a:gd name="T7" fmla="*/ 4 h 48"/>
                    <a:gd name="T8" fmla="*/ 31 w 47"/>
                    <a:gd name="T9" fmla="*/ 2 h 48"/>
                    <a:gd name="T10" fmla="*/ 24 w 47"/>
                    <a:gd name="T11" fmla="*/ 0 h 48"/>
                    <a:gd name="T12" fmla="*/ 17 w 47"/>
                    <a:gd name="T13" fmla="*/ 2 h 48"/>
                    <a:gd name="T14" fmla="*/ 9 w 47"/>
                    <a:gd name="T15" fmla="*/ 4 h 48"/>
                    <a:gd name="T16" fmla="*/ 4 w 47"/>
                    <a:gd name="T17" fmla="*/ 9 h 48"/>
                    <a:gd name="T18" fmla="*/ 2 w 47"/>
                    <a:gd name="T19" fmla="*/ 17 h 48"/>
                    <a:gd name="T20" fmla="*/ 0 w 47"/>
                    <a:gd name="T21" fmla="*/ 24 h 48"/>
                    <a:gd name="T22" fmla="*/ 2 w 47"/>
                    <a:gd name="T23" fmla="*/ 31 h 48"/>
                    <a:gd name="T24" fmla="*/ 4 w 47"/>
                    <a:gd name="T25" fmla="*/ 39 h 48"/>
                    <a:gd name="T26" fmla="*/ 9 w 47"/>
                    <a:gd name="T27" fmla="*/ 44 h 48"/>
                    <a:gd name="T28" fmla="*/ 17 w 47"/>
                    <a:gd name="T29" fmla="*/ 46 h 48"/>
                    <a:gd name="T30" fmla="*/ 24 w 47"/>
                    <a:gd name="T31" fmla="*/ 48 h 48"/>
                    <a:gd name="T32" fmla="*/ 31 w 47"/>
                    <a:gd name="T33" fmla="*/ 46 h 48"/>
                    <a:gd name="T34" fmla="*/ 38 w 47"/>
                    <a:gd name="T35" fmla="*/ 44 h 48"/>
                    <a:gd name="T36" fmla="*/ 44 w 47"/>
                    <a:gd name="T37" fmla="*/ 39 h 48"/>
                    <a:gd name="T38" fmla="*/ 47 w 47"/>
                    <a:gd name="T39" fmla="*/ 31 h 48"/>
                    <a:gd name="T40" fmla="*/ 47 w 47"/>
                    <a:gd name="T41" fmla="*/ 24 h 4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47" h="48">
                      <a:moveTo>
                        <a:pt x="47" y="24"/>
                      </a:moveTo>
                      <a:lnTo>
                        <a:pt x="47" y="17"/>
                      </a:lnTo>
                      <a:lnTo>
                        <a:pt x="44" y="9"/>
                      </a:lnTo>
                      <a:lnTo>
                        <a:pt x="38" y="4"/>
                      </a:lnTo>
                      <a:lnTo>
                        <a:pt x="31" y="2"/>
                      </a:lnTo>
                      <a:lnTo>
                        <a:pt x="24" y="0"/>
                      </a:lnTo>
                      <a:lnTo>
                        <a:pt x="17" y="2"/>
                      </a:lnTo>
                      <a:lnTo>
                        <a:pt x="9" y="4"/>
                      </a:lnTo>
                      <a:lnTo>
                        <a:pt x="4" y="9"/>
                      </a:lnTo>
                      <a:lnTo>
                        <a:pt x="2" y="17"/>
                      </a:lnTo>
                      <a:lnTo>
                        <a:pt x="0" y="24"/>
                      </a:lnTo>
                      <a:lnTo>
                        <a:pt x="2" y="31"/>
                      </a:lnTo>
                      <a:lnTo>
                        <a:pt x="4" y="39"/>
                      </a:lnTo>
                      <a:lnTo>
                        <a:pt x="9" y="44"/>
                      </a:lnTo>
                      <a:lnTo>
                        <a:pt x="17" y="46"/>
                      </a:lnTo>
                      <a:lnTo>
                        <a:pt x="24" y="48"/>
                      </a:lnTo>
                      <a:lnTo>
                        <a:pt x="31" y="46"/>
                      </a:lnTo>
                      <a:lnTo>
                        <a:pt x="38" y="44"/>
                      </a:lnTo>
                      <a:lnTo>
                        <a:pt x="44" y="39"/>
                      </a:lnTo>
                      <a:lnTo>
                        <a:pt x="47" y="31"/>
                      </a:lnTo>
                      <a:lnTo>
                        <a:pt x="47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398" name="Freeform 809"/>
                <p:cNvSpPr>
                  <a:spLocks/>
                </p:cNvSpPr>
                <p:nvPr/>
              </p:nvSpPr>
              <p:spPr bwMode="auto">
                <a:xfrm>
                  <a:off x="1866" y="1507"/>
                  <a:ext cx="47" cy="48"/>
                </a:xfrm>
                <a:custGeom>
                  <a:avLst/>
                  <a:gdLst>
                    <a:gd name="T0" fmla="*/ 47 w 47"/>
                    <a:gd name="T1" fmla="*/ 24 h 48"/>
                    <a:gd name="T2" fmla="*/ 47 w 47"/>
                    <a:gd name="T3" fmla="*/ 17 h 48"/>
                    <a:gd name="T4" fmla="*/ 44 w 47"/>
                    <a:gd name="T5" fmla="*/ 9 h 48"/>
                    <a:gd name="T6" fmla="*/ 38 w 47"/>
                    <a:gd name="T7" fmla="*/ 4 h 48"/>
                    <a:gd name="T8" fmla="*/ 31 w 47"/>
                    <a:gd name="T9" fmla="*/ 2 h 48"/>
                    <a:gd name="T10" fmla="*/ 24 w 47"/>
                    <a:gd name="T11" fmla="*/ 0 h 48"/>
                    <a:gd name="T12" fmla="*/ 17 w 47"/>
                    <a:gd name="T13" fmla="*/ 2 h 48"/>
                    <a:gd name="T14" fmla="*/ 9 w 47"/>
                    <a:gd name="T15" fmla="*/ 4 h 48"/>
                    <a:gd name="T16" fmla="*/ 4 w 47"/>
                    <a:gd name="T17" fmla="*/ 9 h 48"/>
                    <a:gd name="T18" fmla="*/ 2 w 47"/>
                    <a:gd name="T19" fmla="*/ 17 h 48"/>
                    <a:gd name="T20" fmla="*/ 0 w 47"/>
                    <a:gd name="T21" fmla="*/ 24 h 48"/>
                    <a:gd name="T22" fmla="*/ 2 w 47"/>
                    <a:gd name="T23" fmla="*/ 31 h 48"/>
                    <a:gd name="T24" fmla="*/ 4 w 47"/>
                    <a:gd name="T25" fmla="*/ 39 h 48"/>
                    <a:gd name="T26" fmla="*/ 9 w 47"/>
                    <a:gd name="T27" fmla="*/ 44 h 48"/>
                    <a:gd name="T28" fmla="*/ 17 w 47"/>
                    <a:gd name="T29" fmla="*/ 46 h 48"/>
                    <a:gd name="T30" fmla="*/ 24 w 47"/>
                    <a:gd name="T31" fmla="*/ 48 h 48"/>
                    <a:gd name="T32" fmla="*/ 31 w 47"/>
                    <a:gd name="T33" fmla="*/ 46 h 48"/>
                    <a:gd name="T34" fmla="*/ 38 w 47"/>
                    <a:gd name="T35" fmla="*/ 44 h 48"/>
                    <a:gd name="T36" fmla="*/ 44 w 47"/>
                    <a:gd name="T37" fmla="*/ 39 h 48"/>
                    <a:gd name="T38" fmla="*/ 47 w 47"/>
                    <a:gd name="T39" fmla="*/ 31 h 48"/>
                    <a:gd name="T40" fmla="*/ 47 w 47"/>
                    <a:gd name="T41" fmla="*/ 24 h 4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47" h="48">
                      <a:moveTo>
                        <a:pt x="47" y="24"/>
                      </a:moveTo>
                      <a:lnTo>
                        <a:pt x="47" y="17"/>
                      </a:lnTo>
                      <a:lnTo>
                        <a:pt x="44" y="9"/>
                      </a:lnTo>
                      <a:lnTo>
                        <a:pt x="38" y="4"/>
                      </a:lnTo>
                      <a:lnTo>
                        <a:pt x="31" y="2"/>
                      </a:lnTo>
                      <a:lnTo>
                        <a:pt x="24" y="0"/>
                      </a:lnTo>
                      <a:lnTo>
                        <a:pt x="17" y="2"/>
                      </a:lnTo>
                      <a:lnTo>
                        <a:pt x="9" y="4"/>
                      </a:lnTo>
                      <a:lnTo>
                        <a:pt x="4" y="9"/>
                      </a:lnTo>
                      <a:lnTo>
                        <a:pt x="2" y="17"/>
                      </a:lnTo>
                      <a:lnTo>
                        <a:pt x="0" y="24"/>
                      </a:lnTo>
                      <a:lnTo>
                        <a:pt x="2" y="31"/>
                      </a:lnTo>
                      <a:lnTo>
                        <a:pt x="4" y="39"/>
                      </a:lnTo>
                      <a:lnTo>
                        <a:pt x="9" y="44"/>
                      </a:lnTo>
                      <a:lnTo>
                        <a:pt x="17" y="46"/>
                      </a:lnTo>
                      <a:lnTo>
                        <a:pt x="24" y="48"/>
                      </a:lnTo>
                      <a:lnTo>
                        <a:pt x="31" y="46"/>
                      </a:lnTo>
                      <a:lnTo>
                        <a:pt x="38" y="44"/>
                      </a:lnTo>
                      <a:lnTo>
                        <a:pt x="44" y="39"/>
                      </a:lnTo>
                      <a:lnTo>
                        <a:pt x="47" y="31"/>
                      </a:lnTo>
                      <a:lnTo>
                        <a:pt x="47" y="24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399" name="Line 810"/>
                <p:cNvSpPr>
                  <a:spLocks noChangeShapeType="1"/>
                </p:cNvSpPr>
                <p:nvPr/>
              </p:nvSpPr>
              <p:spPr bwMode="auto">
                <a:xfrm>
                  <a:off x="1874" y="1590"/>
                  <a:ext cx="32" cy="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00" name="Line 811"/>
                <p:cNvSpPr>
                  <a:spLocks noChangeShapeType="1"/>
                </p:cNvSpPr>
                <p:nvPr/>
              </p:nvSpPr>
              <p:spPr bwMode="auto">
                <a:xfrm flipV="1">
                  <a:off x="2156" y="1946"/>
                  <a:ext cx="1" cy="5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01" name="Freeform 812"/>
                <p:cNvSpPr>
                  <a:spLocks/>
                </p:cNvSpPr>
                <p:nvPr/>
              </p:nvSpPr>
              <p:spPr bwMode="auto">
                <a:xfrm>
                  <a:off x="2132" y="1899"/>
                  <a:ext cx="47" cy="47"/>
                </a:xfrm>
                <a:custGeom>
                  <a:avLst/>
                  <a:gdLst>
                    <a:gd name="T0" fmla="*/ 47 w 47"/>
                    <a:gd name="T1" fmla="*/ 23 h 47"/>
                    <a:gd name="T2" fmla="*/ 47 w 47"/>
                    <a:gd name="T3" fmla="*/ 16 h 47"/>
                    <a:gd name="T4" fmla="*/ 43 w 47"/>
                    <a:gd name="T5" fmla="*/ 9 h 47"/>
                    <a:gd name="T6" fmla="*/ 38 w 47"/>
                    <a:gd name="T7" fmla="*/ 3 h 47"/>
                    <a:gd name="T8" fmla="*/ 31 w 47"/>
                    <a:gd name="T9" fmla="*/ 1 h 47"/>
                    <a:gd name="T10" fmla="*/ 24 w 47"/>
                    <a:gd name="T11" fmla="*/ 0 h 47"/>
                    <a:gd name="T12" fmla="*/ 17 w 47"/>
                    <a:gd name="T13" fmla="*/ 1 h 47"/>
                    <a:gd name="T14" fmla="*/ 9 w 47"/>
                    <a:gd name="T15" fmla="*/ 3 h 47"/>
                    <a:gd name="T16" fmla="*/ 6 w 47"/>
                    <a:gd name="T17" fmla="*/ 9 h 47"/>
                    <a:gd name="T18" fmla="*/ 2 w 47"/>
                    <a:gd name="T19" fmla="*/ 16 h 47"/>
                    <a:gd name="T20" fmla="*/ 0 w 47"/>
                    <a:gd name="T21" fmla="*/ 23 h 47"/>
                    <a:gd name="T22" fmla="*/ 2 w 47"/>
                    <a:gd name="T23" fmla="*/ 31 h 47"/>
                    <a:gd name="T24" fmla="*/ 6 w 47"/>
                    <a:gd name="T25" fmla="*/ 38 h 47"/>
                    <a:gd name="T26" fmla="*/ 9 w 47"/>
                    <a:gd name="T27" fmla="*/ 43 h 47"/>
                    <a:gd name="T28" fmla="*/ 17 w 47"/>
                    <a:gd name="T29" fmla="*/ 47 h 47"/>
                    <a:gd name="T30" fmla="*/ 24 w 47"/>
                    <a:gd name="T31" fmla="*/ 47 h 47"/>
                    <a:gd name="T32" fmla="*/ 31 w 47"/>
                    <a:gd name="T33" fmla="*/ 47 h 47"/>
                    <a:gd name="T34" fmla="*/ 38 w 47"/>
                    <a:gd name="T35" fmla="*/ 43 h 47"/>
                    <a:gd name="T36" fmla="*/ 43 w 47"/>
                    <a:gd name="T37" fmla="*/ 38 h 47"/>
                    <a:gd name="T38" fmla="*/ 47 w 47"/>
                    <a:gd name="T39" fmla="*/ 31 h 47"/>
                    <a:gd name="T40" fmla="*/ 47 w 47"/>
                    <a:gd name="T41" fmla="*/ 23 h 4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47" h="47">
                      <a:moveTo>
                        <a:pt x="47" y="23"/>
                      </a:moveTo>
                      <a:lnTo>
                        <a:pt x="47" y="16"/>
                      </a:lnTo>
                      <a:lnTo>
                        <a:pt x="43" y="9"/>
                      </a:lnTo>
                      <a:lnTo>
                        <a:pt x="38" y="3"/>
                      </a:lnTo>
                      <a:lnTo>
                        <a:pt x="31" y="1"/>
                      </a:lnTo>
                      <a:lnTo>
                        <a:pt x="24" y="0"/>
                      </a:lnTo>
                      <a:lnTo>
                        <a:pt x="17" y="1"/>
                      </a:lnTo>
                      <a:lnTo>
                        <a:pt x="9" y="3"/>
                      </a:lnTo>
                      <a:lnTo>
                        <a:pt x="6" y="9"/>
                      </a:lnTo>
                      <a:lnTo>
                        <a:pt x="2" y="16"/>
                      </a:lnTo>
                      <a:lnTo>
                        <a:pt x="0" y="23"/>
                      </a:lnTo>
                      <a:lnTo>
                        <a:pt x="2" y="31"/>
                      </a:lnTo>
                      <a:lnTo>
                        <a:pt x="6" y="38"/>
                      </a:lnTo>
                      <a:lnTo>
                        <a:pt x="9" y="43"/>
                      </a:lnTo>
                      <a:lnTo>
                        <a:pt x="17" y="47"/>
                      </a:lnTo>
                      <a:lnTo>
                        <a:pt x="24" y="47"/>
                      </a:lnTo>
                      <a:lnTo>
                        <a:pt x="31" y="47"/>
                      </a:lnTo>
                      <a:lnTo>
                        <a:pt x="38" y="43"/>
                      </a:lnTo>
                      <a:lnTo>
                        <a:pt x="43" y="38"/>
                      </a:lnTo>
                      <a:lnTo>
                        <a:pt x="47" y="31"/>
                      </a:lnTo>
                      <a:lnTo>
                        <a:pt x="47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02" name="Freeform 813"/>
                <p:cNvSpPr>
                  <a:spLocks/>
                </p:cNvSpPr>
                <p:nvPr/>
              </p:nvSpPr>
              <p:spPr bwMode="auto">
                <a:xfrm>
                  <a:off x="2132" y="1899"/>
                  <a:ext cx="47" cy="47"/>
                </a:xfrm>
                <a:custGeom>
                  <a:avLst/>
                  <a:gdLst>
                    <a:gd name="T0" fmla="*/ 47 w 47"/>
                    <a:gd name="T1" fmla="*/ 23 h 47"/>
                    <a:gd name="T2" fmla="*/ 47 w 47"/>
                    <a:gd name="T3" fmla="*/ 16 h 47"/>
                    <a:gd name="T4" fmla="*/ 43 w 47"/>
                    <a:gd name="T5" fmla="*/ 9 h 47"/>
                    <a:gd name="T6" fmla="*/ 38 w 47"/>
                    <a:gd name="T7" fmla="*/ 3 h 47"/>
                    <a:gd name="T8" fmla="*/ 31 w 47"/>
                    <a:gd name="T9" fmla="*/ 1 h 47"/>
                    <a:gd name="T10" fmla="*/ 24 w 47"/>
                    <a:gd name="T11" fmla="*/ 0 h 47"/>
                    <a:gd name="T12" fmla="*/ 17 w 47"/>
                    <a:gd name="T13" fmla="*/ 1 h 47"/>
                    <a:gd name="T14" fmla="*/ 9 w 47"/>
                    <a:gd name="T15" fmla="*/ 3 h 47"/>
                    <a:gd name="T16" fmla="*/ 6 w 47"/>
                    <a:gd name="T17" fmla="*/ 9 h 47"/>
                    <a:gd name="T18" fmla="*/ 2 w 47"/>
                    <a:gd name="T19" fmla="*/ 16 h 47"/>
                    <a:gd name="T20" fmla="*/ 0 w 47"/>
                    <a:gd name="T21" fmla="*/ 23 h 47"/>
                    <a:gd name="T22" fmla="*/ 2 w 47"/>
                    <a:gd name="T23" fmla="*/ 31 h 47"/>
                    <a:gd name="T24" fmla="*/ 6 w 47"/>
                    <a:gd name="T25" fmla="*/ 38 h 47"/>
                    <a:gd name="T26" fmla="*/ 9 w 47"/>
                    <a:gd name="T27" fmla="*/ 43 h 47"/>
                    <a:gd name="T28" fmla="*/ 17 w 47"/>
                    <a:gd name="T29" fmla="*/ 47 h 47"/>
                    <a:gd name="T30" fmla="*/ 24 w 47"/>
                    <a:gd name="T31" fmla="*/ 47 h 47"/>
                    <a:gd name="T32" fmla="*/ 31 w 47"/>
                    <a:gd name="T33" fmla="*/ 47 h 47"/>
                    <a:gd name="T34" fmla="*/ 38 w 47"/>
                    <a:gd name="T35" fmla="*/ 43 h 47"/>
                    <a:gd name="T36" fmla="*/ 43 w 47"/>
                    <a:gd name="T37" fmla="*/ 38 h 47"/>
                    <a:gd name="T38" fmla="*/ 47 w 47"/>
                    <a:gd name="T39" fmla="*/ 31 h 47"/>
                    <a:gd name="T40" fmla="*/ 47 w 47"/>
                    <a:gd name="T41" fmla="*/ 23 h 4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47" h="47">
                      <a:moveTo>
                        <a:pt x="47" y="23"/>
                      </a:moveTo>
                      <a:lnTo>
                        <a:pt x="47" y="16"/>
                      </a:lnTo>
                      <a:lnTo>
                        <a:pt x="43" y="9"/>
                      </a:lnTo>
                      <a:lnTo>
                        <a:pt x="38" y="3"/>
                      </a:lnTo>
                      <a:lnTo>
                        <a:pt x="31" y="1"/>
                      </a:lnTo>
                      <a:lnTo>
                        <a:pt x="24" y="0"/>
                      </a:lnTo>
                      <a:lnTo>
                        <a:pt x="17" y="1"/>
                      </a:lnTo>
                      <a:lnTo>
                        <a:pt x="9" y="3"/>
                      </a:lnTo>
                      <a:lnTo>
                        <a:pt x="6" y="9"/>
                      </a:lnTo>
                      <a:lnTo>
                        <a:pt x="2" y="16"/>
                      </a:lnTo>
                      <a:lnTo>
                        <a:pt x="0" y="23"/>
                      </a:lnTo>
                      <a:lnTo>
                        <a:pt x="2" y="31"/>
                      </a:lnTo>
                      <a:lnTo>
                        <a:pt x="6" y="38"/>
                      </a:lnTo>
                      <a:lnTo>
                        <a:pt x="9" y="43"/>
                      </a:lnTo>
                      <a:lnTo>
                        <a:pt x="17" y="47"/>
                      </a:lnTo>
                      <a:lnTo>
                        <a:pt x="24" y="47"/>
                      </a:lnTo>
                      <a:lnTo>
                        <a:pt x="31" y="47"/>
                      </a:lnTo>
                      <a:lnTo>
                        <a:pt x="38" y="43"/>
                      </a:lnTo>
                      <a:lnTo>
                        <a:pt x="43" y="38"/>
                      </a:lnTo>
                      <a:lnTo>
                        <a:pt x="47" y="31"/>
                      </a:lnTo>
                      <a:lnTo>
                        <a:pt x="47" y="23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03" name="Line 814"/>
                <p:cNvSpPr>
                  <a:spLocks noChangeShapeType="1"/>
                </p:cNvSpPr>
                <p:nvPr/>
              </p:nvSpPr>
              <p:spPr bwMode="auto">
                <a:xfrm>
                  <a:off x="2140" y="1981"/>
                  <a:ext cx="32" cy="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04" name="Freeform 815"/>
                <p:cNvSpPr>
                  <a:spLocks/>
                </p:cNvSpPr>
                <p:nvPr/>
              </p:nvSpPr>
              <p:spPr bwMode="auto">
                <a:xfrm>
                  <a:off x="1205" y="1686"/>
                  <a:ext cx="43" cy="44"/>
                </a:xfrm>
                <a:custGeom>
                  <a:avLst/>
                  <a:gdLst>
                    <a:gd name="T0" fmla="*/ 0 w 43"/>
                    <a:gd name="T1" fmla="*/ 44 h 44"/>
                    <a:gd name="T2" fmla="*/ 43 w 43"/>
                    <a:gd name="T3" fmla="*/ 0 h 44"/>
                    <a:gd name="T4" fmla="*/ 9 w 43"/>
                    <a:gd name="T5" fmla="*/ 4 h 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" h="44">
                      <a:moveTo>
                        <a:pt x="0" y="44"/>
                      </a:moveTo>
                      <a:lnTo>
                        <a:pt x="43" y="0"/>
                      </a:lnTo>
                      <a:lnTo>
                        <a:pt x="9" y="4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05" name="Line 816"/>
                <p:cNvSpPr>
                  <a:spLocks noChangeShapeType="1"/>
                </p:cNvSpPr>
                <p:nvPr/>
              </p:nvSpPr>
              <p:spPr bwMode="auto">
                <a:xfrm flipH="1">
                  <a:off x="1245" y="1686"/>
                  <a:ext cx="3" cy="3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06" name="Freeform 817"/>
                <p:cNvSpPr>
                  <a:spLocks/>
                </p:cNvSpPr>
                <p:nvPr/>
              </p:nvSpPr>
              <p:spPr bwMode="auto">
                <a:xfrm>
                  <a:off x="1165" y="1723"/>
                  <a:ext cx="47" cy="48"/>
                </a:xfrm>
                <a:custGeom>
                  <a:avLst/>
                  <a:gdLst>
                    <a:gd name="T0" fmla="*/ 40 w 47"/>
                    <a:gd name="T1" fmla="*/ 40 h 48"/>
                    <a:gd name="T2" fmla="*/ 44 w 47"/>
                    <a:gd name="T3" fmla="*/ 35 h 48"/>
                    <a:gd name="T4" fmla="*/ 47 w 47"/>
                    <a:gd name="T5" fmla="*/ 27 h 48"/>
                    <a:gd name="T6" fmla="*/ 47 w 47"/>
                    <a:gd name="T7" fmla="*/ 20 h 48"/>
                    <a:gd name="T8" fmla="*/ 44 w 47"/>
                    <a:gd name="T9" fmla="*/ 13 h 48"/>
                    <a:gd name="T10" fmla="*/ 40 w 47"/>
                    <a:gd name="T11" fmla="*/ 7 h 48"/>
                    <a:gd name="T12" fmla="*/ 35 w 47"/>
                    <a:gd name="T13" fmla="*/ 2 h 48"/>
                    <a:gd name="T14" fmla="*/ 27 w 47"/>
                    <a:gd name="T15" fmla="*/ 0 h 48"/>
                    <a:gd name="T16" fmla="*/ 20 w 47"/>
                    <a:gd name="T17" fmla="*/ 0 h 48"/>
                    <a:gd name="T18" fmla="*/ 13 w 47"/>
                    <a:gd name="T19" fmla="*/ 2 h 48"/>
                    <a:gd name="T20" fmla="*/ 8 w 47"/>
                    <a:gd name="T21" fmla="*/ 7 h 48"/>
                    <a:gd name="T22" fmla="*/ 2 w 47"/>
                    <a:gd name="T23" fmla="*/ 13 h 48"/>
                    <a:gd name="T24" fmla="*/ 0 w 47"/>
                    <a:gd name="T25" fmla="*/ 20 h 48"/>
                    <a:gd name="T26" fmla="*/ 0 w 47"/>
                    <a:gd name="T27" fmla="*/ 27 h 48"/>
                    <a:gd name="T28" fmla="*/ 2 w 47"/>
                    <a:gd name="T29" fmla="*/ 35 h 48"/>
                    <a:gd name="T30" fmla="*/ 8 w 47"/>
                    <a:gd name="T31" fmla="*/ 40 h 48"/>
                    <a:gd name="T32" fmla="*/ 13 w 47"/>
                    <a:gd name="T33" fmla="*/ 46 h 48"/>
                    <a:gd name="T34" fmla="*/ 20 w 47"/>
                    <a:gd name="T35" fmla="*/ 48 h 48"/>
                    <a:gd name="T36" fmla="*/ 27 w 47"/>
                    <a:gd name="T37" fmla="*/ 48 h 48"/>
                    <a:gd name="T38" fmla="*/ 35 w 47"/>
                    <a:gd name="T39" fmla="*/ 46 h 48"/>
                    <a:gd name="T40" fmla="*/ 40 w 47"/>
                    <a:gd name="T41" fmla="*/ 40 h 4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47" h="48">
                      <a:moveTo>
                        <a:pt x="40" y="40"/>
                      </a:moveTo>
                      <a:lnTo>
                        <a:pt x="44" y="35"/>
                      </a:lnTo>
                      <a:lnTo>
                        <a:pt x="47" y="27"/>
                      </a:lnTo>
                      <a:lnTo>
                        <a:pt x="47" y="20"/>
                      </a:lnTo>
                      <a:lnTo>
                        <a:pt x="44" y="13"/>
                      </a:lnTo>
                      <a:lnTo>
                        <a:pt x="40" y="7"/>
                      </a:lnTo>
                      <a:lnTo>
                        <a:pt x="35" y="2"/>
                      </a:lnTo>
                      <a:lnTo>
                        <a:pt x="27" y="0"/>
                      </a:lnTo>
                      <a:lnTo>
                        <a:pt x="20" y="0"/>
                      </a:lnTo>
                      <a:lnTo>
                        <a:pt x="13" y="2"/>
                      </a:lnTo>
                      <a:lnTo>
                        <a:pt x="8" y="7"/>
                      </a:lnTo>
                      <a:lnTo>
                        <a:pt x="2" y="13"/>
                      </a:lnTo>
                      <a:lnTo>
                        <a:pt x="0" y="20"/>
                      </a:lnTo>
                      <a:lnTo>
                        <a:pt x="0" y="27"/>
                      </a:lnTo>
                      <a:lnTo>
                        <a:pt x="2" y="35"/>
                      </a:lnTo>
                      <a:lnTo>
                        <a:pt x="8" y="40"/>
                      </a:lnTo>
                      <a:lnTo>
                        <a:pt x="13" y="46"/>
                      </a:lnTo>
                      <a:lnTo>
                        <a:pt x="20" y="48"/>
                      </a:lnTo>
                      <a:lnTo>
                        <a:pt x="27" y="48"/>
                      </a:lnTo>
                      <a:lnTo>
                        <a:pt x="35" y="46"/>
                      </a:lnTo>
                      <a:lnTo>
                        <a:pt x="40" y="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07" name="Freeform 818"/>
                <p:cNvSpPr>
                  <a:spLocks/>
                </p:cNvSpPr>
                <p:nvPr/>
              </p:nvSpPr>
              <p:spPr bwMode="auto">
                <a:xfrm>
                  <a:off x="1165" y="1723"/>
                  <a:ext cx="47" cy="48"/>
                </a:xfrm>
                <a:custGeom>
                  <a:avLst/>
                  <a:gdLst>
                    <a:gd name="T0" fmla="*/ 40 w 47"/>
                    <a:gd name="T1" fmla="*/ 40 h 48"/>
                    <a:gd name="T2" fmla="*/ 44 w 47"/>
                    <a:gd name="T3" fmla="*/ 35 h 48"/>
                    <a:gd name="T4" fmla="*/ 47 w 47"/>
                    <a:gd name="T5" fmla="*/ 27 h 48"/>
                    <a:gd name="T6" fmla="*/ 47 w 47"/>
                    <a:gd name="T7" fmla="*/ 20 h 48"/>
                    <a:gd name="T8" fmla="*/ 44 w 47"/>
                    <a:gd name="T9" fmla="*/ 13 h 48"/>
                    <a:gd name="T10" fmla="*/ 40 w 47"/>
                    <a:gd name="T11" fmla="*/ 7 h 48"/>
                    <a:gd name="T12" fmla="*/ 35 w 47"/>
                    <a:gd name="T13" fmla="*/ 2 h 48"/>
                    <a:gd name="T14" fmla="*/ 27 w 47"/>
                    <a:gd name="T15" fmla="*/ 0 h 48"/>
                    <a:gd name="T16" fmla="*/ 20 w 47"/>
                    <a:gd name="T17" fmla="*/ 0 h 48"/>
                    <a:gd name="T18" fmla="*/ 13 w 47"/>
                    <a:gd name="T19" fmla="*/ 2 h 48"/>
                    <a:gd name="T20" fmla="*/ 8 w 47"/>
                    <a:gd name="T21" fmla="*/ 7 h 48"/>
                    <a:gd name="T22" fmla="*/ 2 w 47"/>
                    <a:gd name="T23" fmla="*/ 13 h 48"/>
                    <a:gd name="T24" fmla="*/ 0 w 47"/>
                    <a:gd name="T25" fmla="*/ 20 h 48"/>
                    <a:gd name="T26" fmla="*/ 0 w 47"/>
                    <a:gd name="T27" fmla="*/ 27 h 48"/>
                    <a:gd name="T28" fmla="*/ 2 w 47"/>
                    <a:gd name="T29" fmla="*/ 35 h 48"/>
                    <a:gd name="T30" fmla="*/ 8 w 47"/>
                    <a:gd name="T31" fmla="*/ 40 h 48"/>
                    <a:gd name="T32" fmla="*/ 13 w 47"/>
                    <a:gd name="T33" fmla="*/ 46 h 48"/>
                    <a:gd name="T34" fmla="*/ 20 w 47"/>
                    <a:gd name="T35" fmla="*/ 48 h 48"/>
                    <a:gd name="T36" fmla="*/ 27 w 47"/>
                    <a:gd name="T37" fmla="*/ 48 h 48"/>
                    <a:gd name="T38" fmla="*/ 35 w 47"/>
                    <a:gd name="T39" fmla="*/ 46 h 48"/>
                    <a:gd name="T40" fmla="*/ 40 w 47"/>
                    <a:gd name="T41" fmla="*/ 40 h 4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47" h="48">
                      <a:moveTo>
                        <a:pt x="40" y="40"/>
                      </a:moveTo>
                      <a:lnTo>
                        <a:pt x="44" y="35"/>
                      </a:lnTo>
                      <a:lnTo>
                        <a:pt x="47" y="27"/>
                      </a:lnTo>
                      <a:lnTo>
                        <a:pt x="47" y="20"/>
                      </a:lnTo>
                      <a:lnTo>
                        <a:pt x="44" y="13"/>
                      </a:lnTo>
                      <a:lnTo>
                        <a:pt x="40" y="7"/>
                      </a:lnTo>
                      <a:lnTo>
                        <a:pt x="35" y="2"/>
                      </a:lnTo>
                      <a:lnTo>
                        <a:pt x="27" y="0"/>
                      </a:lnTo>
                      <a:lnTo>
                        <a:pt x="20" y="0"/>
                      </a:lnTo>
                      <a:lnTo>
                        <a:pt x="13" y="2"/>
                      </a:lnTo>
                      <a:lnTo>
                        <a:pt x="8" y="7"/>
                      </a:lnTo>
                      <a:lnTo>
                        <a:pt x="2" y="13"/>
                      </a:lnTo>
                      <a:lnTo>
                        <a:pt x="0" y="20"/>
                      </a:lnTo>
                      <a:lnTo>
                        <a:pt x="0" y="27"/>
                      </a:lnTo>
                      <a:lnTo>
                        <a:pt x="2" y="35"/>
                      </a:lnTo>
                      <a:lnTo>
                        <a:pt x="8" y="40"/>
                      </a:lnTo>
                      <a:lnTo>
                        <a:pt x="13" y="46"/>
                      </a:lnTo>
                      <a:lnTo>
                        <a:pt x="20" y="48"/>
                      </a:lnTo>
                      <a:lnTo>
                        <a:pt x="27" y="48"/>
                      </a:lnTo>
                      <a:lnTo>
                        <a:pt x="35" y="46"/>
                      </a:lnTo>
                      <a:lnTo>
                        <a:pt x="40" y="40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08" name="Freeform 819"/>
                <p:cNvSpPr>
                  <a:spLocks/>
                </p:cNvSpPr>
                <p:nvPr/>
              </p:nvSpPr>
              <p:spPr bwMode="auto">
                <a:xfrm>
                  <a:off x="1268" y="1580"/>
                  <a:ext cx="41" cy="42"/>
                </a:xfrm>
                <a:custGeom>
                  <a:avLst/>
                  <a:gdLst>
                    <a:gd name="T0" fmla="*/ 0 w 41"/>
                    <a:gd name="T1" fmla="*/ 42 h 42"/>
                    <a:gd name="T2" fmla="*/ 41 w 41"/>
                    <a:gd name="T3" fmla="*/ 0 h 42"/>
                    <a:gd name="T4" fmla="*/ 7 w 41"/>
                    <a:gd name="T5" fmla="*/ 4 h 4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1" h="42">
                      <a:moveTo>
                        <a:pt x="0" y="42"/>
                      </a:moveTo>
                      <a:lnTo>
                        <a:pt x="41" y="0"/>
                      </a:lnTo>
                      <a:lnTo>
                        <a:pt x="7" y="4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09" name="Line 820"/>
                <p:cNvSpPr>
                  <a:spLocks noChangeShapeType="1"/>
                </p:cNvSpPr>
                <p:nvPr/>
              </p:nvSpPr>
              <p:spPr bwMode="auto">
                <a:xfrm flipH="1">
                  <a:off x="1306" y="1580"/>
                  <a:ext cx="3" cy="3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10" name="Freeform 821"/>
                <p:cNvSpPr>
                  <a:spLocks/>
                </p:cNvSpPr>
                <p:nvPr/>
              </p:nvSpPr>
              <p:spPr bwMode="auto">
                <a:xfrm>
                  <a:off x="1228" y="1617"/>
                  <a:ext cx="47" cy="46"/>
                </a:xfrm>
                <a:custGeom>
                  <a:avLst/>
                  <a:gdLst>
                    <a:gd name="T0" fmla="*/ 40 w 47"/>
                    <a:gd name="T1" fmla="*/ 40 h 46"/>
                    <a:gd name="T2" fmla="*/ 44 w 47"/>
                    <a:gd name="T3" fmla="*/ 33 h 46"/>
                    <a:gd name="T4" fmla="*/ 47 w 47"/>
                    <a:gd name="T5" fmla="*/ 26 h 46"/>
                    <a:gd name="T6" fmla="*/ 47 w 47"/>
                    <a:gd name="T7" fmla="*/ 18 h 46"/>
                    <a:gd name="T8" fmla="*/ 44 w 47"/>
                    <a:gd name="T9" fmla="*/ 11 h 46"/>
                    <a:gd name="T10" fmla="*/ 40 w 47"/>
                    <a:gd name="T11" fmla="*/ 5 h 46"/>
                    <a:gd name="T12" fmla="*/ 35 w 47"/>
                    <a:gd name="T13" fmla="*/ 2 h 46"/>
                    <a:gd name="T14" fmla="*/ 27 w 47"/>
                    <a:gd name="T15" fmla="*/ 0 h 46"/>
                    <a:gd name="T16" fmla="*/ 18 w 47"/>
                    <a:gd name="T17" fmla="*/ 0 h 46"/>
                    <a:gd name="T18" fmla="*/ 13 w 47"/>
                    <a:gd name="T19" fmla="*/ 2 h 46"/>
                    <a:gd name="T20" fmla="*/ 6 w 47"/>
                    <a:gd name="T21" fmla="*/ 5 h 46"/>
                    <a:gd name="T22" fmla="*/ 2 w 47"/>
                    <a:gd name="T23" fmla="*/ 11 h 46"/>
                    <a:gd name="T24" fmla="*/ 0 w 47"/>
                    <a:gd name="T25" fmla="*/ 18 h 46"/>
                    <a:gd name="T26" fmla="*/ 0 w 47"/>
                    <a:gd name="T27" fmla="*/ 26 h 46"/>
                    <a:gd name="T28" fmla="*/ 2 w 47"/>
                    <a:gd name="T29" fmla="*/ 33 h 46"/>
                    <a:gd name="T30" fmla="*/ 6 w 47"/>
                    <a:gd name="T31" fmla="*/ 40 h 46"/>
                    <a:gd name="T32" fmla="*/ 13 w 47"/>
                    <a:gd name="T33" fmla="*/ 44 h 46"/>
                    <a:gd name="T34" fmla="*/ 18 w 47"/>
                    <a:gd name="T35" fmla="*/ 46 h 46"/>
                    <a:gd name="T36" fmla="*/ 27 w 47"/>
                    <a:gd name="T37" fmla="*/ 46 h 46"/>
                    <a:gd name="T38" fmla="*/ 35 w 47"/>
                    <a:gd name="T39" fmla="*/ 44 h 46"/>
                    <a:gd name="T40" fmla="*/ 40 w 47"/>
                    <a:gd name="T41" fmla="*/ 40 h 4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47" h="46">
                      <a:moveTo>
                        <a:pt x="40" y="40"/>
                      </a:moveTo>
                      <a:lnTo>
                        <a:pt x="44" y="33"/>
                      </a:lnTo>
                      <a:lnTo>
                        <a:pt x="47" y="26"/>
                      </a:lnTo>
                      <a:lnTo>
                        <a:pt x="47" y="18"/>
                      </a:lnTo>
                      <a:lnTo>
                        <a:pt x="44" y="11"/>
                      </a:lnTo>
                      <a:lnTo>
                        <a:pt x="40" y="5"/>
                      </a:lnTo>
                      <a:lnTo>
                        <a:pt x="35" y="2"/>
                      </a:lnTo>
                      <a:lnTo>
                        <a:pt x="27" y="0"/>
                      </a:lnTo>
                      <a:lnTo>
                        <a:pt x="18" y="0"/>
                      </a:lnTo>
                      <a:lnTo>
                        <a:pt x="13" y="2"/>
                      </a:lnTo>
                      <a:lnTo>
                        <a:pt x="6" y="5"/>
                      </a:lnTo>
                      <a:lnTo>
                        <a:pt x="2" y="11"/>
                      </a:lnTo>
                      <a:lnTo>
                        <a:pt x="0" y="18"/>
                      </a:lnTo>
                      <a:lnTo>
                        <a:pt x="0" y="26"/>
                      </a:lnTo>
                      <a:lnTo>
                        <a:pt x="2" y="33"/>
                      </a:lnTo>
                      <a:lnTo>
                        <a:pt x="6" y="40"/>
                      </a:lnTo>
                      <a:lnTo>
                        <a:pt x="13" y="44"/>
                      </a:lnTo>
                      <a:lnTo>
                        <a:pt x="18" y="46"/>
                      </a:lnTo>
                      <a:lnTo>
                        <a:pt x="27" y="46"/>
                      </a:lnTo>
                      <a:lnTo>
                        <a:pt x="35" y="44"/>
                      </a:lnTo>
                      <a:lnTo>
                        <a:pt x="40" y="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11" name="Freeform 822"/>
                <p:cNvSpPr>
                  <a:spLocks/>
                </p:cNvSpPr>
                <p:nvPr/>
              </p:nvSpPr>
              <p:spPr bwMode="auto">
                <a:xfrm>
                  <a:off x="1228" y="1617"/>
                  <a:ext cx="47" cy="46"/>
                </a:xfrm>
                <a:custGeom>
                  <a:avLst/>
                  <a:gdLst>
                    <a:gd name="T0" fmla="*/ 40 w 47"/>
                    <a:gd name="T1" fmla="*/ 40 h 46"/>
                    <a:gd name="T2" fmla="*/ 44 w 47"/>
                    <a:gd name="T3" fmla="*/ 33 h 46"/>
                    <a:gd name="T4" fmla="*/ 47 w 47"/>
                    <a:gd name="T5" fmla="*/ 26 h 46"/>
                    <a:gd name="T6" fmla="*/ 47 w 47"/>
                    <a:gd name="T7" fmla="*/ 18 h 46"/>
                    <a:gd name="T8" fmla="*/ 44 w 47"/>
                    <a:gd name="T9" fmla="*/ 11 h 46"/>
                    <a:gd name="T10" fmla="*/ 40 w 47"/>
                    <a:gd name="T11" fmla="*/ 5 h 46"/>
                    <a:gd name="T12" fmla="*/ 35 w 47"/>
                    <a:gd name="T13" fmla="*/ 2 h 46"/>
                    <a:gd name="T14" fmla="*/ 27 w 47"/>
                    <a:gd name="T15" fmla="*/ 0 h 46"/>
                    <a:gd name="T16" fmla="*/ 18 w 47"/>
                    <a:gd name="T17" fmla="*/ 0 h 46"/>
                    <a:gd name="T18" fmla="*/ 13 w 47"/>
                    <a:gd name="T19" fmla="*/ 2 h 46"/>
                    <a:gd name="T20" fmla="*/ 6 w 47"/>
                    <a:gd name="T21" fmla="*/ 5 h 46"/>
                    <a:gd name="T22" fmla="*/ 2 w 47"/>
                    <a:gd name="T23" fmla="*/ 11 h 46"/>
                    <a:gd name="T24" fmla="*/ 0 w 47"/>
                    <a:gd name="T25" fmla="*/ 18 h 46"/>
                    <a:gd name="T26" fmla="*/ 0 w 47"/>
                    <a:gd name="T27" fmla="*/ 26 h 46"/>
                    <a:gd name="T28" fmla="*/ 2 w 47"/>
                    <a:gd name="T29" fmla="*/ 33 h 46"/>
                    <a:gd name="T30" fmla="*/ 6 w 47"/>
                    <a:gd name="T31" fmla="*/ 40 h 46"/>
                    <a:gd name="T32" fmla="*/ 13 w 47"/>
                    <a:gd name="T33" fmla="*/ 44 h 46"/>
                    <a:gd name="T34" fmla="*/ 18 w 47"/>
                    <a:gd name="T35" fmla="*/ 46 h 46"/>
                    <a:gd name="T36" fmla="*/ 27 w 47"/>
                    <a:gd name="T37" fmla="*/ 46 h 46"/>
                    <a:gd name="T38" fmla="*/ 35 w 47"/>
                    <a:gd name="T39" fmla="*/ 44 h 46"/>
                    <a:gd name="T40" fmla="*/ 40 w 47"/>
                    <a:gd name="T41" fmla="*/ 40 h 4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47" h="46">
                      <a:moveTo>
                        <a:pt x="40" y="40"/>
                      </a:moveTo>
                      <a:lnTo>
                        <a:pt x="44" y="33"/>
                      </a:lnTo>
                      <a:lnTo>
                        <a:pt x="47" y="26"/>
                      </a:lnTo>
                      <a:lnTo>
                        <a:pt x="47" y="18"/>
                      </a:lnTo>
                      <a:lnTo>
                        <a:pt x="44" y="11"/>
                      </a:lnTo>
                      <a:lnTo>
                        <a:pt x="40" y="5"/>
                      </a:lnTo>
                      <a:lnTo>
                        <a:pt x="35" y="2"/>
                      </a:lnTo>
                      <a:lnTo>
                        <a:pt x="27" y="0"/>
                      </a:lnTo>
                      <a:lnTo>
                        <a:pt x="18" y="0"/>
                      </a:lnTo>
                      <a:lnTo>
                        <a:pt x="13" y="2"/>
                      </a:lnTo>
                      <a:lnTo>
                        <a:pt x="6" y="5"/>
                      </a:lnTo>
                      <a:lnTo>
                        <a:pt x="2" y="11"/>
                      </a:lnTo>
                      <a:lnTo>
                        <a:pt x="0" y="18"/>
                      </a:lnTo>
                      <a:lnTo>
                        <a:pt x="0" y="26"/>
                      </a:lnTo>
                      <a:lnTo>
                        <a:pt x="2" y="33"/>
                      </a:lnTo>
                      <a:lnTo>
                        <a:pt x="6" y="40"/>
                      </a:lnTo>
                      <a:lnTo>
                        <a:pt x="13" y="44"/>
                      </a:lnTo>
                      <a:lnTo>
                        <a:pt x="18" y="46"/>
                      </a:lnTo>
                      <a:lnTo>
                        <a:pt x="27" y="46"/>
                      </a:lnTo>
                      <a:lnTo>
                        <a:pt x="35" y="44"/>
                      </a:lnTo>
                      <a:lnTo>
                        <a:pt x="40" y="40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12" name="Freeform 823"/>
                <p:cNvSpPr>
                  <a:spLocks/>
                </p:cNvSpPr>
                <p:nvPr/>
              </p:nvSpPr>
              <p:spPr bwMode="auto">
                <a:xfrm>
                  <a:off x="1381" y="1560"/>
                  <a:ext cx="41" cy="44"/>
                </a:xfrm>
                <a:custGeom>
                  <a:avLst/>
                  <a:gdLst>
                    <a:gd name="T0" fmla="*/ 0 w 41"/>
                    <a:gd name="T1" fmla="*/ 44 h 44"/>
                    <a:gd name="T2" fmla="*/ 41 w 41"/>
                    <a:gd name="T3" fmla="*/ 0 h 44"/>
                    <a:gd name="T4" fmla="*/ 7 w 41"/>
                    <a:gd name="T5" fmla="*/ 4 h 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1" h="44">
                      <a:moveTo>
                        <a:pt x="0" y="44"/>
                      </a:moveTo>
                      <a:lnTo>
                        <a:pt x="41" y="0"/>
                      </a:lnTo>
                      <a:lnTo>
                        <a:pt x="7" y="4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13" name="Line 824"/>
                <p:cNvSpPr>
                  <a:spLocks noChangeShapeType="1"/>
                </p:cNvSpPr>
                <p:nvPr/>
              </p:nvSpPr>
              <p:spPr bwMode="auto">
                <a:xfrm flipH="1">
                  <a:off x="1419" y="1560"/>
                  <a:ext cx="3" cy="3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14" name="Freeform 825"/>
                <p:cNvSpPr>
                  <a:spLocks/>
                </p:cNvSpPr>
                <p:nvPr/>
              </p:nvSpPr>
              <p:spPr bwMode="auto">
                <a:xfrm>
                  <a:off x="1340" y="1597"/>
                  <a:ext cx="47" cy="47"/>
                </a:xfrm>
                <a:custGeom>
                  <a:avLst/>
                  <a:gdLst>
                    <a:gd name="T0" fmla="*/ 41 w 47"/>
                    <a:gd name="T1" fmla="*/ 40 h 47"/>
                    <a:gd name="T2" fmla="*/ 45 w 47"/>
                    <a:gd name="T3" fmla="*/ 35 h 47"/>
                    <a:gd name="T4" fmla="*/ 47 w 47"/>
                    <a:gd name="T5" fmla="*/ 27 h 47"/>
                    <a:gd name="T6" fmla="*/ 47 w 47"/>
                    <a:gd name="T7" fmla="*/ 20 h 47"/>
                    <a:gd name="T8" fmla="*/ 45 w 47"/>
                    <a:gd name="T9" fmla="*/ 13 h 47"/>
                    <a:gd name="T10" fmla="*/ 41 w 47"/>
                    <a:gd name="T11" fmla="*/ 7 h 47"/>
                    <a:gd name="T12" fmla="*/ 34 w 47"/>
                    <a:gd name="T13" fmla="*/ 2 h 47"/>
                    <a:gd name="T14" fmla="*/ 27 w 47"/>
                    <a:gd name="T15" fmla="*/ 0 h 47"/>
                    <a:gd name="T16" fmla="*/ 20 w 47"/>
                    <a:gd name="T17" fmla="*/ 0 h 47"/>
                    <a:gd name="T18" fmla="*/ 12 w 47"/>
                    <a:gd name="T19" fmla="*/ 2 h 47"/>
                    <a:gd name="T20" fmla="*/ 7 w 47"/>
                    <a:gd name="T21" fmla="*/ 7 h 47"/>
                    <a:gd name="T22" fmla="*/ 3 w 47"/>
                    <a:gd name="T23" fmla="*/ 13 h 47"/>
                    <a:gd name="T24" fmla="*/ 0 w 47"/>
                    <a:gd name="T25" fmla="*/ 20 h 47"/>
                    <a:gd name="T26" fmla="*/ 0 w 47"/>
                    <a:gd name="T27" fmla="*/ 27 h 47"/>
                    <a:gd name="T28" fmla="*/ 3 w 47"/>
                    <a:gd name="T29" fmla="*/ 35 h 47"/>
                    <a:gd name="T30" fmla="*/ 7 w 47"/>
                    <a:gd name="T31" fmla="*/ 40 h 47"/>
                    <a:gd name="T32" fmla="*/ 12 w 47"/>
                    <a:gd name="T33" fmla="*/ 46 h 47"/>
                    <a:gd name="T34" fmla="*/ 20 w 47"/>
                    <a:gd name="T35" fmla="*/ 47 h 47"/>
                    <a:gd name="T36" fmla="*/ 27 w 47"/>
                    <a:gd name="T37" fmla="*/ 47 h 47"/>
                    <a:gd name="T38" fmla="*/ 34 w 47"/>
                    <a:gd name="T39" fmla="*/ 46 h 47"/>
                    <a:gd name="T40" fmla="*/ 41 w 47"/>
                    <a:gd name="T41" fmla="*/ 40 h 4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47" h="47">
                      <a:moveTo>
                        <a:pt x="41" y="40"/>
                      </a:moveTo>
                      <a:lnTo>
                        <a:pt x="45" y="35"/>
                      </a:lnTo>
                      <a:lnTo>
                        <a:pt x="47" y="27"/>
                      </a:lnTo>
                      <a:lnTo>
                        <a:pt x="47" y="20"/>
                      </a:lnTo>
                      <a:lnTo>
                        <a:pt x="45" y="13"/>
                      </a:lnTo>
                      <a:lnTo>
                        <a:pt x="41" y="7"/>
                      </a:lnTo>
                      <a:lnTo>
                        <a:pt x="34" y="2"/>
                      </a:lnTo>
                      <a:lnTo>
                        <a:pt x="27" y="0"/>
                      </a:lnTo>
                      <a:lnTo>
                        <a:pt x="20" y="0"/>
                      </a:lnTo>
                      <a:lnTo>
                        <a:pt x="12" y="2"/>
                      </a:lnTo>
                      <a:lnTo>
                        <a:pt x="7" y="7"/>
                      </a:lnTo>
                      <a:lnTo>
                        <a:pt x="3" y="13"/>
                      </a:lnTo>
                      <a:lnTo>
                        <a:pt x="0" y="20"/>
                      </a:lnTo>
                      <a:lnTo>
                        <a:pt x="0" y="27"/>
                      </a:lnTo>
                      <a:lnTo>
                        <a:pt x="3" y="35"/>
                      </a:lnTo>
                      <a:lnTo>
                        <a:pt x="7" y="40"/>
                      </a:lnTo>
                      <a:lnTo>
                        <a:pt x="12" y="46"/>
                      </a:lnTo>
                      <a:lnTo>
                        <a:pt x="20" y="47"/>
                      </a:lnTo>
                      <a:lnTo>
                        <a:pt x="27" y="47"/>
                      </a:lnTo>
                      <a:lnTo>
                        <a:pt x="34" y="46"/>
                      </a:lnTo>
                      <a:lnTo>
                        <a:pt x="41" y="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15" name="Freeform 826"/>
                <p:cNvSpPr>
                  <a:spLocks/>
                </p:cNvSpPr>
                <p:nvPr/>
              </p:nvSpPr>
              <p:spPr bwMode="auto">
                <a:xfrm>
                  <a:off x="1340" y="1597"/>
                  <a:ext cx="47" cy="47"/>
                </a:xfrm>
                <a:custGeom>
                  <a:avLst/>
                  <a:gdLst>
                    <a:gd name="T0" fmla="*/ 41 w 47"/>
                    <a:gd name="T1" fmla="*/ 40 h 47"/>
                    <a:gd name="T2" fmla="*/ 45 w 47"/>
                    <a:gd name="T3" fmla="*/ 35 h 47"/>
                    <a:gd name="T4" fmla="*/ 47 w 47"/>
                    <a:gd name="T5" fmla="*/ 27 h 47"/>
                    <a:gd name="T6" fmla="*/ 47 w 47"/>
                    <a:gd name="T7" fmla="*/ 20 h 47"/>
                    <a:gd name="T8" fmla="*/ 45 w 47"/>
                    <a:gd name="T9" fmla="*/ 13 h 47"/>
                    <a:gd name="T10" fmla="*/ 41 w 47"/>
                    <a:gd name="T11" fmla="*/ 7 h 47"/>
                    <a:gd name="T12" fmla="*/ 34 w 47"/>
                    <a:gd name="T13" fmla="*/ 2 h 47"/>
                    <a:gd name="T14" fmla="*/ 27 w 47"/>
                    <a:gd name="T15" fmla="*/ 0 h 47"/>
                    <a:gd name="T16" fmla="*/ 20 w 47"/>
                    <a:gd name="T17" fmla="*/ 0 h 47"/>
                    <a:gd name="T18" fmla="*/ 12 w 47"/>
                    <a:gd name="T19" fmla="*/ 2 h 47"/>
                    <a:gd name="T20" fmla="*/ 7 w 47"/>
                    <a:gd name="T21" fmla="*/ 7 h 47"/>
                    <a:gd name="T22" fmla="*/ 3 w 47"/>
                    <a:gd name="T23" fmla="*/ 13 h 47"/>
                    <a:gd name="T24" fmla="*/ 0 w 47"/>
                    <a:gd name="T25" fmla="*/ 20 h 47"/>
                    <a:gd name="T26" fmla="*/ 0 w 47"/>
                    <a:gd name="T27" fmla="*/ 27 h 47"/>
                    <a:gd name="T28" fmla="*/ 3 w 47"/>
                    <a:gd name="T29" fmla="*/ 35 h 47"/>
                    <a:gd name="T30" fmla="*/ 7 w 47"/>
                    <a:gd name="T31" fmla="*/ 40 h 47"/>
                    <a:gd name="T32" fmla="*/ 12 w 47"/>
                    <a:gd name="T33" fmla="*/ 46 h 47"/>
                    <a:gd name="T34" fmla="*/ 20 w 47"/>
                    <a:gd name="T35" fmla="*/ 47 h 47"/>
                    <a:gd name="T36" fmla="*/ 27 w 47"/>
                    <a:gd name="T37" fmla="*/ 47 h 47"/>
                    <a:gd name="T38" fmla="*/ 34 w 47"/>
                    <a:gd name="T39" fmla="*/ 46 h 47"/>
                    <a:gd name="T40" fmla="*/ 41 w 47"/>
                    <a:gd name="T41" fmla="*/ 40 h 4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47" h="47">
                      <a:moveTo>
                        <a:pt x="41" y="40"/>
                      </a:moveTo>
                      <a:lnTo>
                        <a:pt x="45" y="35"/>
                      </a:lnTo>
                      <a:lnTo>
                        <a:pt x="47" y="27"/>
                      </a:lnTo>
                      <a:lnTo>
                        <a:pt x="47" y="20"/>
                      </a:lnTo>
                      <a:lnTo>
                        <a:pt x="45" y="13"/>
                      </a:lnTo>
                      <a:lnTo>
                        <a:pt x="41" y="7"/>
                      </a:lnTo>
                      <a:lnTo>
                        <a:pt x="34" y="2"/>
                      </a:lnTo>
                      <a:lnTo>
                        <a:pt x="27" y="0"/>
                      </a:lnTo>
                      <a:lnTo>
                        <a:pt x="20" y="0"/>
                      </a:lnTo>
                      <a:lnTo>
                        <a:pt x="12" y="2"/>
                      </a:lnTo>
                      <a:lnTo>
                        <a:pt x="7" y="7"/>
                      </a:lnTo>
                      <a:lnTo>
                        <a:pt x="3" y="13"/>
                      </a:lnTo>
                      <a:lnTo>
                        <a:pt x="0" y="20"/>
                      </a:lnTo>
                      <a:lnTo>
                        <a:pt x="0" y="27"/>
                      </a:lnTo>
                      <a:lnTo>
                        <a:pt x="3" y="35"/>
                      </a:lnTo>
                      <a:lnTo>
                        <a:pt x="7" y="40"/>
                      </a:lnTo>
                      <a:lnTo>
                        <a:pt x="12" y="46"/>
                      </a:lnTo>
                      <a:lnTo>
                        <a:pt x="20" y="47"/>
                      </a:lnTo>
                      <a:lnTo>
                        <a:pt x="27" y="47"/>
                      </a:lnTo>
                      <a:lnTo>
                        <a:pt x="34" y="46"/>
                      </a:lnTo>
                      <a:lnTo>
                        <a:pt x="41" y="40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16" name="Freeform 827"/>
                <p:cNvSpPr>
                  <a:spLocks/>
                </p:cNvSpPr>
                <p:nvPr/>
              </p:nvSpPr>
              <p:spPr bwMode="auto">
                <a:xfrm>
                  <a:off x="1904" y="794"/>
                  <a:ext cx="43" cy="44"/>
                </a:xfrm>
                <a:custGeom>
                  <a:avLst/>
                  <a:gdLst>
                    <a:gd name="T0" fmla="*/ 0 w 43"/>
                    <a:gd name="T1" fmla="*/ 44 h 44"/>
                    <a:gd name="T2" fmla="*/ 43 w 43"/>
                    <a:gd name="T3" fmla="*/ 0 h 44"/>
                    <a:gd name="T4" fmla="*/ 9 w 43"/>
                    <a:gd name="T5" fmla="*/ 4 h 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" h="44">
                      <a:moveTo>
                        <a:pt x="0" y="44"/>
                      </a:moveTo>
                      <a:lnTo>
                        <a:pt x="43" y="0"/>
                      </a:lnTo>
                      <a:lnTo>
                        <a:pt x="9" y="4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17" name="Line 828"/>
                <p:cNvSpPr>
                  <a:spLocks noChangeShapeType="1"/>
                </p:cNvSpPr>
                <p:nvPr/>
              </p:nvSpPr>
              <p:spPr bwMode="auto">
                <a:xfrm flipH="1">
                  <a:off x="1944" y="794"/>
                  <a:ext cx="3" cy="3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18" name="Freeform 829"/>
                <p:cNvSpPr>
                  <a:spLocks/>
                </p:cNvSpPr>
                <p:nvPr/>
              </p:nvSpPr>
              <p:spPr bwMode="auto">
                <a:xfrm>
                  <a:off x="1865" y="831"/>
                  <a:ext cx="46" cy="47"/>
                </a:xfrm>
                <a:custGeom>
                  <a:avLst/>
                  <a:gdLst>
                    <a:gd name="T0" fmla="*/ 39 w 46"/>
                    <a:gd name="T1" fmla="*/ 40 h 47"/>
                    <a:gd name="T2" fmla="*/ 45 w 46"/>
                    <a:gd name="T3" fmla="*/ 35 h 47"/>
                    <a:gd name="T4" fmla="*/ 46 w 46"/>
                    <a:gd name="T5" fmla="*/ 27 h 47"/>
                    <a:gd name="T6" fmla="*/ 46 w 46"/>
                    <a:gd name="T7" fmla="*/ 20 h 47"/>
                    <a:gd name="T8" fmla="*/ 45 w 46"/>
                    <a:gd name="T9" fmla="*/ 13 h 47"/>
                    <a:gd name="T10" fmla="*/ 39 w 46"/>
                    <a:gd name="T11" fmla="*/ 7 h 47"/>
                    <a:gd name="T12" fmla="*/ 34 w 46"/>
                    <a:gd name="T13" fmla="*/ 2 h 47"/>
                    <a:gd name="T14" fmla="*/ 27 w 46"/>
                    <a:gd name="T15" fmla="*/ 0 h 47"/>
                    <a:gd name="T16" fmla="*/ 19 w 46"/>
                    <a:gd name="T17" fmla="*/ 0 h 47"/>
                    <a:gd name="T18" fmla="*/ 12 w 46"/>
                    <a:gd name="T19" fmla="*/ 2 h 47"/>
                    <a:gd name="T20" fmla="*/ 7 w 46"/>
                    <a:gd name="T21" fmla="*/ 7 h 47"/>
                    <a:gd name="T22" fmla="*/ 1 w 46"/>
                    <a:gd name="T23" fmla="*/ 13 h 47"/>
                    <a:gd name="T24" fmla="*/ 0 w 46"/>
                    <a:gd name="T25" fmla="*/ 20 h 47"/>
                    <a:gd name="T26" fmla="*/ 0 w 46"/>
                    <a:gd name="T27" fmla="*/ 27 h 47"/>
                    <a:gd name="T28" fmla="*/ 1 w 46"/>
                    <a:gd name="T29" fmla="*/ 35 h 47"/>
                    <a:gd name="T30" fmla="*/ 7 w 46"/>
                    <a:gd name="T31" fmla="*/ 40 h 47"/>
                    <a:gd name="T32" fmla="*/ 12 w 46"/>
                    <a:gd name="T33" fmla="*/ 44 h 47"/>
                    <a:gd name="T34" fmla="*/ 19 w 46"/>
                    <a:gd name="T35" fmla="*/ 47 h 47"/>
                    <a:gd name="T36" fmla="*/ 27 w 46"/>
                    <a:gd name="T37" fmla="*/ 47 h 47"/>
                    <a:gd name="T38" fmla="*/ 34 w 46"/>
                    <a:gd name="T39" fmla="*/ 44 h 47"/>
                    <a:gd name="T40" fmla="*/ 39 w 46"/>
                    <a:gd name="T41" fmla="*/ 40 h 4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46" h="47">
                      <a:moveTo>
                        <a:pt x="39" y="40"/>
                      </a:moveTo>
                      <a:lnTo>
                        <a:pt x="45" y="35"/>
                      </a:lnTo>
                      <a:lnTo>
                        <a:pt x="46" y="27"/>
                      </a:lnTo>
                      <a:lnTo>
                        <a:pt x="46" y="20"/>
                      </a:lnTo>
                      <a:lnTo>
                        <a:pt x="45" y="13"/>
                      </a:lnTo>
                      <a:lnTo>
                        <a:pt x="39" y="7"/>
                      </a:lnTo>
                      <a:lnTo>
                        <a:pt x="34" y="2"/>
                      </a:lnTo>
                      <a:lnTo>
                        <a:pt x="27" y="0"/>
                      </a:lnTo>
                      <a:lnTo>
                        <a:pt x="19" y="0"/>
                      </a:lnTo>
                      <a:lnTo>
                        <a:pt x="12" y="2"/>
                      </a:lnTo>
                      <a:lnTo>
                        <a:pt x="7" y="7"/>
                      </a:lnTo>
                      <a:lnTo>
                        <a:pt x="1" y="13"/>
                      </a:lnTo>
                      <a:lnTo>
                        <a:pt x="0" y="20"/>
                      </a:lnTo>
                      <a:lnTo>
                        <a:pt x="0" y="27"/>
                      </a:lnTo>
                      <a:lnTo>
                        <a:pt x="1" y="35"/>
                      </a:lnTo>
                      <a:lnTo>
                        <a:pt x="7" y="40"/>
                      </a:lnTo>
                      <a:lnTo>
                        <a:pt x="12" y="44"/>
                      </a:lnTo>
                      <a:lnTo>
                        <a:pt x="19" y="47"/>
                      </a:lnTo>
                      <a:lnTo>
                        <a:pt x="27" y="47"/>
                      </a:lnTo>
                      <a:lnTo>
                        <a:pt x="34" y="44"/>
                      </a:lnTo>
                      <a:lnTo>
                        <a:pt x="39" y="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19" name="Freeform 830"/>
                <p:cNvSpPr>
                  <a:spLocks/>
                </p:cNvSpPr>
                <p:nvPr/>
              </p:nvSpPr>
              <p:spPr bwMode="auto">
                <a:xfrm>
                  <a:off x="1865" y="831"/>
                  <a:ext cx="46" cy="47"/>
                </a:xfrm>
                <a:custGeom>
                  <a:avLst/>
                  <a:gdLst>
                    <a:gd name="T0" fmla="*/ 39 w 46"/>
                    <a:gd name="T1" fmla="*/ 40 h 47"/>
                    <a:gd name="T2" fmla="*/ 45 w 46"/>
                    <a:gd name="T3" fmla="*/ 35 h 47"/>
                    <a:gd name="T4" fmla="*/ 46 w 46"/>
                    <a:gd name="T5" fmla="*/ 27 h 47"/>
                    <a:gd name="T6" fmla="*/ 46 w 46"/>
                    <a:gd name="T7" fmla="*/ 20 h 47"/>
                    <a:gd name="T8" fmla="*/ 45 w 46"/>
                    <a:gd name="T9" fmla="*/ 13 h 47"/>
                    <a:gd name="T10" fmla="*/ 39 w 46"/>
                    <a:gd name="T11" fmla="*/ 7 h 47"/>
                    <a:gd name="T12" fmla="*/ 34 w 46"/>
                    <a:gd name="T13" fmla="*/ 2 h 47"/>
                    <a:gd name="T14" fmla="*/ 27 w 46"/>
                    <a:gd name="T15" fmla="*/ 0 h 47"/>
                    <a:gd name="T16" fmla="*/ 19 w 46"/>
                    <a:gd name="T17" fmla="*/ 0 h 47"/>
                    <a:gd name="T18" fmla="*/ 12 w 46"/>
                    <a:gd name="T19" fmla="*/ 2 h 47"/>
                    <a:gd name="T20" fmla="*/ 7 w 46"/>
                    <a:gd name="T21" fmla="*/ 7 h 47"/>
                    <a:gd name="T22" fmla="*/ 1 w 46"/>
                    <a:gd name="T23" fmla="*/ 13 h 47"/>
                    <a:gd name="T24" fmla="*/ 0 w 46"/>
                    <a:gd name="T25" fmla="*/ 20 h 47"/>
                    <a:gd name="T26" fmla="*/ 0 w 46"/>
                    <a:gd name="T27" fmla="*/ 27 h 47"/>
                    <a:gd name="T28" fmla="*/ 1 w 46"/>
                    <a:gd name="T29" fmla="*/ 35 h 47"/>
                    <a:gd name="T30" fmla="*/ 7 w 46"/>
                    <a:gd name="T31" fmla="*/ 40 h 47"/>
                    <a:gd name="T32" fmla="*/ 12 w 46"/>
                    <a:gd name="T33" fmla="*/ 44 h 47"/>
                    <a:gd name="T34" fmla="*/ 19 w 46"/>
                    <a:gd name="T35" fmla="*/ 47 h 47"/>
                    <a:gd name="T36" fmla="*/ 27 w 46"/>
                    <a:gd name="T37" fmla="*/ 47 h 47"/>
                    <a:gd name="T38" fmla="*/ 34 w 46"/>
                    <a:gd name="T39" fmla="*/ 44 h 47"/>
                    <a:gd name="T40" fmla="*/ 39 w 46"/>
                    <a:gd name="T41" fmla="*/ 40 h 4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46" h="47">
                      <a:moveTo>
                        <a:pt x="39" y="40"/>
                      </a:moveTo>
                      <a:lnTo>
                        <a:pt x="45" y="35"/>
                      </a:lnTo>
                      <a:lnTo>
                        <a:pt x="46" y="27"/>
                      </a:lnTo>
                      <a:lnTo>
                        <a:pt x="46" y="20"/>
                      </a:lnTo>
                      <a:lnTo>
                        <a:pt x="45" y="13"/>
                      </a:lnTo>
                      <a:lnTo>
                        <a:pt x="39" y="7"/>
                      </a:lnTo>
                      <a:lnTo>
                        <a:pt x="34" y="2"/>
                      </a:lnTo>
                      <a:lnTo>
                        <a:pt x="27" y="0"/>
                      </a:lnTo>
                      <a:lnTo>
                        <a:pt x="19" y="0"/>
                      </a:lnTo>
                      <a:lnTo>
                        <a:pt x="12" y="2"/>
                      </a:lnTo>
                      <a:lnTo>
                        <a:pt x="7" y="7"/>
                      </a:lnTo>
                      <a:lnTo>
                        <a:pt x="1" y="13"/>
                      </a:lnTo>
                      <a:lnTo>
                        <a:pt x="0" y="20"/>
                      </a:lnTo>
                      <a:lnTo>
                        <a:pt x="0" y="27"/>
                      </a:lnTo>
                      <a:lnTo>
                        <a:pt x="1" y="35"/>
                      </a:lnTo>
                      <a:lnTo>
                        <a:pt x="7" y="40"/>
                      </a:lnTo>
                      <a:lnTo>
                        <a:pt x="12" y="44"/>
                      </a:lnTo>
                      <a:lnTo>
                        <a:pt x="19" y="47"/>
                      </a:lnTo>
                      <a:lnTo>
                        <a:pt x="27" y="47"/>
                      </a:lnTo>
                      <a:lnTo>
                        <a:pt x="34" y="44"/>
                      </a:lnTo>
                      <a:lnTo>
                        <a:pt x="39" y="40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20" name="Freeform 831"/>
                <p:cNvSpPr>
                  <a:spLocks/>
                </p:cNvSpPr>
                <p:nvPr/>
              </p:nvSpPr>
              <p:spPr bwMode="auto">
                <a:xfrm>
                  <a:off x="1972" y="1145"/>
                  <a:ext cx="44" cy="42"/>
                </a:xfrm>
                <a:custGeom>
                  <a:avLst/>
                  <a:gdLst>
                    <a:gd name="T0" fmla="*/ 0 w 44"/>
                    <a:gd name="T1" fmla="*/ 42 h 42"/>
                    <a:gd name="T2" fmla="*/ 44 w 44"/>
                    <a:gd name="T3" fmla="*/ 0 h 42"/>
                    <a:gd name="T4" fmla="*/ 9 w 44"/>
                    <a:gd name="T5" fmla="*/ 4 h 4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4" h="42">
                      <a:moveTo>
                        <a:pt x="0" y="42"/>
                      </a:moveTo>
                      <a:lnTo>
                        <a:pt x="44" y="0"/>
                      </a:lnTo>
                      <a:lnTo>
                        <a:pt x="9" y="4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21" name="Line 832"/>
                <p:cNvSpPr>
                  <a:spLocks noChangeShapeType="1"/>
                </p:cNvSpPr>
                <p:nvPr/>
              </p:nvSpPr>
              <p:spPr bwMode="auto">
                <a:xfrm flipH="1">
                  <a:off x="2012" y="1145"/>
                  <a:ext cx="4" cy="3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22" name="Freeform 833"/>
                <p:cNvSpPr>
                  <a:spLocks/>
                </p:cNvSpPr>
                <p:nvPr/>
              </p:nvSpPr>
              <p:spPr bwMode="auto">
                <a:xfrm>
                  <a:off x="1933" y="1182"/>
                  <a:ext cx="47" cy="46"/>
                </a:xfrm>
                <a:custGeom>
                  <a:avLst/>
                  <a:gdLst>
                    <a:gd name="T0" fmla="*/ 39 w 47"/>
                    <a:gd name="T1" fmla="*/ 40 h 46"/>
                    <a:gd name="T2" fmla="*/ 43 w 47"/>
                    <a:gd name="T3" fmla="*/ 33 h 46"/>
                    <a:gd name="T4" fmla="*/ 47 w 47"/>
                    <a:gd name="T5" fmla="*/ 27 h 46"/>
                    <a:gd name="T6" fmla="*/ 47 w 47"/>
                    <a:gd name="T7" fmla="*/ 18 h 46"/>
                    <a:gd name="T8" fmla="*/ 43 w 47"/>
                    <a:gd name="T9" fmla="*/ 11 h 46"/>
                    <a:gd name="T10" fmla="*/ 39 w 47"/>
                    <a:gd name="T11" fmla="*/ 5 h 46"/>
                    <a:gd name="T12" fmla="*/ 34 w 47"/>
                    <a:gd name="T13" fmla="*/ 2 h 46"/>
                    <a:gd name="T14" fmla="*/ 27 w 47"/>
                    <a:gd name="T15" fmla="*/ 0 h 46"/>
                    <a:gd name="T16" fmla="*/ 20 w 47"/>
                    <a:gd name="T17" fmla="*/ 0 h 46"/>
                    <a:gd name="T18" fmla="*/ 12 w 47"/>
                    <a:gd name="T19" fmla="*/ 2 h 46"/>
                    <a:gd name="T20" fmla="*/ 7 w 47"/>
                    <a:gd name="T21" fmla="*/ 5 h 46"/>
                    <a:gd name="T22" fmla="*/ 2 w 47"/>
                    <a:gd name="T23" fmla="*/ 11 h 46"/>
                    <a:gd name="T24" fmla="*/ 0 w 47"/>
                    <a:gd name="T25" fmla="*/ 18 h 46"/>
                    <a:gd name="T26" fmla="*/ 0 w 47"/>
                    <a:gd name="T27" fmla="*/ 27 h 46"/>
                    <a:gd name="T28" fmla="*/ 2 w 47"/>
                    <a:gd name="T29" fmla="*/ 33 h 46"/>
                    <a:gd name="T30" fmla="*/ 7 w 47"/>
                    <a:gd name="T31" fmla="*/ 40 h 46"/>
                    <a:gd name="T32" fmla="*/ 12 w 47"/>
                    <a:gd name="T33" fmla="*/ 44 h 46"/>
                    <a:gd name="T34" fmla="*/ 20 w 47"/>
                    <a:gd name="T35" fmla="*/ 46 h 46"/>
                    <a:gd name="T36" fmla="*/ 27 w 47"/>
                    <a:gd name="T37" fmla="*/ 46 h 46"/>
                    <a:gd name="T38" fmla="*/ 34 w 47"/>
                    <a:gd name="T39" fmla="*/ 44 h 46"/>
                    <a:gd name="T40" fmla="*/ 39 w 47"/>
                    <a:gd name="T41" fmla="*/ 40 h 4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47" h="46">
                      <a:moveTo>
                        <a:pt x="39" y="40"/>
                      </a:moveTo>
                      <a:lnTo>
                        <a:pt x="43" y="33"/>
                      </a:lnTo>
                      <a:lnTo>
                        <a:pt x="47" y="27"/>
                      </a:lnTo>
                      <a:lnTo>
                        <a:pt x="47" y="18"/>
                      </a:lnTo>
                      <a:lnTo>
                        <a:pt x="43" y="11"/>
                      </a:lnTo>
                      <a:lnTo>
                        <a:pt x="39" y="5"/>
                      </a:lnTo>
                      <a:lnTo>
                        <a:pt x="34" y="2"/>
                      </a:lnTo>
                      <a:lnTo>
                        <a:pt x="27" y="0"/>
                      </a:lnTo>
                      <a:lnTo>
                        <a:pt x="20" y="0"/>
                      </a:lnTo>
                      <a:lnTo>
                        <a:pt x="12" y="2"/>
                      </a:lnTo>
                      <a:lnTo>
                        <a:pt x="7" y="5"/>
                      </a:lnTo>
                      <a:lnTo>
                        <a:pt x="2" y="11"/>
                      </a:lnTo>
                      <a:lnTo>
                        <a:pt x="0" y="18"/>
                      </a:lnTo>
                      <a:lnTo>
                        <a:pt x="0" y="27"/>
                      </a:lnTo>
                      <a:lnTo>
                        <a:pt x="2" y="33"/>
                      </a:lnTo>
                      <a:lnTo>
                        <a:pt x="7" y="40"/>
                      </a:lnTo>
                      <a:lnTo>
                        <a:pt x="12" y="44"/>
                      </a:lnTo>
                      <a:lnTo>
                        <a:pt x="20" y="46"/>
                      </a:lnTo>
                      <a:lnTo>
                        <a:pt x="27" y="46"/>
                      </a:lnTo>
                      <a:lnTo>
                        <a:pt x="34" y="44"/>
                      </a:lnTo>
                      <a:lnTo>
                        <a:pt x="39" y="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23" name="Freeform 834"/>
                <p:cNvSpPr>
                  <a:spLocks/>
                </p:cNvSpPr>
                <p:nvPr/>
              </p:nvSpPr>
              <p:spPr bwMode="auto">
                <a:xfrm>
                  <a:off x="1933" y="1182"/>
                  <a:ext cx="47" cy="46"/>
                </a:xfrm>
                <a:custGeom>
                  <a:avLst/>
                  <a:gdLst>
                    <a:gd name="T0" fmla="*/ 39 w 47"/>
                    <a:gd name="T1" fmla="*/ 40 h 46"/>
                    <a:gd name="T2" fmla="*/ 43 w 47"/>
                    <a:gd name="T3" fmla="*/ 33 h 46"/>
                    <a:gd name="T4" fmla="*/ 47 w 47"/>
                    <a:gd name="T5" fmla="*/ 27 h 46"/>
                    <a:gd name="T6" fmla="*/ 47 w 47"/>
                    <a:gd name="T7" fmla="*/ 18 h 46"/>
                    <a:gd name="T8" fmla="*/ 43 w 47"/>
                    <a:gd name="T9" fmla="*/ 11 h 46"/>
                    <a:gd name="T10" fmla="*/ 39 w 47"/>
                    <a:gd name="T11" fmla="*/ 5 h 46"/>
                    <a:gd name="T12" fmla="*/ 34 w 47"/>
                    <a:gd name="T13" fmla="*/ 2 h 46"/>
                    <a:gd name="T14" fmla="*/ 27 w 47"/>
                    <a:gd name="T15" fmla="*/ 0 h 46"/>
                    <a:gd name="T16" fmla="*/ 20 w 47"/>
                    <a:gd name="T17" fmla="*/ 0 h 46"/>
                    <a:gd name="T18" fmla="*/ 12 w 47"/>
                    <a:gd name="T19" fmla="*/ 2 h 46"/>
                    <a:gd name="T20" fmla="*/ 7 w 47"/>
                    <a:gd name="T21" fmla="*/ 5 h 46"/>
                    <a:gd name="T22" fmla="*/ 2 w 47"/>
                    <a:gd name="T23" fmla="*/ 11 h 46"/>
                    <a:gd name="T24" fmla="*/ 0 w 47"/>
                    <a:gd name="T25" fmla="*/ 18 h 46"/>
                    <a:gd name="T26" fmla="*/ 0 w 47"/>
                    <a:gd name="T27" fmla="*/ 27 h 46"/>
                    <a:gd name="T28" fmla="*/ 2 w 47"/>
                    <a:gd name="T29" fmla="*/ 33 h 46"/>
                    <a:gd name="T30" fmla="*/ 7 w 47"/>
                    <a:gd name="T31" fmla="*/ 40 h 46"/>
                    <a:gd name="T32" fmla="*/ 12 w 47"/>
                    <a:gd name="T33" fmla="*/ 44 h 46"/>
                    <a:gd name="T34" fmla="*/ 20 w 47"/>
                    <a:gd name="T35" fmla="*/ 46 h 46"/>
                    <a:gd name="T36" fmla="*/ 27 w 47"/>
                    <a:gd name="T37" fmla="*/ 46 h 46"/>
                    <a:gd name="T38" fmla="*/ 34 w 47"/>
                    <a:gd name="T39" fmla="*/ 44 h 46"/>
                    <a:gd name="T40" fmla="*/ 39 w 47"/>
                    <a:gd name="T41" fmla="*/ 40 h 4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47" h="46">
                      <a:moveTo>
                        <a:pt x="39" y="40"/>
                      </a:moveTo>
                      <a:lnTo>
                        <a:pt x="43" y="33"/>
                      </a:lnTo>
                      <a:lnTo>
                        <a:pt x="47" y="27"/>
                      </a:lnTo>
                      <a:lnTo>
                        <a:pt x="47" y="18"/>
                      </a:lnTo>
                      <a:lnTo>
                        <a:pt x="43" y="11"/>
                      </a:lnTo>
                      <a:lnTo>
                        <a:pt x="39" y="5"/>
                      </a:lnTo>
                      <a:lnTo>
                        <a:pt x="34" y="2"/>
                      </a:lnTo>
                      <a:lnTo>
                        <a:pt x="27" y="0"/>
                      </a:lnTo>
                      <a:lnTo>
                        <a:pt x="20" y="0"/>
                      </a:lnTo>
                      <a:lnTo>
                        <a:pt x="12" y="2"/>
                      </a:lnTo>
                      <a:lnTo>
                        <a:pt x="7" y="5"/>
                      </a:lnTo>
                      <a:lnTo>
                        <a:pt x="2" y="11"/>
                      </a:lnTo>
                      <a:lnTo>
                        <a:pt x="0" y="18"/>
                      </a:lnTo>
                      <a:lnTo>
                        <a:pt x="0" y="27"/>
                      </a:lnTo>
                      <a:lnTo>
                        <a:pt x="2" y="33"/>
                      </a:lnTo>
                      <a:lnTo>
                        <a:pt x="7" y="40"/>
                      </a:lnTo>
                      <a:lnTo>
                        <a:pt x="12" y="44"/>
                      </a:lnTo>
                      <a:lnTo>
                        <a:pt x="20" y="46"/>
                      </a:lnTo>
                      <a:lnTo>
                        <a:pt x="27" y="46"/>
                      </a:lnTo>
                      <a:lnTo>
                        <a:pt x="34" y="44"/>
                      </a:lnTo>
                      <a:lnTo>
                        <a:pt x="39" y="40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24" name="Freeform 835"/>
                <p:cNvSpPr>
                  <a:spLocks/>
                </p:cNvSpPr>
                <p:nvPr/>
              </p:nvSpPr>
              <p:spPr bwMode="auto">
                <a:xfrm>
                  <a:off x="2075" y="1187"/>
                  <a:ext cx="43" cy="44"/>
                </a:xfrm>
                <a:custGeom>
                  <a:avLst/>
                  <a:gdLst>
                    <a:gd name="T0" fmla="*/ 0 w 43"/>
                    <a:gd name="T1" fmla="*/ 44 h 44"/>
                    <a:gd name="T2" fmla="*/ 43 w 43"/>
                    <a:gd name="T3" fmla="*/ 0 h 44"/>
                    <a:gd name="T4" fmla="*/ 9 w 43"/>
                    <a:gd name="T5" fmla="*/ 4 h 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" h="44">
                      <a:moveTo>
                        <a:pt x="0" y="44"/>
                      </a:moveTo>
                      <a:lnTo>
                        <a:pt x="43" y="0"/>
                      </a:lnTo>
                      <a:lnTo>
                        <a:pt x="9" y="4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25" name="Line 836"/>
                <p:cNvSpPr>
                  <a:spLocks noChangeShapeType="1"/>
                </p:cNvSpPr>
                <p:nvPr/>
              </p:nvSpPr>
              <p:spPr bwMode="auto">
                <a:xfrm flipH="1">
                  <a:off x="2114" y="1187"/>
                  <a:ext cx="4" cy="3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26" name="Freeform 837"/>
                <p:cNvSpPr>
                  <a:spLocks/>
                </p:cNvSpPr>
                <p:nvPr/>
              </p:nvSpPr>
              <p:spPr bwMode="auto">
                <a:xfrm>
                  <a:off x="2035" y="1224"/>
                  <a:ext cx="47" cy="47"/>
                </a:xfrm>
                <a:custGeom>
                  <a:avLst/>
                  <a:gdLst>
                    <a:gd name="T0" fmla="*/ 40 w 47"/>
                    <a:gd name="T1" fmla="*/ 42 h 47"/>
                    <a:gd name="T2" fmla="*/ 45 w 47"/>
                    <a:gd name="T3" fmla="*/ 35 h 47"/>
                    <a:gd name="T4" fmla="*/ 47 w 47"/>
                    <a:gd name="T5" fmla="*/ 27 h 47"/>
                    <a:gd name="T6" fmla="*/ 47 w 47"/>
                    <a:gd name="T7" fmla="*/ 20 h 47"/>
                    <a:gd name="T8" fmla="*/ 45 w 47"/>
                    <a:gd name="T9" fmla="*/ 13 h 47"/>
                    <a:gd name="T10" fmla="*/ 40 w 47"/>
                    <a:gd name="T11" fmla="*/ 7 h 47"/>
                    <a:gd name="T12" fmla="*/ 34 w 47"/>
                    <a:gd name="T13" fmla="*/ 2 h 47"/>
                    <a:gd name="T14" fmla="*/ 27 w 47"/>
                    <a:gd name="T15" fmla="*/ 0 h 47"/>
                    <a:gd name="T16" fmla="*/ 20 w 47"/>
                    <a:gd name="T17" fmla="*/ 0 h 47"/>
                    <a:gd name="T18" fmla="*/ 13 w 47"/>
                    <a:gd name="T19" fmla="*/ 2 h 47"/>
                    <a:gd name="T20" fmla="*/ 7 w 47"/>
                    <a:gd name="T21" fmla="*/ 7 h 47"/>
                    <a:gd name="T22" fmla="*/ 4 w 47"/>
                    <a:gd name="T23" fmla="*/ 13 h 47"/>
                    <a:gd name="T24" fmla="*/ 0 w 47"/>
                    <a:gd name="T25" fmla="*/ 20 h 47"/>
                    <a:gd name="T26" fmla="*/ 0 w 47"/>
                    <a:gd name="T27" fmla="*/ 27 h 47"/>
                    <a:gd name="T28" fmla="*/ 4 w 47"/>
                    <a:gd name="T29" fmla="*/ 35 h 47"/>
                    <a:gd name="T30" fmla="*/ 7 w 47"/>
                    <a:gd name="T31" fmla="*/ 42 h 47"/>
                    <a:gd name="T32" fmla="*/ 13 w 47"/>
                    <a:gd name="T33" fmla="*/ 46 h 47"/>
                    <a:gd name="T34" fmla="*/ 20 w 47"/>
                    <a:gd name="T35" fmla="*/ 47 h 47"/>
                    <a:gd name="T36" fmla="*/ 27 w 47"/>
                    <a:gd name="T37" fmla="*/ 47 h 47"/>
                    <a:gd name="T38" fmla="*/ 34 w 47"/>
                    <a:gd name="T39" fmla="*/ 46 h 47"/>
                    <a:gd name="T40" fmla="*/ 40 w 47"/>
                    <a:gd name="T41" fmla="*/ 42 h 4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47" h="47">
                      <a:moveTo>
                        <a:pt x="40" y="42"/>
                      </a:moveTo>
                      <a:lnTo>
                        <a:pt x="45" y="35"/>
                      </a:lnTo>
                      <a:lnTo>
                        <a:pt x="47" y="27"/>
                      </a:lnTo>
                      <a:lnTo>
                        <a:pt x="47" y="20"/>
                      </a:lnTo>
                      <a:lnTo>
                        <a:pt x="45" y="13"/>
                      </a:lnTo>
                      <a:lnTo>
                        <a:pt x="40" y="7"/>
                      </a:lnTo>
                      <a:lnTo>
                        <a:pt x="34" y="2"/>
                      </a:lnTo>
                      <a:lnTo>
                        <a:pt x="27" y="0"/>
                      </a:lnTo>
                      <a:lnTo>
                        <a:pt x="20" y="0"/>
                      </a:lnTo>
                      <a:lnTo>
                        <a:pt x="13" y="2"/>
                      </a:lnTo>
                      <a:lnTo>
                        <a:pt x="7" y="7"/>
                      </a:lnTo>
                      <a:lnTo>
                        <a:pt x="4" y="13"/>
                      </a:lnTo>
                      <a:lnTo>
                        <a:pt x="0" y="20"/>
                      </a:lnTo>
                      <a:lnTo>
                        <a:pt x="0" y="27"/>
                      </a:lnTo>
                      <a:lnTo>
                        <a:pt x="4" y="35"/>
                      </a:lnTo>
                      <a:lnTo>
                        <a:pt x="7" y="42"/>
                      </a:lnTo>
                      <a:lnTo>
                        <a:pt x="13" y="46"/>
                      </a:lnTo>
                      <a:lnTo>
                        <a:pt x="20" y="47"/>
                      </a:lnTo>
                      <a:lnTo>
                        <a:pt x="27" y="47"/>
                      </a:lnTo>
                      <a:lnTo>
                        <a:pt x="34" y="46"/>
                      </a:lnTo>
                      <a:lnTo>
                        <a:pt x="40" y="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27" name="Freeform 838"/>
                <p:cNvSpPr>
                  <a:spLocks/>
                </p:cNvSpPr>
                <p:nvPr/>
              </p:nvSpPr>
              <p:spPr bwMode="auto">
                <a:xfrm>
                  <a:off x="2035" y="1224"/>
                  <a:ext cx="47" cy="47"/>
                </a:xfrm>
                <a:custGeom>
                  <a:avLst/>
                  <a:gdLst>
                    <a:gd name="T0" fmla="*/ 40 w 47"/>
                    <a:gd name="T1" fmla="*/ 42 h 47"/>
                    <a:gd name="T2" fmla="*/ 45 w 47"/>
                    <a:gd name="T3" fmla="*/ 35 h 47"/>
                    <a:gd name="T4" fmla="*/ 47 w 47"/>
                    <a:gd name="T5" fmla="*/ 27 h 47"/>
                    <a:gd name="T6" fmla="*/ 47 w 47"/>
                    <a:gd name="T7" fmla="*/ 20 h 47"/>
                    <a:gd name="T8" fmla="*/ 45 w 47"/>
                    <a:gd name="T9" fmla="*/ 13 h 47"/>
                    <a:gd name="T10" fmla="*/ 40 w 47"/>
                    <a:gd name="T11" fmla="*/ 7 h 47"/>
                    <a:gd name="T12" fmla="*/ 34 w 47"/>
                    <a:gd name="T13" fmla="*/ 2 h 47"/>
                    <a:gd name="T14" fmla="*/ 27 w 47"/>
                    <a:gd name="T15" fmla="*/ 0 h 47"/>
                    <a:gd name="T16" fmla="*/ 20 w 47"/>
                    <a:gd name="T17" fmla="*/ 0 h 47"/>
                    <a:gd name="T18" fmla="*/ 13 w 47"/>
                    <a:gd name="T19" fmla="*/ 2 h 47"/>
                    <a:gd name="T20" fmla="*/ 7 w 47"/>
                    <a:gd name="T21" fmla="*/ 7 h 47"/>
                    <a:gd name="T22" fmla="*/ 4 w 47"/>
                    <a:gd name="T23" fmla="*/ 13 h 47"/>
                    <a:gd name="T24" fmla="*/ 0 w 47"/>
                    <a:gd name="T25" fmla="*/ 20 h 47"/>
                    <a:gd name="T26" fmla="*/ 0 w 47"/>
                    <a:gd name="T27" fmla="*/ 27 h 47"/>
                    <a:gd name="T28" fmla="*/ 4 w 47"/>
                    <a:gd name="T29" fmla="*/ 35 h 47"/>
                    <a:gd name="T30" fmla="*/ 7 w 47"/>
                    <a:gd name="T31" fmla="*/ 42 h 47"/>
                    <a:gd name="T32" fmla="*/ 13 w 47"/>
                    <a:gd name="T33" fmla="*/ 46 h 47"/>
                    <a:gd name="T34" fmla="*/ 20 w 47"/>
                    <a:gd name="T35" fmla="*/ 47 h 47"/>
                    <a:gd name="T36" fmla="*/ 27 w 47"/>
                    <a:gd name="T37" fmla="*/ 47 h 47"/>
                    <a:gd name="T38" fmla="*/ 34 w 47"/>
                    <a:gd name="T39" fmla="*/ 46 h 47"/>
                    <a:gd name="T40" fmla="*/ 40 w 47"/>
                    <a:gd name="T41" fmla="*/ 42 h 4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47" h="47">
                      <a:moveTo>
                        <a:pt x="40" y="42"/>
                      </a:moveTo>
                      <a:lnTo>
                        <a:pt x="45" y="35"/>
                      </a:lnTo>
                      <a:lnTo>
                        <a:pt x="47" y="27"/>
                      </a:lnTo>
                      <a:lnTo>
                        <a:pt x="47" y="20"/>
                      </a:lnTo>
                      <a:lnTo>
                        <a:pt x="45" y="13"/>
                      </a:lnTo>
                      <a:lnTo>
                        <a:pt x="40" y="7"/>
                      </a:lnTo>
                      <a:lnTo>
                        <a:pt x="34" y="2"/>
                      </a:lnTo>
                      <a:lnTo>
                        <a:pt x="27" y="0"/>
                      </a:lnTo>
                      <a:lnTo>
                        <a:pt x="20" y="0"/>
                      </a:lnTo>
                      <a:lnTo>
                        <a:pt x="13" y="2"/>
                      </a:lnTo>
                      <a:lnTo>
                        <a:pt x="7" y="7"/>
                      </a:lnTo>
                      <a:lnTo>
                        <a:pt x="4" y="13"/>
                      </a:lnTo>
                      <a:lnTo>
                        <a:pt x="0" y="20"/>
                      </a:lnTo>
                      <a:lnTo>
                        <a:pt x="0" y="27"/>
                      </a:lnTo>
                      <a:lnTo>
                        <a:pt x="4" y="35"/>
                      </a:lnTo>
                      <a:lnTo>
                        <a:pt x="7" y="42"/>
                      </a:lnTo>
                      <a:lnTo>
                        <a:pt x="13" y="46"/>
                      </a:lnTo>
                      <a:lnTo>
                        <a:pt x="20" y="47"/>
                      </a:lnTo>
                      <a:lnTo>
                        <a:pt x="27" y="47"/>
                      </a:lnTo>
                      <a:lnTo>
                        <a:pt x="34" y="46"/>
                      </a:lnTo>
                      <a:lnTo>
                        <a:pt x="40" y="42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28" name="Freeform 839"/>
                <p:cNvSpPr>
                  <a:spLocks/>
                </p:cNvSpPr>
                <p:nvPr/>
              </p:nvSpPr>
              <p:spPr bwMode="auto">
                <a:xfrm>
                  <a:off x="1751" y="1650"/>
                  <a:ext cx="42" cy="44"/>
                </a:xfrm>
                <a:custGeom>
                  <a:avLst/>
                  <a:gdLst>
                    <a:gd name="T0" fmla="*/ 0 w 42"/>
                    <a:gd name="T1" fmla="*/ 44 h 44"/>
                    <a:gd name="T2" fmla="*/ 42 w 42"/>
                    <a:gd name="T3" fmla="*/ 0 h 44"/>
                    <a:gd name="T4" fmla="*/ 8 w 42"/>
                    <a:gd name="T5" fmla="*/ 4 h 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2" h="44">
                      <a:moveTo>
                        <a:pt x="0" y="44"/>
                      </a:moveTo>
                      <a:lnTo>
                        <a:pt x="42" y="0"/>
                      </a:lnTo>
                      <a:lnTo>
                        <a:pt x="8" y="4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29" name="Line 840"/>
                <p:cNvSpPr>
                  <a:spLocks noChangeShapeType="1"/>
                </p:cNvSpPr>
                <p:nvPr/>
              </p:nvSpPr>
              <p:spPr bwMode="auto">
                <a:xfrm flipH="1">
                  <a:off x="1789" y="1650"/>
                  <a:ext cx="4" cy="3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30" name="Freeform 841"/>
                <p:cNvSpPr>
                  <a:spLocks/>
                </p:cNvSpPr>
                <p:nvPr/>
              </p:nvSpPr>
              <p:spPr bwMode="auto">
                <a:xfrm>
                  <a:off x="1712" y="1686"/>
                  <a:ext cx="45" cy="48"/>
                </a:xfrm>
                <a:custGeom>
                  <a:avLst/>
                  <a:gdLst>
                    <a:gd name="T0" fmla="*/ 39 w 45"/>
                    <a:gd name="T1" fmla="*/ 41 h 48"/>
                    <a:gd name="T2" fmla="*/ 43 w 45"/>
                    <a:gd name="T3" fmla="*/ 35 h 48"/>
                    <a:gd name="T4" fmla="*/ 45 w 45"/>
                    <a:gd name="T5" fmla="*/ 28 h 48"/>
                    <a:gd name="T6" fmla="*/ 45 w 45"/>
                    <a:gd name="T7" fmla="*/ 21 h 48"/>
                    <a:gd name="T8" fmla="*/ 43 w 45"/>
                    <a:gd name="T9" fmla="*/ 13 h 48"/>
                    <a:gd name="T10" fmla="*/ 39 w 45"/>
                    <a:gd name="T11" fmla="*/ 8 h 48"/>
                    <a:gd name="T12" fmla="*/ 32 w 45"/>
                    <a:gd name="T13" fmla="*/ 2 h 48"/>
                    <a:gd name="T14" fmla="*/ 27 w 45"/>
                    <a:gd name="T15" fmla="*/ 0 h 48"/>
                    <a:gd name="T16" fmla="*/ 18 w 45"/>
                    <a:gd name="T17" fmla="*/ 0 h 48"/>
                    <a:gd name="T18" fmla="*/ 11 w 45"/>
                    <a:gd name="T19" fmla="*/ 2 h 48"/>
                    <a:gd name="T20" fmla="*/ 5 w 45"/>
                    <a:gd name="T21" fmla="*/ 8 h 48"/>
                    <a:gd name="T22" fmla="*/ 2 w 45"/>
                    <a:gd name="T23" fmla="*/ 13 h 48"/>
                    <a:gd name="T24" fmla="*/ 0 w 45"/>
                    <a:gd name="T25" fmla="*/ 21 h 48"/>
                    <a:gd name="T26" fmla="*/ 0 w 45"/>
                    <a:gd name="T27" fmla="*/ 28 h 48"/>
                    <a:gd name="T28" fmla="*/ 2 w 45"/>
                    <a:gd name="T29" fmla="*/ 35 h 48"/>
                    <a:gd name="T30" fmla="*/ 5 w 45"/>
                    <a:gd name="T31" fmla="*/ 41 h 48"/>
                    <a:gd name="T32" fmla="*/ 11 w 45"/>
                    <a:gd name="T33" fmla="*/ 46 h 48"/>
                    <a:gd name="T34" fmla="*/ 18 w 45"/>
                    <a:gd name="T35" fmla="*/ 48 h 48"/>
                    <a:gd name="T36" fmla="*/ 27 w 45"/>
                    <a:gd name="T37" fmla="*/ 48 h 48"/>
                    <a:gd name="T38" fmla="*/ 32 w 45"/>
                    <a:gd name="T39" fmla="*/ 46 h 48"/>
                    <a:gd name="T40" fmla="*/ 39 w 45"/>
                    <a:gd name="T41" fmla="*/ 41 h 4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45" h="48">
                      <a:moveTo>
                        <a:pt x="39" y="41"/>
                      </a:moveTo>
                      <a:lnTo>
                        <a:pt x="43" y="35"/>
                      </a:lnTo>
                      <a:lnTo>
                        <a:pt x="45" y="28"/>
                      </a:lnTo>
                      <a:lnTo>
                        <a:pt x="45" y="21"/>
                      </a:lnTo>
                      <a:lnTo>
                        <a:pt x="43" y="13"/>
                      </a:lnTo>
                      <a:lnTo>
                        <a:pt x="39" y="8"/>
                      </a:lnTo>
                      <a:lnTo>
                        <a:pt x="32" y="2"/>
                      </a:lnTo>
                      <a:lnTo>
                        <a:pt x="27" y="0"/>
                      </a:lnTo>
                      <a:lnTo>
                        <a:pt x="18" y="0"/>
                      </a:lnTo>
                      <a:lnTo>
                        <a:pt x="11" y="2"/>
                      </a:lnTo>
                      <a:lnTo>
                        <a:pt x="5" y="8"/>
                      </a:lnTo>
                      <a:lnTo>
                        <a:pt x="2" y="13"/>
                      </a:lnTo>
                      <a:lnTo>
                        <a:pt x="0" y="21"/>
                      </a:lnTo>
                      <a:lnTo>
                        <a:pt x="0" y="28"/>
                      </a:lnTo>
                      <a:lnTo>
                        <a:pt x="2" y="35"/>
                      </a:lnTo>
                      <a:lnTo>
                        <a:pt x="5" y="41"/>
                      </a:lnTo>
                      <a:lnTo>
                        <a:pt x="11" y="46"/>
                      </a:lnTo>
                      <a:lnTo>
                        <a:pt x="18" y="48"/>
                      </a:lnTo>
                      <a:lnTo>
                        <a:pt x="27" y="48"/>
                      </a:lnTo>
                      <a:lnTo>
                        <a:pt x="32" y="46"/>
                      </a:lnTo>
                      <a:lnTo>
                        <a:pt x="39" y="4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31" name="Freeform 842"/>
                <p:cNvSpPr>
                  <a:spLocks/>
                </p:cNvSpPr>
                <p:nvPr/>
              </p:nvSpPr>
              <p:spPr bwMode="auto">
                <a:xfrm>
                  <a:off x="1712" y="1686"/>
                  <a:ext cx="45" cy="48"/>
                </a:xfrm>
                <a:custGeom>
                  <a:avLst/>
                  <a:gdLst>
                    <a:gd name="T0" fmla="*/ 39 w 45"/>
                    <a:gd name="T1" fmla="*/ 41 h 48"/>
                    <a:gd name="T2" fmla="*/ 43 w 45"/>
                    <a:gd name="T3" fmla="*/ 35 h 48"/>
                    <a:gd name="T4" fmla="*/ 45 w 45"/>
                    <a:gd name="T5" fmla="*/ 28 h 48"/>
                    <a:gd name="T6" fmla="*/ 45 w 45"/>
                    <a:gd name="T7" fmla="*/ 21 h 48"/>
                    <a:gd name="T8" fmla="*/ 43 w 45"/>
                    <a:gd name="T9" fmla="*/ 13 h 48"/>
                    <a:gd name="T10" fmla="*/ 39 w 45"/>
                    <a:gd name="T11" fmla="*/ 8 h 48"/>
                    <a:gd name="T12" fmla="*/ 32 w 45"/>
                    <a:gd name="T13" fmla="*/ 2 h 48"/>
                    <a:gd name="T14" fmla="*/ 27 w 45"/>
                    <a:gd name="T15" fmla="*/ 0 h 48"/>
                    <a:gd name="T16" fmla="*/ 18 w 45"/>
                    <a:gd name="T17" fmla="*/ 0 h 48"/>
                    <a:gd name="T18" fmla="*/ 11 w 45"/>
                    <a:gd name="T19" fmla="*/ 2 h 48"/>
                    <a:gd name="T20" fmla="*/ 5 w 45"/>
                    <a:gd name="T21" fmla="*/ 8 h 48"/>
                    <a:gd name="T22" fmla="*/ 2 w 45"/>
                    <a:gd name="T23" fmla="*/ 13 h 48"/>
                    <a:gd name="T24" fmla="*/ 0 w 45"/>
                    <a:gd name="T25" fmla="*/ 21 h 48"/>
                    <a:gd name="T26" fmla="*/ 0 w 45"/>
                    <a:gd name="T27" fmla="*/ 28 h 48"/>
                    <a:gd name="T28" fmla="*/ 2 w 45"/>
                    <a:gd name="T29" fmla="*/ 35 h 48"/>
                    <a:gd name="T30" fmla="*/ 5 w 45"/>
                    <a:gd name="T31" fmla="*/ 41 h 48"/>
                    <a:gd name="T32" fmla="*/ 11 w 45"/>
                    <a:gd name="T33" fmla="*/ 46 h 48"/>
                    <a:gd name="T34" fmla="*/ 18 w 45"/>
                    <a:gd name="T35" fmla="*/ 48 h 48"/>
                    <a:gd name="T36" fmla="*/ 27 w 45"/>
                    <a:gd name="T37" fmla="*/ 48 h 48"/>
                    <a:gd name="T38" fmla="*/ 32 w 45"/>
                    <a:gd name="T39" fmla="*/ 46 h 48"/>
                    <a:gd name="T40" fmla="*/ 39 w 45"/>
                    <a:gd name="T41" fmla="*/ 41 h 4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45" h="48">
                      <a:moveTo>
                        <a:pt x="39" y="41"/>
                      </a:moveTo>
                      <a:lnTo>
                        <a:pt x="43" y="35"/>
                      </a:lnTo>
                      <a:lnTo>
                        <a:pt x="45" y="28"/>
                      </a:lnTo>
                      <a:lnTo>
                        <a:pt x="45" y="21"/>
                      </a:lnTo>
                      <a:lnTo>
                        <a:pt x="43" y="13"/>
                      </a:lnTo>
                      <a:lnTo>
                        <a:pt x="39" y="8"/>
                      </a:lnTo>
                      <a:lnTo>
                        <a:pt x="32" y="2"/>
                      </a:lnTo>
                      <a:lnTo>
                        <a:pt x="27" y="0"/>
                      </a:lnTo>
                      <a:lnTo>
                        <a:pt x="18" y="0"/>
                      </a:lnTo>
                      <a:lnTo>
                        <a:pt x="11" y="2"/>
                      </a:lnTo>
                      <a:lnTo>
                        <a:pt x="5" y="8"/>
                      </a:lnTo>
                      <a:lnTo>
                        <a:pt x="2" y="13"/>
                      </a:lnTo>
                      <a:lnTo>
                        <a:pt x="0" y="21"/>
                      </a:lnTo>
                      <a:lnTo>
                        <a:pt x="0" y="28"/>
                      </a:lnTo>
                      <a:lnTo>
                        <a:pt x="2" y="35"/>
                      </a:lnTo>
                      <a:lnTo>
                        <a:pt x="5" y="41"/>
                      </a:lnTo>
                      <a:lnTo>
                        <a:pt x="11" y="46"/>
                      </a:lnTo>
                      <a:lnTo>
                        <a:pt x="18" y="48"/>
                      </a:lnTo>
                      <a:lnTo>
                        <a:pt x="27" y="48"/>
                      </a:lnTo>
                      <a:lnTo>
                        <a:pt x="32" y="46"/>
                      </a:lnTo>
                      <a:lnTo>
                        <a:pt x="39" y="41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32" name="Freeform 843"/>
                <p:cNvSpPr>
                  <a:spLocks/>
                </p:cNvSpPr>
                <p:nvPr/>
              </p:nvSpPr>
              <p:spPr bwMode="auto">
                <a:xfrm>
                  <a:off x="1640" y="1798"/>
                  <a:ext cx="43" cy="44"/>
                </a:xfrm>
                <a:custGeom>
                  <a:avLst/>
                  <a:gdLst>
                    <a:gd name="T0" fmla="*/ 0 w 43"/>
                    <a:gd name="T1" fmla="*/ 44 h 44"/>
                    <a:gd name="T2" fmla="*/ 43 w 43"/>
                    <a:gd name="T3" fmla="*/ 0 h 44"/>
                    <a:gd name="T4" fmla="*/ 9 w 43"/>
                    <a:gd name="T5" fmla="*/ 4 h 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" h="44">
                      <a:moveTo>
                        <a:pt x="0" y="44"/>
                      </a:moveTo>
                      <a:lnTo>
                        <a:pt x="43" y="0"/>
                      </a:lnTo>
                      <a:lnTo>
                        <a:pt x="9" y="4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33" name="Line 844"/>
                <p:cNvSpPr>
                  <a:spLocks noChangeShapeType="1"/>
                </p:cNvSpPr>
                <p:nvPr/>
              </p:nvSpPr>
              <p:spPr bwMode="auto">
                <a:xfrm flipH="1">
                  <a:off x="1679" y="1798"/>
                  <a:ext cx="4" cy="3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34" name="Freeform 845"/>
                <p:cNvSpPr>
                  <a:spLocks/>
                </p:cNvSpPr>
                <p:nvPr/>
              </p:nvSpPr>
              <p:spPr bwMode="auto">
                <a:xfrm>
                  <a:off x="1600" y="1835"/>
                  <a:ext cx="47" cy="47"/>
                </a:xfrm>
                <a:custGeom>
                  <a:avLst/>
                  <a:gdLst>
                    <a:gd name="T0" fmla="*/ 40 w 47"/>
                    <a:gd name="T1" fmla="*/ 40 h 47"/>
                    <a:gd name="T2" fmla="*/ 45 w 47"/>
                    <a:gd name="T3" fmla="*/ 34 h 47"/>
                    <a:gd name="T4" fmla="*/ 47 w 47"/>
                    <a:gd name="T5" fmla="*/ 27 h 47"/>
                    <a:gd name="T6" fmla="*/ 47 w 47"/>
                    <a:gd name="T7" fmla="*/ 20 h 47"/>
                    <a:gd name="T8" fmla="*/ 45 w 47"/>
                    <a:gd name="T9" fmla="*/ 12 h 47"/>
                    <a:gd name="T10" fmla="*/ 40 w 47"/>
                    <a:gd name="T11" fmla="*/ 7 h 47"/>
                    <a:gd name="T12" fmla="*/ 35 w 47"/>
                    <a:gd name="T13" fmla="*/ 1 h 47"/>
                    <a:gd name="T14" fmla="*/ 27 w 47"/>
                    <a:gd name="T15" fmla="*/ 0 h 47"/>
                    <a:gd name="T16" fmla="*/ 20 w 47"/>
                    <a:gd name="T17" fmla="*/ 0 h 47"/>
                    <a:gd name="T18" fmla="*/ 13 w 47"/>
                    <a:gd name="T19" fmla="*/ 1 h 47"/>
                    <a:gd name="T20" fmla="*/ 8 w 47"/>
                    <a:gd name="T21" fmla="*/ 7 h 47"/>
                    <a:gd name="T22" fmla="*/ 2 w 47"/>
                    <a:gd name="T23" fmla="*/ 12 h 47"/>
                    <a:gd name="T24" fmla="*/ 0 w 47"/>
                    <a:gd name="T25" fmla="*/ 20 h 47"/>
                    <a:gd name="T26" fmla="*/ 0 w 47"/>
                    <a:gd name="T27" fmla="*/ 27 h 47"/>
                    <a:gd name="T28" fmla="*/ 2 w 47"/>
                    <a:gd name="T29" fmla="*/ 34 h 47"/>
                    <a:gd name="T30" fmla="*/ 8 w 47"/>
                    <a:gd name="T31" fmla="*/ 40 h 47"/>
                    <a:gd name="T32" fmla="*/ 13 w 47"/>
                    <a:gd name="T33" fmla="*/ 45 h 47"/>
                    <a:gd name="T34" fmla="*/ 20 w 47"/>
                    <a:gd name="T35" fmla="*/ 47 h 47"/>
                    <a:gd name="T36" fmla="*/ 27 w 47"/>
                    <a:gd name="T37" fmla="*/ 47 h 47"/>
                    <a:gd name="T38" fmla="*/ 35 w 47"/>
                    <a:gd name="T39" fmla="*/ 45 h 47"/>
                    <a:gd name="T40" fmla="*/ 40 w 47"/>
                    <a:gd name="T41" fmla="*/ 40 h 4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47" h="47">
                      <a:moveTo>
                        <a:pt x="40" y="40"/>
                      </a:moveTo>
                      <a:lnTo>
                        <a:pt x="45" y="34"/>
                      </a:lnTo>
                      <a:lnTo>
                        <a:pt x="47" y="27"/>
                      </a:lnTo>
                      <a:lnTo>
                        <a:pt x="47" y="20"/>
                      </a:lnTo>
                      <a:lnTo>
                        <a:pt x="45" y="12"/>
                      </a:lnTo>
                      <a:lnTo>
                        <a:pt x="40" y="7"/>
                      </a:lnTo>
                      <a:lnTo>
                        <a:pt x="35" y="1"/>
                      </a:lnTo>
                      <a:lnTo>
                        <a:pt x="27" y="0"/>
                      </a:lnTo>
                      <a:lnTo>
                        <a:pt x="20" y="0"/>
                      </a:lnTo>
                      <a:lnTo>
                        <a:pt x="13" y="1"/>
                      </a:lnTo>
                      <a:lnTo>
                        <a:pt x="8" y="7"/>
                      </a:lnTo>
                      <a:lnTo>
                        <a:pt x="2" y="12"/>
                      </a:lnTo>
                      <a:lnTo>
                        <a:pt x="0" y="20"/>
                      </a:lnTo>
                      <a:lnTo>
                        <a:pt x="0" y="27"/>
                      </a:lnTo>
                      <a:lnTo>
                        <a:pt x="2" y="34"/>
                      </a:lnTo>
                      <a:lnTo>
                        <a:pt x="8" y="40"/>
                      </a:lnTo>
                      <a:lnTo>
                        <a:pt x="13" y="45"/>
                      </a:lnTo>
                      <a:lnTo>
                        <a:pt x="20" y="47"/>
                      </a:lnTo>
                      <a:lnTo>
                        <a:pt x="27" y="47"/>
                      </a:lnTo>
                      <a:lnTo>
                        <a:pt x="35" y="45"/>
                      </a:lnTo>
                      <a:lnTo>
                        <a:pt x="40" y="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35" name="Freeform 846"/>
                <p:cNvSpPr>
                  <a:spLocks/>
                </p:cNvSpPr>
                <p:nvPr/>
              </p:nvSpPr>
              <p:spPr bwMode="auto">
                <a:xfrm>
                  <a:off x="1600" y="1835"/>
                  <a:ext cx="47" cy="47"/>
                </a:xfrm>
                <a:custGeom>
                  <a:avLst/>
                  <a:gdLst>
                    <a:gd name="T0" fmla="*/ 40 w 47"/>
                    <a:gd name="T1" fmla="*/ 40 h 47"/>
                    <a:gd name="T2" fmla="*/ 45 w 47"/>
                    <a:gd name="T3" fmla="*/ 34 h 47"/>
                    <a:gd name="T4" fmla="*/ 47 w 47"/>
                    <a:gd name="T5" fmla="*/ 27 h 47"/>
                    <a:gd name="T6" fmla="*/ 47 w 47"/>
                    <a:gd name="T7" fmla="*/ 20 h 47"/>
                    <a:gd name="T8" fmla="*/ 45 w 47"/>
                    <a:gd name="T9" fmla="*/ 12 h 47"/>
                    <a:gd name="T10" fmla="*/ 40 w 47"/>
                    <a:gd name="T11" fmla="*/ 7 h 47"/>
                    <a:gd name="T12" fmla="*/ 35 w 47"/>
                    <a:gd name="T13" fmla="*/ 1 h 47"/>
                    <a:gd name="T14" fmla="*/ 27 w 47"/>
                    <a:gd name="T15" fmla="*/ 0 h 47"/>
                    <a:gd name="T16" fmla="*/ 20 w 47"/>
                    <a:gd name="T17" fmla="*/ 0 h 47"/>
                    <a:gd name="T18" fmla="*/ 13 w 47"/>
                    <a:gd name="T19" fmla="*/ 1 h 47"/>
                    <a:gd name="T20" fmla="*/ 8 w 47"/>
                    <a:gd name="T21" fmla="*/ 7 h 47"/>
                    <a:gd name="T22" fmla="*/ 2 w 47"/>
                    <a:gd name="T23" fmla="*/ 12 h 47"/>
                    <a:gd name="T24" fmla="*/ 0 w 47"/>
                    <a:gd name="T25" fmla="*/ 20 h 47"/>
                    <a:gd name="T26" fmla="*/ 0 w 47"/>
                    <a:gd name="T27" fmla="*/ 27 h 47"/>
                    <a:gd name="T28" fmla="*/ 2 w 47"/>
                    <a:gd name="T29" fmla="*/ 34 h 47"/>
                    <a:gd name="T30" fmla="*/ 8 w 47"/>
                    <a:gd name="T31" fmla="*/ 40 h 47"/>
                    <a:gd name="T32" fmla="*/ 13 w 47"/>
                    <a:gd name="T33" fmla="*/ 45 h 47"/>
                    <a:gd name="T34" fmla="*/ 20 w 47"/>
                    <a:gd name="T35" fmla="*/ 47 h 47"/>
                    <a:gd name="T36" fmla="*/ 27 w 47"/>
                    <a:gd name="T37" fmla="*/ 47 h 47"/>
                    <a:gd name="T38" fmla="*/ 35 w 47"/>
                    <a:gd name="T39" fmla="*/ 45 h 47"/>
                    <a:gd name="T40" fmla="*/ 40 w 47"/>
                    <a:gd name="T41" fmla="*/ 40 h 4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47" h="47">
                      <a:moveTo>
                        <a:pt x="40" y="40"/>
                      </a:moveTo>
                      <a:lnTo>
                        <a:pt x="45" y="34"/>
                      </a:lnTo>
                      <a:lnTo>
                        <a:pt x="47" y="27"/>
                      </a:lnTo>
                      <a:lnTo>
                        <a:pt x="47" y="20"/>
                      </a:lnTo>
                      <a:lnTo>
                        <a:pt x="45" y="12"/>
                      </a:lnTo>
                      <a:lnTo>
                        <a:pt x="40" y="7"/>
                      </a:lnTo>
                      <a:lnTo>
                        <a:pt x="35" y="1"/>
                      </a:lnTo>
                      <a:lnTo>
                        <a:pt x="27" y="0"/>
                      </a:lnTo>
                      <a:lnTo>
                        <a:pt x="20" y="0"/>
                      </a:lnTo>
                      <a:lnTo>
                        <a:pt x="13" y="1"/>
                      </a:lnTo>
                      <a:lnTo>
                        <a:pt x="8" y="7"/>
                      </a:lnTo>
                      <a:lnTo>
                        <a:pt x="2" y="12"/>
                      </a:lnTo>
                      <a:lnTo>
                        <a:pt x="0" y="20"/>
                      </a:lnTo>
                      <a:lnTo>
                        <a:pt x="0" y="27"/>
                      </a:lnTo>
                      <a:lnTo>
                        <a:pt x="2" y="34"/>
                      </a:lnTo>
                      <a:lnTo>
                        <a:pt x="8" y="40"/>
                      </a:lnTo>
                      <a:lnTo>
                        <a:pt x="13" y="45"/>
                      </a:lnTo>
                      <a:lnTo>
                        <a:pt x="20" y="47"/>
                      </a:lnTo>
                      <a:lnTo>
                        <a:pt x="27" y="47"/>
                      </a:lnTo>
                      <a:lnTo>
                        <a:pt x="35" y="45"/>
                      </a:lnTo>
                      <a:lnTo>
                        <a:pt x="40" y="40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36" name="Freeform 847"/>
                <p:cNvSpPr>
                  <a:spLocks/>
                </p:cNvSpPr>
                <p:nvPr/>
              </p:nvSpPr>
              <p:spPr bwMode="auto">
                <a:xfrm>
                  <a:off x="1550" y="1968"/>
                  <a:ext cx="43" cy="42"/>
                </a:xfrm>
                <a:custGeom>
                  <a:avLst/>
                  <a:gdLst>
                    <a:gd name="T0" fmla="*/ 0 w 43"/>
                    <a:gd name="T1" fmla="*/ 42 h 42"/>
                    <a:gd name="T2" fmla="*/ 43 w 43"/>
                    <a:gd name="T3" fmla="*/ 0 h 42"/>
                    <a:gd name="T4" fmla="*/ 9 w 43"/>
                    <a:gd name="T5" fmla="*/ 4 h 4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" h="42">
                      <a:moveTo>
                        <a:pt x="0" y="42"/>
                      </a:moveTo>
                      <a:lnTo>
                        <a:pt x="43" y="0"/>
                      </a:lnTo>
                      <a:lnTo>
                        <a:pt x="9" y="4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37" name="Line 848"/>
                <p:cNvSpPr>
                  <a:spLocks noChangeShapeType="1"/>
                </p:cNvSpPr>
                <p:nvPr/>
              </p:nvSpPr>
              <p:spPr bwMode="auto">
                <a:xfrm flipH="1">
                  <a:off x="1590" y="1968"/>
                  <a:ext cx="3" cy="3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38" name="Freeform 849"/>
                <p:cNvSpPr>
                  <a:spLocks/>
                </p:cNvSpPr>
                <p:nvPr/>
              </p:nvSpPr>
              <p:spPr bwMode="auto">
                <a:xfrm>
                  <a:off x="1511" y="2005"/>
                  <a:ext cx="46" cy="47"/>
                </a:xfrm>
                <a:custGeom>
                  <a:avLst/>
                  <a:gdLst>
                    <a:gd name="T0" fmla="*/ 39 w 46"/>
                    <a:gd name="T1" fmla="*/ 40 h 47"/>
                    <a:gd name="T2" fmla="*/ 44 w 46"/>
                    <a:gd name="T3" fmla="*/ 34 h 47"/>
                    <a:gd name="T4" fmla="*/ 46 w 46"/>
                    <a:gd name="T5" fmla="*/ 27 h 47"/>
                    <a:gd name="T6" fmla="*/ 46 w 46"/>
                    <a:gd name="T7" fmla="*/ 20 h 47"/>
                    <a:gd name="T8" fmla="*/ 44 w 46"/>
                    <a:gd name="T9" fmla="*/ 12 h 47"/>
                    <a:gd name="T10" fmla="*/ 39 w 46"/>
                    <a:gd name="T11" fmla="*/ 5 h 47"/>
                    <a:gd name="T12" fmla="*/ 34 w 46"/>
                    <a:gd name="T13" fmla="*/ 1 h 47"/>
                    <a:gd name="T14" fmla="*/ 26 w 46"/>
                    <a:gd name="T15" fmla="*/ 0 h 47"/>
                    <a:gd name="T16" fmla="*/ 19 w 46"/>
                    <a:gd name="T17" fmla="*/ 0 h 47"/>
                    <a:gd name="T18" fmla="*/ 12 w 46"/>
                    <a:gd name="T19" fmla="*/ 1 h 47"/>
                    <a:gd name="T20" fmla="*/ 7 w 46"/>
                    <a:gd name="T21" fmla="*/ 5 h 47"/>
                    <a:gd name="T22" fmla="*/ 1 w 46"/>
                    <a:gd name="T23" fmla="*/ 12 h 47"/>
                    <a:gd name="T24" fmla="*/ 0 w 46"/>
                    <a:gd name="T25" fmla="*/ 20 h 47"/>
                    <a:gd name="T26" fmla="*/ 0 w 46"/>
                    <a:gd name="T27" fmla="*/ 27 h 47"/>
                    <a:gd name="T28" fmla="*/ 1 w 46"/>
                    <a:gd name="T29" fmla="*/ 34 h 47"/>
                    <a:gd name="T30" fmla="*/ 7 w 46"/>
                    <a:gd name="T31" fmla="*/ 40 h 47"/>
                    <a:gd name="T32" fmla="*/ 12 w 46"/>
                    <a:gd name="T33" fmla="*/ 43 h 47"/>
                    <a:gd name="T34" fmla="*/ 19 w 46"/>
                    <a:gd name="T35" fmla="*/ 47 h 47"/>
                    <a:gd name="T36" fmla="*/ 26 w 46"/>
                    <a:gd name="T37" fmla="*/ 47 h 47"/>
                    <a:gd name="T38" fmla="*/ 34 w 46"/>
                    <a:gd name="T39" fmla="*/ 43 h 47"/>
                    <a:gd name="T40" fmla="*/ 39 w 46"/>
                    <a:gd name="T41" fmla="*/ 40 h 4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46" h="47">
                      <a:moveTo>
                        <a:pt x="39" y="40"/>
                      </a:moveTo>
                      <a:lnTo>
                        <a:pt x="44" y="34"/>
                      </a:lnTo>
                      <a:lnTo>
                        <a:pt x="46" y="27"/>
                      </a:lnTo>
                      <a:lnTo>
                        <a:pt x="46" y="20"/>
                      </a:lnTo>
                      <a:lnTo>
                        <a:pt x="44" y="12"/>
                      </a:lnTo>
                      <a:lnTo>
                        <a:pt x="39" y="5"/>
                      </a:lnTo>
                      <a:lnTo>
                        <a:pt x="34" y="1"/>
                      </a:lnTo>
                      <a:lnTo>
                        <a:pt x="26" y="0"/>
                      </a:lnTo>
                      <a:lnTo>
                        <a:pt x="19" y="0"/>
                      </a:lnTo>
                      <a:lnTo>
                        <a:pt x="12" y="1"/>
                      </a:lnTo>
                      <a:lnTo>
                        <a:pt x="7" y="5"/>
                      </a:lnTo>
                      <a:lnTo>
                        <a:pt x="1" y="12"/>
                      </a:lnTo>
                      <a:lnTo>
                        <a:pt x="0" y="20"/>
                      </a:lnTo>
                      <a:lnTo>
                        <a:pt x="0" y="27"/>
                      </a:lnTo>
                      <a:lnTo>
                        <a:pt x="1" y="34"/>
                      </a:lnTo>
                      <a:lnTo>
                        <a:pt x="7" y="40"/>
                      </a:lnTo>
                      <a:lnTo>
                        <a:pt x="12" y="43"/>
                      </a:lnTo>
                      <a:lnTo>
                        <a:pt x="19" y="47"/>
                      </a:lnTo>
                      <a:lnTo>
                        <a:pt x="26" y="47"/>
                      </a:lnTo>
                      <a:lnTo>
                        <a:pt x="34" y="43"/>
                      </a:lnTo>
                      <a:lnTo>
                        <a:pt x="39" y="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39" name="Freeform 850"/>
                <p:cNvSpPr>
                  <a:spLocks/>
                </p:cNvSpPr>
                <p:nvPr/>
              </p:nvSpPr>
              <p:spPr bwMode="auto">
                <a:xfrm>
                  <a:off x="1511" y="2005"/>
                  <a:ext cx="46" cy="47"/>
                </a:xfrm>
                <a:custGeom>
                  <a:avLst/>
                  <a:gdLst>
                    <a:gd name="T0" fmla="*/ 39 w 46"/>
                    <a:gd name="T1" fmla="*/ 40 h 47"/>
                    <a:gd name="T2" fmla="*/ 44 w 46"/>
                    <a:gd name="T3" fmla="*/ 34 h 47"/>
                    <a:gd name="T4" fmla="*/ 46 w 46"/>
                    <a:gd name="T5" fmla="*/ 27 h 47"/>
                    <a:gd name="T6" fmla="*/ 46 w 46"/>
                    <a:gd name="T7" fmla="*/ 20 h 47"/>
                    <a:gd name="T8" fmla="*/ 44 w 46"/>
                    <a:gd name="T9" fmla="*/ 12 h 47"/>
                    <a:gd name="T10" fmla="*/ 39 w 46"/>
                    <a:gd name="T11" fmla="*/ 5 h 47"/>
                    <a:gd name="T12" fmla="*/ 34 w 46"/>
                    <a:gd name="T13" fmla="*/ 1 h 47"/>
                    <a:gd name="T14" fmla="*/ 26 w 46"/>
                    <a:gd name="T15" fmla="*/ 0 h 47"/>
                    <a:gd name="T16" fmla="*/ 19 w 46"/>
                    <a:gd name="T17" fmla="*/ 0 h 47"/>
                    <a:gd name="T18" fmla="*/ 12 w 46"/>
                    <a:gd name="T19" fmla="*/ 1 h 47"/>
                    <a:gd name="T20" fmla="*/ 7 w 46"/>
                    <a:gd name="T21" fmla="*/ 5 h 47"/>
                    <a:gd name="T22" fmla="*/ 1 w 46"/>
                    <a:gd name="T23" fmla="*/ 12 h 47"/>
                    <a:gd name="T24" fmla="*/ 0 w 46"/>
                    <a:gd name="T25" fmla="*/ 20 h 47"/>
                    <a:gd name="T26" fmla="*/ 0 w 46"/>
                    <a:gd name="T27" fmla="*/ 27 h 47"/>
                    <a:gd name="T28" fmla="*/ 1 w 46"/>
                    <a:gd name="T29" fmla="*/ 34 h 47"/>
                    <a:gd name="T30" fmla="*/ 7 w 46"/>
                    <a:gd name="T31" fmla="*/ 40 h 47"/>
                    <a:gd name="T32" fmla="*/ 12 w 46"/>
                    <a:gd name="T33" fmla="*/ 43 h 47"/>
                    <a:gd name="T34" fmla="*/ 19 w 46"/>
                    <a:gd name="T35" fmla="*/ 47 h 47"/>
                    <a:gd name="T36" fmla="*/ 26 w 46"/>
                    <a:gd name="T37" fmla="*/ 47 h 47"/>
                    <a:gd name="T38" fmla="*/ 34 w 46"/>
                    <a:gd name="T39" fmla="*/ 43 h 47"/>
                    <a:gd name="T40" fmla="*/ 39 w 46"/>
                    <a:gd name="T41" fmla="*/ 40 h 4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46" h="47">
                      <a:moveTo>
                        <a:pt x="39" y="40"/>
                      </a:moveTo>
                      <a:lnTo>
                        <a:pt x="44" y="34"/>
                      </a:lnTo>
                      <a:lnTo>
                        <a:pt x="46" y="27"/>
                      </a:lnTo>
                      <a:lnTo>
                        <a:pt x="46" y="20"/>
                      </a:lnTo>
                      <a:lnTo>
                        <a:pt x="44" y="12"/>
                      </a:lnTo>
                      <a:lnTo>
                        <a:pt x="39" y="5"/>
                      </a:lnTo>
                      <a:lnTo>
                        <a:pt x="34" y="1"/>
                      </a:lnTo>
                      <a:lnTo>
                        <a:pt x="26" y="0"/>
                      </a:lnTo>
                      <a:lnTo>
                        <a:pt x="19" y="0"/>
                      </a:lnTo>
                      <a:lnTo>
                        <a:pt x="12" y="1"/>
                      </a:lnTo>
                      <a:lnTo>
                        <a:pt x="7" y="5"/>
                      </a:lnTo>
                      <a:lnTo>
                        <a:pt x="1" y="12"/>
                      </a:lnTo>
                      <a:lnTo>
                        <a:pt x="0" y="20"/>
                      </a:lnTo>
                      <a:lnTo>
                        <a:pt x="0" y="27"/>
                      </a:lnTo>
                      <a:lnTo>
                        <a:pt x="1" y="34"/>
                      </a:lnTo>
                      <a:lnTo>
                        <a:pt x="7" y="40"/>
                      </a:lnTo>
                      <a:lnTo>
                        <a:pt x="12" y="43"/>
                      </a:lnTo>
                      <a:lnTo>
                        <a:pt x="19" y="47"/>
                      </a:lnTo>
                      <a:lnTo>
                        <a:pt x="26" y="47"/>
                      </a:lnTo>
                      <a:lnTo>
                        <a:pt x="34" y="43"/>
                      </a:lnTo>
                      <a:lnTo>
                        <a:pt x="39" y="40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0" name="Freeform 851"/>
                <p:cNvSpPr>
                  <a:spLocks/>
                </p:cNvSpPr>
                <p:nvPr/>
              </p:nvSpPr>
              <p:spPr bwMode="auto">
                <a:xfrm>
                  <a:off x="1268" y="2034"/>
                  <a:ext cx="41" cy="44"/>
                </a:xfrm>
                <a:custGeom>
                  <a:avLst/>
                  <a:gdLst>
                    <a:gd name="T0" fmla="*/ 0 w 41"/>
                    <a:gd name="T1" fmla="*/ 44 h 44"/>
                    <a:gd name="T2" fmla="*/ 41 w 41"/>
                    <a:gd name="T3" fmla="*/ 0 h 44"/>
                    <a:gd name="T4" fmla="*/ 7 w 41"/>
                    <a:gd name="T5" fmla="*/ 3 h 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1" h="44">
                      <a:moveTo>
                        <a:pt x="0" y="44"/>
                      </a:moveTo>
                      <a:lnTo>
                        <a:pt x="41" y="0"/>
                      </a:lnTo>
                      <a:lnTo>
                        <a:pt x="7" y="3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1" name="Line 852"/>
                <p:cNvSpPr>
                  <a:spLocks noChangeShapeType="1"/>
                </p:cNvSpPr>
                <p:nvPr/>
              </p:nvSpPr>
              <p:spPr bwMode="auto">
                <a:xfrm flipH="1">
                  <a:off x="1306" y="2034"/>
                  <a:ext cx="3" cy="3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2" name="Freeform 853"/>
                <p:cNvSpPr>
                  <a:spLocks/>
                </p:cNvSpPr>
                <p:nvPr/>
              </p:nvSpPr>
              <p:spPr bwMode="auto">
                <a:xfrm>
                  <a:off x="1228" y="2070"/>
                  <a:ext cx="47" cy="48"/>
                </a:xfrm>
                <a:custGeom>
                  <a:avLst/>
                  <a:gdLst>
                    <a:gd name="T0" fmla="*/ 40 w 47"/>
                    <a:gd name="T1" fmla="*/ 42 h 48"/>
                    <a:gd name="T2" fmla="*/ 44 w 47"/>
                    <a:gd name="T3" fmla="*/ 35 h 48"/>
                    <a:gd name="T4" fmla="*/ 47 w 47"/>
                    <a:gd name="T5" fmla="*/ 28 h 48"/>
                    <a:gd name="T6" fmla="*/ 47 w 47"/>
                    <a:gd name="T7" fmla="*/ 20 h 48"/>
                    <a:gd name="T8" fmla="*/ 44 w 47"/>
                    <a:gd name="T9" fmla="*/ 13 h 48"/>
                    <a:gd name="T10" fmla="*/ 40 w 47"/>
                    <a:gd name="T11" fmla="*/ 8 h 48"/>
                    <a:gd name="T12" fmla="*/ 35 w 47"/>
                    <a:gd name="T13" fmla="*/ 4 h 48"/>
                    <a:gd name="T14" fmla="*/ 27 w 47"/>
                    <a:gd name="T15" fmla="*/ 0 h 48"/>
                    <a:gd name="T16" fmla="*/ 18 w 47"/>
                    <a:gd name="T17" fmla="*/ 0 h 48"/>
                    <a:gd name="T18" fmla="*/ 13 w 47"/>
                    <a:gd name="T19" fmla="*/ 4 h 48"/>
                    <a:gd name="T20" fmla="*/ 6 w 47"/>
                    <a:gd name="T21" fmla="*/ 8 h 48"/>
                    <a:gd name="T22" fmla="*/ 2 w 47"/>
                    <a:gd name="T23" fmla="*/ 13 h 48"/>
                    <a:gd name="T24" fmla="*/ 0 w 47"/>
                    <a:gd name="T25" fmla="*/ 20 h 48"/>
                    <a:gd name="T26" fmla="*/ 0 w 47"/>
                    <a:gd name="T27" fmla="*/ 28 h 48"/>
                    <a:gd name="T28" fmla="*/ 2 w 47"/>
                    <a:gd name="T29" fmla="*/ 35 h 48"/>
                    <a:gd name="T30" fmla="*/ 6 w 47"/>
                    <a:gd name="T31" fmla="*/ 42 h 48"/>
                    <a:gd name="T32" fmla="*/ 13 w 47"/>
                    <a:gd name="T33" fmla="*/ 46 h 48"/>
                    <a:gd name="T34" fmla="*/ 18 w 47"/>
                    <a:gd name="T35" fmla="*/ 48 h 48"/>
                    <a:gd name="T36" fmla="*/ 27 w 47"/>
                    <a:gd name="T37" fmla="*/ 48 h 48"/>
                    <a:gd name="T38" fmla="*/ 35 w 47"/>
                    <a:gd name="T39" fmla="*/ 46 h 48"/>
                    <a:gd name="T40" fmla="*/ 40 w 47"/>
                    <a:gd name="T41" fmla="*/ 42 h 4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47" h="48">
                      <a:moveTo>
                        <a:pt x="40" y="42"/>
                      </a:moveTo>
                      <a:lnTo>
                        <a:pt x="44" y="35"/>
                      </a:lnTo>
                      <a:lnTo>
                        <a:pt x="47" y="28"/>
                      </a:lnTo>
                      <a:lnTo>
                        <a:pt x="47" y="20"/>
                      </a:lnTo>
                      <a:lnTo>
                        <a:pt x="44" y="13"/>
                      </a:lnTo>
                      <a:lnTo>
                        <a:pt x="40" y="8"/>
                      </a:lnTo>
                      <a:lnTo>
                        <a:pt x="35" y="4"/>
                      </a:lnTo>
                      <a:lnTo>
                        <a:pt x="27" y="0"/>
                      </a:lnTo>
                      <a:lnTo>
                        <a:pt x="18" y="0"/>
                      </a:lnTo>
                      <a:lnTo>
                        <a:pt x="13" y="4"/>
                      </a:lnTo>
                      <a:lnTo>
                        <a:pt x="6" y="8"/>
                      </a:lnTo>
                      <a:lnTo>
                        <a:pt x="2" y="13"/>
                      </a:lnTo>
                      <a:lnTo>
                        <a:pt x="0" y="20"/>
                      </a:lnTo>
                      <a:lnTo>
                        <a:pt x="0" y="28"/>
                      </a:lnTo>
                      <a:lnTo>
                        <a:pt x="2" y="35"/>
                      </a:lnTo>
                      <a:lnTo>
                        <a:pt x="6" y="42"/>
                      </a:lnTo>
                      <a:lnTo>
                        <a:pt x="13" y="46"/>
                      </a:lnTo>
                      <a:lnTo>
                        <a:pt x="18" y="48"/>
                      </a:lnTo>
                      <a:lnTo>
                        <a:pt x="27" y="48"/>
                      </a:lnTo>
                      <a:lnTo>
                        <a:pt x="35" y="46"/>
                      </a:lnTo>
                      <a:lnTo>
                        <a:pt x="40" y="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3" name="Freeform 854"/>
                <p:cNvSpPr>
                  <a:spLocks/>
                </p:cNvSpPr>
                <p:nvPr/>
              </p:nvSpPr>
              <p:spPr bwMode="auto">
                <a:xfrm>
                  <a:off x="1228" y="2070"/>
                  <a:ext cx="47" cy="48"/>
                </a:xfrm>
                <a:custGeom>
                  <a:avLst/>
                  <a:gdLst>
                    <a:gd name="T0" fmla="*/ 40 w 47"/>
                    <a:gd name="T1" fmla="*/ 42 h 48"/>
                    <a:gd name="T2" fmla="*/ 44 w 47"/>
                    <a:gd name="T3" fmla="*/ 35 h 48"/>
                    <a:gd name="T4" fmla="*/ 47 w 47"/>
                    <a:gd name="T5" fmla="*/ 28 h 48"/>
                    <a:gd name="T6" fmla="*/ 47 w 47"/>
                    <a:gd name="T7" fmla="*/ 20 h 48"/>
                    <a:gd name="T8" fmla="*/ 44 w 47"/>
                    <a:gd name="T9" fmla="*/ 13 h 48"/>
                    <a:gd name="T10" fmla="*/ 40 w 47"/>
                    <a:gd name="T11" fmla="*/ 8 h 48"/>
                    <a:gd name="T12" fmla="*/ 35 w 47"/>
                    <a:gd name="T13" fmla="*/ 4 h 48"/>
                    <a:gd name="T14" fmla="*/ 27 w 47"/>
                    <a:gd name="T15" fmla="*/ 0 h 48"/>
                    <a:gd name="T16" fmla="*/ 18 w 47"/>
                    <a:gd name="T17" fmla="*/ 0 h 48"/>
                    <a:gd name="T18" fmla="*/ 13 w 47"/>
                    <a:gd name="T19" fmla="*/ 4 h 48"/>
                    <a:gd name="T20" fmla="*/ 6 w 47"/>
                    <a:gd name="T21" fmla="*/ 8 h 48"/>
                    <a:gd name="T22" fmla="*/ 2 w 47"/>
                    <a:gd name="T23" fmla="*/ 13 h 48"/>
                    <a:gd name="T24" fmla="*/ 0 w 47"/>
                    <a:gd name="T25" fmla="*/ 20 h 48"/>
                    <a:gd name="T26" fmla="*/ 0 w 47"/>
                    <a:gd name="T27" fmla="*/ 28 h 48"/>
                    <a:gd name="T28" fmla="*/ 2 w 47"/>
                    <a:gd name="T29" fmla="*/ 35 h 48"/>
                    <a:gd name="T30" fmla="*/ 6 w 47"/>
                    <a:gd name="T31" fmla="*/ 42 h 48"/>
                    <a:gd name="T32" fmla="*/ 13 w 47"/>
                    <a:gd name="T33" fmla="*/ 46 h 48"/>
                    <a:gd name="T34" fmla="*/ 18 w 47"/>
                    <a:gd name="T35" fmla="*/ 48 h 48"/>
                    <a:gd name="T36" fmla="*/ 27 w 47"/>
                    <a:gd name="T37" fmla="*/ 48 h 48"/>
                    <a:gd name="T38" fmla="*/ 35 w 47"/>
                    <a:gd name="T39" fmla="*/ 46 h 48"/>
                    <a:gd name="T40" fmla="*/ 40 w 47"/>
                    <a:gd name="T41" fmla="*/ 42 h 4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47" h="48">
                      <a:moveTo>
                        <a:pt x="40" y="42"/>
                      </a:moveTo>
                      <a:lnTo>
                        <a:pt x="44" y="35"/>
                      </a:lnTo>
                      <a:lnTo>
                        <a:pt x="47" y="28"/>
                      </a:lnTo>
                      <a:lnTo>
                        <a:pt x="47" y="20"/>
                      </a:lnTo>
                      <a:lnTo>
                        <a:pt x="44" y="13"/>
                      </a:lnTo>
                      <a:lnTo>
                        <a:pt x="40" y="8"/>
                      </a:lnTo>
                      <a:lnTo>
                        <a:pt x="35" y="4"/>
                      </a:lnTo>
                      <a:lnTo>
                        <a:pt x="27" y="0"/>
                      </a:lnTo>
                      <a:lnTo>
                        <a:pt x="18" y="0"/>
                      </a:lnTo>
                      <a:lnTo>
                        <a:pt x="13" y="4"/>
                      </a:lnTo>
                      <a:lnTo>
                        <a:pt x="6" y="8"/>
                      </a:lnTo>
                      <a:lnTo>
                        <a:pt x="2" y="13"/>
                      </a:lnTo>
                      <a:lnTo>
                        <a:pt x="0" y="20"/>
                      </a:lnTo>
                      <a:lnTo>
                        <a:pt x="0" y="28"/>
                      </a:lnTo>
                      <a:lnTo>
                        <a:pt x="2" y="35"/>
                      </a:lnTo>
                      <a:lnTo>
                        <a:pt x="6" y="42"/>
                      </a:lnTo>
                      <a:lnTo>
                        <a:pt x="13" y="46"/>
                      </a:lnTo>
                      <a:lnTo>
                        <a:pt x="18" y="48"/>
                      </a:lnTo>
                      <a:lnTo>
                        <a:pt x="27" y="48"/>
                      </a:lnTo>
                      <a:lnTo>
                        <a:pt x="35" y="46"/>
                      </a:lnTo>
                      <a:lnTo>
                        <a:pt x="40" y="42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4" name="Freeform 855"/>
                <p:cNvSpPr>
                  <a:spLocks/>
                </p:cNvSpPr>
                <p:nvPr/>
              </p:nvSpPr>
              <p:spPr bwMode="auto">
                <a:xfrm>
                  <a:off x="1191" y="2160"/>
                  <a:ext cx="43" cy="44"/>
                </a:xfrm>
                <a:custGeom>
                  <a:avLst/>
                  <a:gdLst>
                    <a:gd name="T0" fmla="*/ 0 w 43"/>
                    <a:gd name="T1" fmla="*/ 44 h 44"/>
                    <a:gd name="T2" fmla="*/ 43 w 43"/>
                    <a:gd name="T3" fmla="*/ 0 h 44"/>
                    <a:gd name="T4" fmla="*/ 9 w 43"/>
                    <a:gd name="T5" fmla="*/ 4 h 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" h="44">
                      <a:moveTo>
                        <a:pt x="0" y="44"/>
                      </a:moveTo>
                      <a:lnTo>
                        <a:pt x="43" y="0"/>
                      </a:lnTo>
                      <a:lnTo>
                        <a:pt x="9" y="4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5" name="Line 856"/>
                <p:cNvSpPr>
                  <a:spLocks noChangeShapeType="1"/>
                </p:cNvSpPr>
                <p:nvPr/>
              </p:nvSpPr>
              <p:spPr bwMode="auto">
                <a:xfrm flipH="1">
                  <a:off x="1230" y="2160"/>
                  <a:ext cx="4" cy="3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6" name="Freeform 857"/>
                <p:cNvSpPr>
                  <a:spLocks/>
                </p:cNvSpPr>
                <p:nvPr/>
              </p:nvSpPr>
              <p:spPr bwMode="auto">
                <a:xfrm>
                  <a:off x="1151" y="2197"/>
                  <a:ext cx="47" cy="47"/>
                </a:xfrm>
                <a:custGeom>
                  <a:avLst/>
                  <a:gdLst>
                    <a:gd name="T0" fmla="*/ 40 w 47"/>
                    <a:gd name="T1" fmla="*/ 40 h 47"/>
                    <a:gd name="T2" fmla="*/ 45 w 47"/>
                    <a:gd name="T3" fmla="*/ 34 h 47"/>
                    <a:gd name="T4" fmla="*/ 47 w 47"/>
                    <a:gd name="T5" fmla="*/ 27 h 47"/>
                    <a:gd name="T6" fmla="*/ 47 w 47"/>
                    <a:gd name="T7" fmla="*/ 20 h 47"/>
                    <a:gd name="T8" fmla="*/ 45 w 47"/>
                    <a:gd name="T9" fmla="*/ 12 h 47"/>
                    <a:gd name="T10" fmla="*/ 40 w 47"/>
                    <a:gd name="T11" fmla="*/ 7 h 47"/>
                    <a:gd name="T12" fmla="*/ 34 w 47"/>
                    <a:gd name="T13" fmla="*/ 1 h 47"/>
                    <a:gd name="T14" fmla="*/ 27 w 47"/>
                    <a:gd name="T15" fmla="*/ 0 h 47"/>
                    <a:gd name="T16" fmla="*/ 20 w 47"/>
                    <a:gd name="T17" fmla="*/ 0 h 47"/>
                    <a:gd name="T18" fmla="*/ 13 w 47"/>
                    <a:gd name="T19" fmla="*/ 1 h 47"/>
                    <a:gd name="T20" fmla="*/ 7 w 47"/>
                    <a:gd name="T21" fmla="*/ 7 h 47"/>
                    <a:gd name="T22" fmla="*/ 2 w 47"/>
                    <a:gd name="T23" fmla="*/ 12 h 47"/>
                    <a:gd name="T24" fmla="*/ 0 w 47"/>
                    <a:gd name="T25" fmla="*/ 20 h 47"/>
                    <a:gd name="T26" fmla="*/ 0 w 47"/>
                    <a:gd name="T27" fmla="*/ 27 h 47"/>
                    <a:gd name="T28" fmla="*/ 2 w 47"/>
                    <a:gd name="T29" fmla="*/ 34 h 47"/>
                    <a:gd name="T30" fmla="*/ 7 w 47"/>
                    <a:gd name="T31" fmla="*/ 40 h 47"/>
                    <a:gd name="T32" fmla="*/ 13 w 47"/>
                    <a:gd name="T33" fmla="*/ 45 h 47"/>
                    <a:gd name="T34" fmla="*/ 20 w 47"/>
                    <a:gd name="T35" fmla="*/ 47 h 47"/>
                    <a:gd name="T36" fmla="*/ 27 w 47"/>
                    <a:gd name="T37" fmla="*/ 47 h 47"/>
                    <a:gd name="T38" fmla="*/ 34 w 47"/>
                    <a:gd name="T39" fmla="*/ 45 h 47"/>
                    <a:gd name="T40" fmla="*/ 40 w 47"/>
                    <a:gd name="T41" fmla="*/ 40 h 4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47" h="47">
                      <a:moveTo>
                        <a:pt x="40" y="40"/>
                      </a:moveTo>
                      <a:lnTo>
                        <a:pt x="45" y="34"/>
                      </a:lnTo>
                      <a:lnTo>
                        <a:pt x="47" y="27"/>
                      </a:lnTo>
                      <a:lnTo>
                        <a:pt x="47" y="20"/>
                      </a:lnTo>
                      <a:lnTo>
                        <a:pt x="45" y="12"/>
                      </a:lnTo>
                      <a:lnTo>
                        <a:pt x="40" y="7"/>
                      </a:lnTo>
                      <a:lnTo>
                        <a:pt x="34" y="1"/>
                      </a:lnTo>
                      <a:lnTo>
                        <a:pt x="27" y="0"/>
                      </a:lnTo>
                      <a:lnTo>
                        <a:pt x="20" y="0"/>
                      </a:lnTo>
                      <a:lnTo>
                        <a:pt x="13" y="1"/>
                      </a:lnTo>
                      <a:lnTo>
                        <a:pt x="7" y="7"/>
                      </a:lnTo>
                      <a:lnTo>
                        <a:pt x="2" y="12"/>
                      </a:lnTo>
                      <a:lnTo>
                        <a:pt x="0" y="20"/>
                      </a:lnTo>
                      <a:lnTo>
                        <a:pt x="0" y="27"/>
                      </a:lnTo>
                      <a:lnTo>
                        <a:pt x="2" y="34"/>
                      </a:lnTo>
                      <a:lnTo>
                        <a:pt x="7" y="40"/>
                      </a:lnTo>
                      <a:lnTo>
                        <a:pt x="13" y="45"/>
                      </a:lnTo>
                      <a:lnTo>
                        <a:pt x="20" y="47"/>
                      </a:lnTo>
                      <a:lnTo>
                        <a:pt x="27" y="47"/>
                      </a:lnTo>
                      <a:lnTo>
                        <a:pt x="34" y="45"/>
                      </a:lnTo>
                      <a:lnTo>
                        <a:pt x="40" y="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7" name="Freeform 858"/>
                <p:cNvSpPr>
                  <a:spLocks/>
                </p:cNvSpPr>
                <p:nvPr/>
              </p:nvSpPr>
              <p:spPr bwMode="auto">
                <a:xfrm>
                  <a:off x="1151" y="2197"/>
                  <a:ext cx="47" cy="47"/>
                </a:xfrm>
                <a:custGeom>
                  <a:avLst/>
                  <a:gdLst>
                    <a:gd name="T0" fmla="*/ 40 w 47"/>
                    <a:gd name="T1" fmla="*/ 40 h 47"/>
                    <a:gd name="T2" fmla="*/ 45 w 47"/>
                    <a:gd name="T3" fmla="*/ 34 h 47"/>
                    <a:gd name="T4" fmla="*/ 47 w 47"/>
                    <a:gd name="T5" fmla="*/ 27 h 47"/>
                    <a:gd name="T6" fmla="*/ 47 w 47"/>
                    <a:gd name="T7" fmla="*/ 20 h 47"/>
                    <a:gd name="T8" fmla="*/ 45 w 47"/>
                    <a:gd name="T9" fmla="*/ 12 h 47"/>
                    <a:gd name="T10" fmla="*/ 40 w 47"/>
                    <a:gd name="T11" fmla="*/ 7 h 47"/>
                    <a:gd name="T12" fmla="*/ 34 w 47"/>
                    <a:gd name="T13" fmla="*/ 1 h 47"/>
                    <a:gd name="T14" fmla="*/ 27 w 47"/>
                    <a:gd name="T15" fmla="*/ 0 h 47"/>
                    <a:gd name="T16" fmla="*/ 20 w 47"/>
                    <a:gd name="T17" fmla="*/ 0 h 47"/>
                    <a:gd name="T18" fmla="*/ 13 w 47"/>
                    <a:gd name="T19" fmla="*/ 1 h 47"/>
                    <a:gd name="T20" fmla="*/ 7 w 47"/>
                    <a:gd name="T21" fmla="*/ 7 h 47"/>
                    <a:gd name="T22" fmla="*/ 2 w 47"/>
                    <a:gd name="T23" fmla="*/ 12 h 47"/>
                    <a:gd name="T24" fmla="*/ 0 w 47"/>
                    <a:gd name="T25" fmla="*/ 20 h 47"/>
                    <a:gd name="T26" fmla="*/ 0 w 47"/>
                    <a:gd name="T27" fmla="*/ 27 h 47"/>
                    <a:gd name="T28" fmla="*/ 2 w 47"/>
                    <a:gd name="T29" fmla="*/ 34 h 47"/>
                    <a:gd name="T30" fmla="*/ 7 w 47"/>
                    <a:gd name="T31" fmla="*/ 40 h 47"/>
                    <a:gd name="T32" fmla="*/ 13 w 47"/>
                    <a:gd name="T33" fmla="*/ 45 h 47"/>
                    <a:gd name="T34" fmla="*/ 20 w 47"/>
                    <a:gd name="T35" fmla="*/ 47 h 47"/>
                    <a:gd name="T36" fmla="*/ 27 w 47"/>
                    <a:gd name="T37" fmla="*/ 47 h 47"/>
                    <a:gd name="T38" fmla="*/ 34 w 47"/>
                    <a:gd name="T39" fmla="*/ 45 h 47"/>
                    <a:gd name="T40" fmla="*/ 40 w 47"/>
                    <a:gd name="T41" fmla="*/ 40 h 4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47" h="47">
                      <a:moveTo>
                        <a:pt x="40" y="40"/>
                      </a:moveTo>
                      <a:lnTo>
                        <a:pt x="45" y="34"/>
                      </a:lnTo>
                      <a:lnTo>
                        <a:pt x="47" y="27"/>
                      </a:lnTo>
                      <a:lnTo>
                        <a:pt x="47" y="20"/>
                      </a:lnTo>
                      <a:lnTo>
                        <a:pt x="45" y="12"/>
                      </a:lnTo>
                      <a:lnTo>
                        <a:pt x="40" y="7"/>
                      </a:lnTo>
                      <a:lnTo>
                        <a:pt x="34" y="1"/>
                      </a:lnTo>
                      <a:lnTo>
                        <a:pt x="27" y="0"/>
                      </a:lnTo>
                      <a:lnTo>
                        <a:pt x="20" y="0"/>
                      </a:lnTo>
                      <a:lnTo>
                        <a:pt x="13" y="1"/>
                      </a:lnTo>
                      <a:lnTo>
                        <a:pt x="7" y="7"/>
                      </a:lnTo>
                      <a:lnTo>
                        <a:pt x="2" y="12"/>
                      </a:lnTo>
                      <a:lnTo>
                        <a:pt x="0" y="20"/>
                      </a:lnTo>
                      <a:lnTo>
                        <a:pt x="0" y="27"/>
                      </a:lnTo>
                      <a:lnTo>
                        <a:pt x="2" y="34"/>
                      </a:lnTo>
                      <a:lnTo>
                        <a:pt x="7" y="40"/>
                      </a:lnTo>
                      <a:lnTo>
                        <a:pt x="13" y="45"/>
                      </a:lnTo>
                      <a:lnTo>
                        <a:pt x="20" y="47"/>
                      </a:lnTo>
                      <a:lnTo>
                        <a:pt x="27" y="47"/>
                      </a:lnTo>
                      <a:lnTo>
                        <a:pt x="34" y="45"/>
                      </a:lnTo>
                      <a:lnTo>
                        <a:pt x="40" y="40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8" name="Freeform 859"/>
                <p:cNvSpPr>
                  <a:spLocks/>
                </p:cNvSpPr>
                <p:nvPr/>
              </p:nvSpPr>
              <p:spPr bwMode="auto">
                <a:xfrm>
                  <a:off x="3333" y="1602"/>
                  <a:ext cx="43" cy="44"/>
                </a:xfrm>
                <a:custGeom>
                  <a:avLst/>
                  <a:gdLst>
                    <a:gd name="T0" fmla="*/ 0 w 43"/>
                    <a:gd name="T1" fmla="*/ 44 h 44"/>
                    <a:gd name="T2" fmla="*/ 43 w 43"/>
                    <a:gd name="T3" fmla="*/ 0 h 44"/>
                    <a:gd name="T4" fmla="*/ 9 w 43"/>
                    <a:gd name="T5" fmla="*/ 4 h 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" h="44">
                      <a:moveTo>
                        <a:pt x="0" y="44"/>
                      </a:moveTo>
                      <a:lnTo>
                        <a:pt x="43" y="0"/>
                      </a:lnTo>
                      <a:lnTo>
                        <a:pt x="9" y="4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9" name="Line 860"/>
                <p:cNvSpPr>
                  <a:spLocks noChangeShapeType="1"/>
                </p:cNvSpPr>
                <p:nvPr/>
              </p:nvSpPr>
              <p:spPr bwMode="auto">
                <a:xfrm flipH="1">
                  <a:off x="3372" y="1602"/>
                  <a:ext cx="4" cy="3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50" name="Freeform 861"/>
                <p:cNvSpPr>
                  <a:spLocks/>
                </p:cNvSpPr>
                <p:nvPr/>
              </p:nvSpPr>
              <p:spPr bwMode="auto">
                <a:xfrm>
                  <a:off x="3293" y="1639"/>
                  <a:ext cx="47" cy="47"/>
                </a:xfrm>
                <a:custGeom>
                  <a:avLst/>
                  <a:gdLst>
                    <a:gd name="T0" fmla="*/ 40 w 47"/>
                    <a:gd name="T1" fmla="*/ 42 h 47"/>
                    <a:gd name="T2" fmla="*/ 45 w 47"/>
                    <a:gd name="T3" fmla="*/ 35 h 47"/>
                    <a:gd name="T4" fmla="*/ 47 w 47"/>
                    <a:gd name="T5" fmla="*/ 27 h 47"/>
                    <a:gd name="T6" fmla="*/ 47 w 47"/>
                    <a:gd name="T7" fmla="*/ 20 h 47"/>
                    <a:gd name="T8" fmla="*/ 45 w 47"/>
                    <a:gd name="T9" fmla="*/ 13 h 47"/>
                    <a:gd name="T10" fmla="*/ 40 w 47"/>
                    <a:gd name="T11" fmla="*/ 7 h 47"/>
                    <a:gd name="T12" fmla="*/ 34 w 47"/>
                    <a:gd name="T13" fmla="*/ 4 h 47"/>
                    <a:gd name="T14" fmla="*/ 27 w 47"/>
                    <a:gd name="T15" fmla="*/ 0 h 47"/>
                    <a:gd name="T16" fmla="*/ 20 w 47"/>
                    <a:gd name="T17" fmla="*/ 0 h 47"/>
                    <a:gd name="T18" fmla="*/ 13 w 47"/>
                    <a:gd name="T19" fmla="*/ 4 h 47"/>
                    <a:gd name="T20" fmla="*/ 8 w 47"/>
                    <a:gd name="T21" fmla="*/ 7 h 47"/>
                    <a:gd name="T22" fmla="*/ 2 w 47"/>
                    <a:gd name="T23" fmla="*/ 13 h 47"/>
                    <a:gd name="T24" fmla="*/ 0 w 47"/>
                    <a:gd name="T25" fmla="*/ 20 h 47"/>
                    <a:gd name="T26" fmla="*/ 0 w 47"/>
                    <a:gd name="T27" fmla="*/ 27 h 47"/>
                    <a:gd name="T28" fmla="*/ 2 w 47"/>
                    <a:gd name="T29" fmla="*/ 35 h 47"/>
                    <a:gd name="T30" fmla="*/ 8 w 47"/>
                    <a:gd name="T31" fmla="*/ 42 h 47"/>
                    <a:gd name="T32" fmla="*/ 13 w 47"/>
                    <a:gd name="T33" fmla="*/ 46 h 47"/>
                    <a:gd name="T34" fmla="*/ 20 w 47"/>
                    <a:gd name="T35" fmla="*/ 47 h 47"/>
                    <a:gd name="T36" fmla="*/ 27 w 47"/>
                    <a:gd name="T37" fmla="*/ 47 h 47"/>
                    <a:gd name="T38" fmla="*/ 34 w 47"/>
                    <a:gd name="T39" fmla="*/ 46 h 47"/>
                    <a:gd name="T40" fmla="*/ 40 w 47"/>
                    <a:gd name="T41" fmla="*/ 42 h 4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47" h="47">
                      <a:moveTo>
                        <a:pt x="40" y="42"/>
                      </a:moveTo>
                      <a:lnTo>
                        <a:pt x="45" y="35"/>
                      </a:lnTo>
                      <a:lnTo>
                        <a:pt x="47" y="27"/>
                      </a:lnTo>
                      <a:lnTo>
                        <a:pt x="47" y="20"/>
                      </a:lnTo>
                      <a:lnTo>
                        <a:pt x="45" y="13"/>
                      </a:lnTo>
                      <a:lnTo>
                        <a:pt x="40" y="7"/>
                      </a:lnTo>
                      <a:lnTo>
                        <a:pt x="34" y="4"/>
                      </a:lnTo>
                      <a:lnTo>
                        <a:pt x="27" y="0"/>
                      </a:lnTo>
                      <a:lnTo>
                        <a:pt x="20" y="0"/>
                      </a:lnTo>
                      <a:lnTo>
                        <a:pt x="13" y="4"/>
                      </a:lnTo>
                      <a:lnTo>
                        <a:pt x="8" y="7"/>
                      </a:lnTo>
                      <a:lnTo>
                        <a:pt x="2" y="13"/>
                      </a:lnTo>
                      <a:lnTo>
                        <a:pt x="0" y="20"/>
                      </a:lnTo>
                      <a:lnTo>
                        <a:pt x="0" y="27"/>
                      </a:lnTo>
                      <a:lnTo>
                        <a:pt x="2" y="35"/>
                      </a:lnTo>
                      <a:lnTo>
                        <a:pt x="8" y="42"/>
                      </a:lnTo>
                      <a:lnTo>
                        <a:pt x="13" y="46"/>
                      </a:lnTo>
                      <a:lnTo>
                        <a:pt x="20" y="47"/>
                      </a:lnTo>
                      <a:lnTo>
                        <a:pt x="27" y="47"/>
                      </a:lnTo>
                      <a:lnTo>
                        <a:pt x="34" y="46"/>
                      </a:lnTo>
                      <a:lnTo>
                        <a:pt x="40" y="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51" name="Freeform 862"/>
                <p:cNvSpPr>
                  <a:spLocks/>
                </p:cNvSpPr>
                <p:nvPr/>
              </p:nvSpPr>
              <p:spPr bwMode="auto">
                <a:xfrm>
                  <a:off x="3293" y="1639"/>
                  <a:ext cx="47" cy="47"/>
                </a:xfrm>
                <a:custGeom>
                  <a:avLst/>
                  <a:gdLst>
                    <a:gd name="T0" fmla="*/ 40 w 47"/>
                    <a:gd name="T1" fmla="*/ 42 h 47"/>
                    <a:gd name="T2" fmla="*/ 45 w 47"/>
                    <a:gd name="T3" fmla="*/ 35 h 47"/>
                    <a:gd name="T4" fmla="*/ 47 w 47"/>
                    <a:gd name="T5" fmla="*/ 27 h 47"/>
                    <a:gd name="T6" fmla="*/ 47 w 47"/>
                    <a:gd name="T7" fmla="*/ 20 h 47"/>
                    <a:gd name="T8" fmla="*/ 45 w 47"/>
                    <a:gd name="T9" fmla="*/ 13 h 47"/>
                    <a:gd name="T10" fmla="*/ 40 w 47"/>
                    <a:gd name="T11" fmla="*/ 7 h 47"/>
                    <a:gd name="T12" fmla="*/ 34 w 47"/>
                    <a:gd name="T13" fmla="*/ 4 h 47"/>
                    <a:gd name="T14" fmla="*/ 27 w 47"/>
                    <a:gd name="T15" fmla="*/ 0 h 47"/>
                    <a:gd name="T16" fmla="*/ 20 w 47"/>
                    <a:gd name="T17" fmla="*/ 0 h 47"/>
                    <a:gd name="T18" fmla="*/ 13 w 47"/>
                    <a:gd name="T19" fmla="*/ 4 h 47"/>
                    <a:gd name="T20" fmla="*/ 8 w 47"/>
                    <a:gd name="T21" fmla="*/ 7 h 47"/>
                    <a:gd name="T22" fmla="*/ 2 w 47"/>
                    <a:gd name="T23" fmla="*/ 13 h 47"/>
                    <a:gd name="T24" fmla="*/ 0 w 47"/>
                    <a:gd name="T25" fmla="*/ 20 h 47"/>
                    <a:gd name="T26" fmla="*/ 0 w 47"/>
                    <a:gd name="T27" fmla="*/ 27 h 47"/>
                    <a:gd name="T28" fmla="*/ 2 w 47"/>
                    <a:gd name="T29" fmla="*/ 35 h 47"/>
                    <a:gd name="T30" fmla="*/ 8 w 47"/>
                    <a:gd name="T31" fmla="*/ 42 h 47"/>
                    <a:gd name="T32" fmla="*/ 13 w 47"/>
                    <a:gd name="T33" fmla="*/ 46 h 47"/>
                    <a:gd name="T34" fmla="*/ 20 w 47"/>
                    <a:gd name="T35" fmla="*/ 47 h 47"/>
                    <a:gd name="T36" fmla="*/ 27 w 47"/>
                    <a:gd name="T37" fmla="*/ 47 h 47"/>
                    <a:gd name="T38" fmla="*/ 34 w 47"/>
                    <a:gd name="T39" fmla="*/ 46 h 47"/>
                    <a:gd name="T40" fmla="*/ 40 w 47"/>
                    <a:gd name="T41" fmla="*/ 42 h 4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47" h="47">
                      <a:moveTo>
                        <a:pt x="40" y="42"/>
                      </a:moveTo>
                      <a:lnTo>
                        <a:pt x="45" y="35"/>
                      </a:lnTo>
                      <a:lnTo>
                        <a:pt x="47" y="27"/>
                      </a:lnTo>
                      <a:lnTo>
                        <a:pt x="47" y="20"/>
                      </a:lnTo>
                      <a:lnTo>
                        <a:pt x="45" y="13"/>
                      </a:lnTo>
                      <a:lnTo>
                        <a:pt x="40" y="7"/>
                      </a:lnTo>
                      <a:lnTo>
                        <a:pt x="34" y="4"/>
                      </a:lnTo>
                      <a:lnTo>
                        <a:pt x="27" y="0"/>
                      </a:lnTo>
                      <a:lnTo>
                        <a:pt x="20" y="0"/>
                      </a:lnTo>
                      <a:lnTo>
                        <a:pt x="13" y="4"/>
                      </a:lnTo>
                      <a:lnTo>
                        <a:pt x="8" y="7"/>
                      </a:lnTo>
                      <a:lnTo>
                        <a:pt x="2" y="13"/>
                      </a:lnTo>
                      <a:lnTo>
                        <a:pt x="0" y="20"/>
                      </a:lnTo>
                      <a:lnTo>
                        <a:pt x="0" y="27"/>
                      </a:lnTo>
                      <a:lnTo>
                        <a:pt x="2" y="35"/>
                      </a:lnTo>
                      <a:lnTo>
                        <a:pt x="8" y="42"/>
                      </a:lnTo>
                      <a:lnTo>
                        <a:pt x="13" y="46"/>
                      </a:lnTo>
                      <a:lnTo>
                        <a:pt x="20" y="47"/>
                      </a:lnTo>
                      <a:lnTo>
                        <a:pt x="27" y="47"/>
                      </a:lnTo>
                      <a:lnTo>
                        <a:pt x="34" y="46"/>
                      </a:lnTo>
                      <a:lnTo>
                        <a:pt x="40" y="42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52" name="Freeform 863"/>
                <p:cNvSpPr>
                  <a:spLocks/>
                </p:cNvSpPr>
                <p:nvPr/>
              </p:nvSpPr>
              <p:spPr bwMode="auto">
                <a:xfrm>
                  <a:off x="2961" y="1646"/>
                  <a:ext cx="43" cy="44"/>
                </a:xfrm>
                <a:custGeom>
                  <a:avLst/>
                  <a:gdLst>
                    <a:gd name="T0" fmla="*/ 0 w 43"/>
                    <a:gd name="T1" fmla="*/ 44 h 44"/>
                    <a:gd name="T2" fmla="*/ 43 w 43"/>
                    <a:gd name="T3" fmla="*/ 0 h 44"/>
                    <a:gd name="T4" fmla="*/ 9 w 43"/>
                    <a:gd name="T5" fmla="*/ 6 h 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" h="44">
                      <a:moveTo>
                        <a:pt x="0" y="44"/>
                      </a:moveTo>
                      <a:lnTo>
                        <a:pt x="43" y="0"/>
                      </a:lnTo>
                      <a:lnTo>
                        <a:pt x="9" y="6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53" name="Line 864"/>
                <p:cNvSpPr>
                  <a:spLocks noChangeShapeType="1"/>
                </p:cNvSpPr>
                <p:nvPr/>
              </p:nvSpPr>
              <p:spPr bwMode="auto">
                <a:xfrm flipH="1">
                  <a:off x="3000" y="1646"/>
                  <a:ext cx="4" cy="3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54" name="Freeform 865"/>
                <p:cNvSpPr>
                  <a:spLocks/>
                </p:cNvSpPr>
                <p:nvPr/>
              </p:nvSpPr>
              <p:spPr bwMode="auto">
                <a:xfrm>
                  <a:off x="2921" y="1683"/>
                  <a:ext cx="47" cy="47"/>
                </a:xfrm>
                <a:custGeom>
                  <a:avLst/>
                  <a:gdLst>
                    <a:gd name="T0" fmla="*/ 40 w 47"/>
                    <a:gd name="T1" fmla="*/ 42 h 47"/>
                    <a:gd name="T2" fmla="*/ 45 w 47"/>
                    <a:gd name="T3" fmla="*/ 35 h 47"/>
                    <a:gd name="T4" fmla="*/ 47 w 47"/>
                    <a:gd name="T5" fmla="*/ 27 h 47"/>
                    <a:gd name="T6" fmla="*/ 47 w 47"/>
                    <a:gd name="T7" fmla="*/ 20 h 47"/>
                    <a:gd name="T8" fmla="*/ 45 w 47"/>
                    <a:gd name="T9" fmla="*/ 13 h 47"/>
                    <a:gd name="T10" fmla="*/ 40 w 47"/>
                    <a:gd name="T11" fmla="*/ 7 h 47"/>
                    <a:gd name="T12" fmla="*/ 34 w 47"/>
                    <a:gd name="T13" fmla="*/ 3 h 47"/>
                    <a:gd name="T14" fmla="*/ 27 w 47"/>
                    <a:gd name="T15" fmla="*/ 0 h 47"/>
                    <a:gd name="T16" fmla="*/ 20 w 47"/>
                    <a:gd name="T17" fmla="*/ 0 h 47"/>
                    <a:gd name="T18" fmla="*/ 13 w 47"/>
                    <a:gd name="T19" fmla="*/ 3 h 47"/>
                    <a:gd name="T20" fmla="*/ 8 w 47"/>
                    <a:gd name="T21" fmla="*/ 7 h 47"/>
                    <a:gd name="T22" fmla="*/ 2 w 47"/>
                    <a:gd name="T23" fmla="*/ 13 h 47"/>
                    <a:gd name="T24" fmla="*/ 0 w 47"/>
                    <a:gd name="T25" fmla="*/ 20 h 47"/>
                    <a:gd name="T26" fmla="*/ 0 w 47"/>
                    <a:gd name="T27" fmla="*/ 27 h 47"/>
                    <a:gd name="T28" fmla="*/ 2 w 47"/>
                    <a:gd name="T29" fmla="*/ 35 h 47"/>
                    <a:gd name="T30" fmla="*/ 8 w 47"/>
                    <a:gd name="T31" fmla="*/ 42 h 47"/>
                    <a:gd name="T32" fmla="*/ 13 w 47"/>
                    <a:gd name="T33" fmla="*/ 46 h 47"/>
                    <a:gd name="T34" fmla="*/ 20 w 47"/>
                    <a:gd name="T35" fmla="*/ 47 h 47"/>
                    <a:gd name="T36" fmla="*/ 27 w 47"/>
                    <a:gd name="T37" fmla="*/ 47 h 47"/>
                    <a:gd name="T38" fmla="*/ 34 w 47"/>
                    <a:gd name="T39" fmla="*/ 46 h 47"/>
                    <a:gd name="T40" fmla="*/ 40 w 47"/>
                    <a:gd name="T41" fmla="*/ 42 h 4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47" h="47">
                      <a:moveTo>
                        <a:pt x="40" y="42"/>
                      </a:moveTo>
                      <a:lnTo>
                        <a:pt x="45" y="35"/>
                      </a:lnTo>
                      <a:lnTo>
                        <a:pt x="47" y="27"/>
                      </a:lnTo>
                      <a:lnTo>
                        <a:pt x="47" y="20"/>
                      </a:lnTo>
                      <a:lnTo>
                        <a:pt x="45" y="13"/>
                      </a:lnTo>
                      <a:lnTo>
                        <a:pt x="40" y="7"/>
                      </a:lnTo>
                      <a:lnTo>
                        <a:pt x="34" y="3"/>
                      </a:lnTo>
                      <a:lnTo>
                        <a:pt x="27" y="0"/>
                      </a:lnTo>
                      <a:lnTo>
                        <a:pt x="20" y="0"/>
                      </a:lnTo>
                      <a:lnTo>
                        <a:pt x="13" y="3"/>
                      </a:lnTo>
                      <a:lnTo>
                        <a:pt x="8" y="7"/>
                      </a:lnTo>
                      <a:lnTo>
                        <a:pt x="2" y="13"/>
                      </a:lnTo>
                      <a:lnTo>
                        <a:pt x="0" y="20"/>
                      </a:lnTo>
                      <a:lnTo>
                        <a:pt x="0" y="27"/>
                      </a:lnTo>
                      <a:lnTo>
                        <a:pt x="2" y="35"/>
                      </a:lnTo>
                      <a:lnTo>
                        <a:pt x="8" y="42"/>
                      </a:lnTo>
                      <a:lnTo>
                        <a:pt x="13" y="46"/>
                      </a:lnTo>
                      <a:lnTo>
                        <a:pt x="20" y="47"/>
                      </a:lnTo>
                      <a:lnTo>
                        <a:pt x="27" y="47"/>
                      </a:lnTo>
                      <a:lnTo>
                        <a:pt x="34" y="46"/>
                      </a:lnTo>
                      <a:lnTo>
                        <a:pt x="40" y="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55" name="Freeform 866"/>
                <p:cNvSpPr>
                  <a:spLocks/>
                </p:cNvSpPr>
                <p:nvPr/>
              </p:nvSpPr>
              <p:spPr bwMode="auto">
                <a:xfrm>
                  <a:off x="2921" y="1683"/>
                  <a:ext cx="47" cy="47"/>
                </a:xfrm>
                <a:custGeom>
                  <a:avLst/>
                  <a:gdLst>
                    <a:gd name="T0" fmla="*/ 40 w 47"/>
                    <a:gd name="T1" fmla="*/ 42 h 47"/>
                    <a:gd name="T2" fmla="*/ 45 w 47"/>
                    <a:gd name="T3" fmla="*/ 35 h 47"/>
                    <a:gd name="T4" fmla="*/ 47 w 47"/>
                    <a:gd name="T5" fmla="*/ 27 h 47"/>
                    <a:gd name="T6" fmla="*/ 47 w 47"/>
                    <a:gd name="T7" fmla="*/ 20 h 47"/>
                    <a:gd name="T8" fmla="*/ 45 w 47"/>
                    <a:gd name="T9" fmla="*/ 13 h 47"/>
                    <a:gd name="T10" fmla="*/ 40 w 47"/>
                    <a:gd name="T11" fmla="*/ 7 h 47"/>
                    <a:gd name="T12" fmla="*/ 34 w 47"/>
                    <a:gd name="T13" fmla="*/ 3 h 47"/>
                    <a:gd name="T14" fmla="*/ 27 w 47"/>
                    <a:gd name="T15" fmla="*/ 0 h 47"/>
                    <a:gd name="T16" fmla="*/ 20 w 47"/>
                    <a:gd name="T17" fmla="*/ 0 h 47"/>
                    <a:gd name="T18" fmla="*/ 13 w 47"/>
                    <a:gd name="T19" fmla="*/ 3 h 47"/>
                    <a:gd name="T20" fmla="*/ 8 w 47"/>
                    <a:gd name="T21" fmla="*/ 7 h 47"/>
                    <a:gd name="T22" fmla="*/ 2 w 47"/>
                    <a:gd name="T23" fmla="*/ 13 h 47"/>
                    <a:gd name="T24" fmla="*/ 0 w 47"/>
                    <a:gd name="T25" fmla="*/ 20 h 47"/>
                    <a:gd name="T26" fmla="*/ 0 w 47"/>
                    <a:gd name="T27" fmla="*/ 27 h 47"/>
                    <a:gd name="T28" fmla="*/ 2 w 47"/>
                    <a:gd name="T29" fmla="*/ 35 h 47"/>
                    <a:gd name="T30" fmla="*/ 8 w 47"/>
                    <a:gd name="T31" fmla="*/ 42 h 47"/>
                    <a:gd name="T32" fmla="*/ 13 w 47"/>
                    <a:gd name="T33" fmla="*/ 46 h 47"/>
                    <a:gd name="T34" fmla="*/ 20 w 47"/>
                    <a:gd name="T35" fmla="*/ 47 h 47"/>
                    <a:gd name="T36" fmla="*/ 27 w 47"/>
                    <a:gd name="T37" fmla="*/ 47 h 47"/>
                    <a:gd name="T38" fmla="*/ 34 w 47"/>
                    <a:gd name="T39" fmla="*/ 46 h 47"/>
                    <a:gd name="T40" fmla="*/ 40 w 47"/>
                    <a:gd name="T41" fmla="*/ 42 h 4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47" h="47">
                      <a:moveTo>
                        <a:pt x="40" y="42"/>
                      </a:moveTo>
                      <a:lnTo>
                        <a:pt x="45" y="35"/>
                      </a:lnTo>
                      <a:lnTo>
                        <a:pt x="47" y="27"/>
                      </a:lnTo>
                      <a:lnTo>
                        <a:pt x="47" y="20"/>
                      </a:lnTo>
                      <a:lnTo>
                        <a:pt x="45" y="13"/>
                      </a:lnTo>
                      <a:lnTo>
                        <a:pt x="40" y="7"/>
                      </a:lnTo>
                      <a:lnTo>
                        <a:pt x="34" y="3"/>
                      </a:lnTo>
                      <a:lnTo>
                        <a:pt x="27" y="0"/>
                      </a:lnTo>
                      <a:lnTo>
                        <a:pt x="20" y="0"/>
                      </a:lnTo>
                      <a:lnTo>
                        <a:pt x="13" y="3"/>
                      </a:lnTo>
                      <a:lnTo>
                        <a:pt x="8" y="7"/>
                      </a:lnTo>
                      <a:lnTo>
                        <a:pt x="2" y="13"/>
                      </a:lnTo>
                      <a:lnTo>
                        <a:pt x="0" y="20"/>
                      </a:lnTo>
                      <a:lnTo>
                        <a:pt x="0" y="27"/>
                      </a:lnTo>
                      <a:lnTo>
                        <a:pt x="2" y="35"/>
                      </a:lnTo>
                      <a:lnTo>
                        <a:pt x="8" y="42"/>
                      </a:lnTo>
                      <a:lnTo>
                        <a:pt x="13" y="46"/>
                      </a:lnTo>
                      <a:lnTo>
                        <a:pt x="20" y="47"/>
                      </a:lnTo>
                      <a:lnTo>
                        <a:pt x="27" y="47"/>
                      </a:lnTo>
                      <a:lnTo>
                        <a:pt x="34" y="46"/>
                      </a:lnTo>
                      <a:lnTo>
                        <a:pt x="40" y="42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56" name="Freeform 867"/>
                <p:cNvSpPr>
                  <a:spLocks/>
                </p:cNvSpPr>
                <p:nvPr/>
              </p:nvSpPr>
              <p:spPr bwMode="auto">
                <a:xfrm>
                  <a:off x="2891" y="1500"/>
                  <a:ext cx="43" cy="42"/>
                </a:xfrm>
                <a:custGeom>
                  <a:avLst/>
                  <a:gdLst>
                    <a:gd name="T0" fmla="*/ 0 w 43"/>
                    <a:gd name="T1" fmla="*/ 42 h 42"/>
                    <a:gd name="T2" fmla="*/ 43 w 43"/>
                    <a:gd name="T3" fmla="*/ 0 h 42"/>
                    <a:gd name="T4" fmla="*/ 9 w 43"/>
                    <a:gd name="T5" fmla="*/ 4 h 4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" h="42">
                      <a:moveTo>
                        <a:pt x="0" y="42"/>
                      </a:moveTo>
                      <a:lnTo>
                        <a:pt x="43" y="0"/>
                      </a:lnTo>
                      <a:lnTo>
                        <a:pt x="9" y="4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57" name="Line 868"/>
                <p:cNvSpPr>
                  <a:spLocks noChangeShapeType="1"/>
                </p:cNvSpPr>
                <p:nvPr/>
              </p:nvSpPr>
              <p:spPr bwMode="auto">
                <a:xfrm flipH="1">
                  <a:off x="2930" y="1500"/>
                  <a:ext cx="4" cy="3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58" name="Freeform 869"/>
                <p:cNvSpPr>
                  <a:spLocks/>
                </p:cNvSpPr>
                <p:nvPr/>
              </p:nvSpPr>
              <p:spPr bwMode="auto">
                <a:xfrm>
                  <a:off x="2851" y="1537"/>
                  <a:ext cx="47" cy="47"/>
                </a:xfrm>
                <a:custGeom>
                  <a:avLst/>
                  <a:gdLst>
                    <a:gd name="T0" fmla="*/ 40 w 47"/>
                    <a:gd name="T1" fmla="*/ 40 h 47"/>
                    <a:gd name="T2" fmla="*/ 43 w 47"/>
                    <a:gd name="T3" fmla="*/ 34 h 47"/>
                    <a:gd name="T4" fmla="*/ 47 w 47"/>
                    <a:gd name="T5" fmla="*/ 27 h 47"/>
                    <a:gd name="T6" fmla="*/ 47 w 47"/>
                    <a:gd name="T7" fmla="*/ 20 h 47"/>
                    <a:gd name="T8" fmla="*/ 43 w 47"/>
                    <a:gd name="T9" fmla="*/ 12 h 47"/>
                    <a:gd name="T10" fmla="*/ 40 w 47"/>
                    <a:gd name="T11" fmla="*/ 7 h 47"/>
                    <a:gd name="T12" fmla="*/ 34 w 47"/>
                    <a:gd name="T13" fmla="*/ 1 h 47"/>
                    <a:gd name="T14" fmla="*/ 27 w 47"/>
                    <a:gd name="T15" fmla="*/ 0 h 47"/>
                    <a:gd name="T16" fmla="*/ 20 w 47"/>
                    <a:gd name="T17" fmla="*/ 0 h 47"/>
                    <a:gd name="T18" fmla="*/ 13 w 47"/>
                    <a:gd name="T19" fmla="*/ 1 h 47"/>
                    <a:gd name="T20" fmla="*/ 7 w 47"/>
                    <a:gd name="T21" fmla="*/ 7 h 47"/>
                    <a:gd name="T22" fmla="*/ 2 w 47"/>
                    <a:gd name="T23" fmla="*/ 12 h 47"/>
                    <a:gd name="T24" fmla="*/ 0 w 47"/>
                    <a:gd name="T25" fmla="*/ 20 h 47"/>
                    <a:gd name="T26" fmla="*/ 0 w 47"/>
                    <a:gd name="T27" fmla="*/ 27 h 47"/>
                    <a:gd name="T28" fmla="*/ 2 w 47"/>
                    <a:gd name="T29" fmla="*/ 34 h 47"/>
                    <a:gd name="T30" fmla="*/ 7 w 47"/>
                    <a:gd name="T31" fmla="*/ 40 h 47"/>
                    <a:gd name="T32" fmla="*/ 13 w 47"/>
                    <a:gd name="T33" fmla="*/ 45 h 47"/>
                    <a:gd name="T34" fmla="*/ 20 w 47"/>
                    <a:gd name="T35" fmla="*/ 47 h 47"/>
                    <a:gd name="T36" fmla="*/ 27 w 47"/>
                    <a:gd name="T37" fmla="*/ 47 h 47"/>
                    <a:gd name="T38" fmla="*/ 34 w 47"/>
                    <a:gd name="T39" fmla="*/ 45 h 47"/>
                    <a:gd name="T40" fmla="*/ 40 w 47"/>
                    <a:gd name="T41" fmla="*/ 40 h 4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47" h="47">
                      <a:moveTo>
                        <a:pt x="40" y="40"/>
                      </a:moveTo>
                      <a:lnTo>
                        <a:pt x="43" y="34"/>
                      </a:lnTo>
                      <a:lnTo>
                        <a:pt x="47" y="27"/>
                      </a:lnTo>
                      <a:lnTo>
                        <a:pt x="47" y="20"/>
                      </a:lnTo>
                      <a:lnTo>
                        <a:pt x="43" y="12"/>
                      </a:lnTo>
                      <a:lnTo>
                        <a:pt x="40" y="7"/>
                      </a:lnTo>
                      <a:lnTo>
                        <a:pt x="34" y="1"/>
                      </a:lnTo>
                      <a:lnTo>
                        <a:pt x="27" y="0"/>
                      </a:lnTo>
                      <a:lnTo>
                        <a:pt x="20" y="0"/>
                      </a:lnTo>
                      <a:lnTo>
                        <a:pt x="13" y="1"/>
                      </a:lnTo>
                      <a:lnTo>
                        <a:pt x="7" y="7"/>
                      </a:lnTo>
                      <a:lnTo>
                        <a:pt x="2" y="12"/>
                      </a:lnTo>
                      <a:lnTo>
                        <a:pt x="0" y="20"/>
                      </a:lnTo>
                      <a:lnTo>
                        <a:pt x="0" y="27"/>
                      </a:lnTo>
                      <a:lnTo>
                        <a:pt x="2" y="34"/>
                      </a:lnTo>
                      <a:lnTo>
                        <a:pt x="7" y="40"/>
                      </a:lnTo>
                      <a:lnTo>
                        <a:pt x="13" y="45"/>
                      </a:lnTo>
                      <a:lnTo>
                        <a:pt x="20" y="47"/>
                      </a:lnTo>
                      <a:lnTo>
                        <a:pt x="27" y="47"/>
                      </a:lnTo>
                      <a:lnTo>
                        <a:pt x="34" y="45"/>
                      </a:lnTo>
                      <a:lnTo>
                        <a:pt x="40" y="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59" name="Freeform 870"/>
                <p:cNvSpPr>
                  <a:spLocks/>
                </p:cNvSpPr>
                <p:nvPr/>
              </p:nvSpPr>
              <p:spPr bwMode="auto">
                <a:xfrm>
                  <a:off x="2851" y="1537"/>
                  <a:ext cx="47" cy="47"/>
                </a:xfrm>
                <a:custGeom>
                  <a:avLst/>
                  <a:gdLst>
                    <a:gd name="T0" fmla="*/ 40 w 47"/>
                    <a:gd name="T1" fmla="*/ 40 h 47"/>
                    <a:gd name="T2" fmla="*/ 43 w 47"/>
                    <a:gd name="T3" fmla="*/ 34 h 47"/>
                    <a:gd name="T4" fmla="*/ 47 w 47"/>
                    <a:gd name="T5" fmla="*/ 27 h 47"/>
                    <a:gd name="T6" fmla="*/ 47 w 47"/>
                    <a:gd name="T7" fmla="*/ 20 h 47"/>
                    <a:gd name="T8" fmla="*/ 43 w 47"/>
                    <a:gd name="T9" fmla="*/ 12 h 47"/>
                    <a:gd name="T10" fmla="*/ 40 w 47"/>
                    <a:gd name="T11" fmla="*/ 7 h 47"/>
                    <a:gd name="T12" fmla="*/ 34 w 47"/>
                    <a:gd name="T13" fmla="*/ 1 h 47"/>
                    <a:gd name="T14" fmla="*/ 27 w 47"/>
                    <a:gd name="T15" fmla="*/ 0 h 47"/>
                    <a:gd name="T16" fmla="*/ 20 w 47"/>
                    <a:gd name="T17" fmla="*/ 0 h 47"/>
                    <a:gd name="T18" fmla="*/ 13 w 47"/>
                    <a:gd name="T19" fmla="*/ 1 h 47"/>
                    <a:gd name="T20" fmla="*/ 7 w 47"/>
                    <a:gd name="T21" fmla="*/ 7 h 47"/>
                    <a:gd name="T22" fmla="*/ 2 w 47"/>
                    <a:gd name="T23" fmla="*/ 12 h 47"/>
                    <a:gd name="T24" fmla="*/ 0 w 47"/>
                    <a:gd name="T25" fmla="*/ 20 h 47"/>
                    <a:gd name="T26" fmla="*/ 0 w 47"/>
                    <a:gd name="T27" fmla="*/ 27 h 47"/>
                    <a:gd name="T28" fmla="*/ 2 w 47"/>
                    <a:gd name="T29" fmla="*/ 34 h 47"/>
                    <a:gd name="T30" fmla="*/ 7 w 47"/>
                    <a:gd name="T31" fmla="*/ 40 h 47"/>
                    <a:gd name="T32" fmla="*/ 13 w 47"/>
                    <a:gd name="T33" fmla="*/ 45 h 47"/>
                    <a:gd name="T34" fmla="*/ 20 w 47"/>
                    <a:gd name="T35" fmla="*/ 47 h 47"/>
                    <a:gd name="T36" fmla="*/ 27 w 47"/>
                    <a:gd name="T37" fmla="*/ 47 h 47"/>
                    <a:gd name="T38" fmla="*/ 34 w 47"/>
                    <a:gd name="T39" fmla="*/ 45 h 47"/>
                    <a:gd name="T40" fmla="*/ 40 w 47"/>
                    <a:gd name="T41" fmla="*/ 40 h 4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47" h="47">
                      <a:moveTo>
                        <a:pt x="40" y="40"/>
                      </a:moveTo>
                      <a:lnTo>
                        <a:pt x="43" y="34"/>
                      </a:lnTo>
                      <a:lnTo>
                        <a:pt x="47" y="27"/>
                      </a:lnTo>
                      <a:lnTo>
                        <a:pt x="47" y="20"/>
                      </a:lnTo>
                      <a:lnTo>
                        <a:pt x="43" y="12"/>
                      </a:lnTo>
                      <a:lnTo>
                        <a:pt x="40" y="7"/>
                      </a:lnTo>
                      <a:lnTo>
                        <a:pt x="34" y="1"/>
                      </a:lnTo>
                      <a:lnTo>
                        <a:pt x="27" y="0"/>
                      </a:lnTo>
                      <a:lnTo>
                        <a:pt x="20" y="0"/>
                      </a:lnTo>
                      <a:lnTo>
                        <a:pt x="13" y="1"/>
                      </a:lnTo>
                      <a:lnTo>
                        <a:pt x="7" y="7"/>
                      </a:lnTo>
                      <a:lnTo>
                        <a:pt x="2" y="12"/>
                      </a:lnTo>
                      <a:lnTo>
                        <a:pt x="0" y="20"/>
                      </a:lnTo>
                      <a:lnTo>
                        <a:pt x="0" y="27"/>
                      </a:lnTo>
                      <a:lnTo>
                        <a:pt x="2" y="34"/>
                      </a:lnTo>
                      <a:lnTo>
                        <a:pt x="7" y="40"/>
                      </a:lnTo>
                      <a:lnTo>
                        <a:pt x="13" y="45"/>
                      </a:lnTo>
                      <a:lnTo>
                        <a:pt x="20" y="47"/>
                      </a:lnTo>
                      <a:lnTo>
                        <a:pt x="27" y="47"/>
                      </a:lnTo>
                      <a:lnTo>
                        <a:pt x="34" y="45"/>
                      </a:lnTo>
                      <a:lnTo>
                        <a:pt x="40" y="40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60" name="Freeform 871"/>
                <p:cNvSpPr>
                  <a:spLocks/>
                </p:cNvSpPr>
                <p:nvPr/>
              </p:nvSpPr>
              <p:spPr bwMode="auto">
                <a:xfrm>
                  <a:off x="3146" y="3039"/>
                  <a:ext cx="43" cy="44"/>
                </a:xfrm>
                <a:custGeom>
                  <a:avLst/>
                  <a:gdLst>
                    <a:gd name="T0" fmla="*/ 0 w 43"/>
                    <a:gd name="T1" fmla="*/ 44 h 44"/>
                    <a:gd name="T2" fmla="*/ 43 w 43"/>
                    <a:gd name="T3" fmla="*/ 0 h 44"/>
                    <a:gd name="T4" fmla="*/ 9 w 43"/>
                    <a:gd name="T5" fmla="*/ 4 h 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" h="44">
                      <a:moveTo>
                        <a:pt x="0" y="44"/>
                      </a:moveTo>
                      <a:lnTo>
                        <a:pt x="43" y="0"/>
                      </a:lnTo>
                      <a:lnTo>
                        <a:pt x="9" y="4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61" name="Line 872"/>
                <p:cNvSpPr>
                  <a:spLocks noChangeShapeType="1"/>
                </p:cNvSpPr>
                <p:nvPr/>
              </p:nvSpPr>
              <p:spPr bwMode="auto">
                <a:xfrm flipH="1">
                  <a:off x="3186" y="3039"/>
                  <a:ext cx="3" cy="3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62" name="Freeform 873"/>
                <p:cNvSpPr>
                  <a:spLocks/>
                </p:cNvSpPr>
                <p:nvPr/>
              </p:nvSpPr>
              <p:spPr bwMode="auto">
                <a:xfrm>
                  <a:off x="3106" y="3076"/>
                  <a:ext cx="47" cy="47"/>
                </a:xfrm>
                <a:custGeom>
                  <a:avLst/>
                  <a:gdLst>
                    <a:gd name="T0" fmla="*/ 40 w 47"/>
                    <a:gd name="T1" fmla="*/ 40 h 47"/>
                    <a:gd name="T2" fmla="*/ 45 w 47"/>
                    <a:gd name="T3" fmla="*/ 35 h 47"/>
                    <a:gd name="T4" fmla="*/ 47 w 47"/>
                    <a:gd name="T5" fmla="*/ 27 h 47"/>
                    <a:gd name="T6" fmla="*/ 47 w 47"/>
                    <a:gd name="T7" fmla="*/ 20 h 47"/>
                    <a:gd name="T8" fmla="*/ 45 w 47"/>
                    <a:gd name="T9" fmla="*/ 13 h 47"/>
                    <a:gd name="T10" fmla="*/ 40 w 47"/>
                    <a:gd name="T11" fmla="*/ 7 h 47"/>
                    <a:gd name="T12" fmla="*/ 35 w 47"/>
                    <a:gd name="T13" fmla="*/ 3 h 47"/>
                    <a:gd name="T14" fmla="*/ 27 w 47"/>
                    <a:gd name="T15" fmla="*/ 0 h 47"/>
                    <a:gd name="T16" fmla="*/ 20 w 47"/>
                    <a:gd name="T17" fmla="*/ 0 h 47"/>
                    <a:gd name="T18" fmla="*/ 13 w 47"/>
                    <a:gd name="T19" fmla="*/ 3 h 47"/>
                    <a:gd name="T20" fmla="*/ 8 w 47"/>
                    <a:gd name="T21" fmla="*/ 7 h 47"/>
                    <a:gd name="T22" fmla="*/ 2 w 47"/>
                    <a:gd name="T23" fmla="*/ 13 h 47"/>
                    <a:gd name="T24" fmla="*/ 0 w 47"/>
                    <a:gd name="T25" fmla="*/ 20 h 47"/>
                    <a:gd name="T26" fmla="*/ 0 w 47"/>
                    <a:gd name="T27" fmla="*/ 27 h 47"/>
                    <a:gd name="T28" fmla="*/ 2 w 47"/>
                    <a:gd name="T29" fmla="*/ 35 h 47"/>
                    <a:gd name="T30" fmla="*/ 8 w 47"/>
                    <a:gd name="T31" fmla="*/ 40 h 47"/>
                    <a:gd name="T32" fmla="*/ 13 w 47"/>
                    <a:gd name="T33" fmla="*/ 46 h 47"/>
                    <a:gd name="T34" fmla="*/ 20 w 47"/>
                    <a:gd name="T35" fmla="*/ 47 h 47"/>
                    <a:gd name="T36" fmla="*/ 27 w 47"/>
                    <a:gd name="T37" fmla="*/ 47 h 47"/>
                    <a:gd name="T38" fmla="*/ 35 w 47"/>
                    <a:gd name="T39" fmla="*/ 46 h 47"/>
                    <a:gd name="T40" fmla="*/ 40 w 47"/>
                    <a:gd name="T41" fmla="*/ 40 h 4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47" h="47">
                      <a:moveTo>
                        <a:pt x="40" y="40"/>
                      </a:moveTo>
                      <a:lnTo>
                        <a:pt x="45" y="35"/>
                      </a:lnTo>
                      <a:lnTo>
                        <a:pt x="47" y="27"/>
                      </a:lnTo>
                      <a:lnTo>
                        <a:pt x="47" y="20"/>
                      </a:lnTo>
                      <a:lnTo>
                        <a:pt x="45" y="13"/>
                      </a:lnTo>
                      <a:lnTo>
                        <a:pt x="40" y="7"/>
                      </a:lnTo>
                      <a:lnTo>
                        <a:pt x="35" y="3"/>
                      </a:lnTo>
                      <a:lnTo>
                        <a:pt x="27" y="0"/>
                      </a:lnTo>
                      <a:lnTo>
                        <a:pt x="20" y="0"/>
                      </a:lnTo>
                      <a:lnTo>
                        <a:pt x="13" y="3"/>
                      </a:lnTo>
                      <a:lnTo>
                        <a:pt x="8" y="7"/>
                      </a:lnTo>
                      <a:lnTo>
                        <a:pt x="2" y="13"/>
                      </a:lnTo>
                      <a:lnTo>
                        <a:pt x="0" y="20"/>
                      </a:lnTo>
                      <a:lnTo>
                        <a:pt x="0" y="27"/>
                      </a:lnTo>
                      <a:lnTo>
                        <a:pt x="2" y="35"/>
                      </a:lnTo>
                      <a:lnTo>
                        <a:pt x="8" y="40"/>
                      </a:lnTo>
                      <a:lnTo>
                        <a:pt x="13" y="46"/>
                      </a:lnTo>
                      <a:lnTo>
                        <a:pt x="20" y="47"/>
                      </a:lnTo>
                      <a:lnTo>
                        <a:pt x="27" y="47"/>
                      </a:lnTo>
                      <a:lnTo>
                        <a:pt x="35" y="46"/>
                      </a:lnTo>
                      <a:lnTo>
                        <a:pt x="40" y="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63" name="Freeform 874"/>
                <p:cNvSpPr>
                  <a:spLocks/>
                </p:cNvSpPr>
                <p:nvPr/>
              </p:nvSpPr>
              <p:spPr bwMode="auto">
                <a:xfrm>
                  <a:off x="3106" y="3076"/>
                  <a:ext cx="47" cy="47"/>
                </a:xfrm>
                <a:custGeom>
                  <a:avLst/>
                  <a:gdLst>
                    <a:gd name="T0" fmla="*/ 40 w 47"/>
                    <a:gd name="T1" fmla="*/ 40 h 47"/>
                    <a:gd name="T2" fmla="*/ 45 w 47"/>
                    <a:gd name="T3" fmla="*/ 35 h 47"/>
                    <a:gd name="T4" fmla="*/ 47 w 47"/>
                    <a:gd name="T5" fmla="*/ 27 h 47"/>
                    <a:gd name="T6" fmla="*/ 47 w 47"/>
                    <a:gd name="T7" fmla="*/ 20 h 47"/>
                    <a:gd name="T8" fmla="*/ 45 w 47"/>
                    <a:gd name="T9" fmla="*/ 13 h 47"/>
                    <a:gd name="T10" fmla="*/ 40 w 47"/>
                    <a:gd name="T11" fmla="*/ 7 h 47"/>
                    <a:gd name="T12" fmla="*/ 35 w 47"/>
                    <a:gd name="T13" fmla="*/ 3 h 47"/>
                    <a:gd name="T14" fmla="*/ 27 w 47"/>
                    <a:gd name="T15" fmla="*/ 0 h 47"/>
                    <a:gd name="T16" fmla="*/ 20 w 47"/>
                    <a:gd name="T17" fmla="*/ 0 h 47"/>
                    <a:gd name="T18" fmla="*/ 13 w 47"/>
                    <a:gd name="T19" fmla="*/ 3 h 47"/>
                    <a:gd name="T20" fmla="*/ 8 w 47"/>
                    <a:gd name="T21" fmla="*/ 7 h 47"/>
                    <a:gd name="T22" fmla="*/ 2 w 47"/>
                    <a:gd name="T23" fmla="*/ 13 h 47"/>
                    <a:gd name="T24" fmla="*/ 0 w 47"/>
                    <a:gd name="T25" fmla="*/ 20 h 47"/>
                    <a:gd name="T26" fmla="*/ 0 w 47"/>
                    <a:gd name="T27" fmla="*/ 27 h 47"/>
                    <a:gd name="T28" fmla="*/ 2 w 47"/>
                    <a:gd name="T29" fmla="*/ 35 h 47"/>
                    <a:gd name="T30" fmla="*/ 8 w 47"/>
                    <a:gd name="T31" fmla="*/ 40 h 47"/>
                    <a:gd name="T32" fmla="*/ 13 w 47"/>
                    <a:gd name="T33" fmla="*/ 46 h 47"/>
                    <a:gd name="T34" fmla="*/ 20 w 47"/>
                    <a:gd name="T35" fmla="*/ 47 h 47"/>
                    <a:gd name="T36" fmla="*/ 27 w 47"/>
                    <a:gd name="T37" fmla="*/ 47 h 47"/>
                    <a:gd name="T38" fmla="*/ 35 w 47"/>
                    <a:gd name="T39" fmla="*/ 46 h 47"/>
                    <a:gd name="T40" fmla="*/ 40 w 47"/>
                    <a:gd name="T41" fmla="*/ 40 h 4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47" h="47">
                      <a:moveTo>
                        <a:pt x="40" y="40"/>
                      </a:moveTo>
                      <a:lnTo>
                        <a:pt x="45" y="35"/>
                      </a:lnTo>
                      <a:lnTo>
                        <a:pt x="47" y="27"/>
                      </a:lnTo>
                      <a:lnTo>
                        <a:pt x="47" y="20"/>
                      </a:lnTo>
                      <a:lnTo>
                        <a:pt x="45" y="13"/>
                      </a:lnTo>
                      <a:lnTo>
                        <a:pt x="40" y="7"/>
                      </a:lnTo>
                      <a:lnTo>
                        <a:pt x="35" y="3"/>
                      </a:lnTo>
                      <a:lnTo>
                        <a:pt x="27" y="0"/>
                      </a:lnTo>
                      <a:lnTo>
                        <a:pt x="20" y="0"/>
                      </a:lnTo>
                      <a:lnTo>
                        <a:pt x="13" y="3"/>
                      </a:lnTo>
                      <a:lnTo>
                        <a:pt x="8" y="7"/>
                      </a:lnTo>
                      <a:lnTo>
                        <a:pt x="2" y="13"/>
                      </a:lnTo>
                      <a:lnTo>
                        <a:pt x="0" y="20"/>
                      </a:lnTo>
                      <a:lnTo>
                        <a:pt x="0" y="27"/>
                      </a:lnTo>
                      <a:lnTo>
                        <a:pt x="2" y="35"/>
                      </a:lnTo>
                      <a:lnTo>
                        <a:pt x="8" y="40"/>
                      </a:lnTo>
                      <a:lnTo>
                        <a:pt x="13" y="46"/>
                      </a:lnTo>
                      <a:lnTo>
                        <a:pt x="20" y="47"/>
                      </a:lnTo>
                      <a:lnTo>
                        <a:pt x="27" y="47"/>
                      </a:lnTo>
                      <a:lnTo>
                        <a:pt x="35" y="46"/>
                      </a:lnTo>
                      <a:lnTo>
                        <a:pt x="40" y="40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64" name="Freeform 875"/>
                <p:cNvSpPr>
                  <a:spLocks/>
                </p:cNvSpPr>
                <p:nvPr/>
              </p:nvSpPr>
              <p:spPr bwMode="auto">
                <a:xfrm>
                  <a:off x="655" y="1873"/>
                  <a:ext cx="43" cy="42"/>
                </a:xfrm>
                <a:custGeom>
                  <a:avLst/>
                  <a:gdLst>
                    <a:gd name="T0" fmla="*/ 0 w 43"/>
                    <a:gd name="T1" fmla="*/ 42 h 42"/>
                    <a:gd name="T2" fmla="*/ 43 w 43"/>
                    <a:gd name="T3" fmla="*/ 0 h 42"/>
                    <a:gd name="T4" fmla="*/ 9 w 43"/>
                    <a:gd name="T5" fmla="*/ 4 h 4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" h="42">
                      <a:moveTo>
                        <a:pt x="0" y="42"/>
                      </a:moveTo>
                      <a:lnTo>
                        <a:pt x="43" y="0"/>
                      </a:lnTo>
                      <a:lnTo>
                        <a:pt x="9" y="4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65" name="Line 876"/>
                <p:cNvSpPr>
                  <a:spLocks noChangeShapeType="1"/>
                </p:cNvSpPr>
                <p:nvPr/>
              </p:nvSpPr>
              <p:spPr bwMode="auto">
                <a:xfrm flipH="1">
                  <a:off x="695" y="1873"/>
                  <a:ext cx="3" cy="3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66" name="Freeform 877"/>
                <p:cNvSpPr>
                  <a:spLocks/>
                </p:cNvSpPr>
                <p:nvPr/>
              </p:nvSpPr>
              <p:spPr bwMode="auto">
                <a:xfrm>
                  <a:off x="616" y="1909"/>
                  <a:ext cx="46" cy="48"/>
                </a:xfrm>
                <a:custGeom>
                  <a:avLst/>
                  <a:gdLst>
                    <a:gd name="T0" fmla="*/ 39 w 46"/>
                    <a:gd name="T1" fmla="*/ 41 h 48"/>
                    <a:gd name="T2" fmla="*/ 44 w 46"/>
                    <a:gd name="T3" fmla="*/ 35 h 48"/>
                    <a:gd name="T4" fmla="*/ 46 w 46"/>
                    <a:gd name="T5" fmla="*/ 28 h 48"/>
                    <a:gd name="T6" fmla="*/ 46 w 46"/>
                    <a:gd name="T7" fmla="*/ 21 h 48"/>
                    <a:gd name="T8" fmla="*/ 44 w 46"/>
                    <a:gd name="T9" fmla="*/ 13 h 48"/>
                    <a:gd name="T10" fmla="*/ 39 w 46"/>
                    <a:gd name="T11" fmla="*/ 6 h 48"/>
                    <a:gd name="T12" fmla="*/ 34 w 46"/>
                    <a:gd name="T13" fmla="*/ 2 h 48"/>
                    <a:gd name="T14" fmla="*/ 26 w 46"/>
                    <a:gd name="T15" fmla="*/ 0 h 48"/>
                    <a:gd name="T16" fmla="*/ 19 w 46"/>
                    <a:gd name="T17" fmla="*/ 0 h 48"/>
                    <a:gd name="T18" fmla="*/ 12 w 46"/>
                    <a:gd name="T19" fmla="*/ 2 h 48"/>
                    <a:gd name="T20" fmla="*/ 7 w 46"/>
                    <a:gd name="T21" fmla="*/ 6 h 48"/>
                    <a:gd name="T22" fmla="*/ 1 w 46"/>
                    <a:gd name="T23" fmla="*/ 13 h 48"/>
                    <a:gd name="T24" fmla="*/ 0 w 46"/>
                    <a:gd name="T25" fmla="*/ 21 h 48"/>
                    <a:gd name="T26" fmla="*/ 0 w 46"/>
                    <a:gd name="T27" fmla="*/ 28 h 48"/>
                    <a:gd name="T28" fmla="*/ 1 w 46"/>
                    <a:gd name="T29" fmla="*/ 35 h 48"/>
                    <a:gd name="T30" fmla="*/ 7 w 46"/>
                    <a:gd name="T31" fmla="*/ 41 h 48"/>
                    <a:gd name="T32" fmla="*/ 12 w 46"/>
                    <a:gd name="T33" fmla="*/ 44 h 48"/>
                    <a:gd name="T34" fmla="*/ 19 w 46"/>
                    <a:gd name="T35" fmla="*/ 48 h 48"/>
                    <a:gd name="T36" fmla="*/ 26 w 46"/>
                    <a:gd name="T37" fmla="*/ 48 h 48"/>
                    <a:gd name="T38" fmla="*/ 34 w 46"/>
                    <a:gd name="T39" fmla="*/ 44 h 48"/>
                    <a:gd name="T40" fmla="*/ 39 w 46"/>
                    <a:gd name="T41" fmla="*/ 41 h 4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46" h="48">
                      <a:moveTo>
                        <a:pt x="39" y="41"/>
                      </a:moveTo>
                      <a:lnTo>
                        <a:pt x="44" y="35"/>
                      </a:lnTo>
                      <a:lnTo>
                        <a:pt x="46" y="28"/>
                      </a:lnTo>
                      <a:lnTo>
                        <a:pt x="46" y="21"/>
                      </a:lnTo>
                      <a:lnTo>
                        <a:pt x="44" y="13"/>
                      </a:lnTo>
                      <a:lnTo>
                        <a:pt x="39" y="6"/>
                      </a:lnTo>
                      <a:lnTo>
                        <a:pt x="34" y="2"/>
                      </a:lnTo>
                      <a:lnTo>
                        <a:pt x="26" y="0"/>
                      </a:lnTo>
                      <a:lnTo>
                        <a:pt x="19" y="0"/>
                      </a:lnTo>
                      <a:lnTo>
                        <a:pt x="12" y="2"/>
                      </a:lnTo>
                      <a:lnTo>
                        <a:pt x="7" y="6"/>
                      </a:lnTo>
                      <a:lnTo>
                        <a:pt x="1" y="13"/>
                      </a:lnTo>
                      <a:lnTo>
                        <a:pt x="0" y="21"/>
                      </a:lnTo>
                      <a:lnTo>
                        <a:pt x="0" y="28"/>
                      </a:lnTo>
                      <a:lnTo>
                        <a:pt x="1" y="35"/>
                      </a:lnTo>
                      <a:lnTo>
                        <a:pt x="7" y="41"/>
                      </a:lnTo>
                      <a:lnTo>
                        <a:pt x="12" y="44"/>
                      </a:lnTo>
                      <a:lnTo>
                        <a:pt x="19" y="48"/>
                      </a:lnTo>
                      <a:lnTo>
                        <a:pt x="26" y="48"/>
                      </a:lnTo>
                      <a:lnTo>
                        <a:pt x="34" y="44"/>
                      </a:lnTo>
                      <a:lnTo>
                        <a:pt x="39" y="4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67" name="Freeform 878"/>
                <p:cNvSpPr>
                  <a:spLocks/>
                </p:cNvSpPr>
                <p:nvPr/>
              </p:nvSpPr>
              <p:spPr bwMode="auto">
                <a:xfrm>
                  <a:off x="616" y="1909"/>
                  <a:ext cx="46" cy="48"/>
                </a:xfrm>
                <a:custGeom>
                  <a:avLst/>
                  <a:gdLst>
                    <a:gd name="T0" fmla="*/ 39 w 46"/>
                    <a:gd name="T1" fmla="*/ 41 h 48"/>
                    <a:gd name="T2" fmla="*/ 44 w 46"/>
                    <a:gd name="T3" fmla="*/ 35 h 48"/>
                    <a:gd name="T4" fmla="*/ 46 w 46"/>
                    <a:gd name="T5" fmla="*/ 28 h 48"/>
                    <a:gd name="T6" fmla="*/ 46 w 46"/>
                    <a:gd name="T7" fmla="*/ 21 h 48"/>
                    <a:gd name="T8" fmla="*/ 44 w 46"/>
                    <a:gd name="T9" fmla="*/ 13 h 48"/>
                    <a:gd name="T10" fmla="*/ 39 w 46"/>
                    <a:gd name="T11" fmla="*/ 6 h 48"/>
                    <a:gd name="T12" fmla="*/ 34 w 46"/>
                    <a:gd name="T13" fmla="*/ 2 h 48"/>
                    <a:gd name="T14" fmla="*/ 26 w 46"/>
                    <a:gd name="T15" fmla="*/ 0 h 48"/>
                    <a:gd name="T16" fmla="*/ 19 w 46"/>
                    <a:gd name="T17" fmla="*/ 0 h 48"/>
                    <a:gd name="T18" fmla="*/ 12 w 46"/>
                    <a:gd name="T19" fmla="*/ 2 h 48"/>
                    <a:gd name="T20" fmla="*/ 7 w 46"/>
                    <a:gd name="T21" fmla="*/ 6 h 48"/>
                    <a:gd name="T22" fmla="*/ 1 w 46"/>
                    <a:gd name="T23" fmla="*/ 13 h 48"/>
                    <a:gd name="T24" fmla="*/ 0 w 46"/>
                    <a:gd name="T25" fmla="*/ 21 h 48"/>
                    <a:gd name="T26" fmla="*/ 0 w 46"/>
                    <a:gd name="T27" fmla="*/ 28 h 48"/>
                    <a:gd name="T28" fmla="*/ 1 w 46"/>
                    <a:gd name="T29" fmla="*/ 35 h 48"/>
                    <a:gd name="T30" fmla="*/ 7 w 46"/>
                    <a:gd name="T31" fmla="*/ 41 h 48"/>
                    <a:gd name="T32" fmla="*/ 12 w 46"/>
                    <a:gd name="T33" fmla="*/ 44 h 48"/>
                    <a:gd name="T34" fmla="*/ 19 w 46"/>
                    <a:gd name="T35" fmla="*/ 48 h 48"/>
                    <a:gd name="T36" fmla="*/ 26 w 46"/>
                    <a:gd name="T37" fmla="*/ 48 h 48"/>
                    <a:gd name="T38" fmla="*/ 34 w 46"/>
                    <a:gd name="T39" fmla="*/ 44 h 48"/>
                    <a:gd name="T40" fmla="*/ 39 w 46"/>
                    <a:gd name="T41" fmla="*/ 41 h 4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46" h="48">
                      <a:moveTo>
                        <a:pt x="39" y="41"/>
                      </a:moveTo>
                      <a:lnTo>
                        <a:pt x="44" y="35"/>
                      </a:lnTo>
                      <a:lnTo>
                        <a:pt x="46" y="28"/>
                      </a:lnTo>
                      <a:lnTo>
                        <a:pt x="46" y="21"/>
                      </a:lnTo>
                      <a:lnTo>
                        <a:pt x="44" y="13"/>
                      </a:lnTo>
                      <a:lnTo>
                        <a:pt x="39" y="6"/>
                      </a:lnTo>
                      <a:lnTo>
                        <a:pt x="34" y="2"/>
                      </a:lnTo>
                      <a:lnTo>
                        <a:pt x="26" y="0"/>
                      </a:lnTo>
                      <a:lnTo>
                        <a:pt x="19" y="0"/>
                      </a:lnTo>
                      <a:lnTo>
                        <a:pt x="12" y="2"/>
                      </a:lnTo>
                      <a:lnTo>
                        <a:pt x="7" y="6"/>
                      </a:lnTo>
                      <a:lnTo>
                        <a:pt x="1" y="13"/>
                      </a:lnTo>
                      <a:lnTo>
                        <a:pt x="0" y="21"/>
                      </a:lnTo>
                      <a:lnTo>
                        <a:pt x="0" y="28"/>
                      </a:lnTo>
                      <a:lnTo>
                        <a:pt x="1" y="35"/>
                      </a:lnTo>
                      <a:lnTo>
                        <a:pt x="7" y="41"/>
                      </a:lnTo>
                      <a:lnTo>
                        <a:pt x="12" y="44"/>
                      </a:lnTo>
                      <a:lnTo>
                        <a:pt x="19" y="48"/>
                      </a:lnTo>
                      <a:lnTo>
                        <a:pt x="26" y="48"/>
                      </a:lnTo>
                      <a:lnTo>
                        <a:pt x="34" y="44"/>
                      </a:lnTo>
                      <a:lnTo>
                        <a:pt x="39" y="41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68" name="Line 879"/>
                <p:cNvSpPr>
                  <a:spLocks noChangeShapeType="1"/>
                </p:cNvSpPr>
                <p:nvPr/>
              </p:nvSpPr>
              <p:spPr bwMode="auto">
                <a:xfrm flipV="1">
                  <a:off x="1128" y="1994"/>
                  <a:ext cx="1" cy="5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69" name="Freeform 880"/>
                <p:cNvSpPr>
                  <a:spLocks/>
                </p:cNvSpPr>
                <p:nvPr/>
              </p:nvSpPr>
              <p:spPr bwMode="auto">
                <a:xfrm>
                  <a:off x="1104" y="1946"/>
                  <a:ext cx="47" cy="48"/>
                </a:xfrm>
                <a:custGeom>
                  <a:avLst/>
                  <a:gdLst>
                    <a:gd name="T0" fmla="*/ 47 w 47"/>
                    <a:gd name="T1" fmla="*/ 24 h 48"/>
                    <a:gd name="T2" fmla="*/ 47 w 47"/>
                    <a:gd name="T3" fmla="*/ 17 h 48"/>
                    <a:gd name="T4" fmla="*/ 43 w 47"/>
                    <a:gd name="T5" fmla="*/ 9 h 48"/>
                    <a:gd name="T6" fmla="*/ 38 w 47"/>
                    <a:gd name="T7" fmla="*/ 6 h 48"/>
                    <a:gd name="T8" fmla="*/ 31 w 47"/>
                    <a:gd name="T9" fmla="*/ 2 h 48"/>
                    <a:gd name="T10" fmla="*/ 24 w 47"/>
                    <a:gd name="T11" fmla="*/ 0 h 48"/>
                    <a:gd name="T12" fmla="*/ 17 w 47"/>
                    <a:gd name="T13" fmla="*/ 2 h 48"/>
                    <a:gd name="T14" fmla="*/ 9 w 47"/>
                    <a:gd name="T15" fmla="*/ 6 h 48"/>
                    <a:gd name="T16" fmla="*/ 4 w 47"/>
                    <a:gd name="T17" fmla="*/ 9 h 48"/>
                    <a:gd name="T18" fmla="*/ 2 w 47"/>
                    <a:gd name="T19" fmla="*/ 17 h 48"/>
                    <a:gd name="T20" fmla="*/ 0 w 47"/>
                    <a:gd name="T21" fmla="*/ 24 h 48"/>
                    <a:gd name="T22" fmla="*/ 2 w 47"/>
                    <a:gd name="T23" fmla="*/ 31 h 48"/>
                    <a:gd name="T24" fmla="*/ 4 w 47"/>
                    <a:gd name="T25" fmla="*/ 38 h 48"/>
                    <a:gd name="T26" fmla="*/ 9 w 47"/>
                    <a:gd name="T27" fmla="*/ 44 h 48"/>
                    <a:gd name="T28" fmla="*/ 17 w 47"/>
                    <a:gd name="T29" fmla="*/ 48 h 48"/>
                    <a:gd name="T30" fmla="*/ 24 w 47"/>
                    <a:gd name="T31" fmla="*/ 48 h 48"/>
                    <a:gd name="T32" fmla="*/ 31 w 47"/>
                    <a:gd name="T33" fmla="*/ 48 h 48"/>
                    <a:gd name="T34" fmla="*/ 38 w 47"/>
                    <a:gd name="T35" fmla="*/ 44 h 48"/>
                    <a:gd name="T36" fmla="*/ 43 w 47"/>
                    <a:gd name="T37" fmla="*/ 38 h 48"/>
                    <a:gd name="T38" fmla="*/ 47 w 47"/>
                    <a:gd name="T39" fmla="*/ 31 h 48"/>
                    <a:gd name="T40" fmla="*/ 47 w 47"/>
                    <a:gd name="T41" fmla="*/ 24 h 4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47" h="48">
                      <a:moveTo>
                        <a:pt x="47" y="24"/>
                      </a:moveTo>
                      <a:lnTo>
                        <a:pt x="47" y="17"/>
                      </a:lnTo>
                      <a:lnTo>
                        <a:pt x="43" y="9"/>
                      </a:lnTo>
                      <a:lnTo>
                        <a:pt x="38" y="6"/>
                      </a:lnTo>
                      <a:lnTo>
                        <a:pt x="31" y="2"/>
                      </a:lnTo>
                      <a:lnTo>
                        <a:pt x="24" y="0"/>
                      </a:lnTo>
                      <a:lnTo>
                        <a:pt x="17" y="2"/>
                      </a:lnTo>
                      <a:lnTo>
                        <a:pt x="9" y="6"/>
                      </a:lnTo>
                      <a:lnTo>
                        <a:pt x="4" y="9"/>
                      </a:lnTo>
                      <a:lnTo>
                        <a:pt x="2" y="17"/>
                      </a:lnTo>
                      <a:lnTo>
                        <a:pt x="0" y="24"/>
                      </a:lnTo>
                      <a:lnTo>
                        <a:pt x="2" y="31"/>
                      </a:lnTo>
                      <a:lnTo>
                        <a:pt x="4" y="38"/>
                      </a:lnTo>
                      <a:lnTo>
                        <a:pt x="9" y="44"/>
                      </a:lnTo>
                      <a:lnTo>
                        <a:pt x="17" y="48"/>
                      </a:lnTo>
                      <a:lnTo>
                        <a:pt x="24" y="48"/>
                      </a:lnTo>
                      <a:lnTo>
                        <a:pt x="31" y="48"/>
                      </a:lnTo>
                      <a:lnTo>
                        <a:pt x="38" y="44"/>
                      </a:lnTo>
                      <a:lnTo>
                        <a:pt x="43" y="38"/>
                      </a:lnTo>
                      <a:lnTo>
                        <a:pt x="47" y="31"/>
                      </a:lnTo>
                      <a:lnTo>
                        <a:pt x="47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70" name="Freeform 881"/>
                <p:cNvSpPr>
                  <a:spLocks/>
                </p:cNvSpPr>
                <p:nvPr/>
              </p:nvSpPr>
              <p:spPr bwMode="auto">
                <a:xfrm>
                  <a:off x="1104" y="1946"/>
                  <a:ext cx="47" cy="48"/>
                </a:xfrm>
                <a:custGeom>
                  <a:avLst/>
                  <a:gdLst>
                    <a:gd name="T0" fmla="*/ 47 w 47"/>
                    <a:gd name="T1" fmla="*/ 24 h 48"/>
                    <a:gd name="T2" fmla="*/ 47 w 47"/>
                    <a:gd name="T3" fmla="*/ 17 h 48"/>
                    <a:gd name="T4" fmla="*/ 43 w 47"/>
                    <a:gd name="T5" fmla="*/ 9 h 48"/>
                    <a:gd name="T6" fmla="*/ 38 w 47"/>
                    <a:gd name="T7" fmla="*/ 6 h 48"/>
                    <a:gd name="T8" fmla="*/ 31 w 47"/>
                    <a:gd name="T9" fmla="*/ 2 h 48"/>
                    <a:gd name="T10" fmla="*/ 24 w 47"/>
                    <a:gd name="T11" fmla="*/ 0 h 48"/>
                    <a:gd name="T12" fmla="*/ 17 w 47"/>
                    <a:gd name="T13" fmla="*/ 2 h 48"/>
                    <a:gd name="T14" fmla="*/ 9 w 47"/>
                    <a:gd name="T15" fmla="*/ 6 h 48"/>
                    <a:gd name="T16" fmla="*/ 4 w 47"/>
                    <a:gd name="T17" fmla="*/ 9 h 48"/>
                    <a:gd name="T18" fmla="*/ 2 w 47"/>
                    <a:gd name="T19" fmla="*/ 17 h 48"/>
                    <a:gd name="T20" fmla="*/ 0 w 47"/>
                    <a:gd name="T21" fmla="*/ 24 h 48"/>
                    <a:gd name="T22" fmla="*/ 2 w 47"/>
                    <a:gd name="T23" fmla="*/ 31 h 48"/>
                    <a:gd name="T24" fmla="*/ 4 w 47"/>
                    <a:gd name="T25" fmla="*/ 38 h 48"/>
                    <a:gd name="T26" fmla="*/ 9 w 47"/>
                    <a:gd name="T27" fmla="*/ 44 h 48"/>
                    <a:gd name="T28" fmla="*/ 17 w 47"/>
                    <a:gd name="T29" fmla="*/ 48 h 48"/>
                    <a:gd name="T30" fmla="*/ 24 w 47"/>
                    <a:gd name="T31" fmla="*/ 48 h 48"/>
                    <a:gd name="T32" fmla="*/ 31 w 47"/>
                    <a:gd name="T33" fmla="*/ 48 h 48"/>
                    <a:gd name="T34" fmla="*/ 38 w 47"/>
                    <a:gd name="T35" fmla="*/ 44 h 48"/>
                    <a:gd name="T36" fmla="*/ 43 w 47"/>
                    <a:gd name="T37" fmla="*/ 38 h 48"/>
                    <a:gd name="T38" fmla="*/ 47 w 47"/>
                    <a:gd name="T39" fmla="*/ 31 h 48"/>
                    <a:gd name="T40" fmla="*/ 47 w 47"/>
                    <a:gd name="T41" fmla="*/ 24 h 4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47" h="48">
                      <a:moveTo>
                        <a:pt x="47" y="24"/>
                      </a:moveTo>
                      <a:lnTo>
                        <a:pt x="47" y="17"/>
                      </a:lnTo>
                      <a:lnTo>
                        <a:pt x="43" y="9"/>
                      </a:lnTo>
                      <a:lnTo>
                        <a:pt x="38" y="6"/>
                      </a:lnTo>
                      <a:lnTo>
                        <a:pt x="31" y="2"/>
                      </a:lnTo>
                      <a:lnTo>
                        <a:pt x="24" y="0"/>
                      </a:lnTo>
                      <a:lnTo>
                        <a:pt x="17" y="2"/>
                      </a:lnTo>
                      <a:lnTo>
                        <a:pt x="9" y="6"/>
                      </a:lnTo>
                      <a:lnTo>
                        <a:pt x="4" y="9"/>
                      </a:lnTo>
                      <a:lnTo>
                        <a:pt x="2" y="17"/>
                      </a:lnTo>
                      <a:lnTo>
                        <a:pt x="0" y="24"/>
                      </a:lnTo>
                      <a:lnTo>
                        <a:pt x="2" y="31"/>
                      </a:lnTo>
                      <a:lnTo>
                        <a:pt x="4" y="38"/>
                      </a:lnTo>
                      <a:lnTo>
                        <a:pt x="9" y="44"/>
                      </a:lnTo>
                      <a:lnTo>
                        <a:pt x="17" y="48"/>
                      </a:lnTo>
                      <a:lnTo>
                        <a:pt x="24" y="48"/>
                      </a:lnTo>
                      <a:lnTo>
                        <a:pt x="31" y="48"/>
                      </a:lnTo>
                      <a:lnTo>
                        <a:pt x="38" y="44"/>
                      </a:lnTo>
                      <a:lnTo>
                        <a:pt x="43" y="38"/>
                      </a:lnTo>
                      <a:lnTo>
                        <a:pt x="47" y="31"/>
                      </a:lnTo>
                      <a:lnTo>
                        <a:pt x="47" y="24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71" name="Line 882"/>
                <p:cNvSpPr>
                  <a:spLocks noChangeShapeType="1"/>
                </p:cNvSpPr>
                <p:nvPr/>
              </p:nvSpPr>
              <p:spPr bwMode="auto">
                <a:xfrm>
                  <a:off x="1112" y="2028"/>
                  <a:ext cx="32" cy="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72" name="Freeform 883"/>
                <p:cNvSpPr>
                  <a:spLocks/>
                </p:cNvSpPr>
                <p:nvPr/>
              </p:nvSpPr>
              <p:spPr bwMode="auto">
                <a:xfrm>
                  <a:off x="1065" y="1866"/>
                  <a:ext cx="41" cy="43"/>
                </a:xfrm>
                <a:custGeom>
                  <a:avLst/>
                  <a:gdLst>
                    <a:gd name="T0" fmla="*/ 0 w 41"/>
                    <a:gd name="T1" fmla="*/ 43 h 43"/>
                    <a:gd name="T2" fmla="*/ 41 w 41"/>
                    <a:gd name="T3" fmla="*/ 0 h 43"/>
                    <a:gd name="T4" fmla="*/ 7 w 41"/>
                    <a:gd name="T5" fmla="*/ 3 h 4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1" h="43">
                      <a:moveTo>
                        <a:pt x="0" y="43"/>
                      </a:moveTo>
                      <a:lnTo>
                        <a:pt x="41" y="0"/>
                      </a:lnTo>
                      <a:lnTo>
                        <a:pt x="7" y="3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73" name="Line 884"/>
                <p:cNvSpPr>
                  <a:spLocks noChangeShapeType="1"/>
                </p:cNvSpPr>
                <p:nvPr/>
              </p:nvSpPr>
              <p:spPr bwMode="auto">
                <a:xfrm flipH="1">
                  <a:off x="1103" y="1866"/>
                  <a:ext cx="3" cy="3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74" name="Freeform 885"/>
                <p:cNvSpPr>
                  <a:spLocks/>
                </p:cNvSpPr>
                <p:nvPr/>
              </p:nvSpPr>
              <p:spPr bwMode="auto">
                <a:xfrm>
                  <a:off x="1025" y="1902"/>
                  <a:ext cx="47" cy="48"/>
                </a:xfrm>
                <a:custGeom>
                  <a:avLst/>
                  <a:gdLst>
                    <a:gd name="T0" fmla="*/ 40 w 47"/>
                    <a:gd name="T1" fmla="*/ 40 h 48"/>
                    <a:gd name="T2" fmla="*/ 43 w 47"/>
                    <a:gd name="T3" fmla="*/ 35 h 48"/>
                    <a:gd name="T4" fmla="*/ 47 w 47"/>
                    <a:gd name="T5" fmla="*/ 28 h 48"/>
                    <a:gd name="T6" fmla="*/ 47 w 47"/>
                    <a:gd name="T7" fmla="*/ 20 h 48"/>
                    <a:gd name="T8" fmla="*/ 43 w 47"/>
                    <a:gd name="T9" fmla="*/ 13 h 48"/>
                    <a:gd name="T10" fmla="*/ 40 w 47"/>
                    <a:gd name="T11" fmla="*/ 7 h 48"/>
                    <a:gd name="T12" fmla="*/ 34 w 47"/>
                    <a:gd name="T13" fmla="*/ 2 h 48"/>
                    <a:gd name="T14" fmla="*/ 27 w 47"/>
                    <a:gd name="T15" fmla="*/ 0 h 48"/>
                    <a:gd name="T16" fmla="*/ 20 w 47"/>
                    <a:gd name="T17" fmla="*/ 0 h 48"/>
                    <a:gd name="T18" fmla="*/ 13 w 47"/>
                    <a:gd name="T19" fmla="*/ 2 h 48"/>
                    <a:gd name="T20" fmla="*/ 6 w 47"/>
                    <a:gd name="T21" fmla="*/ 7 h 48"/>
                    <a:gd name="T22" fmla="*/ 2 w 47"/>
                    <a:gd name="T23" fmla="*/ 13 h 48"/>
                    <a:gd name="T24" fmla="*/ 0 w 47"/>
                    <a:gd name="T25" fmla="*/ 20 h 48"/>
                    <a:gd name="T26" fmla="*/ 0 w 47"/>
                    <a:gd name="T27" fmla="*/ 28 h 48"/>
                    <a:gd name="T28" fmla="*/ 2 w 47"/>
                    <a:gd name="T29" fmla="*/ 35 h 48"/>
                    <a:gd name="T30" fmla="*/ 6 w 47"/>
                    <a:gd name="T31" fmla="*/ 40 h 48"/>
                    <a:gd name="T32" fmla="*/ 13 w 47"/>
                    <a:gd name="T33" fmla="*/ 46 h 48"/>
                    <a:gd name="T34" fmla="*/ 20 w 47"/>
                    <a:gd name="T35" fmla="*/ 48 h 48"/>
                    <a:gd name="T36" fmla="*/ 27 w 47"/>
                    <a:gd name="T37" fmla="*/ 48 h 48"/>
                    <a:gd name="T38" fmla="*/ 34 w 47"/>
                    <a:gd name="T39" fmla="*/ 46 h 48"/>
                    <a:gd name="T40" fmla="*/ 40 w 47"/>
                    <a:gd name="T41" fmla="*/ 40 h 4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47" h="48">
                      <a:moveTo>
                        <a:pt x="40" y="40"/>
                      </a:moveTo>
                      <a:lnTo>
                        <a:pt x="43" y="35"/>
                      </a:lnTo>
                      <a:lnTo>
                        <a:pt x="47" y="28"/>
                      </a:lnTo>
                      <a:lnTo>
                        <a:pt x="47" y="20"/>
                      </a:lnTo>
                      <a:lnTo>
                        <a:pt x="43" y="13"/>
                      </a:lnTo>
                      <a:lnTo>
                        <a:pt x="40" y="7"/>
                      </a:lnTo>
                      <a:lnTo>
                        <a:pt x="34" y="2"/>
                      </a:lnTo>
                      <a:lnTo>
                        <a:pt x="27" y="0"/>
                      </a:lnTo>
                      <a:lnTo>
                        <a:pt x="20" y="0"/>
                      </a:lnTo>
                      <a:lnTo>
                        <a:pt x="13" y="2"/>
                      </a:lnTo>
                      <a:lnTo>
                        <a:pt x="6" y="7"/>
                      </a:lnTo>
                      <a:lnTo>
                        <a:pt x="2" y="13"/>
                      </a:lnTo>
                      <a:lnTo>
                        <a:pt x="0" y="20"/>
                      </a:lnTo>
                      <a:lnTo>
                        <a:pt x="0" y="28"/>
                      </a:lnTo>
                      <a:lnTo>
                        <a:pt x="2" y="35"/>
                      </a:lnTo>
                      <a:lnTo>
                        <a:pt x="6" y="40"/>
                      </a:lnTo>
                      <a:lnTo>
                        <a:pt x="13" y="46"/>
                      </a:lnTo>
                      <a:lnTo>
                        <a:pt x="20" y="48"/>
                      </a:lnTo>
                      <a:lnTo>
                        <a:pt x="27" y="48"/>
                      </a:lnTo>
                      <a:lnTo>
                        <a:pt x="34" y="46"/>
                      </a:lnTo>
                      <a:lnTo>
                        <a:pt x="40" y="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75" name="Freeform 886"/>
                <p:cNvSpPr>
                  <a:spLocks/>
                </p:cNvSpPr>
                <p:nvPr/>
              </p:nvSpPr>
              <p:spPr bwMode="auto">
                <a:xfrm>
                  <a:off x="1025" y="1902"/>
                  <a:ext cx="47" cy="48"/>
                </a:xfrm>
                <a:custGeom>
                  <a:avLst/>
                  <a:gdLst>
                    <a:gd name="T0" fmla="*/ 40 w 47"/>
                    <a:gd name="T1" fmla="*/ 40 h 48"/>
                    <a:gd name="T2" fmla="*/ 43 w 47"/>
                    <a:gd name="T3" fmla="*/ 35 h 48"/>
                    <a:gd name="T4" fmla="*/ 47 w 47"/>
                    <a:gd name="T5" fmla="*/ 28 h 48"/>
                    <a:gd name="T6" fmla="*/ 47 w 47"/>
                    <a:gd name="T7" fmla="*/ 20 h 48"/>
                    <a:gd name="T8" fmla="*/ 43 w 47"/>
                    <a:gd name="T9" fmla="*/ 13 h 48"/>
                    <a:gd name="T10" fmla="*/ 40 w 47"/>
                    <a:gd name="T11" fmla="*/ 7 h 48"/>
                    <a:gd name="T12" fmla="*/ 34 w 47"/>
                    <a:gd name="T13" fmla="*/ 2 h 48"/>
                    <a:gd name="T14" fmla="*/ 27 w 47"/>
                    <a:gd name="T15" fmla="*/ 0 h 48"/>
                    <a:gd name="T16" fmla="*/ 20 w 47"/>
                    <a:gd name="T17" fmla="*/ 0 h 48"/>
                    <a:gd name="T18" fmla="*/ 13 w 47"/>
                    <a:gd name="T19" fmla="*/ 2 h 48"/>
                    <a:gd name="T20" fmla="*/ 6 w 47"/>
                    <a:gd name="T21" fmla="*/ 7 h 48"/>
                    <a:gd name="T22" fmla="*/ 2 w 47"/>
                    <a:gd name="T23" fmla="*/ 13 h 48"/>
                    <a:gd name="T24" fmla="*/ 0 w 47"/>
                    <a:gd name="T25" fmla="*/ 20 h 48"/>
                    <a:gd name="T26" fmla="*/ 0 w 47"/>
                    <a:gd name="T27" fmla="*/ 28 h 48"/>
                    <a:gd name="T28" fmla="*/ 2 w 47"/>
                    <a:gd name="T29" fmla="*/ 35 h 48"/>
                    <a:gd name="T30" fmla="*/ 6 w 47"/>
                    <a:gd name="T31" fmla="*/ 40 h 48"/>
                    <a:gd name="T32" fmla="*/ 13 w 47"/>
                    <a:gd name="T33" fmla="*/ 46 h 48"/>
                    <a:gd name="T34" fmla="*/ 20 w 47"/>
                    <a:gd name="T35" fmla="*/ 48 h 48"/>
                    <a:gd name="T36" fmla="*/ 27 w 47"/>
                    <a:gd name="T37" fmla="*/ 48 h 48"/>
                    <a:gd name="T38" fmla="*/ 34 w 47"/>
                    <a:gd name="T39" fmla="*/ 46 h 48"/>
                    <a:gd name="T40" fmla="*/ 40 w 47"/>
                    <a:gd name="T41" fmla="*/ 40 h 4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47" h="48">
                      <a:moveTo>
                        <a:pt x="40" y="40"/>
                      </a:moveTo>
                      <a:lnTo>
                        <a:pt x="43" y="35"/>
                      </a:lnTo>
                      <a:lnTo>
                        <a:pt x="47" y="28"/>
                      </a:lnTo>
                      <a:lnTo>
                        <a:pt x="47" y="20"/>
                      </a:lnTo>
                      <a:lnTo>
                        <a:pt x="43" y="13"/>
                      </a:lnTo>
                      <a:lnTo>
                        <a:pt x="40" y="7"/>
                      </a:lnTo>
                      <a:lnTo>
                        <a:pt x="34" y="2"/>
                      </a:lnTo>
                      <a:lnTo>
                        <a:pt x="27" y="0"/>
                      </a:lnTo>
                      <a:lnTo>
                        <a:pt x="20" y="0"/>
                      </a:lnTo>
                      <a:lnTo>
                        <a:pt x="13" y="2"/>
                      </a:lnTo>
                      <a:lnTo>
                        <a:pt x="6" y="7"/>
                      </a:lnTo>
                      <a:lnTo>
                        <a:pt x="2" y="13"/>
                      </a:lnTo>
                      <a:lnTo>
                        <a:pt x="0" y="20"/>
                      </a:lnTo>
                      <a:lnTo>
                        <a:pt x="0" y="28"/>
                      </a:lnTo>
                      <a:lnTo>
                        <a:pt x="2" y="35"/>
                      </a:lnTo>
                      <a:lnTo>
                        <a:pt x="6" y="40"/>
                      </a:lnTo>
                      <a:lnTo>
                        <a:pt x="13" y="46"/>
                      </a:lnTo>
                      <a:lnTo>
                        <a:pt x="20" y="48"/>
                      </a:lnTo>
                      <a:lnTo>
                        <a:pt x="27" y="48"/>
                      </a:lnTo>
                      <a:lnTo>
                        <a:pt x="34" y="46"/>
                      </a:lnTo>
                      <a:lnTo>
                        <a:pt x="40" y="40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76" name="Freeform 887"/>
                <p:cNvSpPr>
                  <a:spLocks/>
                </p:cNvSpPr>
                <p:nvPr/>
              </p:nvSpPr>
              <p:spPr bwMode="auto">
                <a:xfrm>
                  <a:off x="1131" y="2330"/>
                  <a:ext cx="43" cy="44"/>
                </a:xfrm>
                <a:custGeom>
                  <a:avLst/>
                  <a:gdLst>
                    <a:gd name="T0" fmla="*/ 0 w 43"/>
                    <a:gd name="T1" fmla="*/ 44 h 44"/>
                    <a:gd name="T2" fmla="*/ 43 w 43"/>
                    <a:gd name="T3" fmla="*/ 0 h 44"/>
                    <a:gd name="T4" fmla="*/ 9 w 43"/>
                    <a:gd name="T5" fmla="*/ 4 h 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" h="44">
                      <a:moveTo>
                        <a:pt x="0" y="44"/>
                      </a:moveTo>
                      <a:lnTo>
                        <a:pt x="43" y="0"/>
                      </a:lnTo>
                      <a:lnTo>
                        <a:pt x="9" y="4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77" name="Line 888"/>
                <p:cNvSpPr>
                  <a:spLocks noChangeShapeType="1"/>
                </p:cNvSpPr>
                <p:nvPr/>
              </p:nvSpPr>
              <p:spPr bwMode="auto">
                <a:xfrm flipH="1">
                  <a:off x="1171" y="2330"/>
                  <a:ext cx="3" cy="3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78" name="Freeform 889"/>
                <p:cNvSpPr>
                  <a:spLocks/>
                </p:cNvSpPr>
                <p:nvPr/>
              </p:nvSpPr>
              <p:spPr bwMode="auto">
                <a:xfrm>
                  <a:off x="1092" y="2367"/>
                  <a:ext cx="47" cy="47"/>
                </a:xfrm>
                <a:custGeom>
                  <a:avLst/>
                  <a:gdLst>
                    <a:gd name="T0" fmla="*/ 39 w 47"/>
                    <a:gd name="T1" fmla="*/ 40 h 47"/>
                    <a:gd name="T2" fmla="*/ 45 w 47"/>
                    <a:gd name="T3" fmla="*/ 34 h 47"/>
                    <a:gd name="T4" fmla="*/ 47 w 47"/>
                    <a:gd name="T5" fmla="*/ 27 h 47"/>
                    <a:gd name="T6" fmla="*/ 47 w 47"/>
                    <a:gd name="T7" fmla="*/ 20 h 47"/>
                    <a:gd name="T8" fmla="*/ 45 w 47"/>
                    <a:gd name="T9" fmla="*/ 12 h 47"/>
                    <a:gd name="T10" fmla="*/ 39 w 47"/>
                    <a:gd name="T11" fmla="*/ 7 h 47"/>
                    <a:gd name="T12" fmla="*/ 34 w 47"/>
                    <a:gd name="T13" fmla="*/ 1 h 47"/>
                    <a:gd name="T14" fmla="*/ 27 w 47"/>
                    <a:gd name="T15" fmla="*/ 0 h 47"/>
                    <a:gd name="T16" fmla="*/ 20 w 47"/>
                    <a:gd name="T17" fmla="*/ 0 h 47"/>
                    <a:gd name="T18" fmla="*/ 12 w 47"/>
                    <a:gd name="T19" fmla="*/ 1 h 47"/>
                    <a:gd name="T20" fmla="*/ 7 w 47"/>
                    <a:gd name="T21" fmla="*/ 7 h 47"/>
                    <a:gd name="T22" fmla="*/ 2 w 47"/>
                    <a:gd name="T23" fmla="*/ 12 h 47"/>
                    <a:gd name="T24" fmla="*/ 0 w 47"/>
                    <a:gd name="T25" fmla="*/ 20 h 47"/>
                    <a:gd name="T26" fmla="*/ 0 w 47"/>
                    <a:gd name="T27" fmla="*/ 27 h 47"/>
                    <a:gd name="T28" fmla="*/ 2 w 47"/>
                    <a:gd name="T29" fmla="*/ 34 h 47"/>
                    <a:gd name="T30" fmla="*/ 7 w 47"/>
                    <a:gd name="T31" fmla="*/ 40 h 47"/>
                    <a:gd name="T32" fmla="*/ 12 w 47"/>
                    <a:gd name="T33" fmla="*/ 45 h 47"/>
                    <a:gd name="T34" fmla="*/ 20 w 47"/>
                    <a:gd name="T35" fmla="*/ 47 h 47"/>
                    <a:gd name="T36" fmla="*/ 27 w 47"/>
                    <a:gd name="T37" fmla="*/ 47 h 47"/>
                    <a:gd name="T38" fmla="*/ 34 w 47"/>
                    <a:gd name="T39" fmla="*/ 45 h 47"/>
                    <a:gd name="T40" fmla="*/ 39 w 47"/>
                    <a:gd name="T41" fmla="*/ 40 h 4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47" h="47">
                      <a:moveTo>
                        <a:pt x="39" y="40"/>
                      </a:moveTo>
                      <a:lnTo>
                        <a:pt x="45" y="34"/>
                      </a:lnTo>
                      <a:lnTo>
                        <a:pt x="47" y="27"/>
                      </a:lnTo>
                      <a:lnTo>
                        <a:pt x="47" y="20"/>
                      </a:lnTo>
                      <a:lnTo>
                        <a:pt x="45" y="12"/>
                      </a:lnTo>
                      <a:lnTo>
                        <a:pt x="39" y="7"/>
                      </a:lnTo>
                      <a:lnTo>
                        <a:pt x="34" y="1"/>
                      </a:lnTo>
                      <a:lnTo>
                        <a:pt x="27" y="0"/>
                      </a:lnTo>
                      <a:lnTo>
                        <a:pt x="20" y="0"/>
                      </a:lnTo>
                      <a:lnTo>
                        <a:pt x="12" y="1"/>
                      </a:lnTo>
                      <a:lnTo>
                        <a:pt x="7" y="7"/>
                      </a:lnTo>
                      <a:lnTo>
                        <a:pt x="2" y="12"/>
                      </a:lnTo>
                      <a:lnTo>
                        <a:pt x="0" y="20"/>
                      </a:lnTo>
                      <a:lnTo>
                        <a:pt x="0" y="27"/>
                      </a:lnTo>
                      <a:lnTo>
                        <a:pt x="2" y="34"/>
                      </a:lnTo>
                      <a:lnTo>
                        <a:pt x="7" y="40"/>
                      </a:lnTo>
                      <a:lnTo>
                        <a:pt x="12" y="45"/>
                      </a:lnTo>
                      <a:lnTo>
                        <a:pt x="20" y="47"/>
                      </a:lnTo>
                      <a:lnTo>
                        <a:pt x="27" y="47"/>
                      </a:lnTo>
                      <a:lnTo>
                        <a:pt x="34" y="45"/>
                      </a:lnTo>
                      <a:lnTo>
                        <a:pt x="39" y="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79" name="Freeform 890"/>
                <p:cNvSpPr>
                  <a:spLocks/>
                </p:cNvSpPr>
                <p:nvPr/>
              </p:nvSpPr>
              <p:spPr bwMode="auto">
                <a:xfrm>
                  <a:off x="1092" y="2367"/>
                  <a:ext cx="47" cy="47"/>
                </a:xfrm>
                <a:custGeom>
                  <a:avLst/>
                  <a:gdLst>
                    <a:gd name="T0" fmla="*/ 39 w 47"/>
                    <a:gd name="T1" fmla="*/ 40 h 47"/>
                    <a:gd name="T2" fmla="*/ 45 w 47"/>
                    <a:gd name="T3" fmla="*/ 34 h 47"/>
                    <a:gd name="T4" fmla="*/ 47 w 47"/>
                    <a:gd name="T5" fmla="*/ 27 h 47"/>
                    <a:gd name="T6" fmla="*/ 47 w 47"/>
                    <a:gd name="T7" fmla="*/ 20 h 47"/>
                    <a:gd name="T8" fmla="*/ 45 w 47"/>
                    <a:gd name="T9" fmla="*/ 12 h 47"/>
                    <a:gd name="T10" fmla="*/ 39 w 47"/>
                    <a:gd name="T11" fmla="*/ 7 h 47"/>
                    <a:gd name="T12" fmla="*/ 34 w 47"/>
                    <a:gd name="T13" fmla="*/ 1 h 47"/>
                    <a:gd name="T14" fmla="*/ 27 w 47"/>
                    <a:gd name="T15" fmla="*/ 0 h 47"/>
                    <a:gd name="T16" fmla="*/ 20 w 47"/>
                    <a:gd name="T17" fmla="*/ 0 h 47"/>
                    <a:gd name="T18" fmla="*/ 12 w 47"/>
                    <a:gd name="T19" fmla="*/ 1 h 47"/>
                    <a:gd name="T20" fmla="*/ 7 w 47"/>
                    <a:gd name="T21" fmla="*/ 7 h 47"/>
                    <a:gd name="T22" fmla="*/ 2 w 47"/>
                    <a:gd name="T23" fmla="*/ 12 h 47"/>
                    <a:gd name="T24" fmla="*/ 0 w 47"/>
                    <a:gd name="T25" fmla="*/ 20 h 47"/>
                    <a:gd name="T26" fmla="*/ 0 w 47"/>
                    <a:gd name="T27" fmla="*/ 27 h 47"/>
                    <a:gd name="T28" fmla="*/ 2 w 47"/>
                    <a:gd name="T29" fmla="*/ 34 h 47"/>
                    <a:gd name="T30" fmla="*/ 7 w 47"/>
                    <a:gd name="T31" fmla="*/ 40 h 47"/>
                    <a:gd name="T32" fmla="*/ 12 w 47"/>
                    <a:gd name="T33" fmla="*/ 45 h 47"/>
                    <a:gd name="T34" fmla="*/ 20 w 47"/>
                    <a:gd name="T35" fmla="*/ 47 h 47"/>
                    <a:gd name="T36" fmla="*/ 27 w 47"/>
                    <a:gd name="T37" fmla="*/ 47 h 47"/>
                    <a:gd name="T38" fmla="*/ 34 w 47"/>
                    <a:gd name="T39" fmla="*/ 45 h 47"/>
                    <a:gd name="T40" fmla="*/ 39 w 47"/>
                    <a:gd name="T41" fmla="*/ 40 h 4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47" h="47">
                      <a:moveTo>
                        <a:pt x="39" y="40"/>
                      </a:moveTo>
                      <a:lnTo>
                        <a:pt x="45" y="34"/>
                      </a:lnTo>
                      <a:lnTo>
                        <a:pt x="47" y="27"/>
                      </a:lnTo>
                      <a:lnTo>
                        <a:pt x="47" y="20"/>
                      </a:lnTo>
                      <a:lnTo>
                        <a:pt x="45" y="12"/>
                      </a:lnTo>
                      <a:lnTo>
                        <a:pt x="39" y="7"/>
                      </a:lnTo>
                      <a:lnTo>
                        <a:pt x="34" y="1"/>
                      </a:lnTo>
                      <a:lnTo>
                        <a:pt x="27" y="0"/>
                      </a:lnTo>
                      <a:lnTo>
                        <a:pt x="20" y="0"/>
                      </a:lnTo>
                      <a:lnTo>
                        <a:pt x="12" y="1"/>
                      </a:lnTo>
                      <a:lnTo>
                        <a:pt x="7" y="7"/>
                      </a:lnTo>
                      <a:lnTo>
                        <a:pt x="2" y="12"/>
                      </a:lnTo>
                      <a:lnTo>
                        <a:pt x="0" y="20"/>
                      </a:lnTo>
                      <a:lnTo>
                        <a:pt x="0" y="27"/>
                      </a:lnTo>
                      <a:lnTo>
                        <a:pt x="2" y="34"/>
                      </a:lnTo>
                      <a:lnTo>
                        <a:pt x="7" y="40"/>
                      </a:lnTo>
                      <a:lnTo>
                        <a:pt x="12" y="45"/>
                      </a:lnTo>
                      <a:lnTo>
                        <a:pt x="20" y="47"/>
                      </a:lnTo>
                      <a:lnTo>
                        <a:pt x="27" y="47"/>
                      </a:lnTo>
                      <a:lnTo>
                        <a:pt x="34" y="45"/>
                      </a:lnTo>
                      <a:lnTo>
                        <a:pt x="39" y="40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80" name="Freeform 891"/>
                <p:cNvSpPr>
                  <a:spLocks/>
                </p:cNvSpPr>
                <p:nvPr/>
              </p:nvSpPr>
              <p:spPr bwMode="auto">
                <a:xfrm>
                  <a:off x="2459" y="3246"/>
                  <a:ext cx="44" cy="44"/>
                </a:xfrm>
                <a:custGeom>
                  <a:avLst/>
                  <a:gdLst>
                    <a:gd name="T0" fmla="*/ 0 w 44"/>
                    <a:gd name="T1" fmla="*/ 44 h 44"/>
                    <a:gd name="T2" fmla="*/ 44 w 44"/>
                    <a:gd name="T3" fmla="*/ 0 h 44"/>
                    <a:gd name="T4" fmla="*/ 9 w 44"/>
                    <a:gd name="T5" fmla="*/ 4 h 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4" h="44">
                      <a:moveTo>
                        <a:pt x="0" y="44"/>
                      </a:moveTo>
                      <a:lnTo>
                        <a:pt x="44" y="0"/>
                      </a:lnTo>
                      <a:lnTo>
                        <a:pt x="9" y="4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81" name="Line 892"/>
                <p:cNvSpPr>
                  <a:spLocks noChangeShapeType="1"/>
                </p:cNvSpPr>
                <p:nvPr/>
              </p:nvSpPr>
              <p:spPr bwMode="auto">
                <a:xfrm flipH="1">
                  <a:off x="2497" y="3246"/>
                  <a:ext cx="6" cy="3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82" name="Freeform 893"/>
                <p:cNvSpPr>
                  <a:spLocks/>
                </p:cNvSpPr>
                <p:nvPr/>
              </p:nvSpPr>
              <p:spPr bwMode="auto">
                <a:xfrm>
                  <a:off x="2420" y="3282"/>
                  <a:ext cx="47" cy="48"/>
                </a:xfrm>
                <a:custGeom>
                  <a:avLst/>
                  <a:gdLst>
                    <a:gd name="T0" fmla="*/ 39 w 47"/>
                    <a:gd name="T1" fmla="*/ 41 h 48"/>
                    <a:gd name="T2" fmla="*/ 43 w 47"/>
                    <a:gd name="T3" fmla="*/ 35 h 48"/>
                    <a:gd name="T4" fmla="*/ 47 w 47"/>
                    <a:gd name="T5" fmla="*/ 28 h 48"/>
                    <a:gd name="T6" fmla="*/ 47 w 47"/>
                    <a:gd name="T7" fmla="*/ 21 h 48"/>
                    <a:gd name="T8" fmla="*/ 43 w 47"/>
                    <a:gd name="T9" fmla="*/ 13 h 48"/>
                    <a:gd name="T10" fmla="*/ 39 w 47"/>
                    <a:gd name="T11" fmla="*/ 8 h 48"/>
                    <a:gd name="T12" fmla="*/ 34 w 47"/>
                    <a:gd name="T13" fmla="*/ 2 h 48"/>
                    <a:gd name="T14" fmla="*/ 27 w 47"/>
                    <a:gd name="T15" fmla="*/ 0 h 48"/>
                    <a:gd name="T16" fmla="*/ 20 w 47"/>
                    <a:gd name="T17" fmla="*/ 0 h 48"/>
                    <a:gd name="T18" fmla="*/ 12 w 47"/>
                    <a:gd name="T19" fmla="*/ 2 h 48"/>
                    <a:gd name="T20" fmla="*/ 5 w 47"/>
                    <a:gd name="T21" fmla="*/ 8 h 48"/>
                    <a:gd name="T22" fmla="*/ 2 w 47"/>
                    <a:gd name="T23" fmla="*/ 13 h 48"/>
                    <a:gd name="T24" fmla="*/ 0 w 47"/>
                    <a:gd name="T25" fmla="*/ 21 h 48"/>
                    <a:gd name="T26" fmla="*/ 0 w 47"/>
                    <a:gd name="T27" fmla="*/ 28 h 48"/>
                    <a:gd name="T28" fmla="*/ 2 w 47"/>
                    <a:gd name="T29" fmla="*/ 35 h 48"/>
                    <a:gd name="T30" fmla="*/ 5 w 47"/>
                    <a:gd name="T31" fmla="*/ 41 h 48"/>
                    <a:gd name="T32" fmla="*/ 12 w 47"/>
                    <a:gd name="T33" fmla="*/ 46 h 48"/>
                    <a:gd name="T34" fmla="*/ 20 w 47"/>
                    <a:gd name="T35" fmla="*/ 48 h 48"/>
                    <a:gd name="T36" fmla="*/ 27 w 47"/>
                    <a:gd name="T37" fmla="*/ 48 h 48"/>
                    <a:gd name="T38" fmla="*/ 34 w 47"/>
                    <a:gd name="T39" fmla="*/ 46 h 48"/>
                    <a:gd name="T40" fmla="*/ 39 w 47"/>
                    <a:gd name="T41" fmla="*/ 41 h 4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47" h="48">
                      <a:moveTo>
                        <a:pt x="39" y="41"/>
                      </a:moveTo>
                      <a:lnTo>
                        <a:pt x="43" y="35"/>
                      </a:lnTo>
                      <a:lnTo>
                        <a:pt x="47" y="28"/>
                      </a:lnTo>
                      <a:lnTo>
                        <a:pt x="47" y="21"/>
                      </a:lnTo>
                      <a:lnTo>
                        <a:pt x="43" y="13"/>
                      </a:lnTo>
                      <a:lnTo>
                        <a:pt x="39" y="8"/>
                      </a:lnTo>
                      <a:lnTo>
                        <a:pt x="34" y="2"/>
                      </a:lnTo>
                      <a:lnTo>
                        <a:pt x="27" y="0"/>
                      </a:lnTo>
                      <a:lnTo>
                        <a:pt x="20" y="0"/>
                      </a:lnTo>
                      <a:lnTo>
                        <a:pt x="12" y="2"/>
                      </a:lnTo>
                      <a:lnTo>
                        <a:pt x="5" y="8"/>
                      </a:lnTo>
                      <a:lnTo>
                        <a:pt x="2" y="13"/>
                      </a:lnTo>
                      <a:lnTo>
                        <a:pt x="0" y="21"/>
                      </a:lnTo>
                      <a:lnTo>
                        <a:pt x="0" y="28"/>
                      </a:lnTo>
                      <a:lnTo>
                        <a:pt x="2" y="35"/>
                      </a:lnTo>
                      <a:lnTo>
                        <a:pt x="5" y="41"/>
                      </a:lnTo>
                      <a:lnTo>
                        <a:pt x="12" y="46"/>
                      </a:lnTo>
                      <a:lnTo>
                        <a:pt x="20" y="48"/>
                      </a:lnTo>
                      <a:lnTo>
                        <a:pt x="27" y="48"/>
                      </a:lnTo>
                      <a:lnTo>
                        <a:pt x="34" y="46"/>
                      </a:lnTo>
                      <a:lnTo>
                        <a:pt x="39" y="4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83" name="Freeform 894"/>
                <p:cNvSpPr>
                  <a:spLocks/>
                </p:cNvSpPr>
                <p:nvPr/>
              </p:nvSpPr>
              <p:spPr bwMode="auto">
                <a:xfrm>
                  <a:off x="2420" y="3282"/>
                  <a:ext cx="47" cy="48"/>
                </a:xfrm>
                <a:custGeom>
                  <a:avLst/>
                  <a:gdLst>
                    <a:gd name="T0" fmla="*/ 39 w 47"/>
                    <a:gd name="T1" fmla="*/ 41 h 48"/>
                    <a:gd name="T2" fmla="*/ 43 w 47"/>
                    <a:gd name="T3" fmla="*/ 35 h 48"/>
                    <a:gd name="T4" fmla="*/ 47 w 47"/>
                    <a:gd name="T5" fmla="*/ 28 h 48"/>
                    <a:gd name="T6" fmla="*/ 47 w 47"/>
                    <a:gd name="T7" fmla="*/ 21 h 48"/>
                    <a:gd name="T8" fmla="*/ 43 w 47"/>
                    <a:gd name="T9" fmla="*/ 13 h 48"/>
                    <a:gd name="T10" fmla="*/ 39 w 47"/>
                    <a:gd name="T11" fmla="*/ 8 h 48"/>
                    <a:gd name="T12" fmla="*/ 34 w 47"/>
                    <a:gd name="T13" fmla="*/ 2 h 48"/>
                    <a:gd name="T14" fmla="*/ 27 w 47"/>
                    <a:gd name="T15" fmla="*/ 0 h 48"/>
                    <a:gd name="T16" fmla="*/ 20 w 47"/>
                    <a:gd name="T17" fmla="*/ 0 h 48"/>
                    <a:gd name="T18" fmla="*/ 12 w 47"/>
                    <a:gd name="T19" fmla="*/ 2 h 48"/>
                    <a:gd name="T20" fmla="*/ 5 w 47"/>
                    <a:gd name="T21" fmla="*/ 8 h 48"/>
                    <a:gd name="T22" fmla="*/ 2 w 47"/>
                    <a:gd name="T23" fmla="*/ 13 h 48"/>
                    <a:gd name="T24" fmla="*/ 0 w 47"/>
                    <a:gd name="T25" fmla="*/ 21 h 48"/>
                    <a:gd name="T26" fmla="*/ 0 w 47"/>
                    <a:gd name="T27" fmla="*/ 28 h 48"/>
                    <a:gd name="T28" fmla="*/ 2 w 47"/>
                    <a:gd name="T29" fmla="*/ 35 h 48"/>
                    <a:gd name="T30" fmla="*/ 5 w 47"/>
                    <a:gd name="T31" fmla="*/ 41 h 48"/>
                    <a:gd name="T32" fmla="*/ 12 w 47"/>
                    <a:gd name="T33" fmla="*/ 46 h 48"/>
                    <a:gd name="T34" fmla="*/ 20 w 47"/>
                    <a:gd name="T35" fmla="*/ 48 h 48"/>
                    <a:gd name="T36" fmla="*/ 27 w 47"/>
                    <a:gd name="T37" fmla="*/ 48 h 48"/>
                    <a:gd name="T38" fmla="*/ 34 w 47"/>
                    <a:gd name="T39" fmla="*/ 46 h 48"/>
                    <a:gd name="T40" fmla="*/ 39 w 47"/>
                    <a:gd name="T41" fmla="*/ 41 h 4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47" h="48">
                      <a:moveTo>
                        <a:pt x="39" y="41"/>
                      </a:moveTo>
                      <a:lnTo>
                        <a:pt x="43" y="35"/>
                      </a:lnTo>
                      <a:lnTo>
                        <a:pt x="47" y="28"/>
                      </a:lnTo>
                      <a:lnTo>
                        <a:pt x="47" y="21"/>
                      </a:lnTo>
                      <a:lnTo>
                        <a:pt x="43" y="13"/>
                      </a:lnTo>
                      <a:lnTo>
                        <a:pt x="39" y="8"/>
                      </a:lnTo>
                      <a:lnTo>
                        <a:pt x="34" y="2"/>
                      </a:lnTo>
                      <a:lnTo>
                        <a:pt x="27" y="0"/>
                      </a:lnTo>
                      <a:lnTo>
                        <a:pt x="20" y="0"/>
                      </a:lnTo>
                      <a:lnTo>
                        <a:pt x="12" y="2"/>
                      </a:lnTo>
                      <a:lnTo>
                        <a:pt x="5" y="8"/>
                      </a:lnTo>
                      <a:lnTo>
                        <a:pt x="2" y="13"/>
                      </a:lnTo>
                      <a:lnTo>
                        <a:pt x="0" y="21"/>
                      </a:lnTo>
                      <a:lnTo>
                        <a:pt x="0" y="28"/>
                      </a:lnTo>
                      <a:lnTo>
                        <a:pt x="2" y="35"/>
                      </a:lnTo>
                      <a:lnTo>
                        <a:pt x="5" y="41"/>
                      </a:lnTo>
                      <a:lnTo>
                        <a:pt x="12" y="46"/>
                      </a:lnTo>
                      <a:lnTo>
                        <a:pt x="20" y="48"/>
                      </a:lnTo>
                      <a:lnTo>
                        <a:pt x="27" y="48"/>
                      </a:lnTo>
                      <a:lnTo>
                        <a:pt x="34" y="46"/>
                      </a:lnTo>
                      <a:lnTo>
                        <a:pt x="39" y="41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84" name="Freeform 895"/>
                <p:cNvSpPr>
                  <a:spLocks/>
                </p:cNvSpPr>
                <p:nvPr/>
              </p:nvSpPr>
              <p:spPr bwMode="auto">
                <a:xfrm>
                  <a:off x="1985" y="2979"/>
                  <a:ext cx="43" cy="44"/>
                </a:xfrm>
                <a:custGeom>
                  <a:avLst/>
                  <a:gdLst>
                    <a:gd name="T0" fmla="*/ 0 w 43"/>
                    <a:gd name="T1" fmla="*/ 44 h 44"/>
                    <a:gd name="T2" fmla="*/ 43 w 43"/>
                    <a:gd name="T3" fmla="*/ 0 h 44"/>
                    <a:gd name="T4" fmla="*/ 9 w 43"/>
                    <a:gd name="T5" fmla="*/ 4 h 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" h="44">
                      <a:moveTo>
                        <a:pt x="0" y="44"/>
                      </a:moveTo>
                      <a:lnTo>
                        <a:pt x="43" y="0"/>
                      </a:lnTo>
                      <a:lnTo>
                        <a:pt x="9" y="4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85" name="Line 896"/>
                <p:cNvSpPr>
                  <a:spLocks noChangeShapeType="1"/>
                </p:cNvSpPr>
                <p:nvPr/>
              </p:nvSpPr>
              <p:spPr bwMode="auto">
                <a:xfrm flipH="1">
                  <a:off x="2025" y="2979"/>
                  <a:ext cx="3" cy="3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86" name="Freeform 897"/>
                <p:cNvSpPr>
                  <a:spLocks/>
                </p:cNvSpPr>
                <p:nvPr/>
              </p:nvSpPr>
              <p:spPr bwMode="auto">
                <a:xfrm>
                  <a:off x="1945" y="3016"/>
                  <a:ext cx="47" cy="47"/>
                </a:xfrm>
                <a:custGeom>
                  <a:avLst/>
                  <a:gdLst>
                    <a:gd name="T0" fmla="*/ 40 w 47"/>
                    <a:gd name="T1" fmla="*/ 40 h 47"/>
                    <a:gd name="T2" fmla="*/ 45 w 47"/>
                    <a:gd name="T3" fmla="*/ 34 h 47"/>
                    <a:gd name="T4" fmla="*/ 47 w 47"/>
                    <a:gd name="T5" fmla="*/ 27 h 47"/>
                    <a:gd name="T6" fmla="*/ 47 w 47"/>
                    <a:gd name="T7" fmla="*/ 20 h 47"/>
                    <a:gd name="T8" fmla="*/ 45 w 47"/>
                    <a:gd name="T9" fmla="*/ 12 h 47"/>
                    <a:gd name="T10" fmla="*/ 40 w 47"/>
                    <a:gd name="T11" fmla="*/ 7 h 47"/>
                    <a:gd name="T12" fmla="*/ 35 w 47"/>
                    <a:gd name="T13" fmla="*/ 1 h 47"/>
                    <a:gd name="T14" fmla="*/ 27 w 47"/>
                    <a:gd name="T15" fmla="*/ 0 h 47"/>
                    <a:gd name="T16" fmla="*/ 20 w 47"/>
                    <a:gd name="T17" fmla="*/ 0 h 47"/>
                    <a:gd name="T18" fmla="*/ 13 w 47"/>
                    <a:gd name="T19" fmla="*/ 1 h 47"/>
                    <a:gd name="T20" fmla="*/ 8 w 47"/>
                    <a:gd name="T21" fmla="*/ 7 h 47"/>
                    <a:gd name="T22" fmla="*/ 2 w 47"/>
                    <a:gd name="T23" fmla="*/ 12 h 47"/>
                    <a:gd name="T24" fmla="*/ 0 w 47"/>
                    <a:gd name="T25" fmla="*/ 20 h 47"/>
                    <a:gd name="T26" fmla="*/ 0 w 47"/>
                    <a:gd name="T27" fmla="*/ 27 h 47"/>
                    <a:gd name="T28" fmla="*/ 2 w 47"/>
                    <a:gd name="T29" fmla="*/ 34 h 47"/>
                    <a:gd name="T30" fmla="*/ 8 w 47"/>
                    <a:gd name="T31" fmla="*/ 40 h 47"/>
                    <a:gd name="T32" fmla="*/ 13 w 47"/>
                    <a:gd name="T33" fmla="*/ 45 h 47"/>
                    <a:gd name="T34" fmla="*/ 20 w 47"/>
                    <a:gd name="T35" fmla="*/ 47 h 47"/>
                    <a:gd name="T36" fmla="*/ 27 w 47"/>
                    <a:gd name="T37" fmla="*/ 47 h 47"/>
                    <a:gd name="T38" fmla="*/ 35 w 47"/>
                    <a:gd name="T39" fmla="*/ 45 h 47"/>
                    <a:gd name="T40" fmla="*/ 40 w 47"/>
                    <a:gd name="T41" fmla="*/ 40 h 4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47" h="47">
                      <a:moveTo>
                        <a:pt x="40" y="40"/>
                      </a:moveTo>
                      <a:lnTo>
                        <a:pt x="45" y="34"/>
                      </a:lnTo>
                      <a:lnTo>
                        <a:pt x="47" y="27"/>
                      </a:lnTo>
                      <a:lnTo>
                        <a:pt x="47" y="20"/>
                      </a:lnTo>
                      <a:lnTo>
                        <a:pt x="45" y="12"/>
                      </a:lnTo>
                      <a:lnTo>
                        <a:pt x="40" y="7"/>
                      </a:lnTo>
                      <a:lnTo>
                        <a:pt x="35" y="1"/>
                      </a:lnTo>
                      <a:lnTo>
                        <a:pt x="27" y="0"/>
                      </a:lnTo>
                      <a:lnTo>
                        <a:pt x="20" y="0"/>
                      </a:lnTo>
                      <a:lnTo>
                        <a:pt x="13" y="1"/>
                      </a:lnTo>
                      <a:lnTo>
                        <a:pt x="8" y="7"/>
                      </a:lnTo>
                      <a:lnTo>
                        <a:pt x="2" y="12"/>
                      </a:lnTo>
                      <a:lnTo>
                        <a:pt x="0" y="20"/>
                      </a:lnTo>
                      <a:lnTo>
                        <a:pt x="0" y="27"/>
                      </a:lnTo>
                      <a:lnTo>
                        <a:pt x="2" y="34"/>
                      </a:lnTo>
                      <a:lnTo>
                        <a:pt x="8" y="40"/>
                      </a:lnTo>
                      <a:lnTo>
                        <a:pt x="13" y="45"/>
                      </a:lnTo>
                      <a:lnTo>
                        <a:pt x="20" y="47"/>
                      </a:lnTo>
                      <a:lnTo>
                        <a:pt x="27" y="47"/>
                      </a:lnTo>
                      <a:lnTo>
                        <a:pt x="35" y="45"/>
                      </a:lnTo>
                      <a:lnTo>
                        <a:pt x="40" y="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87" name="Freeform 898"/>
                <p:cNvSpPr>
                  <a:spLocks/>
                </p:cNvSpPr>
                <p:nvPr/>
              </p:nvSpPr>
              <p:spPr bwMode="auto">
                <a:xfrm>
                  <a:off x="1945" y="3016"/>
                  <a:ext cx="47" cy="47"/>
                </a:xfrm>
                <a:custGeom>
                  <a:avLst/>
                  <a:gdLst>
                    <a:gd name="T0" fmla="*/ 40 w 47"/>
                    <a:gd name="T1" fmla="*/ 40 h 47"/>
                    <a:gd name="T2" fmla="*/ 45 w 47"/>
                    <a:gd name="T3" fmla="*/ 34 h 47"/>
                    <a:gd name="T4" fmla="*/ 47 w 47"/>
                    <a:gd name="T5" fmla="*/ 27 h 47"/>
                    <a:gd name="T6" fmla="*/ 47 w 47"/>
                    <a:gd name="T7" fmla="*/ 20 h 47"/>
                    <a:gd name="T8" fmla="*/ 45 w 47"/>
                    <a:gd name="T9" fmla="*/ 12 h 47"/>
                    <a:gd name="T10" fmla="*/ 40 w 47"/>
                    <a:gd name="T11" fmla="*/ 7 h 47"/>
                    <a:gd name="T12" fmla="*/ 35 w 47"/>
                    <a:gd name="T13" fmla="*/ 1 h 47"/>
                    <a:gd name="T14" fmla="*/ 27 w 47"/>
                    <a:gd name="T15" fmla="*/ 0 h 47"/>
                    <a:gd name="T16" fmla="*/ 20 w 47"/>
                    <a:gd name="T17" fmla="*/ 0 h 47"/>
                    <a:gd name="T18" fmla="*/ 13 w 47"/>
                    <a:gd name="T19" fmla="*/ 1 h 47"/>
                    <a:gd name="T20" fmla="*/ 8 w 47"/>
                    <a:gd name="T21" fmla="*/ 7 h 47"/>
                    <a:gd name="T22" fmla="*/ 2 w 47"/>
                    <a:gd name="T23" fmla="*/ 12 h 47"/>
                    <a:gd name="T24" fmla="*/ 0 w 47"/>
                    <a:gd name="T25" fmla="*/ 20 h 47"/>
                    <a:gd name="T26" fmla="*/ 0 w 47"/>
                    <a:gd name="T27" fmla="*/ 27 h 47"/>
                    <a:gd name="T28" fmla="*/ 2 w 47"/>
                    <a:gd name="T29" fmla="*/ 34 h 47"/>
                    <a:gd name="T30" fmla="*/ 8 w 47"/>
                    <a:gd name="T31" fmla="*/ 40 h 47"/>
                    <a:gd name="T32" fmla="*/ 13 w 47"/>
                    <a:gd name="T33" fmla="*/ 45 h 47"/>
                    <a:gd name="T34" fmla="*/ 20 w 47"/>
                    <a:gd name="T35" fmla="*/ 47 h 47"/>
                    <a:gd name="T36" fmla="*/ 27 w 47"/>
                    <a:gd name="T37" fmla="*/ 47 h 47"/>
                    <a:gd name="T38" fmla="*/ 35 w 47"/>
                    <a:gd name="T39" fmla="*/ 45 h 47"/>
                    <a:gd name="T40" fmla="*/ 40 w 47"/>
                    <a:gd name="T41" fmla="*/ 40 h 4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47" h="47">
                      <a:moveTo>
                        <a:pt x="40" y="40"/>
                      </a:moveTo>
                      <a:lnTo>
                        <a:pt x="45" y="34"/>
                      </a:lnTo>
                      <a:lnTo>
                        <a:pt x="47" y="27"/>
                      </a:lnTo>
                      <a:lnTo>
                        <a:pt x="47" y="20"/>
                      </a:lnTo>
                      <a:lnTo>
                        <a:pt x="45" y="12"/>
                      </a:lnTo>
                      <a:lnTo>
                        <a:pt x="40" y="7"/>
                      </a:lnTo>
                      <a:lnTo>
                        <a:pt x="35" y="1"/>
                      </a:lnTo>
                      <a:lnTo>
                        <a:pt x="27" y="0"/>
                      </a:lnTo>
                      <a:lnTo>
                        <a:pt x="20" y="0"/>
                      </a:lnTo>
                      <a:lnTo>
                        <a:pt x="13" y="1"/>
                      </a:lnTo>
                      <a:lnTo>
                        <a:pt x="8" y="7"/>
                      </a:lnTo>
                      <a:lnTo>
                        <a:pt x="2" y="12"/>
                      </a:lnTo>
                      <a:lnTo>
                        <a:pt x="0" y="20"/>
                      </a:lnTo>
                      <a:lnTo>
                        <a:pt x="0" y="27"/>
                      </a:lnTo>
                      <a:lnTo>
                        <a:pt x="2" y="34"/>
                      </a:lnTo>
                      <a:lnTo>
                        <a:pt x="8" y="40"/>
                      </a:lnTo>
                      <a:lnTo>
                        <a:pt x="13" y="45"/>
                      </a:lnTo>
                      <a:lnTo>
                        <a:pt x="20" y="47"/>
                      </a:lnTo>
                      <a:lnTo>
                        <a:pt x="27" y="47"/>
                      </a:lnTo>
                      <a:lnTo>
                        <a:pt x="35" y="45"/>
                      </a:lnTo>
                      <a:lnTo>
                        <a:pt x="40" y="40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88" name="Line 899"/>
                <p:cNvSpPr>
                  <a:spLocks noChangeShapeType="1"/>
                </p:cNvSpPr>
                <p:nvPr/>
              </p:nvSpPr>
              <p:spPr bwMode="auto">
                <a:xfrm flipV="1">
                  <a:off x="1245" y="3229"/>
                  <a:ext cx="1" cy="5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grpSp>
            <p:nvGrpSpPr>
              <p:cNvPr id="8" name="Group 1101"/>
              <p:cNvGrpSpPr>
                <a:grpSpLocks/>
              </p:cNvGrpSpPr>
              <p:nvPr/>
            </p:nvGrpSpPr>
            <p:grpSpPr bwMode="auto">
              <a:xfrm>
                <a:off x="598" y="851"/>
                <a:ext cx="3080" cy="2728"/>
                <a:chOff x="598" y="851"/>
                <a:chExt cx="3080" cy="2728"/>
              </a:xfrm>
            </p:grpSpPr>
            <p:sp>
              <p:nvSpPr>
                <p:cNvPr id="89" name="Freeform 901"/>
                <p:cNvSpPr>
                  <a:spLocks/>
                </p:cNvSpPr>
                <p:nvPr/>
              </p:nvSpPr>
              <p:spPr bwMode="auto">
                <a:xfrm>
                  <a:off x="1221" y="3180"/>
                  <a:ext cx="47" cy="49"/>
                </a:xfrm>
                <a:custGeom>
                  <a:avLst/>
                  <a:gdLst>
                    <a:gd name="T0" fmla="*/ 47 w 47"/>
                    <a:gd name="T1" fmla="*/ 26 h 49"/>
                    <a:gd name="T2" fmla="*/ 47 w 47"/>
                    <a:gd name="T3" fmla="*/ 18 h 49"/>
                    <a:gd name="T4" fmla="*/ 43 w 47"/>
                    <a:gd name="T5" fmla="*/ 11 h 49"/>
                    <a:gd name="T6" fmla="*/ 38 w 47"/>
                    <a:gd name="T7" fmla="*/ 6 h 49"/>
                    <a:gd name="T8" fmla="*/ 31 w 47"/>
                    <a:gd name="T9" fmla="*/ 2 h 49"/>
                    <a:gd name="T10" fmla="*/ 24 w 47"/>
                    <a:gd name="T11" fmla="*/ 0 h 49"/>
                    <a:gd name="T12" fmla="*/ 16 w 47"/>
                    <a:gd name="T13" fmla="*/ 2 h 49"/>
                    <a:gd name="T14" fmla="*/ 9 w 47"/>
                    <a:gd name="T15" fmla="*/ 6 h 49"/>
                    <a:gd name="T16" fmla="*/ 4 w 47"/>
                    <a:gd name="T17" fmla="*/ 11 h 49"/>
                    <a:gd name="T18" fmla="*/ 0 w 47"/>
                    <a:gd name="T19" fmla="*/ 18 h 49"/>
                    <a:gd name="T20" fmla="*/ 0 w 47"/>
                    <a:gd name="T21" fmla="*/ 26 h 49"/>
                    <a:gd name="T22" fmla="*/ 0 w 47"/>
                    <a:gd name="T23" fmla="*/ 33 h 49"/>
                    <a:gd name="T24" fmla="*/ 4 w 47"/>
                    <a:gd name="T25" fmla="*/ 38 h 49"/>
                    <a:gd name="T26" fmla="*/ 9 w 47"/>
                    <a:gd name="T27" fmla="*/ 44 h 49"/>
                    <a:gd name="T28" fmla="*/ 16 w 47"/>
                    <a:gd name="T29" fmla="*/ 48 h 49"/>
                    <a:gd name="T30" fmla="*/ 24 w 47"/>
                    <a:gd name="T31" fmla="*/ 49 h 49"/>
                    <a:gd name="T32" fmla="*/ 31 w 47"/>
                    <a:gd name="T33" fmla="*/ 48 h 49"/>
                    <a:gd name="T34" fmla="*/ 38 w 47"/>
                    <a:gd name="T35" fmla="*/ 44 h 49"/>
                    <a:gd name="T36" fmla="*/ 43 w 47"/>
                    <a:gd name="T37" fmla="*/ 38 h 49"/>
                    <a:gd name="T38" fmla="*/ 47 w 47"/>
                    <a:gd name="T39" fmla="*/ 33 h 49"/>
                    <a:gd name="T40" fmla="*/ 47 w 47"/>
                    <a:gd name="T41" fmla="*/ 26 h 4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47" h="49">
                      <a:moveTo>
                        <a:pt x="47" y="26"/>
                      </a:moveTo>
                      <a:lnTo>
                        <a:pt x="47" y="18"/>
                      </a:lnTo>
                      <a:lnTo>
                        <a:pt x="43" y="11"/>
                      </a:lnTo>
                      <a:lnTo>
                        <a:pt x="38" y="6"/>
                      </a:lnTo>
                      <a:lnTo>
                        <a:pt x="31" y="2"/>
                      </a:lnTo>
                      <a:lnTo>
                        <a:pt x="24" y="0"/>
                      </a:lnTo>
                      <a:lnTo>
                        <a:pt x="16" y="2"/>
                      </a:lnTo>
                      <a:lnTo>
                        <a:pt x="9" y="6"/>
                      </a:lnTo>
                      <a:lnTo>
                        <a:pt x="4" y="11"/>
                      </a:lnTo>
                      <a:lnTo>
                        <a:pt x="0" y="18"/>
                      </a:lnTo>
                      <a:lnTo>
                        <a:pt x="0" y="26"/>
                      </a:lnTo>
                      <a:lnTo>
                        <a:pt x="0" y="33"/>
                      </a:lnTo>
                      <a:lnTo>
                        <a:pt x="4" y="38"/>
                      </a:lnTo>
                      <a:lnTo>
                        <a:pt x="9" y="44"/>
                      </a:lnTo>
                      <a:lnTo>
                        <a:pt x="16" y="48"/>
                      </a:lnTo>
                      <a:lnTo>
                        <a:pt x="24" y="49"/>
                      </a:lnTo>
                      <a:lnTo>
                        <a:pt x="31" y="48"/>
                      </a:lnTo>
                      <a:lnTo>
                        <a:pt x="38" y="44"/>
                      </a:lnTo>
                      <a:lnTo>
                        <a:pt x="43" y="38"/>
                      </a:lnTo>
                      <a:lnTo>
                        <a:pt x="47" y="33"/>
                      </a:lnTo>
                      <a:lnTo>
                        <a:pt x="47" y="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90" name="Freeform 902"/>
                <p:cNvSpPr>
                  <a:spLocks/>
                </p:cNvSpPr>
                <p:nvPr/>
              </p:nvSpPr>
              <p:spPr bwMode="auto">
                <a:xfrm>
                  <a:off x="1221" y="3180"/>
                  <a:ext cx="47" cy="49"/>
                </a:xfrm>
                <a:custGeom>
                  <a:avLst/>
                  <a:gdLst>
                    <a:gd name="T0" fmla="*/ 47 w 47"/>
                    <a:gd name="T1" fmla="*/ 26 h 49"/>
                    <a:gd name="T2" fmla="*/ 47 w 47"/>
                    <a:gd name="T3" fmla="*/ 18 h 49"/>
                    <a:gd name="T4" fmla="*/ 43 w 47"/>
                    <a:gd name="T5" fmla="*/ 11 h 49"/>
                    <a:gd name="T6" fmla="*/ 38 w 47"/>
                    <a:gd name="T7" fmla="*/ 6 h 49"/>
                    <a:gd name="T8" fmla="*/ 31 w 47"/>
                    <a:gd name="T9" fmla="*/ 2 h 49"/>
                    <a:gd name="T10" fmla="*/ 24 w 47"/>
                    <a:gd name="T11" fmla="*/ 0 h 49"/>
                    <a:gd name="T12" fmla="*/ 16 w 47"/>
                    <a:gd name="T13" fmla="*/ 2 h 49"/>
                    <a:gd name="T14" fmla="*/ 9 w 47"/>
                    <a:gd name="T15" fmla="*/ 6 h 49"/>
                    <a:gd name="T16" fmla="*/ 4 w 47"/>
                    <a:gd name="T17" fmla="*/ 11 h 49"/>
                    <a:gd name="T18" fmla="*/ 0 w 47"/>
                    <a:gd name="T19" fmla="*/ 18 h 49"/>
                    <a:gd name="T20" fmla="*/ 0 w 47"/>
                    <a:gd name="T21" fmla="*/ 26 h 49"/>
                    <a:gd name="T22" fmla="*/ 0 w 47"/>
                    <a:gd name="T23" fmla="*/ 33 h 49"/>
                    <a:gd name="T24" fmla="*/ 4 w 47"/>
                    <a:gd name="T25" fmla="*/ 38 h 49"/>
                    <a:gd name="T26" fmla="*/ 9 w 47"/>
                    <a:gd name="T27" fmla="*/ 44 h 49"/>
                    <a:gd name="T28" fmla="*/ 16 w 47"/>
                    <a:gd name="T29" fmla="*/ 48 h 49"/>
                    <a:gd name="T30" fmla="*/ 24 w 47"/>
                    <a:gd name="T31" fmla="*/ 49 h 49"/>
                    <a:gd name="T32" fmla="*/ 31 w 47"/>
                    <a:gd name="T33" fmla="*/ 48 h 49"/>
                    <a:gd name="T34" fmla="*/ 38 w 47"/>
                    <a:gd name="T35" fmla="*/ 44 h 49"/>
                    <a:gd name="T36" fmla="*/ 43 w 47"/>
                    <a:gd name="T37" fmla="*/ 38 h 49"/>
                    <a:gd name="T38" fmla="*/ 47 w 47"/>
                    <a:gd name="T39" fmla="*/ 33 h 49"/>
                    <a:gd name="T40" fmla="*/ 47 w 47"/>
                    <a:gd name="T41" fmla="*/ 26 h 4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47" h="49">
                      <a:moveTo>
                        <a:pt x="47" y="26"/>
                      </a:moveTo>
                      <a:lnTo>
                        <a:pt x="47" y="18"/>
                      </a:lnTo>
                      <a:lnTo>
                        <a:pt x="43" y="11"/>
                      </a:lnTo>
                      <a:lnTo>
                        <a:pt x="38" y="6"/>
                      </a:lnTo>
                      <a:lnTo>
                        <a:pt x="31" y="2"/>
                      </a:lnTo>
                      <a:lnTo>
                        <a:pt x="24" y="0"/>
                      </a:lnTo>
                      <a:lnTo>
                        <a:pt x="16" y="2"/>
                      </a:lnTo>
                      <a:lnTo>
                        <a:pt x="9" y="6"/>
                      </a:lnTo>
                      <a:lnTo>
                        <a:pt x="4" y="11"/>
                      </a:lnTo>
                      <a:lnTo>
                        <a:pt x="0" y="18"/>
                      </a:lnTo>
                      <a:lnTo>
                        <a:pt x="0" y="26"/>
                      </a:lnTo>
                      <a:lnTo>
                        <a:pt x="0" y="33"/>
                      </a:lnTo>
                      <a:lnTo>
                        <a:pt x="4" y="38"/>
                      </a:lnTo>
                      <a:lnTo>
                        <a:pt x="9" y="44"/>
                      </a:lnTo>
                      <a:lnTo>
                        <a:pt x="16" y="48"/>
                      </a:lnTo>
                      <a:lnTo>
                        <a:pt x="24" y="49"/>
                      </a:lnTo>
                      <a:lnTo>
                        <a:pt x="31" y="48"/>
                      </a:lnTo>
                      <a:lnTo>
                        <a:pt x="38" y="44"/>
                      </a:lnTo>
                      <a:lnTo>
                        <a:pt x="43" y="38"/>
                      </a:lnTo>
                      <a:lnTo>
                        <a:pt x="47" y="33"/>
                      </a:lnTo>
                      <a:lnTo>
                        <a:pt x="47" y="26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91" name="Line 903"/>
                <p:cNvSpPr>
                  <a:spLocks noChangeShapeType="1"/>
                </p:cNvSpPr>
                <p:nvPr/>
              </p:nvSpPr>
              <p:spPr bwMode="auto">
                <a:xfrm>
                  <a:off x="1228" y="3262"/>
                  <a:ext cx="33" cy="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92" name="Freeform 904"/>
                <p:cNvSpPr>
                  <a:spLocks/>
                </p:cNvSpPr>
                <p:nvPr/>
              </p:nvSpPr>
              <p:spPr bwMode="auto">
                <a:xfrm>
                  <a:off x="1744" y="2080"/>
                  <a:ext cx="286" cy="182"/>
                </a:xfrm>
                <a:custGeom>
                  <a:avLst/>
                  <a:gdLst>
                    <a:gd name="T0" fmla="*/ 92 w 286"/>
                    <a:gd name="T1" fmla="*/ 80 h 182"/>
                    <a:gd name="T2" fmla="*/ 135 w 286"/>
                    <a:gd name="T3" fmla="*/ 56 h 182"/>
                    <a:gd name="T4" fmla="*/ 167 w 286"/>
                    <a:gd name="T5" fmla="*/ 42 h 182"/>
                    <a:gd name="T6" fmla="*/ 192 w 286"/>
                    <a:gd name="T7" fmla="*/ 31 h 182"/>
                    <a:gd name="T8" fmla="*/ 203 w 286"/>
                    <a:gd name="T9" fmla="*/ 27 h 182"/>
                    <a:gd name="T10" fmla="*/ 223 w 286"/>
                    <a:gd name="T11" fmla="*/ 42 h 182"/>
                    <a:gd name="T12" fmla="*/ 239 w 286"/>
                    <a:gd name="T13" fmla="*/ 53 h 182"/>
                    <a:gd name="T14" fmla="*/ 261 w 286"/>
                    <a:gd name="T15" fmla="*/ 63 h 182"/>
                    <a:gd name="T16" fmla="*/ 279 w 286"/>
                    <a:gd name="T17" fmla="*/ 74 h 182"/>
                    <a:gd name="T18" fmla="*/ 286 w 286"/>
                    <a:gd name="T19" fmla="*/ 85 h 182"/>
                    <a:gd name="T20" fmla="*/ 281 w 286"/>
                    <a:gd name="T21" fmla="*/ 107 h 182"/>
                    <a:gd name="T22" fmla="*/ 263 w 286"/>
                    <a:gd name="T23" fmla="*/ 120 h 182"/>
                    <a:gd name="T24" fmla="*/ 237 w 286"/>
                    <a:gd name="T25" fmla="*/ 120 h 182"/>
                    <a:gd name="T26" fmla="*/ 194 w 286"/>
                    <a:gd name="T27" fmla="*/ 182 h 182"/>
                    <a:gd name="T28" fmla="*/ 155 w 286"/>
                    <a:gd name="T29" fmla="*/ 180 h 182"/>
                    <a:gd name="T30" fmla="*/ 95 w 286"/>
                    <a:gd name="T31" fmla="*/ 179 h 182"/>
                    <a:gd name="T32" fmla="*/ 63 w 286"/>
                    <a:gd name="T33" fmla="*/ 180 h 182"/>
                    <a:gd name="T34" fmla="*/ 43 w 286"/>
                    <a:gd name="T35" fmla="*/ 179 h 182"/>
                    <a:gd name="T36" fmla="*/ 25 w 286"/>
                    <a:gd name="T37" fmla="*/ 133 h 182"/>
                    <a:gd name="T38" fmla="*/ 18 w 286"/>
                    <a:gd name="T39" fmla="*/ 95 h 182"/>
                    <a:gd name="T40" fmla="*/ 9 w 286"/>
                    <a:gd name="T41" fmla="*/ 60 h 182"/>
                    <a:gd name="T42" fmla="*/ 0 w 286"/>
                    <a:gd name="T43" fmla="*/ 34 h 182"/>
                    <a:gd name="T44" fmla="*/ 7 w 286"/>
                    <a:gd name="T45" fmla="*/ 7 h 182"/>
                    <a:gd name="T46" fmla="*/ 16 w 286"/>
                    <a:gd name="T47" fmla="*/ 1 h 182"/>
                    <a:gd name="T48" fmla="*/ 34 w 286"/>
                    <a:gd name="T49" fmla="*/ 0 h 182"/>
                    <a:gd name="T50" fmla="*/ 47 w 286"/>
                    <a:gd name="T51" fmla="*/ 7 h 182"/>
                    <a:gd name="T52" fmla="*/ 65 w 286"/>
                    <a:gd name="T53" fmla="*/ 25 h 182"/>
                    <a:gd name="T54" fmla="*/ 72 w 286"/>
                    <a:gd name="T55" fmla="*/ 38 h 182"/>
                    <a:gd name="T56" fmla="*/ 70 w 286"/>
                    <a:gd name="T57" fmla="*/ 54 h 182"/>
                    <a:gd name="T58" fmla="*/ 77 w 286"/>
                    <a:gd name="T59" fmla="*/ 63 h 182"/>
                    <a:gd name="T60" fmla="*/ 92 w 286"/>
                    <a:gd name="T61" fmla="*/ 80 h 182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286" h="182">
                      <a:moveTo>
                        <a:pt x="92" y="80"/>
                      </a:moveTo>
                      <a:lnTo>
                        <a:pt x="135" y="56"/>
                      </a:lnTo>
                      <a:lnTo>
                        <a:pt x="167" y="42"/>
                      </a:lnTo>
                      <a:lnTo>
                        <a:pt x="192" y="31"/>
                      </a:lnTo>
                      <a:lnTo>
                        <a:pt x="203" y="27"/>
                      </a:lnTo>
                      <a:lnTo>
                        <a:pt x="223" y="42"/>
                      </a:lnTo>
                      <a:lnTo>
                        <a:pt x="239" y="53"/>
                      </a:lnTo>
                      <a:lnTo>
                        <a:pt x="261" y="63"/>
                      </a:lnTo>
                      <a:lnTo>
                        <a:pt x="279" y="74"/>
                      </a:lnTo>
                      <a:lnTo>
                        <a:pt x="286" y="85"/>
                      </a:lnTo>
                      <a:lnTo>
                        <a:pt x="281" y="107"/>
                      </a:lnTo>
                      <a:lnTo>
                        <a:pt x="263" y="120"/>
                      </a:lnTo>
                      <a:lnTo>
                        <a:pt x="237" y="120"/>
                      </a:lnTo>
                      <a:lnTo>
                        <a:pt x="194" y="182"/>
                      </a:lnTo>
                      <a:lnTo>
                        <a:pt x="155" y="180"/>
                      </a:lnTo>
                      <a:lnTo>
                        <a:pt x="95" y="179"/>
                      </a:lnTo>
                      <a:lnTo>
                        <a:pt x="63" y="180"/>
                      </a:lnTo>
                      <a:lnTo>
                        <a:pt x="43" y="179"/>
                      </a:lnTo>
                      <a:lnTo>
                        <a:pt x="25" y="133"/>
                      </a:lnTo>
                      <a:lnTo>
                        <a:pt x="18" y="95"/>
                      </a:lnTo>
                      <a:lnTo>
                        <a:pt x="9" y="60"/>
                      </a:lnTo>
                      <a:lnTo>
                        <a:pt x="0" y="34"/>
                      </a:lnTo>
                      <a:lnTo>
                        <a:pt x="7" y="7"/>
                      </a:lnTo>
                      <a:lnTo>
                        <a:pt x="16" y="1"/>
                      </a:lnTo>
                      <a:lnTo>
                        <a:pt x="34" y="0"/>
                      </a:lnTo>
                      <a:lnTo>
                        <a:pt x="47" y="7"/>
                      </a:lnTo>
                      <a:lnTo>
                        <a:pt x="65" y="25"/>
                      </a:lnTo>
                      <a:lnTo>
                        <a:pt x="72" y="38"/>
                      </a:lnTo>
                      <a:lnTo>
                        <a:pt x="70" y="54"/>
                      </a:lnTo>
                      <a:lnTo>
                        <a:pt x="77" y="63"/>
                      </a:lnTo>
                      <a:lnTo>
                        <a:pt x="92" y="8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93" name="Freeform 905"/>
                <p:cNvSpPr>
                  <a:spLocks/>
                </p:cNvSpPr>
                <p:nvPr/>
              </p:nvSpPr>
              <p:spPr bwMode="auto">
                <a:xfrm>
                  <a:off x="1829" y="2312"/>
                  <a:ext cx="922" cy="433"/>
                </a:xfrm>
                <a:custGeom>
                  <a:avLst/>
                  <a:gdLst>
                    <a:gd name="T0" fmla="*/ 772 w 922"/>
                    <a:gd name="T1" fmla="*/ 424 h 433"/>
                    <a:gd name="T2" fmla="*/ 767 w 922"/>
                    <a:gd name="T3" fmla="*/ 387 h 433"/>
                    <a:gd name="T4" fmla="*/ 781 w 922"/>
                    <a:gd name="T5" fmla="*/ 356 h 433"/>
                    <a:gd name="T6" fmla="*/ 808 w 922"/>
                    <a:gd name="T7" fmla="*/ 374 h 433"/>
                    <a:gd name="T8" fmla="*/ 859 w 922"/>
                    <a:gd name="T9" fmla="*/ 400 h 433"/>
                    <a:gd name="T10" fmla="*/ 891 w 922"/>
                    <a:gd name="T11" fmla="*/ 406 h 433"/>
                    <a:gd name="T12" fmla="*/ 913 w 922"/>
                    <a:gd name="T13" fmla="*/ 382 h 433"/>
                    <a:gd name="T14" fmla="*/ 918 w 922"/>
                    <a:gd name="T15" fmla="*/ 323 h 433"/>
                    <a:gd name="T16" fmla="*/ 904 w 922"/>
                    <a:gd name="T17" fmla="*/ 287 h 433"/>
                    <a:gd name="T18" fmla="*/ 889 w 922"/>
                    <a:gd name="T19" fmla="*/ 321 h 433"/>
                    <a:gd name="T20" fmla="*/ 853 w 922"/>
                    <a:gd name="T21" fmla="*/ 327 h 433"/>
                    <a:gd name="T22" fmla="*/ 834 w 922"/>
                    <a:gd name="T23" fmla="*/ 257 h 433"/>
                    <a:gd name="T24" fmla="*/ 837 w 922"/>
                    <a:gd name="T25" fmla="*/ 228 h 433"/>
                    <a:gd name="T26" fmla="*/ 869 w 922"/>
                    <a:gd name="T27" fmla="*/ 214 h 433"/>
                    <a:gd name="T28" fmla="*/ 869 w 922"/>
                    <a:gd name="T29" fmla="*/ 153 h 433"/>
                    <a:gd name="T30" fmla="*/ 850 w 922"/>
                    <a:gd name="T31" fmla="*/ 106 h 433"/>
                    <a:gd name="T32" fmla="*/ 851 w 922"/>
                    <a:gd name="T33" fmla="*/ 80 h 433"/>
                    <a:gd name="T34" fmla="*/ 799 w 922"/>
                    <a:gd name="T35" fmla="*/ 29 h 433"/>
                    <a:gd name="T36" fmla="*/ 771 w 922"/>
                    <a:gd name="T37" fmla="*/ 0 h 433"/>
                    <a:gd name="T38" fmla="*/ 776 w 922"/>
                    <a:gd name="T39" fmla="*/ 44 h 433"/>
                    <a:gd name="T40" fmla="*/ 805 w 922"/>
                    <a:gd name="T41" fmla="*/ 113 h 433"/>
                    <a:gd name="T42" fmla="*/ 799 w 922"/>
                    <a:gd name="T43" fmla="*/ 170 h 433"/>
                    <a:gd name="T44" fmla="*/ 738 w 922"/>
                    <a:gd name="T45" fmla="*/ 157 h 433"/>
                    <a:gd name="T46" fmla="*/ 688 w 922"/>
                    <a:gd name="T47" fmla="*/ 111 h 433"/>
                    <a:gd name="T48" fmla="*/ 686 w 922"/>
                    <a:gd name="T49" fmla="*/ 133 h 433"/>
                    <a:gd name="T50" fmla="*/ 648 w 922"/>
                    <a:gd name="T51" fmla="*/ 142 h 433"/>
                    <a:gd name="T52" fmla="*/ 616 w 922"/>
                    <a:gd name="T53" fmla="*/ 67 h 433"/>
                    <a:gd name="T54" fmla="*/ 589 w 922"/>
                    <a:gd name="T55" fmla="*/ 76 h 433"/>
                    <a:gd name="T56" fmla="*/ 544 w 922"/>
                    <a:gd name="T57" fmla="*/ 69 h 433"/>
                    <a:gd name="T58" fmla="*/ 503 w 922"/>
                    <a:gd name="T59" fmla="*/ 78 h 433"/>
                    <a:gd name="T60" fmla="*/ 494 w 922"/>
                    <a:gd name="T61" fmla="*/ 122 h 433"/>
                    <a:gd name="T62" fmla="*/ 456 w 922"/>
                    <a:gd name="T63" fmla="*/ 97 h 433"/>
                    <a:gd name="T64" fmla="*/ 458 w 922"/>
                    <a:gd name="T65" fmla="*/ 40 h 433"/>
                    <a:gd name="T66" fmla="*/ 440 w 922"/>
                    <a:gd name="T67" fmla="*/ 55 h 433"/>
                    <a:gd name="T68" fmla="*/ 409 w 922"/>
                    <a:gd name="T69" fmla="*/ 87 h 433"/>
                    <a:gd name="T70" fmla="*/ 355 w 922"/>
                    <a:gd name="T71" fmla="*/ 64 h 433"/>
                    <a:gd name="T72" fmla="*/ 300 w 922"/>
                    <a:gd name="T73" fmla="*/ 0 h 433"/>
                    <a:gd name="T74" fmla="*/ 287 w 922"/>
                    <a:gd name="T75" fmla="*/ 34 h 433"/>
                    <a:gd name="T76" fmla="*/ 262 w 922"/>
                    <a:gd name="T77" fmla="*/ 87 h 433"/>
                    <a:gd name="T78" fmla="*/ 246 w 922"/>
                    <a:gd name="T79" fmla="*/ 106 h 433"/>
                    <a:gd name="T80" fmla="*/ 206 w 922"/>
                    <a:gd name="T81" fmla="*/ 144 h 433"/>
                    <a:gd name="T82" fmla="*/ 152 w 922"/>
                    <a:gd name="T83" fmla="*/ 148 h 433"/>
                    <a:gd name="T84" fmla="*/ 124 w 922"/>
                    <a:gd name="T85" fmla="*/ 161 h 433"/>
                    <a:gd name="T86" fmla="*/ 91 w 922"/>
                    <a:gd name="T87" fmla="*/ 126 h 433"/>
                    <a:gd name="T88" fmla="*/ 52 w 922"/>
                    <a:gd name="T89" fmla="*/ 153 h 433"/>
                    <a:gd name="T90" fmla="*/ 1 w 922"/>
                    <a:gd name="T91" fmla="*/ 155 h 433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922" h="433">
                      <a:moveTo>
                        <a:pt x="767" y="433"/>
                      </a:moveTo>
                      <a:lnTo>
                        <a:pt x="771" y="431"/>
                      </a:lnTo>
                      <a:lnTo>
                        <a:pt x="772" y="424"/>
                      </a:lnTo>
                      <a:lnTo>
                        <a:pt x="771" y="409"/>
                      </a:lnTo>
                      <a:lnTo>
                        <a:pt x="771" y="398"/>
                      </a:lnTo>
                      <a:lnTo>
                        <a:pt x="767" y="387"/>
                      </a:lnTo>
                      <a:lnTo>
                        <a:pt x="771" y="373"/>
                      </a:lnTo>
                      <a:lnTo>
                        <a:pt x="774" y="362"/>
                      </a:lnTo>
                      <a:lnTo>
                        <a:pt x="781" y="356"/>
                      </a:lnTo>
                      <a:lnTo>
                        <a:pt x="787" y="356"/>
                      </a:lnTo>
                      <a:lnTo>
                        <a:pt x="796" y="365"/>
                      </a:lnTo>
                      <a:lnTo>
                        <a:pt x="808" y="374"/>
                      </a:lnTo>
                      <a:lnTo>
                        <a:pt x="821" y="384"/>
                      </a:lnTo>
                      <a:lnTo>
                        <a:pt x="843" y="393"/>
                      </a:lnTo>
                      <a:lnTo>
                        <a:pt x="859" y="400"/>
                      </a:lnTo>
                      <a:lnTo>
                        <a:pt x="877" y="409"/>
                      </a:lnTo>
                      <a:lnTo>
                        <a:pt x="884" y="411"/>
                      </a:lnTo>
                      <a:lnTo>
                        <a:pt x="891" y="406"/>
                      </a:lnTo>
                      <a:lnTo>
                        <a:pt x="895" y="395"/>
                      </a:lnTo>
                      <a:lnTo>
                        <a:pt x="904" y="387"/>
                      </a:lnTo>
                      <a:lnTo>
                        <a:pt x="913" y="382"/>
                      </a:lnTo>
                      <a:lnTo>
                        <a:pt x="920" y="371"/>
                      </a:lnTo>
                      <a:lnTo>
                        <a:pt x="922" y="353"/>
                      </a:lnTo>
                      <a:lnTo>
                        <a:pt x="918" y="323"/>
                      </a:lnTo>
                      <a:lnTo>
                        <a:pt x="918" y="318"/>
                      </a:lnTo>
                      <a:lnTo>
                        <a:pt x="913" y="301"/>
                      </a:lnTo>
                      <a:lnTo>
                        <a:pt x="904" y="287"/>
                      </a:lnTo>
                      <a:lnTo>
                        <a:pt x="891" y="285"/>
                      </a:lnTo>
                      <a:lnTo>
                        <a:pt x="886" y="299"/>
                      </a:lnTo>
                      <a:lnTo>
                        <a:pt x="889" y="321"/>
                      </a:lnTo>
                      <a:lnTo>
                        <a:pt x="882" y="334"/>
                      </a:lnTo>
                      <a:lnTo>
                        <a:pt x="866" y="342"/>
                      </a:lnTo>
                      <a:lnTo>
                        <a:pt x="853" y="327"/>
                      </a:lnTo>
                      <a:lnTo>
                        <a:pt x="844" y="303"/>
                      </a:lnTo>
                      <a:lnTo>
                        <a:pt x="839" y="279"/>
                      </a:lnTo>
                      <a:lnTo>
                        <a:pt x="834" y="257"/>
                      </a:lnTo>
                      <a:lnTo>
                        <a:pt x="830" y="245"/>
                      </a:lnTo>
                      <a:lnTo>
                        <a:pt x="830" y="236"/>
                      </a:lnTo>
                      <a:lnTo>
                        <a:pt x="837" y="228"/>
                      </a:lnTo>
                      <a:lnTo>
                        <a:pt x="846" y="228"/>
                      </a:lnTo>
                      <a:lnTo>
                        <a:pt x="848" y="228"/>
                      </a:lnTo>
                      <a:lnTo>
                        <a:pt x="869" y="214"/>
                      </a:lnTo>
                      <a:lnTo>
                        <a:pt x="875" y="193"/>
                      </a:lnTo>
                      <a:lnTo>
                        <a:pt x="873" y="172"/>
                      </a:lnTo>
                      <a:lnTo>
                        <a:pt x="869" y="153"/>
                      </a:lnTo>
                      <a:lnTo>
                        <a:pt x="862" y="137"/>
                      </a:lnTo>
                      <a:lnTo>
                        <a:pt x="851" y="119"/>
                      </a:lnTo>
                      <a:lnTo>
                        <a:pt x="850" y="106"/>
                      </a:lnTo>
                      <a:lnTo>
                        <a:pt x="848" y="95"/>
                      </a:lnTo>
                      <a:lnTo>
                        <a:pt x="851" y="82"/>
                      </a:lnTo>
                      <a:lnTo>
                        <a:pt x="851" y="80"/>
                      </a:lnTo>
                      <a:lnTo>
                        <a:pt x="828" y="58"/>
                      </a:lnTo>
                      <a:lnTo>
                        <a:pt x="812" y="49"/>
                      </a:lnTo>
                      <a:lnTo>
                        <a:pt x="799" y="29"/>
                      </a:lnTo>
                      <a:lnTo>
                        <a:pt x="792" y="14"/>
                      </a:lnTo>
                      <a:lnTo>
                        <a:pt x="780" y="2"/>
                      </a:lnTo>
                      <a:lnTo>
                        <a:pt x="771" y="0"/>
                      </a:lnTo>
                      <a:lnTo>
                        <a:pt x="763" y="7"/>
                      </a:lnTo>
                      <a:lnTo>
                        <a:pt x="769" y="25"/>
                      </a:lnTo>
                      <a:lnTo>
                        <a:pt x="776" y="44"/>
                      </a:lnTo>
                      <a:lnTo>
                        <a:pt x="789" y="67"/>
                      </a:lnTo>
                      <a:lnTo>
                        <a:pt x="799" y="87"/>
                      </a:lnTo>
                      <a:lnTo>
                        <a:pt x="805" y="113"/>
                      </a:lnTo>
                      <a:lnTo>
                        <a:pt x="808" y="131"/>
                      </a:lnTo>
                      <a:lnTo>
                        <a:pt x="810" y="151"/>
                      </a:lnTo>
                      <a:lnTo>
                        <a:pt x="799" y="170"/>
                      </a:lnTo>
                      <a:lnTo>
                        <a:pt x="780" y="184"/>
                      </a:lnTo>
                      <a:lnTo>
                        <a:pt x="758" y="177"/>
                      </a:lnTo>
                      <a:lnTo>
                        <a:pt x="738" y="157"/>
                      </a:lnTo>
                      <a:lnTo>
                        <a:pt x="715" y="140"/>
                      </a:lnTo>
                      <a:lnTo>
                        <a:pt x="701" y="122"/>
                      </a:lnTo>
                      <a:lnTo>
                        <a:pt x="688" y="111"/>
                      </a:lnTo>
                      <a:lnTo>
                        <a:pt x="677" y="106"/>
                      </a:lnTo>
                      <a:lnTo>
                        <a:pt x="681" y="120"/>
                      </a:lnTo>
                      <a:lnTo>
                        <a:pt x="686" y="133"/>
                      </a:lnTo>
                      <a:lnTo>
                        <a:pt x="681" y="146"/>
                      </a:lnTo>
                      <a:lnTo>
                        <a:pt x="675" y="150"/>
                      </a:lnTo>
                      <a:lnTo>
                        <a:pt x="648" y="142"/>
                      </a:lnTo>
                      <a:lnTo>
                        <a:pt x="636" y="119"/>
                      </a:lnTo>
                      <a:lnTo>
                        <a:pt x="623" y="93"/>
                      </a:lnTo>
                      <a:lnTo>
                        <a:pt x="616" y="67"/>
                      </a:lnTo>
                      <a:lnTo>
                        <a:pt x="603" y="58"/>
                      </a:lnTo>
                      <a:lnTo>
                        <a:pt x="589" y="58"/>
                      </a:lnTo>
                      <a:lnTo>
                        <a:pt x="589" y="76"/>
                      </a:lnTo>
                      <a:lnTo>
                        <a:pt x="578" y="86"/>
                      </a:lnTo>
                      <a:lnTo>
                        <a:pt x="562" y="78"/>
                      </a:lnTo>
                      <a:lnTo>
                        <a:pt x="544" y="69"/>
                      </a:lnTo>
                      <a:lnTo>
                        <a:pt x="523" y="64"/>
                      </a:lnTo>
                      <a:lnTo>
                        <a:pt x="508" y="60"/>
                      </a:lnTo>
                      <a:lnTo>
                        <a:pt x="503" y="78"/>
                      </a:lnTo>
                      <a:lnTo>
                        <a:pt x="506" y="93"/>
                      </a:lnTo>
                      <a:lnTo>
                        <a:pt x="501" y="111"/>
                      </a:lnTo>
                      <a:lnTo>
                        <a:pt x="494" y="122"/>
                      </a:lnTo>
                      <a:lnTo>
                        <a:pt x="481" y="124"/>
                      </a:lnTo>
                      <a:lnTo>
                        <a:pt x="463" y="111"/>
                      </a:lnTo>
                      <a:lnTo>
                        <a:pt x="456" y="97"/>
                      </a:lnTo>
                      <a:lnTo>
                        <a:pt x="458" y="69"/>
                      </a:lnTo>
                      <a:lnTo>
                        <a:pt x="460" y="51"/>
                      </a:lnTo>
                      <a:lnTo>
                        <a:pt x="458" y="40"/>
                      </a:lnTo>
                      <a:lnTo>
                        <a:pt x="449" y="40"/>
                      </a:lnTo>
                      <a:lnTo>
                        <a:pt x="442" y="45"/>
                      </a:lnTo>
                      <a:lnTo>
                        <a:pt x="440" y="55"/>
                      </a:lnTo>
                      <a:lnTo>
                        <a:pt x="433" y="67"/>
                      </a:lnTo>
                      <a:lnTo>
                        <a:pt x="424" y="76"/>
                      </a:lnTo>
                      <a:lnTo>
                        <a:pt x="409" y="87"/>
                      </a:lnTo>
                      <a:lnTo>
                        <a:pt x="390" y="89"/>
                      </a:lnTo>
                      <a:lnTo>
                        <a:pt x="375" y="78"/>
                      </a:lnTo>
                      <a:lnTo>
                        <a:pt x="355" y="64"/>
                      </a:lnTo>
                      <a:lnTo>
                        <a:pt x="334" y="34"/>
                      </a:lnTo>
                      <a:lnTo>
                        <a:pt x="323" y="27"/>
                      </a:lnTo>
                      <a:lnTo>
                        <a:pt x="300" y="0"/>
                      </a:lnTo>
                      <a:lnTo>
                        <a:pt x="289" y="2"/>
                      </a:lnTo>
                      <a:lnTo>
                        <a:pt x="287" y="14"/>
                      </a:lnTo>
                      <a:lnTo>
                        <a:pt x="287" y="34"/>
                      </a:lnTo>
                      <a:lnTo>
                        <a:pt x="285" y="60"/>
                      </a:lnTo>
                      <a:lnTo>
                        <a:pt x="271" y="82"/>
                      </a:lnTo>
                      <a:lnTo>
                        <a:pt x="262" y="87"/>
                      </a:lnTo>
                      <a:lnTo>
                        <a:pt x="249" y="91"/>
                      </a:lnTo>
                      <a:lnTo>
                        <a:pt x="239" y="93"/>
                      </a:lnTo>
                      <a:lnTo>
                        <a:pt x="246" y="106"/>
                      </a:lnTo>
                      <a:lnTo>
                        <a:pt x="242" y="124"/>
                      </a:lnTo>
                      <a:lnTo>
                        <a:pt x="221" y="139"/>
                      </a:lnTo>
                      <a:lnTo>
                        <a:pt x="206" y="144"/>
                      </a:lnTo>
                      <a:lnTo>
                        <a:pt x="185" y="142"/>
                      </a:lnTo>
                      <a:lnTo>
                        <a:pt x="169" y="139"/>
                      </a:lnTo>
                      <a:lnTo>
                        <a:pt x="152" y="148"/>
                      </a:lnTo>
                      <a:lnTo>
                        <a:pt x="143" y="159"/>
                      </a:lnTo>
                      <a:lnTo>
                        <a:pt x="133" y="164"/>
                      </a:lnTo>
                      <a:lnTo>
                        <a:pt x="124" y="161"/>
                      </a:lnTo>
                      <a:lnTo>
                        <a:pt x="109" y="140"/>
                      </a:lnTo>
                      <a:lnTo>
                        <a:pt x="104" y="126"/>
                      </a:lnTo>
                      <a:lnTo>
                        <a:pt x="91" y="126"/>
                      </a:lnTo>
                      <a:lnTo>
                        <a:pt x="75" y="150"/>
                      </a:lnTo>
                      <a:lnTo>
                        <a:pt x="64" y="157"/>
                      </a:lnTo>
                      <a:lnTo>
                        <a:pt x="52" y="153"/>
                      </a:lnTo>
                      <a:lnTo>
                        <a:pt x="34" y="155"/>
                      </a:lnTo>
                      <a:lnTo>
                        <a:pt x="12" y="157"/>
                      </a:lnTo>
                      <a:lnTo>
                        <a:pt x="1" y="155"/>
                      </a:lnTo>
                      <a:lnTo>
                        <a:pt x="0" y="18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94" name="Freeform 906"/>
                <p:cNvSpPr>
                  <a:spLocks/>
                </p:cNvSpPr>
                <p:nvPr/>
              </p:nvSpPr>
              <p:spPr bwMode="auto">
                <a:xfrm>
                  <a:off x="1857" y="2310"/>
                  <a:ext cx="155" cy="82"/>
                </a:xfrm>
                <a:custGeom>
                  <a:avLst/>
                  <a:gdLst>
                    <a:gd name="T0" fmla="*/ 70 w 155"/>
                    <a:gd name="T1" fmla="*/ 78 h 82"/>
                    <a:gd name="T2" fmla="*/ 45 w 155"/>
                    <a:gd name="T3" fmla="*/ 82 h 82"/>
                    <a:gd name="T4" fmla="*/ 22 w 155"/>
                    <a:gd name="T5" fmla="*/ 77 h 82"/>
                    <a:gd name="T6" fmla="*/ 2 w 155"/>
                    <a:gd name="T7" fmla="*/ 66 h 82"/>
                    <a:gd name="T8" fmla="*/ 0 w 155"/>
                    <a:gd name="T9" fmla="*/ 57 h 82"/>
                    <a:gd name="T10" fmla="*/ 6 w 155"/>
                    <a:gd name="T11" fmla="*/ 36 h 82"/>
                    <a:gd name="T12" fmla="*/ 20 w 155"/>
                    <a:gd name="T13" fmla="*/ 18 h 82"/>
                    <a:gd name="T14" fmla="*/ 35 w 155"/>
                    <a:gd name="T15" fmla="*/ 4 h 82"/>
                    <a:gd name="T16" fmla="*/ 54 w 155"/>
                    <a:gd name="T17" fmla="*/ 0 h 82"/>
                    <a:gd name="T18" fmla="*/ 81 w 155"/>
                    <a:gd name="T19" fmla="*/ 0 h 82"/>
                    <a:gd name="T20" fmla="*/ 106 w 155"/>
                    <a:gd name="T21" fmla="*/ 2 h 82"/>
                    <a:gd name="T22" fmla="*/ 126 w 155"/>
                    <a:gd name="T23" fmla="*/ 4 h 82"/>
                    <a:gd name="T24" fmla="*/ 155 w 155"/>
                    <a:gd name="T25" fmla="*/ 4 h 8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55" h="82">
                      <a:moveTo>
                        <a:pt x="70" y="78"/>
                      </a:moveTo>
                      <a:lnTo>
                        <a:pt x="45" y="82"/>
                      </a:lnTo>
                      <a:lnTo>
                        <a:pt x="22" y="77"/>
                      </a:lnTo>
                      <a:lnTo>
                        <a:pt x="2" y="66"/>
                      </a:lnTo>
                      <a:lnTo>
                        <a:pt x="0" y="57"/>
                      </a:lnTo>
                      <a:lnTo>
                        <a:pt x="6" y="36"/>
                      </a:lnTo>
                      <a:lnTo>
                        <a:pt x="20" y="18"/>
                      </a:lnTo>
                      <a:lnTo>
                        <a:pt x="35" y="4"/>
                      </a:lnTo>
                      <a:lnTo>
                        <a:pt x="54" y="0"/>
                      </a:lnTo>
                      <a:lnTo>
                        <a:pt x="81" y="0"/>
                      </a:lnTo>
                      <a:lnTo>
                        <a:pt x="106" y="2"/>
                      </a:lnTo>
                      <a:lnTo>
                        <a:pt x="126" y="4"/>
                      </a:lnTo>
                      <a:lnTo>
                        <a:pt x="155" y="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95" name="Freeform 907"/>
                <p:cNvSpPr>
                  <a:spLocks/>
                </p:cNvSpPr>
                <p:nvPr/>
              </p:nvSpPr>
              <p:spPr bwMode="auto">
                <a:xfrm>
                  <a:off x="1730" y="1952"/>
                  <a:ext cx="108" cy="71"/>
                </a:xfrm>
                <a:custGeom>
                  <a:avLst/>
                  <a:gdLst>
                    <a:gd name="T0" fmla="*/ 108 w 108"/>
                    <a:gd name="T1" fmla="*/ 38 h 71"/>
                    <a:gd name="T2" fmla="*/ 86 w 108"/>
                    <a:gd name="T3" fmla="*/ 31 h 71"/>
                    <a:gd name="T4" fmla="*/ 63 w 108"/>
                    <a:gd name="T5" fmla="*/ 42 h 71"/>
                    <a:gd name="T6" fmla="*/ 43 w 108"/>
                    <a:gd name="T7" fmla="*/ 51 h 71"/>
                    <a:gd name="T8" fmla="*/ 34 w 108"/>
                    <a:gd name="T9" fmla="*/ 60 h 71"/>
                    <a:gd name="T10" fmla="*/ 27 w 108"/>
                    <a:gd name="T11" fmla="*/ 69 h 71"/>
                    <a:gd name="T12" fmla="*/ 16 w 108"/>
                    <a:gd name="T13" fmla="*/ 71 h 71"/>
                    <a:gd name="T14" fmla="*/ 5 w 108"/>
                    <a:gd name="T15" fmla="*/ 65 h 71"/>
                    <a:gd name="T16" fmla="*/ 3 w 108"/>
                    <a:gd name="T17" fmla="*/ 53 h 71"/>
                    <a:gd name="T18" fmla="*/ 2 w 108"/>
                    <a:gd name="T19" fmla="*/ 32 h 71"/>
                    <a:gd name="T20" fmla="*/ 2 w 108"/>
                    <a:gd name="T21" fmla="*/ 20 h 71"/>
                    <a:gd name="T22" fmla="*/ 0 w 108"/>
                    <a:gd name="T23" fmla="*/ 0 h 7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08" h="71">
                      <a:moveTo>
                        <a:pt x="108" y="38"/>
                      </a:moveTo>
                      <a:lnTo>
                        <a:pt x="86" y="31"/>
                      </a:lnTo>
                      <a:lnTo>
                        <a:pt x="63" y="42"/>
                      </a:lnTo>
                      <a:lnTo>
                        <a:pt x="43" y="51"/>
                      </a:lnTo>
                      <a:lnTo>
                        <a:pt x="34" y="60"/>
                      </a:lnTo>
                      <a:lnTo>
                        <a:pt x="27" y="69"/>
                      </a:lnTo>
                      <a:lnTo>
                        <a:pt x="16" y="71"/>
                      </a:lnTo>
                      <a:lnTo>
                        <a:pt x="5" y="65"/>
                      </a:lnTo>
                      <a:lnTo>
                        <a:pt x="3" y="53"/>
                      </a:lnTo>
                      <a:lnTo>
                        <a:pt x="2" y="32"/>
                      </a:lnTo>
                      <a:lnTo>
                        <a:pt x="2" y="2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96" name="Freeform 908"/>
                <p:cNvSpPr>
                  <a:spLocks/>
                </p:cNvSpPr>
                <p:nvPr/>
              </p:nvSpPr>
              <p:spPr bwMode="auto">
                <a:xfrm>
                  <a:off x="2127" y="2147"/>
                  <a:ext cx="694" cy="236"/>
                </a:xfrm>
                <a:custGeom>
                  <a:avLst/>
                  <a:gdLst>
                    <a:gd name="T0" fmla="*/ 282 w 694"/>
                    <a:gd name="T1" fmla="*/ 207 h 236"/>
                    <a:gd name="T2" fmla="*/ 289 w 694"/>
                    <a:gd name="T3" fmla="*/ 174 h 236"/>
                    <a:gd name="T4" fmla="*/ 347 w 694"/>
                    <a:gd name="T5" fmla="*/ 201 h 236"/>
                    <a:gd name="T6" fmla="*/ 397 w 694"/>
                    <a:gd name="T7" fmla="*/ 234 h 236"/>
                    <a:gd name="T8" fmla="*/ 419 w 694"/>
                    <a:gd name="T9" fmla="*/ 230 h 236"/>
                    <a:gd name="T10" fmla="*/ 397 w 694"/>
                    <a:gd name="T11" fmla="*/ 194 h 236"/>
                    <a:gd name="T12" fmla="*/ 386 w 694"/>
                    <a:gd name="T13" fmla="*/ 167 h 236"/>
                    <a:gd name="T14" fmla="*/ 424 w 694"/>
                    <a:gd name="T15" fmla="*/ 154 h 236"/>
                    <a:gd name="T16" fmla="*/ 473 w 694"/>
                    <a:gd name="T17" fmla="*/ 156 h 236"/>
                    <a:gd name="T18" fmla="*/ 519 w 694"/>
                    <a:gd name="T19" fmla="*/ 110 h 236"/>
                    <a:gd name="T20" fmla="*/ 582 w 694"/>
                    <a:gd name="T21" fmla="*/ 146 h 236"/>
                    <a:gd name="T22" fmla="*/ 625 w 694"/>
                    <a:gd name="T23" fmla="*/ 177 h 236"/>
                    <a:gd name="T24" fmla="*/ 652 w 694"/>
                    <a:gd name="T25" fmla="*/ 185 h 236"/>
                    <a:gd name="T26" fmla="*/ 658 w 694"/>
                    <a:gd name="T27" fmla="*/ 163 h 236"/>
                    <a:gd name="T28" fmla="*/ 588 w 694"/>
                    <a:gd name="T29" fmla="*/ 99 h 236"/>
                    <a:gd name="T30" fmla="*/ 553 w 694"/>
                    <a:gd name="T31" fmla="*/ 66 h 236"/>
                    <a:gd name="T32" fmla="*/ 566 w 694"/>
                    <a:gd name="T33" fmla="*/ 46 h 236"/>
                    <a:gd name="T34" fmla="*/ 618 w 694"/>
                    <a:gd name="T35" fmla="*/ 50 h 236"/>
                    <a:gd name="T36" fmla="*/ 672 w 694"/>
                    <a:gd name="T37" fmla="*/ 50 h 236"/>
                    <a:gd name="T38" fmla="*/ 694 w 694"/>
                    <a:gd name="T39" fmla="*/ 33 h 236"/>
                    <a:gd name="T40" fmla="*/ 669 w 694"/>
                    <a:gd name="T41" fmla="*/ 9 h 236"/>
                    <a:gd name="T42" fmla="*/ 598 w 694"/>
                    <a:gd name="T43" fmla="*/ 0 h 236"/>
                    <a:gd name="T44" fmla="*/ 518 w 694"/>
                    <a:gd name="T45" fmla="*/ 11 h 236"/>
                    <a:gd name="T46" fmla="*/ 433 w 694"/>
                    <a:gd name="T47" fmla="*/ 22 h 236"/>
                    <a:gd name="T48" fmla="*/ 354 w 694"/>
                    <a:gd name="T49" fmla="*/ 17 h 236"/>
                    <a:gd name="T50" fmla="*/ 288 w 694"/>
                    <a:gd name="T51" fmla="*/ 15 h 236"/>
                    <a:gd name="T52" fmla="*/ 241 w 694"/>
                    <a:gd name="T53" fmla="*/ 33 h 236"/>
                    <a:gd name="T54" fmla="*/ 261 w 694"/>
                    <a:gd name="T55" fmla="*/ 73 h 236"/>
                    <a:gd name="T56" fmla="*/ 325 w 694"/>
                    <a:gd name="T57" fmla="*/ 92 h 236"/>
                    <a:gd name="T58" fmla="*/ 377 w 694"/>
                    <a:gd name="T59" fmla="*/ 95 h 236"/>
                    <a:gd name="T60" fmla="*/ 385 w 694"/>
                    <a:gd name="T61" fmla="*/ 119 h 236"/>
                    <a:gd name="T62" fmla="*/ 325 w 694"/>
                    <a:gd name="T63" fmla="*/ 145 h 236"/>
                    <a:gd name="T64" fmla="*/ 264 w 694"/>
                    <a:gd name="T65" fmla="*/ 156 h 236"/>
                    <a:gd name="T66" fmla="*/ 189 w 694"/>
                    <a:gd name="T67" fmla="*/ 152 h 236"/>
                    <a:gd name="T68" fmla="*/ 129 w 694"/>
                    <a:gd name="T69" fmla="*/ 124 h 236"/>
                    <a:gd name="T70" fmla="*/ 79 w 694"/>
                    <a:gd name="T71" fmla="*/ 84 h 236"/>
                    <a:gd name="T72" fmla="*/ 25 w 694"/>
                    <a:gd name="T73" fmla="*/ 88 h 236"/>
                    <a:gd name="T74" fmla="*/ 0 w 694"/>
                    <a:gd name="T75" fmla="*/ 126 h 236"/>
                    <a:gd name="T76" fmla="*/ 2 w 694"/>
                    <a:gd name="T77" fmla="*/ 165 h 236"/>
                    <a:gd name="T78" fmla="*/ 36 w 694"/>
                    <a:gd name="T79" fmla="*/ 199 h 236"/>
                    <a:gd name="T80" fmla="*/ 63 w 694"/>
                    <a:gd name="T81" fmla="*/ 188 h 236"/>
                    <a:gd name="T82" fmla="*/ 102 w 694"/>
                    <a:gd name="T83" fmla="*/ 187 h 236"/>
                    <a:gd name="T84" fmla="*/ 135 w 694"/>
                    <a:gd name="T85" fmla="*/ 203 h 2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694" h="236">
                      <a:moveTo>
                        <a:pt x="291" y="223"/>
                      </a:moveTo>
                      <a:lnTo>
                        <a:pt x="282" y="207"/>
                      </a:lnTo>
                      <a:lnTo>
                        <a:pt x="282" y="190"/>
                      </a:lnTo>
                      <a:lnTo>
                        <a:pt x="289" y="174"/>
                      </a:lnTo>
                      <a:lnTo>
                        <a:pt x="309" y="187"/>
                      </a:lnTo>
                      <a:lnTo>
                        <a:pt x="347" y="201"/>
                      </a:lnTo>
                      <a:lnTo>
                        <a:pt x="377" y="221"/>
                      </a:lnTo>
                      <a:lnTo>
                        <a:pt x="397" y="234"/>
                      </a:lnTo>
                      <a:lnTo>
                        <a:pt x="412" y="236"/>
                      </a:lnTo>
                      <a:lnTo>
                        <a:pt x="419" y="230"/>
                      </a:lnTo>
                      <a:lnTo>
                        <a:pt x="415" y="216"/>
                      </a:lnTo>
                      <a:lnTo>
                        <a:pt x="397" y="194"/>
                      </a:lnTo>
                      <a:lnTo>
                        <a:pt x="390" y="181"/>
                      </a:lnTo>
                      <a:lnTo>
                        <a:pt x="386" y="167"/>
                      </a:lnTo>
                      <a:lnTo>
                        <a:pt x="395" y="156"/>
                      </a:lnTo>
                      <a:lnTo>
                        <a:pt x="424" y="154"/>
                      </a:lnTo>
                      <a:lnTo>
                        <a:pt x="453" y="157"/>
                      </a:lnTo>
                      <a:lnTo>
                        <a:pt x="473" y="156"/>
                      </a:lnTo>
                      <a:lnTo>
                        <a:pt x="509" y="124"/>
                      </a:lnTo>
                      <a:lnTo>
                        <a:pt x="519" y="110"/>
                      </a:lnTo>
                      <a:lnTo>
                        <a:pt x="548" y="124"/>
                      </a:lnTo>
                      <a:lnTo>
                        <a:pt x="582" y="146"/>
                      </a:lnTo>
                      <a:lnTo>
                        <a:pt x="606" y="165"/>
                      </a:lnTo>
                      <a:lnTo>
                        <a:pt x="625" y="177"/>
                      </a:lnTo>
                      <a:lnTo>
                        <a:pt x="642" y="181"/>
                      </a:lnTo>
                      <a:lnTo>
                        <a:pt x="652" y="185"/>
                      </a:lnTo>
                      <a:lnTo>
                        <a:pt x="660" y="177"/>
                      </a:lnTo>
                      <a:lnTo>
                        <a:pt x="658" y="163"/>
                      </a:lnTo>
                      <a:lnTo>
                        <a:pt x="640" y="143"/>
                      </a:lnTo>
                      <a:lnTo>
                        <a:pt x="588" y="99"/>
                      </a:lnTo>
                      <a:lnTo>
                        <a:pt x="568" y="81"/>
                      </a:lnTo>
                      <a:lnTo>
                        <a:pt x="553" y="66"/>
                      </a:lnTo>
                      <a:lnTo>
                        <a:pt x="555" y="53"/>
                      </a:lnTo>
                      <a:lnTo>
                        <a:pt x="566" y="46"/>
                      </a:lnTo>
                      <a:lnTo>
                        <a:pt x="591" y="50"/>
                      </a:lnTo>
                      <a:lnTo>
                        <a:pt x="618" y="50"/>
                      </a:lnTo>
                      <a:lnTo>
                        <a:pt x="651" y="50"/>
                      </a:lnTo>
                      <a:lnTo>
                        <a:pt x="672" y="50"/>
                      </a:lnTo>
                      <a:lnTo>
                        <a:pt x="690" y="42"/>
                      </a:lnTo>
                      <a:lnTo>
                        <a:pt x="694" y="33"/>
                      </a:lnTo>
                      <a:lnTo>
                        <a:pt x="692" y="22"/>
                      </a:lnTo>
                      <a:lnTo>
                        <a:pt x="669" y="9"/>
                      </a:lnTo>
                      <a:lnTo>
                        <a:pt x="624" y="0"/>
                      </a:lnTo>
                      <a:lnTo>
                        <a:pt x="598" y="0"/>
                      </a:lnTo>
                      <a:lnTo>
                        <a:pt x="555" y="6"/>
                      </a:lnTo>
                      <a:lnTo>
                        <a:pt x="518" y="11"/>
                      </a:lnTo>
                      <a:lnTo>
                        <a:pt x="473" y="22"/>
                      </a:lnTo>
                      <a:lnTo>
                        <a:pt x="433" y="22"/>
                      </a:lnTo>
                      <a:lnTo>
                        <a:pt x="385" y="18"/>
                      </a:lnTo>
                      <a:lnTo>
                        <a:pt x="354" y="17"/>
                      </a:lnTo>
                      <a:lnTo>
                        <a:pt x="320" y="15"/>
                      </a:lnTo>
                      <a:lnTo>
                        <a:pt x="288" y="15"/>
                      </a:lnTo>
                      <a:lnTo>
                        <a:pt x="261" y="22"/>
                      </a:lnTo>
                      <a:lnTo>
                        <a:pt x="241" y="33"/>
                      </a:lnTo>
                      <a:lnTo>
                        <a:pt x="230" y="50"/>
                      </a:lnTo>
                      <a:lnTo>
                        <a:pt x="261" y="73"/>
                      </a:lnTo>
                      <a:lnTo>
                        <a:pt x="298" y="86"/>
                      </a:lnTo>
                      <a:lnTo>
                        <a:pt x="325" y="92"/>
                      </a:lnTo>
                      <a:lnTo>
                        <a:pt x="358" y="95"/>
                      </a:lnTo>
                      <a:lnTo>
                        <a:pt x="377" y="95"/>
                      </a:lnTo>
                      <a:lnTo>
                        <a:pt x="385" y="103"/>
                      </a:lnTo>
                      <a:lnTo>
                        <a:pt x="385" y="119"/>
                      </a:lnTo>
                      <a:lnTo>
                        <a:pt x="356" y="134"/>
                      </a:lnTo>
                      <a:lnTo>
                        <a:pt x="325" y="145"/>
                      </a:lnTo>
                      <a:lnTo>
                        <a:pt x="296" y="152"/>
                      </a:lnTo>
                      <a:lnTo>
                        <a:pt x="264" y="156"/>
                      </a:lnTo>
                      <a:lnTo>
                        <a:pt x="225" y="157"/>
                      </a:lnTo>
                      <a:lnTo>
                        <a:pt x="189" y="152"/>
                      </a:lnTo>
                      <a:lnTo>
                        <a:pt x="155" y="143"/>
                      </a:lnTo>
                      <a:lnTo>
                        <a:pt x="129" y="124"/>
                      </a:lnTo>
                      <a:lnTo>
                        <a:pt x="99" y="106"/>
                      </a:lnTo>
                      <a:lnTo>
                        <a:pt x="79" y="84"/>
                      </a:lnTo>
                      <a:lnTo>
                        <a:pt x="43" y="81"/>
                      </a:lnTo>
                      <a:lnTo>
                        <a:pt x="25" y="88"/>
                      </a:lnTo>
                      <a:lnTo>
                        <a:pt x="5" y="106"/>
                      </a:lnTo>
                      <a:lnTo>
                        <a:pt x="0" y="126"/>
                      </a:lnTo>
                      <a:lnTo>
                        <a:pt x="2" y="146"/>
                      </a:lnTo>
                      <a:lnTo>
                        <a:pt x="2" y="165"/>
                      </a:lnTo>
                      <a:lnTo>
                        <a:pt x="25" y="192"/>
                      </a:lnTo>
                      <a:lnTo>
                        <a:pt x="36" y="199"/>
                      </a:lnTo>
                      <a:lnTo>
                        <a:pt x="45" y="196"/>
                      </a:lnTo>
                      <a:lnTo>
                        <a:pt x="63" y="188"/>
                      </a:lnTo>
                      <a:lnTo>
                        <a:pt x="81" y="185"/>
                      </a:lnTo>
                      <a:lnTo>
                        <a:pt x="102" y="187"/>
                      </a:lnTo>
                      <a:lnTo>
                        <a:pt x="120" y="196"/>
                      </a:lnTo>
                      <a:lnTo>
                        <a:pt x="135" y="203"/>
                      </a:lnTo>
                      <a:lnTo>
                        <a:pt x="144" y="20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97" name="Freeform 909"/>
                <p:cNvSpPr>
                  <a:spLocks/>
                </p:cNvSpPr>
                <p:nvPr/>
              </p:nvSpPr>
              <p:spPr bwMode="auto">
                <a:xfrm>
                  <a:off x="1606" y="1626"/>
                  <a:ext cx="296" cy="351"/>
                </a:xfrm>
                <a:custGeom>
                  <a:avLst/>
                  <a:gdLst>
                    <a:gd name="T0" fmla="*/ 172 w 296"/>
                    <a:gd name="T1" fmla="*/ 0 h 351"/>
                    <a:gd name="T2" fmla="*/ 156 w 296"/>
                    <a:gd name="T3" fmla="*/ 17 h 351"/>
                    <a:gd name="T4" fmla="*/ 140 w 296"/>
                    <a:gd name="T5" fmla="*/ 33 h 351"/>
                    <a:gd name="T6" fmla="*/ 124 w 296"/>
                    <a:gd name="T7" fmla="*/ 48 h 351"/>
                    <a:gd name="T8" fmla="*/ 109 w 296"/>
                    <a:gd name="T9" fmla="*/ 66 h 351"/>
                    <a:gd name="T10" fmla="*/ 93 w 296"/>
                    <a:gd name="T11" fmla="*/ 86 h 351"/>
                    <a:gd name="T12" fmla="*/ 75 w 296"/>
                    <a:gd name="T13" fmla="*/ 110 h 351"/>
                    <a:gd name="T14" fmla="*/ 57 w 296"/>
                    <a:gd name="T15" fmla="*/ 132 h 351"/>
                    <a:gd name="T16" fmla="*/ 39 w 296"/>
                    <a:gd name="T17" fmla="*/ 159 h 351"/>
                    <a:gd name="T18" fmla="*/ 25 w 296"/>
                    <a:gd name="T19" fmla="*/ 187 h 351"/>
                    <a:gd name="T20" fmla="*/ 14 w 296"/>
                    <a:gd name="T21" fmla="*/ 214 h 351"/>
                    <a:gd name="T22" fmla="*/ 3 w 296"/>
                    <a:gd name="T23" fmla="*/ 249 h 351"/>
                    <a:gd name="T24" fmla="*/ 0 w 296"/>
                    <a:gd name="T25" fmla="*/ 278 h 351"/>
                    <a:gd name="T26" fmla="*/ 3 w 296"/>
                    <a:gd name="T27" fmla="*/ 293 h 351"/>
                    <a:gd name="T28" fmla="*/ 16 w 296"/>
                    <a:gd name="T29" fmla="*/ 298 h 351"/>
                    <a:gd name="T30" fmla="*/ 34 w 296"/>
                    <a:gd name="T31" fmla="*/ 287 h 351"/>
                    <a:gd name="T32" fmla="*/ 57 w 296"/>
                    <a:gd name="T33" fmla="*/ 278 h 351"/>
                    <a:gd name="T34" fmla="*/ 75 w 296"/>
                    <a:gd name="T35" fmla="*/ 276 h 351"/>
                    <a:gd name="T36" fmla="*/ 91 w 296"/>
                    <a:gd name="T37" fmla="*/ 278 h 351"/>
                    <a:gd name="T38" fmla="*/ 79 w 296"/>
                    <a:gd name="T39" fmla="*/ 294 h 351"/>
                    <a:gd name="T40" fmla="*/ 68 w 296"/>
                    <a:gd name="T41" fmla="*/ 302 h 351"/>
                    <a:gd name="T42" fmla="*/ 47 w 296"/>
                    <a:gd name="T43" fmla="*/ 318 h 351"/>
                    <a:gd name="T44" fmla="*/ 36 w 296"/>
                    <a:gd name="T45" fmla="*/ 333 h 351"/>
                    <a:gd name="T46" fmla="*/ 39 w 296"/>
                    <a:gd name="T47" fmla="*/ 351 h 351"/>
                    <a:gd name="T48" fmla="*/ 57 w 296"/>
                    <a:gd name="T49" fmla="*/ 351 h 351"/>
                    <a:gd name="T50" fmla="*/ 108 w 296"/>
                    <a:gd name="T51" fmla="*/ 316 h 351"/>
                    <a:gd name="T52" fmla="*/ 126 w 296"/>
                    <a:gd name="T53" fmla="*/ 302 h 351"/>
                    <a:gd name="T54" fmla="*/ 149 w 296"/>
                    <a:gd name="T55" fmla="*/ 296 h 351"/>
                    <a:gd name="T56" fmla="*/ 172 w 296"/>
                    <a:gd name="T57" fmla="*/ 294 h 351"/>
                    <a:gd name="T58" fmla="*/ 244 w 296"/>
                    <a:gd name="T59" fmla="*/ 276 h 351"/>
                    <a:gd name="T60" fmla="*/ 269 w 296"/>
                    <a:gd name="T61" fmla="*/ 265 h 351"/>
                    <a:gd name="T62" fmla="*/ 286 w 296"/>
                    <a:gd name="T63" fmla="*/ 258 h 351"/>
                    <a:gd name="T64" fmla="*/ 296 w 296"/>
                    <a:gd name="T65" fmla="*/ 240 h 351"/>
                    <a:gd name="T66" fmla="*/ 293 w 296"/>
                    <a:gd name="T67" fmla="*/ 236 h 351"/>
                    <a:gd name="T68" fmla="*/ 266 w 296"/>
                    <a:gd name="T69" fmla="*/ 243 h 351"/>
                    <a:gd name="T70" fmla="*/ 228 w 296"/>
                    <a:gd name="T71" fmla="*/ 251 h 351"/>
                    <a:gd name="T72" fmla="*/ 190 w 296"/>
                    <a:gd name="T73" fmla="*/ 249 h 351"/>
                    <a:gd name="T74" fmla="*/ 171 w 296"/>
                    <a:gd name="T75" fmla="*/ 240 h 351"/>
                    <a:gd name="T76" fmla="*/ 147 w 296"/>
                    <a:gd name="T77" fmla="*/ 240 h 351"/>
                    <a:gd name="T78" fmla="*/ 117 w 296"/>
                    <a:gd name="T79" fmla="*/ 234 h 351"/>
                    <a:gd name="T80" fmla="*/ 102 w 296"/>
                    <a:gd name="T81" fmla="*/ 221 h 351"/>
                    <a:gd name="T82" fmla="*/ 100 w 296"/>
                    <a:gd name="T83" fmla="*/ 205 h 351"/>
                    <a:gd name="T84" fmla="*/ 113 w 296"/>
                    <a:gd name="T85" fmla="*/ 177 h 351"/>
                    <a:gd name="T86" fmla="*/ 129 w 296"/>
                    <a:gd name="T87" fmla="*/ 152 h 351"/>
                    <a:gd name="T88" fmla="*/ 147 w 296"/>
                    <a:gd name="T89" fmla="*/ 121 h 351"/>
                    <a:gd name="T90" fmla="*/ 160 w 296"/>
                    <a:gd name="T91" fmla="*/ 104 h 351"/>
                    <a:gd name="T92" fmla="*/ 176 w 296"/>
                    <a:gd name="T93" fmla="*/ 84 h 351"/>
                    <a:gd name="T94" fmla="*/ 192 w 296"/>
                    <a:gd name="T95" fmla="*/ 64 h 351"/>
                    <a:gd name="T96" fmla="*/ 215 w 296"/>
                    <a:gd name="T97" fmla="*/ 48 h 351"/>
                    <a:gd name="T98" fmla="*/ 235 w 296"/>
                    <a:gd name="T99" fmla="*/ 42 h 351"/>
                    <a:gd name="T100" fmla="*/ 251 w 296"/>
                    <a:gd name="T101" fmla="*/ 33 h 351"/>
                    <a:gd name="T102" fmla="*/ 266 w 296"/>
                    <a:gd name="T103" fmla="*/ 20 h 351"/>
                    <a:gd name="T104" fmla="*/ 268 w 296"/>
                    <a:gd name="T105" fmla="*/ 20 h 351"/>
                    <a:gd name="T106" fmla="*/ 248 w 296"/>
                    <a:gd name="T107" fmla="*/ 18 h 351"/>
                    <a:gd name="T108" fmla="*/ 226 w 296"/>
                    <a:gd name="T109" fmla="*/ 15 h 351"/>
                    <a:gd name="T110" fmla="*/ 203 w 296"/>
                    <a:gd name="T111" fmla="*/ 20 h 351"/>
                    <a:gd name="T112" fmla="*/ 194 w 296"/>
                    <a:gd name="T113" fmla="*/ 13 h 351"/>
                    <a:gd name="T114" fmla="*/ 185 w 296"/>
                    <a:gd name="T115" fmla="*/ 4 h 351"/>
                    <a:gd name="T116" fmla="*/ 169 w 296"/>
                    <a:gd name="T117" fmla="*/ 2 h 351"/>
                    <a:gd name="T118" fmla="*/ 165 w 296"/>
                    <a:gd name="T119" fmla="*/ 4 h 351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296" h="351">
                      <a:moveTo>
                        <a:pt x="172" y="0"/>
                      </a:moveTo>
                      <a:lnTo>
                        <a:pt x="156" y="17"/>
                      </a:lnTo>
                      <a:lnTo>
                        <a:pt x="140" y="33"/>
                      </a:lnTo>
                      <a:lnTo>
                        <a:pt x="124" y="48"/>
                      </a:lnTo>
                      <a:lnTo>
                        <a:pt x="109" y="66"/>
                      </a:lnTo>
                      <a:lnTo>
                        <a:pt x="93" y="86"/>
                      </a:lnTo>
                      <a:lnTo>
                        <a:pt x="75" y="110"/>
                      </a:lnTo>
                      <a:lnTo>
                        <a:pt x="57" y="132"/>
                      </a:lnTo>
                      <a:lnTo>
                        <a:pt x="39" y="159"/>
                      </a:lnTo>
                      <a:lnTo>
                        <a:pt x="25" y="187"/>
                      </a:lnTo>
                      <a:lnTo>
                        <a:pt x="14" y="214"/>
                      </a:lnTo>
                      <a:lnTo>
                        <a:pt x="3" y="249"/>
                      </a:lnTo>
                      <a:lnTo>
                        <a:pt x="0" y="278"/>
                      </a:lnTo>
                      <a:lnTo>
                        <a:pt x="3" y="293"/>
                      </a:lnTo>
                      <a:lnTo>
                        <a:pt x="16" y="298"/>
                      </a:lnTo>
                      <a:lnTo>
                        <a:pt x="34" y="287"/>
                      </a:lnTo>
                      <a:lnTo>
                        <a:pt x="57" y="278"/>
                      </a:lnTo>
                      <a:lnTo>
                        <a:pt x="75" y="276"/>
                      </a:lnTo>
                      <a:lnTo>
                        <a:pt x="91" y="278"/>
                      </a:lnTo>
                      <a:lnTo>
                        <a:pt x="79" y="294"/>
                      </a:lnTo>
                      <a:lnTo>
                        <a:pt x="68" y="302"/>
                      </a:lnTo>
                      <a:lnTo>
                        <a:pt x="47" y="318"/>
                      </a:lnTo>
                      <a:lnTo>
                        <a:pt x="36" y="333"/>
                      </a:lnTo>
                      <a:lnTo>
                        <a:pt x="39" y="351"/>
                      </a:lnTo>
                      <a:lnTo>
                        <a:pt x="57" y="351"/>
                      </a:lnTo>
                      <a:lnTo>
                        <a:pt x="108" y="316"/>
                      </a:lnTo>
                      <a:lnTo>
                        <a:pt x="126" y="302"/>
                      </a:lnTo>
                      <a:lnTo>
                        <a:pt x="149" y="296"/>
                      </a:lnTo>
                      <a:lnTo>
                        <a:pt x="172" y="294"/>
                      </a:lnTo>
                      <a:lnTo>
                        <a:pt x="244" y="276"/>
                      </a:lnTo>
                      <a:lnTo>
                        <a:pt x="269" y="265"/>
                      </a:lnTo>
                      <a:lnTo>
                        <a:pt x="286" y="258"/>
                      </a:lnTo>
                      <a:lnTo>
                        <a:pt x="296" y="240"/>
                      </a:lnTo>
                      <a:lnTo>
                        <a:pt x="293" y="236"/>
                      </a:lnTo>
                      <a:lnTo>
                        <a:pt x="266" y="243"/>
                      </a:lnTo>
                      <a:lnTo>
                        <a:pt x="228" y="251"/>
                      </a:lnTo>
                      <a:lnTo>
                        <a:pt x="190" y="249"/>
                      </a:lnTo>
                      <a:lnTo>
                        <a:pt x="171" y="240"/>
                      </a:lnTo>
                      <a:lnTo>
                        <a:pt x="147" y="240"/>
                      </a:lnTo>
                      <a:lnTo>
                        <a:pt x="117" y="234"/>
                      </a:lnTo>
                      <a:lnTo>
                        <a:pt x="102" y="221"/>
                      </a:lnTo>
                      <a:lnTo>
                        <a:pt x="100" y="205"/>
                      </a:lnTo>
                      <a:lnTo>
                        <a:pt x="113" y="177"/>
                      </a:lnTo>
                      <a:lnTo>
                        <a:pt x="129" y="152"/>
                      </a:lnTo>
                      <a:lnTo>
                        <a:pt x="147" y="121"/>
                      </a:lnTo>
                      <a:lnTo>
                        <a:pt x="160" y="104"/>
                      </a:lnTo>
                      <a:lnTo>
                        <a:pt x="176" y="84"/>
                      </a:lnTo>
                      <a:lnTo>
                        <a:pt x="192" y="64"/>
                      </a:lnTo>
                      <a:lnTo>
                        <a:pt x="215" y="48"/>
                      </a:lnTo>
                      <a:lnTo>
                        <a:pt x="235" y="42"/>
                      </a:lnTo>
                      <a:lnTo>
                        <a:pt x="251" y="33"/>
                      </a:lnTo>
                      <a:lnTo>
                        <a:pt x="266" y="20"/>
                      </a:lnTo>
                      <a:lnTo>
                        <a:pt x="268" y="20"/>
                      </a:lnTo>
                      <a:lnTo>
                        <a:pt x="248" y="18"/>
                      </a:lnTo>
                      <a:lnTo>
                        <a:pt x="226" y="15"/>
                      </a:lnTo>
                      <a:lnTo>
                        <a:pt x="203" y="20"/>
                      </a:lnTo>
                      <a:lnTo>
                        <a:pt x="194" y="13"/>
                      </a:lnTo>
                      <a:lnTo>
                        <a:pt x="185" y="4"/>
                      </a:lnTo>
                      <a:lnTo>
                        <a:pt x="169" y="2"/>
                      </a:lnTo>
                      <a:lnTo>
                        <a:pt x="165" y="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98" name="Freeform 910"/>
                <p:cNvSpPr>
                  <a:spLocks/>
                </p:cNvSpPr>
                <p:nvPr/>
              </p:nvSpPr>
              <p:spPr bwMode="auto">
                <a:xfrm>
                  <a:off x="1730" y="1919"/>
                  <a:ext cx="215" cy="142"/>
                </a:xfrm>
                <a:custGeom>
                  <a:avLst/>
                  <a:gdLst>
                    <a:gd name="T0" fmla="*/ 0 w 215"/>
                    <a:gd name="T1" fmla="*/ 33 h 142"/>
                    <a:gd name="T2" fmla="*/ 21 w 215"/>
                    <a:gd name="T3" fmla="*/ 27 h 142"/>
                    <a:gd name="T4" fmla="*/ 36 w 215"/>
                    <a:gd name="T5" fmla="*/ 18 h 142"/>
                    <a:gd name="T6" fmla="*/ 66 w 215"/>
                    <a:gd name="T7" fmla="*/ 16 h 142"/>
                    <a:gd name="T8" fmla="*/ 97 w 215"/>
                    <a:gd name="T9" fmla="*/ 11 h 142"/>
                    <a:gd name="T10" fmla="*/ 120 w 215"/>
                    <a:gd name="T11" fmla="*/ 5 h 142"/>
                    <a:gd name="T12" fmla="*/ 142 w 215"/>
                    <a:gd name="T13" fmla="*/ 9 h 142"/>
                    <a:gd name="T14" fmla="*/ 171 w 215"/>
                    <a:gd name="T15" fmla="*/ 3 h 142"/>
                    <a:gd name="T16" fmla="*/ 188 w 215"/>
                    <a:gd name="T17" fmla="*/ 0 h 142"/>
                    <a:gd name="T18" fmla="*/ 205 w 215"/>
                    <a:gd name="T19" fmla="*/ 14 h 142"/>
                    <a:gd name="T20" fmla="*/ 212 w 215"/>
                    <a:gd name="T21" fmla="*/ 47 h 142"/>
                    <a:gd name="T22" fmla="*/ 215 w 215"/>
                    <a:gd name="T23" fmla="*/ 73 h 142"/>
                    <a:gd name="T24" fmla="*/ 210 w 215"/>
                    <a:gd name="T25" fmla="*/ 100 h 142"/>
                    <a:gd name="T26" fmla="*/ 206 w 215"/>
                    <a:gd name="T27" fmla="*/ 113 h 142"/>
                    <a:gd name="T28" fmla="*/ 196 w 215"/>
                    <a:gd name="T29" fmla="*/ 129 h 142"/>
                    <a:gd name="T30" fmla="*/ 171 w 215"/>
                    <a:gd name="T31" fmla="*/ 140 h 142"/>
                    <a:gd name="T32" fmla="*/ 149 w 215"/>
                    <a:gd name="T33" fmla="*/ 142 h 142"/>
                    <a:gd name="T34" fmla="*/ 133 w 215"/>
                    <a:gd name="T35" fmla="*/ 137 h 142"/>
                    <a:gd name="T36" fmla="*/ 115 w 215"/>
                    <a:gd name="T37" fmla="*/ 118 h 142"/>
                    <a:gd name="T38" fmla="*/ 109 w 215"/>
                    <a:gd name="T39" fmla="*/ 95 h 142"/>
                    <a:gd name="T40" fmla="*/ 109 w 215"/>
                    <a:gd name="T41" fmla="*/ 78 h 142"/>
                    <a:gd name="T42" fmla="*/ 108 w 215"/>
                    <a:gd name="T43" fmla="*/ 71 h 142"/>
                    <a:gd name="T44" fmla="*/ 86 w 215"/>
                    <a:gd name="T45" fmla="*/ 64 h 142"/>
                    <a:gd name="T46" fmla="*/ 63 w 215"/>
                    <a:gd name="T47" fmla="*/ 75 h 142"/>
                    <a:gd name="T48" fmla="*/ 43 w 215"/>
                    <a:gd name="T49" fmla="*/ 84 h 142"/>
                    <a:gd name="T50" fmla="*/ 34 w 215"/>
                    <a:gd name="T51" fmla="*/ 93 h 142"/>
                    <a:gd name="T52" fmla="*/ 27 w 215"/>
                    <a:gd name="T53" fmla="*/ 102 h 142"/>
                    <a:gd name="T54" fmla="*/ 16 w 215"/>
                    <a:gd name="T55" fmla="*/ 104 h 142"/>
                    <a:gd name="T56" fmla="*/ 5 w 215"/>
                    <a:gd name="T57" fmla="*/ 98 h 142"/>
                    <a:gd name="T58" fmla="*/ 3 w 215"/>
                    <a:gd name="T59" fmla="*/ 86 h 142"/>
                    <a:gd name="T60" fmla="*/ 2 w 215"/>
                    <a:gd name="T61" fmla="*/ 65 h 142"/>
                    <a:gd name="T62" fmla="*/ 2 w 215"/>
                    <a:gd name="T63" fmla="*/ 53 h 142"/>
                    <a:gd name="T64" fmla="*/ 0 w 215"/>
                    <a:gd name="T65" fmla="*/ 33 h 14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215" h="142">
                      <a:moveTo>
                        <a:pt x="0" y="33"/>
                      </a:moveTo>
                      <a:lnTo>
                        <a:pt x="21" y="27"/>
                      </a:lnTo>
                      <a:lnTo>
                        <a:pt x="36" y="18"/>
                      </a:lnTo>
                      <a:lnTo>
                        <a:pt x="66" y="16"/>
                      </a:lnTo>
                      <a:lnTo>
                        <a:pt x="97" y="11"/>
                      </a:lnTo>
                      <a:lnTo>
                        <a:pt x="120" y="5"/>
                      </a:lnTo>
                      <a:lnTo>
                        <a:pt x="142" y="9"/>
                      </a:lnTo>
                      <a:lnTo>
                        <a:pt x="171" y="3"/>
                      </a:lnTo>
                      <a:lnTo>
                        <a:pt x="188" y="0"/>
                      </a:lnTo>
                      <a:lnTo>
                        <a:pt x="205" y="14"/>
                      </a:lnTo>
                      <a:lnTo>
                        <a:pt x="212" y="47"/>
                      </a:lnTo>
                      <a:lnTo>
                        <a:pt x="215" y="73"/>
                      </a:lnTo>
                      <a:lnTo>
                        <a:pt x="210" y="100"/>
                      </a:lnTo>
                      <a:lnTo>
                        <a:pt x="206" y="113"/>
                      </a:lnTo>
                      <a:lnTo>
                        <a:pt x="196" y="129"/>
                      </a:lnTo>
                      <a:lnTo>
                        <a:pt x="171" y="140"/>
                      </a:lnTo>
                      <a:lnTo>
                        <a:pt x="149" y="142"/>
                      </a:lnTo>
                      <a:lnTo>
                        <a:pt x="133" y="137"/>
                      </a:lnTo>
                      <a:lnTo>
                        <a:pt x="115" y="118"/>
                      </a:lnTo>
                      <a:lnTo>
                        <a:pt x="109" y="95"/>
                      </a:lnTo>
                      <a:lnTo>
                        <a:pt x="109" y="78"/>
                      </a:lnTo>
                      <a:lnTo>
                        <a:pt x="108" y="71"/>
                      </a:lnTo>
                      <a:lnTo>
                        <a:pt x="86" y="64"/>
                      </a:lnTo>
                      <a:lnTo>
                        <a:pt x="63" y="75"/>
                      </a:lnTo>
                      <a:lnTo>
                        <a:pt x="43" y="84"/>
                      </a:lnTo>
                      <a:lnTo>
                        <a:pt x="34" y="93"/>
                      </a:lnTo>
                      <a:lnTo>
                        <a:pt x="27" y="102"/>
                      </a:lnTo>
                      <a:lnTo>
                        <a:pt x="16" y="104"/>
                      </a:lnTo>
                      <a:lnTo>
                        <a:pt x="5" y="98"/>
                      </a:lnTo>
                      <a:lnTo>
                        <a:pt x="3" y="86"/>
                      </a:lnTo>
                      <a:lnTo>
                        <a:pt x="2" y="65"/>
                      </a:lnTo>
                      <a:lnTo>
                        <a:pt x="2" y="53"/>
                      </a:lnTo>
                      <a:lnTo>
                        <a:pt x="0" y="3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99" name="Freeform 911"/>
                <p:cNvSpPr>
                  <a:spLocks/>
                </p:cNvSpPr>
                <p:nvPr/>
              </p:nvSpPr>
              <p:spPr bwMode="auto">
                <a:xfrm>
                  <a:off x="1857" y="2310"/>
                  <a:ext cx="160" cy="82"/>
                </a:xfrm>
                <a:custGeom>
                  <a:avLst/>
                  <a:gdLst>
                    <a:gd name="T0" fmla="*/ 155 w 160"/>
                    <a:gd name="T1" fmla="*/ 4 h 82"/>
                    <a:gd name="T2" fmla="*/ 160 w 160"/>
                    <a:gd name="T3" fmla="*/ 25 h 82"/>
                    <a:gd name="T4" fmla="*/ 155 w 160"/>
                    <a:gd name="T5" fmla="*/ 44 h 82"/>
                    <a:gd name="T6" fmla="*/ 146 w 160"/>
                    <a:gd name="T7" fmla="*/ 58 h 82"/>
                    <a:gd name="T8" fmla="*/ 121 w 160"/>
                    <a:gd name="T9" fmla="*/ 69 h 82"/>
                    <a:gd name="T10" fmla="*/ 96 w 160"/>
                    <a:gd name="T11" fmla="*/ 78 h 82"/>
                    <a:gd name="T12" fmla="*/ 79 w 160"/>
                    <a:gd name="T13" fmla="*/ 82 h 82"/>
                    <a:gd name="T14" fmla="*/ 70 w 160"/>
                    <a:gd name="T15" fmla="*/ 78 h 82"/>
                    <a:gd name="T16" fmla="*/ 45 w 160"/>
                    <a:gd name="T17" fmla="*/ 82 h 82"/>
                    <a:gd name="T18" fmla="*/ 22 w 160"/>
                    <a:gd name="T19" fmla="*/ 77 h 82"/>
                    <a:gd name="T20" fmla="*/ 2 w 160"/>
                    <a:gd name="T21" fmla="*/ 66 h 82"/>
                    <a:gd name="T22" fmla="*/ 0 w 160"/>
                    <a:gd name="T23" fmla="*/ 57 h 82"/>
                    <a:gd name="T24" fmla="*/ 6 w 160"/>
                    <a:gd name="T25" fmla="*/ 36 h 82"/>
                    <a:gd name="T26" fmla="*/ 20 w 160"/>
                    <a:gd name="T27" fmla="*/ 18 h 82"/>
                    <a:gd name="T28" fmla="*/ 35 w 160"/>
                    <a:gd name="T29" fmla="*/ 4 h 82"/>
                    <a:gd name="T30" fmla="*/ 54 w 160"/>
                    <a:gd name="T31" fmla="*/ 0 h 82"/>
                    <a:gd name="T32" fmla="*/ 81 w 160"/>
                    <a:gd name="T33" fmla="*/ 0 h 82"/>
                    <a:gd name="T34" fmla="*/ 106 w 160"/>
                    <a:gd name="T35" fmla="*/ 2 h 82"/>
                    <a:gd name="T36" fmla="*/ 126 w 160"/>
                    <a:gd name="T37" fmla="*/ 4 h 82"/>
                    <a:gd name="T38" fmla="*/ 155 w 160"/>
                    <a:gd name="T39" fmla="*/ 4 h 82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160" h="82">
                      <a:moveTo>
                        <a:pt x="155" y="4"/>
                      </a:moveTo>
                      <a:lnTo>
                        <a:pt x="160" y="25"/>
                      </a:lnTo>
                      <a:lnTo>
                        <a:pt x="155" y="44"/>
                      </a:lnTo>
                      <a:lnTo>
                        <a:pt x="146" y="58"/>
                      </a:lnTo>
                      <a:lnTo>
                        <a:pt x="121" y="69"/>
                      </a:lnTo>
                      <a:lnTo>
                        <a:pt x="96" y="78"/>
                      </a:lnTo>
                      <a:lnTo>
                        <a:pt x="79" y="82"/>
                      </a:lnTo>
                      <a:lnTo>
                        <a:pt x="70" y="78"/>
                      </a:lnTo>
                      <a:lnTo>
                        <a:pt x="45" y="82"/>
                      </a:lnTo>
                      <a:lnTo>
                        <a:pt x="22" y="77"/>
                      </a:lnTo>
                      <a:lnTo>
                        <a:pt x="2" y="66"/>
                      </a:lnTo>
                      <a:lnTo>
                        <a:pt x="0" y="57"/>
                      </a:lnTo>
                      <a:lnTo>
                        <a:pt x="6" y="36"/>
                      </a:lnTo>
                      <a:lnTo>
                        <a:pt x="20" y="18"/>
                      </a:lnTo>
                      <a:lnTo>
                        <a:pt x="35" y="4"/>
                      </a:lnTo>
                      <a:lnTo>
                        <a:pt x="54" y="0"/>
                      </a:lnTo>
                      <a:lnTo>
                        <a:pt x="81" y="0"/>
                      </a:lnTo>
                      <a:lnTo>
                        <a:pt x="106" y="2"/>
                      </a:lnTo>
                      <a:lnTo>
                        <a:pt x="126" y="4"/>
                      </a:lnTo>
                      <a:lnTo>
                        <a:pt x="155" y="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00" name="Freeform 912"/>
                <p:cNvSpPr>
                  <a:spLocks/>
                </p:cNvSpPr>
                <p:nvPr/>
              </p:nvSpPr>
              <p:spPr bwMode="auto">
                <a:xfrm>
                  <a:off x="1403" y="1670"/>
                  <a:ext cx="100" cy="227"/>
                </a:xfrm>
                <a:custGeom>
                  <a:avLst/>
                  <a:gdLst>
                    <a:gd name="T0" fmla="*/ 0 w 100"/>
                    <a:gd name="T1" fmla="*/ 135 h 227"/>
                    <a:gd name="T2" fmla="*/ 21 w 100"/>
                    <a:gd name="T3" fmla="*/ 101 h 227"/>
                    <a:gd name="T4" fmla="*/ 28 w 100"/>
                    <a:gd name="T5" fmla="*/ 75 h 227"/>
                    <a:gd name="T6" fmla="*/ 41 w 100"/>
                    <a:gd name="T7" fmla="*/ 38 h 227"/>
                    <a:gd name="T8" fmla="*/ 43 w 100"/>
                    <a:gd name="T9" fmla="*/ 20 h 227"/>
                    <a:gd name="T10" fmla="*/ 52 w 100"/>
                    <a:gd name="T11" fmla="*/ 2 h 227"/>
                    <a:gd name="T12" fmla="*/ 63 w 100"/>
                    <a:gd name="T13" fmla="*/ 0 h 227"/>
                    <a:gd name="T14" fmla="*/ 68 w 100"/>
                    <a:gd name="T15" fmla="*/ 27 h 227"/>
                    <a:gd name="T16" fmla="*/ 70 w 100"/>
                    <a:gd name="T17" fmla="*/ 51 h 227"/>
                    <a:gd name="T18" fmla="*/ 70 w 100"/>
                    <a:gd name="T19" fmla="*/ 73 h 227"/>
                    <a:gd name="T20" fmla="*/ 81 w 100"/>
                    <a:gd name="T21" fmla="*/ 101 h 227"/>
                    <a:gd name="T22" fmla="*/ 90 w 100"/>
                    <a:gd name="T23" fmla="*/ 121 h 227"/>
                    <a:gd name="T24" fmla="*/ 95 w 100"/>
                    <a:gd name="T25" fmla="*/ 144 h 227"/>
                    <a:gd name="T26" fmla="*/ 100 w 100"/>
                    <a:gd name="T27" fmla="*/ 172 h 227"/>
                    <a:gd name="T28" fmla="*/ 95 w 100"/>
                    <a:gd name="T29" fmla="*/ 194 h 227"/>
                    <a:gd name="T30" fmla="*/ 90 w 100"/>
                    <a:gd name="T31" fmla="*/ 214 h 227"/>
                    <a:gd name="T32" fmla="*/ 88 w 100"/>
                    <a:gd name="T33" fmla="*/ 227 h 22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00" h="227">
                      <a:moveTo>
                        <a:pt x="0" y="135"/>
                      </a:moveTo>
                      <a:lnTo>
                        <a:pt x="21" y="101"/>
                      </a:lnTo>
                      <a:lnTo>
                        <a:pt x="28" y="75"/>
                      </a:lnTo>
                      <a:lnTo>
                        <a:pt x="41" y="38"/>
                      </a:lnTo>
                      <a:lnTo>
                        <a:pt x="43" y="20"/>
                      </a:lnTo>
                      <a:lnTo>
                        <a:pt x="52" y="2"/>
                      </a:lnTo>
                      <a:lnTo>
                        <a:pt x="63" y="0"/>
                      </a:lnTo>
                      <a:lnTo>
                        <a:pt x="68" y="27"/>
                      </a:lnTo>
                      <a:lnTo>
                        <a:pt x="70" y="51"/>
                      </a:lnTo>
                      <a:lnTo>
                        <a:pt x="70" y="73"/>
                      </a:lnTo>
                      <a:lnTo>
                        <a:pt x="81" y="101"/>
                      </a:lnTo>
                      <a:lnTo>
                        <a:pt x="90" y="121"/>
                      </a:lnTo>
                      <a:lnTo>
                        <a:pt x="95" y="144"/>
                      </a:lnTo>
                      <a:lnTo>
                        <a:pt x="100" y="172"/>
                      </a:lnTo>
                      <a:lnTo>
                        <a:pt x="95" y="194"/>
                      </a:lnTo>
                      <a:lnTo>
                        <a:pt x="90" y="214"/>
                      </a:lnTo>
                      <a:lnTo>
                        <a:pt x="88" y="22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01" name="Freeform 913"/>
                <p:cNvSpPr>
                  <a:spLocks/>
                </p:cNvSpPr>
                <p:nvPr/>
              </p:nvSpPr>
              <p:spPr bwMode="auto">
                <a:xfrm>
                  <a:off x="1550" y="1538"/>
                  <a:ext cx="147" cy="214"/>
                </a:xfrm>
                <a:custGeom>
                  <a:avLst/>
                  <a:gdLst>
                    <a:gd name="T0" fmla="*/ 4 w 147"/>
                    <a:gd name="T1" fmla="*/ 63 h 214"/>
                    <a:gd name="T2" fmla="*/ 18 w 147"/>
                    <a:gd name="T3" fmla="*/ 74 h 214"/>
                    <a:gd name="T4" fmla="*/ 27 w 147"/>
                    <a:gd name="T5" fmla="*/ 106 h 214"/>
                    <a:gd name="T6" fmla="*/ 27 w 147"/>
                    <a:gd name="T7" fmla="*/ 130 h 214"/>
                    <a:gd name="T8" fmla="*/ 25 w 147"/>
                    <a:gd name="T9" fmla="*/ 154 h 214"/>
                    <a:gd name="T10" fmla="*/ 18 w 147"/>
                    <a:gd name="T11" fmla="*/ 172 h 214"/>
                    <a:gd name="T12" fmla="*/ 11 w 147"/>
                    <a:gd name="T13" fmla="*/ 181 h 214"/>
                    <a:gd name="T14" fmla="*/ 4 w 147"/>
                    <a:gd name="T15" fmla="*/ 200 h 214"/>
                    <a:gd name="T16" fmla="*/ 4 w 147"/>
                    <a:gd name="T17" fmla="*/ 211 h 214"/>
                    <a:gd name="T18" fmla="*/ 16 w 147"/>
                    <a:gd name="T19" fmla="*/ 214 h 214"/>
                    <a:gd name="T20" fmla="*/ 25 w 147"/>
                    <a:gd name="T21" fmla="*/ 211 h 214"/>
                    <a:gd name="T22" fmla="*/ 36 w 147"/>
                    <a:gd name="T23" fmla="*/ 205 h 214"/>
                    <a:gd name="T24" fmla="*/ 45 w 147"/>
                    <a:gd name="T25" fmla="*/ 200 h 214"/>
                    <a:gd name="T26" fmla="*/ 56 w 147"/>
                    <a:gd name="T27" fmla="*/ 209 h 214"/>
                    <a:gd name="T28" fmla="*/ 65 w 147"/>
                    <a:gd name="T29" fmla="*/ 214 h 214"/>
                    <a:gd name="T30" fmla="*/ 90 w 147"/>
                    <a:gd name="T31" fmla="*/ 207 h 214"/>
                    <a:gd name="T32" fmla="*/ 104 w 147"/>
                    <a:gd name="T33" fmla="*/ 200 h 214"/>
                    <a:gd name="T34" fmla="*/ 126 w 147"/>
                    <a:gd name="T35" fmla="*/ 191 h 214"/>
                    <a:gd name="T36" fmla="*/ 135 w 147"/>
                    <a:gd name="T37" fmla="*/ 181 h 214"/>
                    <a:gd name="T38" fmla="*/ 140 w 147"/>
                    <a:gd name="T39" fmla="*/ 172 h 214"/>
                    <a:gd name="T40" fmla="*/ 147 w 147"/>
                    <a:gd name="T41" fmla="*/ 163 h 214"/>
                    <a:gd name="T42" fmla="*/ 147 w 147"/>
                    <a:gd name="T43" fmla="*/ 156 h 214"/>
                    <a:gd name="T44" fmla="*/ 138 w 147"/>
                    <a:gd name="T45" fmla="*/ 152 h 214"/>
                    <a:gd name="T46" fmla="*/ 128 w 147"/>
                    <a:gd name="T47" fmla="*/ 152 h 214"/>
                    <a:gd name="T48" fmla="*/ 117 w 147"/>
                    <a:gd name="T49" fmla="*/ 141 h 214"/>
                    <a:gd name="T50" fmla="*/ 119 w 147"/>
                    <a:gd name="T51" fmla="*/ 134 h 214"/>
                    <a:gd name="T52" fmla="*/ 124 w 147"/>
                    <a:gd name="T53" fmla="*/ 121 h 214"/>
                    <a:gd name="T54" fmla="*/ 120 w 147"/>
                    <a:gd name="T55" fmla="*/ 103 h 214"/>
                    <a:gd name="T56" fmla="*/ 111 w 147"/>
                    <a:gd name="T57" fmla="*/ 95 h 214"/>
                    <a:gd name="T58" fmla="*/ 97 w 147"/>
                    <a:gd name="T59" fmla="*/ 97 h 214"/>
                    <a:gd name="T60" fmla="*/ 85 w 147"/>
                    <a:gd name="T61" fmla="*/ 86 h 214"/>
                    <a:gd name="T62" fmla="*/ 81 w 147"/>
                    <a:gd name="T63" fmla="*/ 77 h 214"/>
                    <a:gd name="T64" fmla="*/ 86 w 147"/>
                    <a:gd name="T65" fmla="*/ 68 h 214"/>
                    <a:gd name="T66" fmla="*/ 97 w 147"/>
                    <a:gd name="T67" fmla="*/ 57 h 214"/>
                    <a:gd name="T68" fmla="*/ 103 w 147"/>
                    <a:gd name="T69" fmla="*/ 39 h 214"/>
                    <a:gd name="T70" fmla="*/ 106 w 147"/>
                    <a:gd name="T71" fmla="*/ 24 h 214"/>
                    <a:gd name="T72" fmla="*/ 99 w 147"/>
                    <a:gd name="T73" fmla="*/ 11 h 214"/>
                    <a:gd name="T74" fmla="*/ 86 w 147"/>
                    <a:gd name="T75" fmla="*/ 0 h 214"/>
                    <a:gd name="T76" fmla="*/ 70 w 147"/>
                    <a:gd name="T77" fmla="*/ 0 h 214"/>
                    <a:gd name="T78" fmla="*/ 49 w 147"/>
                    <a:gd name="T79" fmla="*/ 6 h 214"/>
                    <a:gd name="T80" fmla="*/ 29 w 147"/>
                    <a:gd name="T81" fmla="*/ 11 h 214"/>
                    <a:gd name="T82" fmla="*/ 11 w 147"/>
                    <a:gd name="T83" fmla="*/ 20 h 214"/>
                    <a:gd name="T84" fmla="*/ 7 w 147"/>
                    <a:gd name="T85" fmla="*/ 30 h 214"/>
                    <a:gd name="T86" fmla="*/ 0 w 147"/>
                    <a:gd name="T87" fmla="*/ 33 h 214"/>
                    <a:gd name="T88" fmla="*/ 0 w 147"/>
                    <a:gd name="T89" fmla="*/ 53 h 214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0" t="0" r="r" b="b"/>
                  <a:pathLst>
                    <a:path w="147" h="214">
                      <a:moveTo>
                        <a:pt x="4" y="63"/>
                      </a:moveTo>
                      <a:lnTo>
                        <a:pt x="18" y="74"/>
                      </a:lnTo>
                      <a:lnTo>
                        <a:pt x="27" y="106"/>
                      </a:lnTo>
                      <a:lnTo>
                        <a:pt x="27" y="130"/>
                      </a:lnTo>
                      <a:lnTo>
                        <a:pt x="25" y="154"/>
                      </a:lnTo>
                      <a:lnTo>
                        <a:pt x="18" y="172"/>
                      </a:lnTo>
                      <a:lnTo>
                        <a:pt x="11" y="181"/>
                      </a:lnTo>
                      <a:lnTo>
                        <a:pt x="4" y="200"/>
                      </a:lnTo>
                      <a:lnTo>
                        <a:pt x="4" y="211"/>
                      </a:lnTo>
                      <a:lnTo>
                        <a:pt x="16" y="214"/>
                      </a:lnTo>
                      <a:lnTo>
                        <a:pt x="25" y="211"/>
                      </a:lnTo>
                      <a:lnTo>
                        <a:pt x="36" y="205"/>
                      </a:lnTo>
                      <a:lnTo>
                        <a:pt x="45" y="200"/>
                      </a:lnTo>
                      <a:lnTo>
                        <a:pt x="56" y="209"/>
                      </a:lnTo>
                      <a:lnTo>
                        <a:pt x="65" y="214"/>
                      </a:lnTo>
                      <a:lnTo>
                        <a:pt x="90" y="207"/>
                      </a:lnTo>
                      <a:lnTo>
                        <a:pt x="104" y="200"/>
                      </a:lnTo>
                      <a:lnTo>
                        <a:pt x="126" y="191"/>
                      </a:lnTo>
                      <a:lnTo>
                        <a:pt x="135" y="181"/>
                      </a:lnTo>
                      <a:lnTo>
                        <a:pt x="140" y="172"/>
                      </a:lnTo>
                      <a:lnTo>
                        <a:pt x="147" y="163"/>
                      </a:lnTo>
                      <a:lnTo>
                        <a:pt x="147" y="156"/>
                      </a:lnTo>
                      <a:lnTo>
                        <a:pt x="138" y="152"/>
                      </a:lnTo>
                      <a:lnTo>
                        <a:pt x="128" y="152"/>
                      </a:lnTo>
                      <a:lnTo>
                        <a:pt x="117" y="141"/>
                      </a:lnTo>
                      <a:lnTo>
                        <a:pt x="119" y="134"/>
                      </a:lnTo>
                      <a:lnTo>
                        <a:pt x="124" y="121"/>
                      </a:lnTo>
                      <a:lnTo>
                        <a:pt x="120" y="103"/>
                      </a:lnTo>
                      <a:lnTo>
                        <a:pt x="111" y="95"/>
                      </a:lnTo>
                      <a:lnTo>
                        <a:pt x="97" y="97"/>
                      </a:lnTo>
                      <a:lnTo>
                        <a:pt x="85" y="86"/>
                      </a:lnTo>
                      <a:lnTo>
                        <a:pt x="81" y="77"/>
                      </a:lnTo>
                      <a:lnTo>
                        <a:pt x="86" y="68"/>
                      </a:lnTo>
                      <a:lnTo>
                        <a:pt x="97" y="57"/>
                      </a:lnTo>
                      <a:lnTo>
                        <a:pt x="103" y="39"/>
                      </a:lnTo>
                      <a:lnTo>
                        <a:pt x="106" y="24"/>
                      </a:lnTo>
                      <a:lnTo>
                        <a:pt x="99" y="11"/>
                      </a:lnTo>
                      <a:lnTo>
                        <a:pt x="86" y="0"/>
                      </a:lnTo>
                      <a:lnTo>
                        <a:pt x="70" y="0"/>
                      </a:lnTo>
                      <a:lnTo>
                        <a:pt x="49" y="6"/>
                      </a:lnTo>
                      <a:lnTo>
                        <a:pt x="29" y="11"/>
                      </a:lnTo>
                      <a:lnTo>
                        <a:pt x="11" y="20"/>
                      </a:lnTo>
                      <a:lnTo>
                        <a:pt x="7" y="30"/>
                      </a:lnTo>
                      <a:lnTo>
                        <a:pt x="0" y="33"/>
                      </a:lnTo>
                      <a:lnTo>
                        <a:pt x="0" y="5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02" name="Freeform 914"/>
                <p:cNvSpPr>
                  <a:spLocks/>
                </p:cNvSpPr>
                <p:nvPr/>
              </p:nvSpPr>
              <p:spPr bwMode="auto">
                <a:xfrm>
                  <a:off x="1086" y="1747"/>
                  <a:ext cx="299" cy="439"/>
                </a:xfrm>
                <a:custGeom>
                  <a:avLst/>
                  <a:gdLst>
                    <a:gd name="T0" fmla="*/ 299 w 299"/>
                    <a:gd name="T1" fmla="*/ 325 h 439"/>
                    <a:gd name="T2" fmla="*/ 286 w 299"/>
                    <a:gd name="T3" fmla="*/ 327 h 439"/>
                    <a:gd name="T4" fmla="*/ 275 w 299"/>
                    <a:gd name="T5" fmla="*/ 323 h 439"/>
                    <a:gd name="T6" fmla="*/ 270 w 299"/>
                    <a:gd name="T7" fmla="*/ 318 h 439"/>
                    <a:gd name="T8" fmla="*/ 257 w 299"/>
                    <a:gd name="T9" fmla="*/ 303 h 439"/>
                    <a:gd name="T10" fmla="*/ 239 w 299"/>
                    <a:gd name="T11" fmla="*/ 301 h 439"/>
                    <a:gd name="T12" fmla="*/ 234 w 299"/>
                    <a:gd name="T13" fmla="*/ 294 h 439"/>
                    <a:gd name="T14" fmla="*/ 227 w 299"/>
                    <a:gd name="T15" fmla="*/ 278 h 439"/>
                    <a:gd name="T16" fmla="*/ 216 w 299"/>
                    <a:gd name="T17" fmla="*/ 279 h 439"/>
                    <a:gd name="T18" fmla="*/ 207 w 299"/>
                    <a:gd name="T19" fmla="*/ 279 h 439"/>
                    <a:gd name="T20" fmla="*/ 198 w 299"/>
                    <a:gd name="T21" fmla="*/ 274 h 439"/>
                    <a:gd name="T22" fmla="*/ 191 w 299"/>
                    <a:gd name="T23" fmla="*/ 259 h 439"/>
                    <a:gd name="T24" fmla="*/ 184 w 299"/>
                    <a:gd name="T25" fmla="*/ 248 h 439"/>
                    <a:gd name="T26" fmla="*/ 169 w 299"/>
                    <a:gd name="T27" fmla="*/ 232 h 439"/>
                    <a:gd name="T28" fmla="*/ 153 w 299"/>
                    <a:gd name="T29" fmla="*/ 216 h 439"/>
                    <a:gd name="T30" fmla="*/ 141 w 299"/>
                    <a:gd name="T31" fmla="*/ 214 h 439"/>
                    <a:gd name="T32" fmla="*/ 133 w 299"/>
                    <a:gd name="T33" fmla="*/ 221 h 439"/>
                    <a:gd name="T34" fmla="*/ 128 w 299"/>
                    <a:gd name="T35" fmla="*/ 241 h 439"/>
                    <a:gd name="T36" fmla="*/ 124 w 299"/>
                    <a:gd name="T37" fmla="*/ 258 h 439"/>
                    <a:gd name="T38" fmla="*/ 119 w 299"/>
                    <a:gd name="T39" fmla="*/ 270 h 439"/>
                    <a:gd name="T40" fmla="*/ 114 w 299"/>
                    <a:gd name="T41" fmla="*/ 290 h 439"/>
                    <a:gd name="T42" fmla="*/ 115 w 299"/>
                    <a:gd name="T43" fmla="*/ 301 h 439"/>
                    <a:gd name="T44" fmla="*/ 117 w 299"/>
                    <a:gd name="T45" fmla="*/ 312 h 439"/>
                    <a:gd name="T46" fmla="*/ 117 w 299"/>
                    <a:gd name="T47" fmla="*/ 333 h 439"/>
                    <a:gd name="T48" fmla="*/ 108 w 299"/>
                    <a:gd name="T49" fmla="*/ 354 h 439"/>
                    <a:gd name="T50" fmla="*/ 101 w 299"/>
                    <a:gd name="T51" fmla="*/ 387 h 439"/>
                    <a:gd name="T52" fmla="*/ 97 w 299"/>
                    <a:gd name="T53" fmla="*/ 409 h 439"/>
                    <a:gd name="T54" fmla="*/ 90 w 299"/>
                    <a:gd name="T55" fmla="*/ 435 h 439"/>
                    <a:gd name="T56" fmla="*/ 74 w 299"/>
                    <a:gd name="T57" fmla="*/ 439 h 439"/>
                    <a:gd name="T58" fmla="*/ 60 w 299"/>
                    <a:gd name="T59" fmla="*/ 435 h 439"/>
                    <a:gd name="T60" fmla="*/ 61 w 299"/>
                    <a:gd name="T61" fmla="*/ 415 h 439"/>
                    <a:gd name="T62" fmla="*/ 56 w 299"/>
                    <a:gd name="T63" fmla="*/ 391 h 439"/>
                    <a:gd name="T64" fmla="*/ 45 w 299"/>
                    <a:gd name="T65" fmla="*/ 384 h 439"/>
                    <a:gd name="T66" fmla="*/ 24 w 299"/>
                    <a:gd name="T67" fmla="*/ 382 h 439"/>
                    <a:gd name="T68" fmla="*/ 0 w 299"/>
                    <a:gd name="T69" fmla="*/ 382 h 439"/>
                    <a:gd name="T70" fmla="*/ 2 w 299"/>
                    <a:gd name="T71" fmla="*/ 375 h 439"/>
                    <a:gd name="T72" fmla="*/ 9 w 299"/>
                    <a:gd name="T73" fmla="*/ 351 h 439"/>
                    <a:gd name="T74" fmla="*/ 26 w 299"/>
                    <a:gd name="T75" fmla="*/ 336 h 439"/>
                    <a:gd name="T76" fmla="*/ 47 w 299"/>
                    <a:gd name="T77" fmla="*/ 320 h 439"/>
                    <a:gd name="T78" fmla="*/ 60 w 299"/>
                    <a:gd name="T79" fmla="*/ 307 h 439"/>
                    <a:gd name="T80" fmla="*/ 79 w 299"/>
                    <a:gd name="T81" fmla="*/ 289 h 439"/>
                    <a:gd name="T82" fmla="*/ 97 w 299"/>
                    <a:gd name="T83" fmla="*/ 278 h 439"/>
                    <a:gd name="T84" fmla="*/ 105 w 299"/>
                    <a:gd name="T85" fmla="*/ 259 h 439"/>
                    <a:gd name="T86" fmla="*/ 106 w 299"/>
                    <a:gd name="T87" fmla="*/ 234 h 439"/>
                    <a:gd name="T88" fmla="*/ 108 w 299"/>
                    <a:gd name="T89" fmla="*/ 210 h 439"/>
                    <a:gd name="T90" fmla="*/ 106 w 299"/>
                    <a:gd name="T91" fmla="*/ 177 h 439"/>
                    <a:gd name="T92" fmla="*/ 114 w 299"/>
                    <a:gd name="T93" fmla="*/ 166 h 439"/>
                    <a:gd name="T94" fmla="*/ 124 w 299"/>
                    <a:gd name="T95" fmla="*/ 164 h 439"/>
                    <a:gd name="T96" fmla="*/ 133 w 299"/>
                    <a:gd name="T97" fmla="*/ 162 h 439"/>
                    <a:gd name="T98" fmla="*/ 137 w 299"/>
                    <a:gd name="T99" fmla="*/ 139 h 439"/>
                    <a:gd name="T100" fmla="*/ 139 w 299"/>
                    <a:gd name="T101" fmla="*/ 113 h 439"/>
                    <a:gd name="T102" fmla="*/ 142 w 299"/>
                    <a:gd name="T103" fmla="*/ 84 h 439"/>
                    <a:gd name="T104" fmla="*/ 141 w 299"/>
                    <a:gd name="T105" fmla="*/ 53 h 439"/>
                    <a:gd name="T106" fmla="*/ 135 w 299"/>
                    <a:gd name="T107" fmla="*/ 35 h 439"/>
                    <a:gd name="T108" fmla="*/ 133 w 299"/>
                    <a:gd name="T109" fmla="*/ 14 h 439"/>
                    <a:gd name="T110" fmla="*/ 159 w 299"/>
                    <a:gd name="T111" fmla="*/ 7 h 439"/>
                    <a:gd name="T112" fmla="*/ 196 w 299"/>
                    <a:gd name="T113" fmla="*/ 0 h 439"/>
                    <a:gd name="T114" fmla="*/ 220 w 299"/>
                    <a:gd name="T115" fmla="*/ 3 h 439"/>
                    <a:gd name="T116" fmla="*/ 247 w 299"/>
                    <a:gd name="T117" fmla="*/ 13 h 439"/>
                    <a:gd name="T118" fmla="*/ 297 w 299"/>
                    <a:gd name="T119" fmla="*/ 25 h 439"/>
                    <a:gd name="T120" fmla="*/ 297 w 299"/>
                    <a:gd name="T121" fmla="*/ 27 h 439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99" h="439">
                      <a:moveTo>
                        <a:pt x="299" y="325"/>
                      </a:moveTo>
                      <a:lnTo>
                        <a:pt x="286" y="327"/>
                      </a:lnTo>
                      <a:lnTo>
                        <a:pt x="275" y="323"/>
                      </a:lnTo>
                      <a:lnTo>
                        <a:pt x="270" y="318"/>
                      </a:lnTo>
                      <a:lnTo>
                        <a:pt x="257" y="303"/>
                      </a:lnTo>
                      <a:lnTo>
                        <a:pt x="239" y="301"/>
                      </a:lnTo>
                      <a:lnTo>
                        <a:pt x="234" y="294"/>
                      </a:lnTo>
                      <a:lnTo>
                        <a:pt x="227" y="278"/>
                      </a:lnTo>
                      <a:lnTo>
                        <a:pt x="216" y="279"/>
                      </a:lnTo>
                      <a:lnTo>
                        <a:pt x="207" y="279"/>
                      </a:lnTo>
                      <a:lnTo>
                        <a:pt x="198" y="274"/>
                      </a:lnTo>
                      <a:lnTo>
                        <a:pt x="191" y="259"/>
                      </a:lnTo>
                      <a:lnTo>
                        <a:pt x="184" y="248"/>
                      </a:lnTo>
                      <a:lnTo>
                        <a:pt x="169" y="232"/>
                      </a:lnTo>
                      <a:lnTo>
                        <a:pt x="153" y="216"/>
                      </a:lnTo>
                      <a:lnTo>
                        <a:pt x="141" y="214"/>
                      </a:lnTo>
                      <a:lnTo>
                        <a:pt x="133" y="221"/>
                      </a:lnTo>
                      <a:lnTo>
                        <a:pt x="128" y="241"/>
                      </a:lnTo>
                      <a:lnTo>
                        <a:pt x="124" y="258"/>
                      </a:lnTo>
                      <a:lnTo>
                        <a:pt x="119" y="270"/>
                      </a:lnTo>
                      <a:lnTo>
                        <a:pt x="114" y="290"/>
                      </a:lnTo>
                      <a:lnTo>
                        <a:pt x="115" y="301"/>
                      </a:lnTo>
                      <a:lnTo>
                        <a:pt x="117" y="312"/>
                      </a:lnTo>
                      <a:lnTo>
                        <a:pt x="117" y="333"/>
                      </a:lnTo>
                      <a:lnTo>
                        <a:pt x="108" y="354"/>
                      </a:lnTo>
                      <a:lnTo>
                        <a:pt x="101" y="387"/>
                      </a:lnTo>
                      <a:lnTo>
                        <a:pt x="97" y="409"/>
                      </a:lnTo>
                      <a:lnTo>
                        <a:pt x="90" y="435"/>
                      </a:lnTo>
                      <a:lnTo>
                        <a:pt x="74" y="439"/>
                      </a:lnTo>
                      <a:lnTo>
                        <a:pt x="60" y="435"/>
                      </a:lnTo>
                      <a:lnTo>
                        <a:pt x="61" y="415"/>
                      </a:lnTo>
                      <a:lnTo>
                        <a:pt x="56" y="391"/>
                      </a:lnTo>
                      <a:lnTo>
                        <a:pt x="45" y="384"/>
                      </a:lnTo>
                      <a:lnTo>
                        <a:pt x="24" y="382"/>
                      </a:lnTo>
                      <a:lnTo>
                        <a:pt x="0" y="382"/>
                      </a:lnTo>
                      <a:lnTo>
                        <a:pt x="2" y="375"/>
                      </a:lnTo>
                      <a:lnTo>
                        <a:pt x="9" y="351"/>
                      </a:lnTo>
                      <a:lnTo>
                        <a:pt x="26" y="336"/>
                      </a:lnTo>
                      <a:lnTo>
                        <a:pt x="47" y="320"/>
                      </a:lnTo>
                      <a:lnTo>
                        <a:pt x="60" y="307"/>
                      </a:lnTo>
                      <a:lnTo>
                        <a:pt x="79" y="289"/>
                      </a:lnTo>
                      <a:lnTo>
                        <a:pt x="97" y="278"/>
                      </a:lnTo>
                      <a:lnTo>
                        <a:pt x="105" y="259"/>
                      </a:lnTo>
                      <a:lnTo>
                        <a:pt x="106" y="234"/>
                      </a:lnTo>
                      <a:lnTo>
                        <a:pt x="108" y="210"/>
                      </a:lnTo>
                      <a:lnTo>
                        <a:pt x="106" y="177"/>
                      </a:lnTo>
                      <a:lnTo>
                        <a:pt x="114" y="166"/>
                      </a:lnTo>
                      <a:lnTo>
                        <a:pt x="124" y="164"/>
                      </a:lnTo>
                      <a:lnTo>
                        <a:pt x="133" y="162"/>
                      </a:lnTo>
                      <a:lnTo>
                        <a:pt x="137" y="139"/>
                      </a:lnTo>
                      <a:lnTo>
                        <a:pt x="139" y="113"/>
                      </a:lnTo>
                      <a:lnTo>
                        <a:pt x="142" y="84"/>
                      </a:lnTo>
                      <a:lnTo>
                        <a:pt x="141" y="53"/>
                      </a:lnTo>
                      <a:lnTo>
                        <a:pt x="135" y="35"/>
                      </a:lnTo>
                      <a:lnTo>
                        <a:pt x="133" y="14"/>
                      </a:lnTo>
                      <a:lnTo>
                        <a:pt x="159" y="7"/>
                      </a:lnTo>
                      <a:lnTo>
                        <a:pt x="196" y="0"/>
                      </a:lnTo>
                      <a:lnTo>
                        <a:pt x="220" y="3"/>
                      </a:lnTo>
                      <a:lnTo>
                        <a:pt x="247" y="13"/>
                      </a:lnTo>
                      <a:lnTo>
                        <a:pt x="297" y="25"/>
                      </a:lnTo>
                      <a:lnTo>
                        <a:pt x="297" y="2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03" name="Freeform 915"/>
                <p:cNvSpPr>
                  <a:spLocks/>
                </p:cNvSpPr>
                <p:nvPr/>
              </p:nvSpPr>
              <p:spPr bwMode="auto">
                <a:xfrm>
                  <a:off x="3126" y="1984"/>
                  <a:ext cx="196" cy="130"/>
                </a:xfrm>
                <a:custGeom>
                  <a:avLst/>
                  <a:gdLst>
                    <a:gd name="T0" fmla="*/ 92 w 196"/>
                    <a:gd name="T1" fmla="*/ 17 h 130"/>
                    <a:gd name="T2" fmla="*/ 81 w 196"/>
                    <a:gd name="T3" fmla="*/ 28 h 130"/>
                    <a:gd name="T4" fmla="*/ 63 w 196"/>
                    <a:gd name="T5" fmla="*/ 30 h 130"/>
                    <a:gd name="T6" fmla="*/ 45 w 196"/>
                    <a:gd name="T7" fmla="*/ 15 h 130"/>
                    <a:gd name="T8" fmla="*/ 40 w 196"/>
                    <a:gd name="T9" fmla="*/ 2 h 130"/>
                    <a:gd name="T10" fmla="*/ 20 w 196"/>
                    <a:gd name="T11" fmla="*/ 0 h 130"/>
                    <a:gd name="T12" fmla="*/ 2 w 196"/>
                    <a:gd name="T13" fmla="*/ 8 h 130"/>
                    <a:gd name="T14" fmla="*/ 0 w 196"/>
                    <a:gd name="T15" fmla="*/ 24 h 130"/>
                    <a:gd name="T16" fmla="*/ 16 w 196"/>
                    <a:gd name="T17" fmla="*/ 48 h 130"/>
                    <a:gd name="T18" fmla="*/ 27 w 196"/>
                    <a:gd name="T19" fmla="*/ 50 h 130"/>
                    <a:gd name="T20" fmla="*/ 36 w 196"/>
                    <a:gd name="T21" fmla="*/ 64 h 130"/>
                    <a:gd name="T22" fmla="*/ 34 w 196"/>
                    <a:gd name="T23" fmla="*/ 79 h 130"/>
                    <a:gd name="T24" fmla="*/ 34 w 196"/>
                    <a:gd name="T25" fmla="*/ 94 h 130"/>
                    <a:gd name="T26" fmla="*/ 31 w 196"/>
                    <a:gd name="T27" fmla="*/ 112 h 130"/>
                    <a:gd name="T28" fmla="*/ 31 w 196"/>
                    <a:gd name="T29" fmla="*/ 123 h 130"/>
                    <a:gd name="T30" fmla="*/ 42 w 196"/>
                    <a:gd name="T31" fmla="*/ 127 h 130"/>
                    <a:gd name="T32" fmla="*/ 56 w 196"/>
                    <a:gd name="T33" fmla="*/ 130 h 130"/>
                    <a:gd name="T34" fmla="*/ 72 w 196"/>
                    <a:gd name="T35" fmla="*/ 130 h 130"/>
                    <a:gd name="T36" fmla="*/ 92 w 196"/>
                    <a:gd name="T37" fmla="*/ 123 h 130"/>
                    <a:gd name="T38" fmla="*/ 95 w 196"/>
                    <a:gd name="T39" fmla="*/ 116 h 130"/>
                    <a:gd name="T40" fmla="*/ 95 w 196"/>
                    <a:gd name="T41" fmla="*/ 101 h 130"/>
                    <a:gd name="T42" fmla="*/ 95 w 196"/>
                    <a:gd name="T43" fmla="*/ 88 h 130"/>
                    <a:gd name="T44" fmla="*/ 97 w 196"/>
                    <a:gd name="T45" fmla="*/ 81 h 130"/>
                    <a:gd name="T46" fmla="*/ 113 w 196"/>
                    <a:gd name="T47" fmla="*/ 83 h 130"/>
                    <a:gd name="T48" fmla="*/ 124 w 196"/>
                    <a:gd name="T49" fmla="*/ 94 h 130"/>
                    <a:gd name="T50" fmla="*/ 130 w 196"/>
                    <a:gd name="T51" fmla="*/ 103 h 130"/>
                    <a:gd name="T52" fmla="*/ 135 w 196"/>
                    <a:gd name="T53" fmla="*/ 106 h 130"/>
                    <a:gd name="T54" fmla="*/ 144 w 196"/>
                    <a:gd name="T55" fmla="*/ 106 h 130"/>
                    <a:gd name="T56" fmla="*/ 164 w 196"/>
                    <a:gd name="T57" fmla="*/ 110 h 130"/>
                    <a:gd name="T58" fmla="*/ 184 w 196"/>
                    <a:gd name="T59" fmla="*/ 110 h 130"/>
                    <a:gd name="T60" fmla="*/ 191 w 196"/>
                    <a:gd name="T61" fmla="*/ 108 h 130"/>
                    <a:gd name="T62" fmla="*/ 191 w 196"/>
                    <a:gd name="T63" fmla="*/ 103 h 130"/>
                    <a:gd name="T64" fmla="*/ 187 w 196"/>
                    <a:gd name="T65" fmla="*/ 97 h 130"/>
                    <a:gd name="T66" fmla="*/ 184 w 196"/>
                    <a:gd name="T67" fmla="*/ 88 h 130"/>
                    <a:gd name="T68" fmla="*/ 189 w 196"/>
                    <a:gd name="T69" fmla="*/ 85 h 130"/>
                    <a:gd name="T70" fmla="*/ 196 w 196"/>
                    <a:gd name="T71" fmla="*/ 75 h 130"/>
                    <a:gd name="T72" fmla="*/ 194 w 196"/>
                    <a:gd name="T73" fmla="*/ 61 h 130"/>
                    <a:gd name="T74" fmla="*/ 178 w 196"/>
                    <a:gd name="T75" fmla="*/ 59 h 130"/>
                    <a:gd name="T76" fmla="*/ 155 w 196"/>
                    <a:gd name="T77" fmla="*/ 57 h 130"/>
                    <a:gd name="T78" fmla="*/ 130 w 196"/>
                    <a:gd name="T79" fmla="*/ 53 h 130"/>
                    <a:gd name="T80" fmla="*/ 126 w 196"/>
                    <a:gd name="T81" fmla="*/ 46 h 130"/>
                    <a:gd name="T82" fmla="*/ 128 w 196"/>
                    <a:gd name="T83" fmla="*/ 32 h 130"/>
                    <a:gd name="T84" fmla="*/ 124 w 196"/>
                    <a:gd name="T85" fmla="*/ 28 h 130"/>
                    <a:gd name="T86" fmla="*/ 117 w 196"/>
                    <a:gd name="T87" fmla="*/ 26 h 130"/>
                    <a:gd name="T88" fmla="*/ 106 w 196"/>
                    <a:gd name="T89" fmla="*/ 22 h 130"/>
                    <a:gd name="T90" fmla="*/ 92 w 196"/>
                    <a:gd name="T91" fmla="*/ 17 h 130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196" h="130">
                      <a:moveTo>
                        <a:pt x="92" y="17"/>
                      </a:moveTo>
                      <a:lnTo>
                        <a:pt x="81" y="28"/>
                      </a:lnTo>
                      <a:lnTo>
                        <a:pt x="63" y="30"/>
                      </a:lnTo>
                      <a:lnTo>
                        <a:pt x="45" y="15"/>
                      </a:lnTo>
                      <a:lnTo>
                        <a:pt x="40" y="2"/>
                      </a:lnTo>
                      <a:lnTo>
                        <a:pt x="20" y="0"/>
                      </a:lnTo>
                      <a:lnTo>
                        <a:pt x="2" y="8"/>
                      </a:lnTo>
                      <a:lnTo>
                        <a:pt x="0" y="24"/>
                      </a:lnTo>
                      <a:lnTo>
                        <a:pt x="16" y="48"/>
                      </a:lnTo>
                      <a:lnTo>
                        <a:pt x="27" y="50"/>
                      </a:lnTo>
                      <a:lnTo>
                        <a:pt x="36" y="64"/>
                      </a:lnTo>
                      <a:lnTo>
                        <a:pt x="34" y="79"/>
                      </a:lnTo>
                      <a:lnTo>
                        <a:pt x="34" y="94"/>
                      </a:lnTo>
                      <a:lnTo>
                        <a:pt x="31" y="112"/>
                      </a:lnTo>
                      <a:lnTo>
                        <a:pt x="31" y="123"/>
                      </a:lnTo>
                      <a:lnTo>
                        <a:pt x="42" y="127"/>
                      </a:lnTo>
                      <a:lnTo>
                        <a:pt x="56" y="130"/>
                      </a:lnTo>
                      <a:lnTo>
                        <a:pt x="72" y="130"/>
                      </a:lnTo>
                      <a:lnTo>
                        <a:pt x="92" y="123"/>
                      </a:lnTo>
                      <a:lnTo>
                        <a:pt x="95" y="116"/>
                      </a:lnTo>
                      <a:lnTo>
                        <a:pt x="95" y="101"/>
                      </a:lnTo>
                      <a:lnTo>
                        <a:pt x="95" y="88"/>
                      </a:lnTo>
                      <a:lnTo>
                        <a:pt x="97" y="81"/>
                      </a:lnTo>
                      <a:lnTo>
                        <a:pt x="113" y="83"/>
                      </a:lnTo>
                      <a:lnTo>
                        <a:pt x="124" y="94"/>
                      </a:lnTo>
                      <a:lnTo>
                        <a:pt x="130" y="103"/>
                      </a:lnTo>
                      <a:lnTo>
                        <a:pt x="135" y="106"/>
                      </a:lnTo>
                      <a:lnTo>
                        <a:pt x="144" y="106"/>
                      </a:lnTo>
                      <a:lnTo>
                        <a:pt x="164" y="110"/>
                      </a:lnTo>
                      <a:lnTo>
                        <a:pt x="184" y="110"/>
                      </a:lnTo>
                      <a:lnTo>
                        <a:pt x="191" y="108"/>
                      </a:lnTo>
                      <a:lnTo>
                        <a:pt x="191" y="103"/>
                      </a:lnTo>
                      <a:lnTo>
                        <a:pt x="187" y="97"/>
                      </a:lnTo>
                      <a:lnTo>
                        <a:pt x="184" y="88"/>
                      </a:lnTo>
                      <a:lnTo>
                        <a:pt x="189" y="85"/>
                      </a:lnTo>
                      <a:lnTo>
                        <a:pt x="196" y="75"/>
                      </a:lnTo>
                      <a:lnTo>
                        <a:pt x="194" y="61"/>
                      </a:lnTo>
                      <a:lnTo>
                        <a:pt x="178" y="59"/>
                      </a:lnTo>
                      <a:lnTo>
                        <a:pt x="155" y="57"/>
                      </a:lnTo>
                      <a:lnTo>
                        <a:pt x="130" y="53"/>
                      </a:lnTo>
                      <a:lnTo>
                        <a:pt x="126" y="46"/>
                      </a:lnTo>
                      <a:lnTo>
                        <a:pt x="128" y="32"/>
                      </a:lnTo>
                      <a:lnTo>
                        <a:pt x="124" y="28"/>
                      </a:lnTo>
                      <a:lnTo>
                        <a:pt x="117" y="26"/>
                      </a:lnTo>
                      <a:lnTo>
                        <a:pt x="106" y="22"/>
                      </a:lnTo>
                      <a:lnTo>
                        <a:pt x="92" y="1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04" name="Freeform 916"/>
                <p:cNvSpPr>
                  <a:spLocks/>
                </p:cNvSpPr>
                <p:nvPr/>
              </p:nvSpPr>
              <p:spPr bwMode="auto">
                <a:xfrm>
                  <a:off x="3279" y="1831"/>
                  <a:ext cx="237" cy="69"/>
                </a:xfrm>
                <a:custGeom>
                  <a:avLst/>
                  <a:gdLst>
                    <a:gd name="T0" fmla="*/ 237 w 237"/>
                    <a:gd name="T1" fmla="*/ 62 h 69"/>
                    <a:gd name="T2" fmla="*/ 167 w 237"/>
                    <a:gd name="T3" fmla="*/ 69 h 69"/>
                    <a:gd name="T4" fmla="*/ 138 w 237"/>
                    <a:gd name="T5" fmla="*/ 58 h 69"/>
                    <a:gd name="T6" fmla="*/ 115 w 237"/>
                    <a:gd name="T7" fmla="*/ 44 h 69"/>
                    <a:gd name="T8" fmla="*/ 79 w 237"/>
                    <a:gd name="T9" fmla="*/ 38 h 69"/>
                    <a:gd name="T10" fmla="*/ 34 w 237"/>
                    <a:gd name="T11" fmla="*/ 35 h 69"/>
                    <a:gd name="T12" fmla="*/ 7 w 237"/>
                    <a:gd name="T13" fmla="*/ 31 h 69"/>
                    <a:gd name="T14" fmla="*/ 0 w 237"/>
                    <a:gd name="T15" fmla="*/ 13 h 69"/>
                    <a:gd name="T16" fmla="*/ 5 w 237"/>
                    <a:gd name="T17" fmla="*/ 5 h 69"/>
                    <a:gd name="T18" fmla="*/ 32 w 237"/>
                    <a:gd name="T19" fmla="*/ 2 h 69"/>
                    <a:gd name="T20" fmla="*/ 72 w 237"/>
                    <a:gd name="T21" fmla="*/ 11 h 69"/>
                    <a:gd name="T22" fmla="*/ 108 w 237"/>
                    <a:gd name="T23" fmla="*/ 15 h 69"/>
                    <a:gd name="T24" fmla="*/ 129 w 237"/>
                    <a:gd name="T25" fmla="*/ 13 h 69"/>
                    <a:gd name="T26" fmla="*/ 155 w 237"/>
                    <a:gd name="T27" fmla="*/ 7 h 69"/>
                    <a:gd name="T28" fmla="*/ 180 w 237"/>
                    <a:gd name="T29" fmla="*/ 2 h 69"/>
                    <a:gd name="T30" fmla="*/ 205 w 237"/>
                    <a:gd name="T31" fmla="*/ 0 h 69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37" h="69">
                      <a:moveTo>
                        <a:pt x="237" y="62"/>
                      </a:moveTo>
                      <a:lnTo>
                        <a:pt x="167" y="69"/>
                      </a:lnTo>
                      <a:lnTo>
                        <a:pt x="138" y="58"/>
                      </a:lnTo>
                      <a:lnTo>
                        <a:pt x="115" y="44"/>
                      </a:lnTo>
                      <a:lnTo>
                        <a:pt x="79" y="38"/>
                      </a:lnTo>
                      <a:lnTo>
                        <a:pt x="34" y="35"/>
                      </a:lnTo>
                      <a:lnTo>
                        <a:pt x="7" y="31"/>
                      </a:lnTo>
                      <a:lnTo>
                        <a:pt x="0" y="13"/>
                      </a:lnTo>
                      <a:lnTo>
                        <a:pt x="5" y="5"/>
                      </a:lnTo>
                      <a:lnTo>
                        <a:pt x="32" y="2"/>
                      </a:lnTo>
                      <a:lnTo>
                        <a:pt x="72" y="11"/>
                      </a:lnTo>
                      <a:lnTo>
                        <a:pt x="108" y="15"/>
                      </a:lnTo>
                      <a:lnTo>
                        <a:pt x="129" y="13"/>
                      </a:lnTo>
                      <a:lnTo>
                        <a:pt x="155" y="7"/>
                      </a:lnTo>
                      <a:lnTo>
                        <a:pt x="180" y="2"/>
                      </a:lnTo>
                      <a:lnTo>
                        <a:pt x="205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05" name="Freeform 917"/>
                <p:cNvSpPr>
                  <a:spLocks/>
                </p:cNvSpPr>
                <p:nvPr/>
              </p:nvSpPr>
              <p:spPr bwMode="auto">
                <a:xfrm>
                  <a:off x="3038" y="1489"/>
                  <a:ext cx="183" cy="353"/>
                </a:xfrm>
                <a:custGeom>
                  <a:avLst/>
                  <a:gdLst>
                    <a:gd name="T0" fmla="*/ 106 w 183"/>
                    <a:gd name="T1" fmla="*/ 351 h 353"/>
                    <a:gd name="T2" fmla="*/ 130 w 183"/>
                    <a:gd name="T3" fmla="*/ 318 h 353"/>
                    <a:gd name="T4" fmla="*/ 148 w 183"/>
                    <a:gd name="T5" fmla="*/ 278 h 353"/>
                    <a:gd name="T6" fmla="*/ 158 w 183"/>
                    <a:gd name="T7" fmla="*/ 234 h 353"/>
                    <a:gd name="T8" fmla="*/ 164 w 183"/>
                    <a:gd name="T9" fmla="*/ 185 h 353"/>
                    <a:gd name="T10" fmla="*/ 162 w 183"/>
                    <a:gd name="T11" fmla="*/ 148 h 353"/>
                    <a:gd name="T12" fmla="*/ 153 w 183"/>
                    <a:gd name="T13" fmla="*/ 121 h 353"/>
                    <a:gd name="T14" fmla="*/ 139 w 183"/>
                    <a:gd name="T15" fmla="*/ 97 h 353"/>
                    <a:gd name="T16" fmla="*/ 140 w 183"/>
                    <a:gd name="T17" fmla="*/ 80 h 353"/>
                    <a:gd name="T18" fmla="*/ 151 w 183"/>
                    <a:gd name="T19" fmla="*/ 69 h 353"/>
                    <a:gd name="T20" fmla="*/ 169 w 183"/>
                    <a:gd name="T21" fmla="*/ 60 h 353"/>
                    <a:gd name="T22" fmla="*/ 180 w 183"/>
                    <a:gd name="T23" fmla="*/ 53 h 353"/>
                    <a:gd name="T24" fmla="*/ 183 w 183"/>
                    <a:gd name="T25" fmla="*/ 35 h 353"/>
                    <a:gd name="T26" fmla="*/ 160 w 183"/>
                    <a:gd name="T27" fmla="*/ 15 h 353"/>
                    <a:gd name="T28" fmla="*/ 142 w 183"/>
                    <a:gd name="T29" fmla="*/ 2 h 353"/>
                    <a:gd name="T30" fmla="*/ 115 w 183"/>
                    <a:gd name="T31" fmla="*/ 0 h 353"/>
                    <a:gd name="T32" fmla="*/ 88 w 183"/>
                    <a:gd name="T33" fmla="*/ 6 h 353"/>
                    <a:gd name="T34" fmla="*/ 74 w 183"/>
                    <a:gd name="T35" fmla="*/ 29 h 353"/>
                    <a:gd name="T36" fmla="*/ 65 w 183"/>
                    <a:gd name="T37" fmla="*/ 48 h 353"/>
                    <a:gd name="T38" fmla="*/ 63 w 183"/>
                    <a:gd name="T39" fmla="*/ 60 h 353"/>
                    <a:gd name="T40" fmla="*/ 74 w 183"/>
                    <a:gd name="T41" fmla="*/ 77 h 353"/>
                    <a:gd name="T42" fmla="*/ 83 w 183"/>
                    <a:gd name="T43" fmla="*/ 93 h 353"/>
                    <a:gd name="T44" fmla="*/ 97 w 183"/>
                    <a:gd name="T45" fmla="*/ 121 h 353"/>
                    <a:gd name="T46" fmla="*/ 110 w 183"/>
                    <a:gd name="T47" fmla="*/ 143 h 353"/>
                    <a:gd name="T48" fmla="*/ 124 w 183"/>
                    <a:gd name="T49" fmla="*/ 165 h 353"/>
                    <a:gd name="T50" fmla="*/ 126 w 183"/>
                    <a:gd name="T51" fmla="*/ 194 h 353"/>
                    <a:gd name="T52" fmla="*/ 128 w 183"/>
                    <a:gd name="T53" fmla="*/ 216 h 353"/>
                    <a:gd name="T54" fmla="*/ 124 w 183"/>
                    <a:gd name="T55" fmla="*/ 250 h 353"/>
                    <a:gd name="T56" fmla="*/ 115 w 183"/>
                    <a:gd name="T57" fmla="*/ 263 h 353"/>
                    <a:gd name="T58" fmla="*/ 108 w 183"/>
                    <a:gd name="T59" fmla="*/ 272 h 353"/>
                    <a:gd name="T60" fmla="*/ 95 w 183"/>
                    <a:gd name="T61" fmla="*/ 263 h 353"/>
                    <a:gd name="T62" fmla="*/ 97 w 183"/>
                    <a:gd name="T63" fmla="*/ 241 h 353"/>
                    <a:gd name="T64" fmla="*/ 97 w 183"/>
                    <a:gd name="T65" fmla="*/ 216 h 353"/>
                    <a:gd name="T66" fmla="*/ 92 w 183"/>
                    <a:gd name="T67" fmla="*/ 208 h 353"/>
                    <a:gd name="T68" fmla="*/ 83 w 183"/>
                    <a:gd name="T69" fmla="*/ 210 h 353"/>
                    <a:gd name="T70" fmla="*/ 77 w 183"/>
                    <a:gd name="T71" fmla="*/ 227 h 353"/>
                    <a:gd name="T72" fmla="*/ 72 w 183"/>
                    <a:gd name="T73" fmla="*/ 252 h 353"/>
                    <a:gd name="T74" fmla="*/ 68 w 183"/>
                    <a:gd name="T75" fmla="*/ 267 h 353"/>
                    <a:gd name="T76" fmla="*/ 54 w 183"/>
                    <a:gd name="T77" fmla="*/ 272 h 353"/>
                    <a:gd name="T78" fmla="*/ 31 w 183"/>
                    <a:gd name="T79" fmla="*/ 274 h 353"/>
                    <a:gd name="T80" fmla="*/ 0 w 183"/>
                    <a:gd name="T81" fmla="*/ 283 h 353"/>
                    <a:gd name="T82" fmla="*/ 4 w 183"/>
                    <a:gd name="T83" fmla="*/ 294 h 353"/>
                    <a:gd name="T84" fmla="*/ 7 w 183"/>
                    <a:gd name="T85" fmla="*/ 302 h 353"/>
                    <a:gd name="T86" fmla="*/ 32 w 183"/>
                    <a:gd name="T87" fmla="*/ 307 h 353"/>
                    <a:gd name="T88" fmla="*/ 59 w 183"/>
                    <a:gd name="T89" fmla="*/ 314 h 353"/>
                    <a:gd name="T90" fmla="*/ 77 w 183"/>
                    <a:gd name="T91" fmla="*/ 327 h 353"/>
                    <a:gd name="T92" fmla="*/ 81 w 183"/>
                    <a:gd name="T93" fmla="*/ 340 h 353"/>
                    <a:gd name="T94" fmla="*/ 85 w 183"/>
                    <a:gd name="T95" fmla="*/ 346 h 353"/>
                    <a:gd name="T96" fmla="*/ 103 w 183"/>
                    <a:gd name="T97" fmla="*/ 353 h 353"/>
                    <a:gd name="T98" fmla="*/ 110 w 183"/>
                    <a:gd name="T99" fmla="*/ 342 h 353"/>
                    <a:gd name="T100" fmla="*/ 130 w 183"/>
                    <a:gd name="T101" fmla="*/ 318 h 353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0" t="0" r="r" b="b"/>
                  <a:pathLst>
                    <a:path w="183" h="353">
                      <a:moveTo>
                        <a:pt x="106" y="351"/>
                      </a:moveTo>
                      <a:lnTo>
                        <a:pt x="130" y="318"/>
                      </a:lnTo>
                      <a:lnTo>
                        <a:pt x="148" y="278"/>
                      </a:lnTo>
                      <a:lnTo>
                        <a:pt x="158" y="234"/>
                      </a:lnTo>
                      <a:lnTo>
                        <a:pt x="164" y="185"/>
                      </a:lnTo>
                      <a:lnTo>
                        <a:pt x="162" y="148"/>
                      </a:lnTo>
                      <a:lnTo>
                        <a:pt x="153" y="121"/>
                      </a:lnTo>
                      <a:lnTo>
                        <a:pt x="139" y="97"/>
                      </a:lnTo>
                      <a:lnTo>
                        <a:pt x="140" y="80"/>
                      </a:lnTo>
                      <a:lnTo>
                        <a:pt x="151" y="69"/>
                      </a:lnTo>
                      <a:lnTo>
                        <a:pt x="169" y="60"/>
                      </a:lnTo>
                      <a:lnTo>
                        <a:pt x="180" y="53"/>
                      </a:lnTo>
                      <a:lnTo>
                        <a:pt x="183" y="35"/>
                      </a:lnTo>
                      <a:lnTo>
                        <a:pt x="160" y="15"/>
                      </a:lnTo>
                      <a:lnTo>
                        <a:pt x="142" y="2"/>
                      </a:lnTo>
                      <a:lnTo>
                        <a:pt x="115" y="0"/>
                      </a:lnTo>
                      <a:lnTo>
                        <a:pt x="88" y="6"/>
                      </a:lnTo>
                      <a:lnTo>
                        <a:pt x="74" y="29"/>
                      </a:lnTo>
                      <a:lnTo>
                        <a:pt x="65" y="48"/>
                      </a:lnTo>
                      <a:lnTo>
                        <a:pt x="63" y="60"/>
                      </a:lnTo>
                      <a:lnTo>
                        <a:pt x="74" y="77"/>
                      </a:lnTo>
                      <a:lnTo>
                        <a:pt x="83" y="93"/>
                      </a:lnTo>
                      <a:lnTo>
                        <a:pt x="97" y="121"/>
                      </a:lnTo>
                      <a:lnTo>
                        <a:pt x="110" y="143"/>
                      </a:lnTo>
                      <a:lnTo>
                        <a:pt x="124" y="165"/>
                      </a:lnTo>
                      <a:lnTo>
                        <a:pt x="126" y="194"/>
                      </a:lnTo>
                      <a:lnTo>
                        <a:pt x="128" y="216"/>
                      </a:lnTo>
                      <a:lnTo>
                        <a:pt x="124" y="250"/>
                      </a:lnTo>
                      <a:lnTo>
                        <a:pt x="115" y="263"/>
                      </a:lnTo>
                      <a:lnTo>
                        <a:pt x="108" y="272"/>
                      </a:lnTo>
                      <a:lnTo>
                        <a:pt x="95" y="263"/>
                      </a:lnTo>
                      <a:lnTo>
                        <a:pt x="97" y="241"/>
                      </a:lnTo>
                      <a:lnTo>
                        <a:pt x="97" y="216"/>
                      </a:lnTo>
                      <a:lnTo>
                        <a:pt x="92" y="208"/>
                      </a:lnTo>
                      <a:lnTo>
                        <a:pt x="83" y="210"/>
                      </a:lnTo>
                      <a:lnTo>
                        <a:pt x="77" y="227"/>
                      </a:lnTo>
                      <a:lnTo>
                        <a:pt x="72" y="252"/>
                      </a:lnTo>
                      <a:lnTo>
                        <a:pt x="68" y="267"/>
                      </a:lnTo>
                      <a:lnTo>
                        <a:pt x="54" y="272"/>
                      </a:lnTo>
                      <a:lnTo>
                        <a:pt x="31" y="274"/>
                      </a:lnTo>
                      <a:lnTo>
                        <a:pt x="0" y="283"/>
                      </a:lnTo>
                      <a:lnTo>
                        <a:pt x="4" y="294"/>
                      </a:lnTo>
                      <a:lnTo>
                        <a:pt x="7" y="302"/>
                      </a:lnTo>
                      <a:lnTo>
                        <a:pt x="32" y="307"/>
                      </a:lnTo>
                      <a:lnTo>
                        <a:pt x="59" y="314"/>
                      </a:lnTo>
                      <a:lnTo>
                        <a:pt x="77" y="327"/>
                      </a:lnTo>
                      <a:lnTo>
                        <a:pt x="81" y="340"/>
                      </a:lnTo>
                      <a:lnTo>
                        <a:pt x="85" y="346"/>
                      </a:lnTo>
                      <a:lnTo>
                        <a:pt x="103" y="353"/>
                      </a:lnTo>
                      <a:lnTo>
                        <a:pt x="110" y="342"/>
                      </a:lnTo>
                      <a:lnTo>
                        <a:pt x="130" y="31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06" name="Freeform 918"/>
                <p:cNvSpPr>
                  <a:spLocks/>
                </p:cNvSpPr>
                <p:nvPr/>
              </p:nvSpPr>
              <p:spPr bwMode="auto">
                <a:xfrm>
                  <a:off x="2743" y="1348"/>
                  <a:ext cx="257" cy="344"/>
                </a:xfrm>
                <a:custGeom>
                  <a:avLst/>
                  <a:gdLst>
                    <a:gd name="T0" fmla="*/ 0 w 257"/>
                    <a:gd name="T1" fmla="*/ 88 h 344"/>
                    <a:gd name="T2" fmla="*/ 17 w 257"/>
                    <a:gd name="T3" fmla="*/ 68 h 344"/>
                    <a:gd name="T4" fmla="*/ 44 w 257"/>
                    <a:gd name="T5" fmla="*/ 53 h 344"/>
                    <a:gd name="T6" fmla="*/ 62 w 257"/>
                    <a:gd name="T7" fmla="*/ 44 h 344"/>
                    <a:gd name="T8" fmla="*/ 83 w 257"/>
                    <a:gd name="T9" fmla="*/ 26 h 344"/>
                    <a:gd name="T10" fmla="*/ 97 w 257"/>
                    <a:gd name="T11" fmla="*/ 6 h 344"/>
                    <a:gd name="T12" fmla="*/ 123 w 257"/>
                    <a:gd name="T13" fmla="*/ 0 h 344"/>
                    <a:gd name="T14" fmla="*/ 146 w 257"/>
                    <a:gd name="T15" fmla="*/ 11 h 344"/>
                    <a:gd name="T16" fmla="*/ 169 w 257"/>
                    <a:gd name="T17" fmla="*/ 30 h 344"/>
                    <a:gd name="T18" fmla="*/ 189 w 257"/>
                    <a:gd name="T19" fmla="*/ 48 h 344"/>
                    <a:gd name="T20" fmla="*/ 211 w 257"/>
                    <a:gd name="T21" fmla="*/ 75 h 344"/>
                    <a:gd name="T22" fmla="*/ 229 w 257"/>
                    <a:gd name="T23" fmla="*/ 104 h 344"/>
                    <a:gd name="T24" fmla="*/ 243 w 257"/>
                    <a:gd name="T25" fmla="*/ 132 h 344"/>
                    <a:gd name="T26" fmla="*/ 252 w 257"/>
                    <a:gd name="T27" fmla="*/ 154 h 344"/>
                    <a:gd name="T28" fmla="*/ 257 w 257"/>
                    <a:gd name="T29" fmla="*/ 174 h 344"/>
                    <a:gd name="T30" fmla="*/ 252 w 257"/>
                    <a:gd name="T31" fmla="*/ 196 h 344"/>
                    <a:gd name="T32" fmla="*/ 238 w 257"/>
                    <a:gd name="T33" fmla="*/ 212 h 344"/>
                    <a:gd name="T34" fmla="*/ 218 w 257"/>
                    <a:gd name="T35" fmla="*/ 212 h 344"/>
                    <a:gd name="T36" fmla="*/ 193 w 257"/>
                    <a:gd name="T37" fmla="*/ 212 h 344"/>
                    <a:gd name="T38" fmla="*/ 171 w 257"/>
                    <a:gd name="T39" fmla="*/ 229 h 344"/>
                    <a:gd name="T40" fmla="*/ 157 w 257"/>
                    <a:gd name="T41" fmla="*/ 262 h 344"/>
                    <a:gd name="T42" fmla="*/ 146 w 257"/>
                    <a:gd name="T43" fmla="*/ 289 h 344"/>
                    <a:gd name="T44" fmla="*/ 135 w 257"/>
                    <a:gd name="T45" fmla="*/ 318 h 344"/>
                    <a:gd name="T46" fmla="*/ 135 w 257"/>
                    <a:gd name="T47" fmla="*/ 338 h 344"/>
                    <a:gd name="T48" fmla="*/ 157 w 257"/>
                    <a:gd name="T49" fmla="*/ 344 h 344"/>
                    <a:gd name="T50" fmla="*/ 173 w 257"/>
                    <a:gd name="T51" fmla="*/ 344 h 344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257" h="344">
                      <a:moveTo>
                        <a:pt x="0" y="88"/>
                      </a:moveTo>
                      <a:lnTo>
                        <a:pt x="17" y="68"/>
                      </a:lnTo>
                      <a:lnTo>
                        <a:pt x="44" y="53"/>
                      </a:lnTo>
                      <a:lnTo>
                        <a:pt x="62" y="44"/>
                      </a:lnTo>
                      <a:lnTo>
                        <a:pt x="83" y="26"/>
                      </a:lnTo>
                      <a:lnTo>
                        <a:pt x="97" y="6"/>
                      </a:lnTo>
                      <a:lnTo>
                        <a:pt x="123" y="0"/>
                      </a:lnTo>
                      <a:lnTo>
                        <a:pt x="146" y="11"/>
                      </a:lnTo>
                      <a:lnTo>
                        <a:pt x="169" y="30"/>
                      </a:lnTo>
                      <a:lnTo>
                        <a:pt x="189" y="48"/>
                      </a:lnTo>
                      <a:lnTo>
                        <a:pt x="211" y="75"/>
                      </a:lnTo>
                      <a:lnTo>
                        <a:pt x="229" y="104"/>
                      </a:lnTo>
                      <a:lnTo>
                        <a:pt x="243" y="132"/>
                      </a:lnTo>
                      <a:lnTo>
                        <a:pt x="252" y="154"/>
                      </a:lnTo>
                      <a:lnTo>
                        <a:pt x="257" y="174"/>
                      </a:lnTo>
                      <a:lnTo>
                        <a:pt x="252" y="196"/>
                      </a:lnTo>
                      <a:lnTo>
                        <a:pt x="238" y="212"/>
                      </a:lnTo>
                      <a:lnTo>
                        <a:pt x="218" y="212"/>
                      </a:lnTo>
                      <a:lnTo>
                        <a:pt x="193" y="212"/>
                      </a:lnTo>
                      <a:lnTo>
                        <a:pt x="171" y="229"/>
                      </a:lnTo>
                      <a:lnTo>
                        <a:pt x="157" y="262"/>
                      </a:lnTo>
                      <a:lnTo>
                        <a:pt x="146" y="289"/>
                      </a:lnTo>
                      <a:lnTo>
                        <a:pt x="135" y="318"/>
                      </a:lnTo>
                      <a:lnTo>
                        <a:pt x="135" y="338"/>
                      </a:lnTo>
                      <a:lnTo>
                        <a:pt x="157" y="344"/>
                      </a:lnTo>
                      <a:lnTo>
                        <a:pt x="173" y="34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07" name="Freeform 919"/>
                <p:cNvSpPr>
                  <a:spLocks/>
                </p:cNvSpPr>
                <p:nvPr/>
              </p:nvSpPr>
              <p:spPr bwMode="auto">
                <a:xfrm>
                  <a:off x="2025" y="1692"/>
                  <a:ext cx="478" cy="360"/>
                </a:xfrm>
                <a:custGeom>
                  <a:avLst/>
                  <a:gdLst>
                    <a:gd name="T0" fmla="*/ 465 w 478"/>
                    <a:gd name="T1" fmla="*/ 68 h 360"/>
                    <a:gd name="T2" fmla="*/ 474 w 478"/>
                    <a:gd name="T3" fmla="*/ 37 h 360"/>
                    <a:gd name="T4" fmla="*/ 452 w 478"/>
                    <a:gd name="T5" fmla="*/ 33 h 360"/>
                    <a:gd name="T6" fmla="*/ 478 w 478"/>
                    <a:gd name="T7" fmla="*/ 2 h 360"/>
                    <a:gd name="T8" fmla="*/ 427 w 478"/>
                    <a:gd name="T9" fmla="*/ 11 h 360"/>
                    <a:gd name="T10" fmla="*/ 359 w 478"/>
                    <a:gd name="T11" fmla="*/ 33 h 360"/>
                    <a:gd name="T12" fmla="*/ 312 w 478"/>
                    <a:gd name="T13" fmla="*/ 24 h 360"/>
                    <a:gd name="T14" fmla="*/ 255 w 478"/>
                    <a:gd name="T15" fmla="*/ 29 h 360"/>
                    <a:gd name="T16" fmla="*/ 204 w 478"/>
                    <a:gd name="T17" fmla="*/ 57 h 360"/>
                    <a:gd name="T18" fmla="*/ 165 w 478"/>
                    <a:gd name="T19" fmla="*/ 75 h 360"/>
                    <a:gd name="T20" fmla="*/ 115 w 478"/>
                    <a:gd name="T21" fmla="*/ 93 h 360"/>
                    <a:gd name="T22" fmla="*/ 89 w 478"/>
                    <a:gd name="T23" fmla="*/ 121 h 360"/>
                    <a:gd name="T24" fmla="*/ 55 w 478"/>
                    <a:gd name="T25" fmla="*/ 130 h 360"/>
                    <a:gd name="T26" fmla="*/ 46 w 478"/>
                    <a:gd name="T27" fmla="*/ 155 h 360"/>
                    <a:gd name="T28" fmla="*/ 62 w 478"/>
                    <a:gd name="T29" fmla="*/ 196 h 360"/>
                    <a:gd name="T30" fmla="*/ 59 w 478"/>
                    <a:gd name="T31" fmla="*/ 239 h 360"/>
                    <a:gd name="T32" fmla="*/ 28 w 478"/>
                    <a:gd name="T33" fmla="*/ 269 h 360"/>
                    <a:gd name="T34" fmla="*/ 1 w 478"/>
                    <a:gd name="T35" fmla="*/ 294 h 360"/>
                    <a:gd name="T36" fmla="*/ 17 w 478"/>
                    <a:gd name="T37" fmla="*/ 305 h 360"/>
                    <a:gd name="T38" fmla="*/ 46 w 478"/>
                    <a:gd name="T39" fmla="*/ 313 h 360"/>
                    <a:gd name="T40" fmla="*/ 68 w 478"/>
                    <a:gd name="T41" fmla="*/ 345 h 360"/>
                    <a:gd name="T42" fmla="*/ 113 w 478"/>
                    <a:gd name="T43" fmla="*/ 344 h 360"/>
                    <a:gd name="T44" fmla="*/ 161 w 478"/>
                    <a:gd name="T45" fmla="*/ 360 h 360"/>
                    <a:gd name="T46" fmla="*/ 181 w 478"/>
                    <a:gd name="T47" fmla="*/ 334 h 360"/>
                    <a:gd name="T48" fmla="*/ 140 w 478"/>
                    <a:gd name="T49" fmla="*/ 320 h 360"/>
                    <a:gd name="T50" fmla="*/ 113 w 478"/>
                    <a:gd name="T51" fmla="*/ 302 h 360"/>
                    <a:gd name="T52" fmla="*/ 91 w 478"/>
                    <a:gd name="T53" fmla="*/ 272 h 360"/>
                    <a:gd name="T54" fmla="*/ 93 w 478"/>
                    <a:gd name="T55" fmla="*/ 214 h 360"/>
                    <a:gd name="T56" fmla="*/ 124 w 478"/>
                    <a:gd name="T57" fmla="*/ 161 h 360"/>
                    <a:gd name="T58" fmla="*/ 176 w 478"/>
                    <a:gd name="T59" fmla="*/ 137 h 360"/>
                    <a:gd name="T60" fmla="*/ 253 w 478"/>
                    <a:gd name="T61" fmla="*/ 126 h 360"/>
                    <a:gd name="T62" fmla="*/ 327 w 478"/>
                    <a:gd name="T63" fmla="*/ 117 h 360"/>
                    <a:gd name="T64" fmla="*/ 398 w 478"/>
                    <a:gd name="T65" fmla="*/ 108 h 360"/>
                    <a:gd name="T66" fmla="*/ 434 w 478"/>
                    <a:gd name="T67" fmla="*/ 95 h 36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478" h="360">
                      <a:moveTo>
                        <a:pt x="452" y="84"/>
                      </a:moveTo>
                      <a:lnTo>
                        <a:pt x="465" y="68"/>
                      </a:lnTo>
                      <a:lnTo>
                        <a:pt x="474" y="46"/>
                      </a:lnTo>
                      <a:lnTo>
                        <a:pt x="474" y="37"/>
                      </a:lnTo>
                      <a:lnTo>
                        <a:pt x="460" y="35"/>
                      </a:lnTo>
                      <a:lnTo>
                        <a:pt x="452" y="33"/>
                      </a:lnTo>
                      <a:lnTo>
                        <a:pt x="463" y="16"/>
                      </a:lnTo>
                      <a:lnTo>
                        <a:pt x="478" y="2"/>
                      </a:lnTo>
                      <a:lnTo>
                        <a:pt x="460" y="0"/>
                      </a:lnTo>
                      <a:lnTo>
                        <a:pt x="427" y="11"/>
                      </a:lnTo>
                      <a:lnTo>
                        <a:pt x="390" y="22"/>
                      </a:lnTo>
                      <a:lnTo>
                        <a:pt x="359" y="33"/>
                      </a:lnTo>
                      <a:lnTo>
                        <a:pt x="337" y="37"/>
                      </a:lnTo>
                      <a:lnTo>
                        <a:pt x="312" y="24"/>
                      </a:lnTo>
                      <a:lnTo>
                        <a:pt x="289" y="22"/>
                      </a:lnTo>
                      <a:lnTo>
                        <a:pt x="255" y="29"/>
                      </a:lnTo>
                      <a:lnTo>
                        <a:pt x="226" y="38"/>
                      </a:lnTo>
                      <a:lnTo>
                        <a:pt x="204" y="57"/>
                      </a:lnTo>
                      <a:lnTo>
                        <a:pt x="186" y="69"/>
                      </a:lnTo>
                      <a:lnTo>
                        <a:pt x="165" y="75"/>
                      </a:lnTo>
                      <a:lnTo>
                        <a:pt x="142" y="80"/>
                      </a:lnTo>
                      <a:lnTo>
                        <a:pt x="115" y="93"/>
                      </a:lnTo>
                      <a:lnTo>
                        <a:pt x="102" y="111"/>
                      </a:lnTo>
                      <a:lnTo>
                        <a:pt x="89" y="121"/>
                      </a:lnTo>
                      <a:lnTo>
                        <a:pt x="71" y="122"/>
                      </a:lnTo>
                      <a:lnTo>
                        <a:pt x="55" y="130"/>
                      </a:lnTo>
                      <a:lnTo>
                        <a:pt x="46" y="139"/>
                      </a:lnTo>
                      <a:lnTo>
                        <a:pt x="46" y="155"/>
                      </a:lnTo>
                      <a:lnTo>
                        <a:pt x="57" y="177"/>
                      </a:lnTo>
                      <a:lnTo>
                        <a:pt x="62" y="196"/>
                      </a:lnTo>
                      <a:lnTo>
                        <a:pt x="66" y="221"/>
                      </a:lnTo>
                      <a:lnTo>
                        <a:pt x="59" y="239"/>
                      </a:lnTo>
                      <a:lnTo>
                        <a:pt x="41" y="256"/>
                      </a:lnTo>
                      <a:lnTo>
                        <a:pt x="28" y="269"/>
                      </a:lnTo>
                      <a:lnTo>
                        <a:pt x="10" y="281"/>
                      </a:lnTo>
                      <a:lnTo>
                        <a:pt x="1" y="294"/>
                      </a:lnTo>
                      <a:lnTo>
                        <a:pt x="0" y="303"/>
                      </a:lnTo>
                      <a:lnTo>
                        <a:pt x="17" y="305"/>
                      </a:lnTo>
                      <a:lnTo>
                        <a:pt x="35" y="309"/>
                      </a:lnTo>
                      <a:lnTo>
                        <a:pt x="46" y="313"/>
                      </a:lnTo>
                      <a:lnTo>
                        <a:pt x="59" y="334"/>
                      </a:lnTo>
                      <a:lnTo>
                        <a:pt x="68" y="345"/>
                      </a:lnTo>
                      <a:lnTo>
                        <a:pt x="89" y="344"/>
                      </a:lnTo>
                      <a:lnTo>
                        <a:pt x="113" y="344"/>
                      </a:lnTo>
                      <a:lnTo>
                        <a:pt x="145" y="349"/>
                      </a:lnTo>
                      <a:lnTo>
                        <a:pt x="161" y="360"/>
                      </a:lnTo>
                      <a:lnTo>
                        <a:pt x="179" y="353"/>
                      </a:lnTo>
                      <a:lnTo>
                        <a:pt x="181" y="334"/>
                      </a:lnTo>
                      <a:lnTo>
                        <a:pt x="170" y="318"/>
                      </a:lnTo>
                      <a:lnTo>
                        <a:pt x="140" y="320"/>
                      </a:lnTo>
                      <a:lnTo>
                        <a:pt x="124" y="314"/>
                      </a:lnTo>
                      <a:lnTo>
                        <a:pt x="113" y="302"/>
                      </a:lnTo>
                      <a:lnTo>
                        <a:pt x="102" y="296"/>
                      </a:lnTo>
                      <a:lnTo>
                        <a:pt x="91" y="272"/>
                      </a:lnTo>
                      <a:lnTo>
                        <a:pt x="89" y="241"/>
                      </a:lnTo>
                      <a:lnTo>
                        <a:pt x="93" y="214"/>
                      </a:lnTo>
                      <a:lnTo>
                        <a:pt x="107" y="175"/>
                      </a:lnTo>
                      <a:lnTo>
                        <a:pt x="124" y="161"/>
                      </a:lnTo>
                      <a:lnTo>
                        <a:pt x="147" y="148"/>
                      </a:lnTo>
                      <a:lnTo>
                        <a:pt x="176" y="137"/>
                      </a:lnTo>
                      <a:lnTo>
                        <a:pt x="217" y="128"/>
                      </a:lnTo>
                      <a:lnTo>
                        <a:pt x="253" y="126"/>
                      </a:lnTo>
                      <a:lnTo>
                        <a:pt x="291" y="121"/>
                      </a:lnTo>
                      <a:lnTo>
                        <a:pt x="327" y="117"/>
                      </a:lnTo>
                      <a:lnTo>
                        <a:pt x="366" y="115"/>
                      </a:lnTo>
                      <a:lnTo>
                        <a:pt x="398" y="108"/>
                      </a:lnTo>
                      <a:lnTo>
                        <a:pt x="418" y="100"/>
                      </a:lnTo>
                      <a:lnTo>
                        <a:pt x="434" y="95"/>
                      </a:lnTo>
                      <a:lnTo>
                        <a:pt x="452" y="8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08" name="Freeform 920"/>
                <p:cNvSpPr>
                  <a:spLocks/>
                </p:cNvSpPr>
                <p:nvPr/>
              </p:nvSpPr>
              <p:spPr bwMode="auto">
                <a:xfrm>
                  <a:off x="2670" y="1908"/>
                  <a:ext cx="174" cy="109"/>
                </a:xfrm>
                <a:custGeom>
                  <a:avLst/>
                  <a:gdLst>
                    <a:gd name="T0" fmla="*/ 174 w 174"/>
                    <a:gd name="T1" fmla="*/ 100 h 109"/>
                    <a:gd name="T2" fmla="*/ 151 w 174"/>
                    <a:gd name="T3" fmla="*/ 109 h 109"/>
                    <a:gd name="T4" fmla="*/ 135 w 174"/>
                    <a:gd name="T5" fmla="*/ 106 h 109"/>
                    <a:gd name="T6" fmla="*/ 115 w 174"/>
                    <a:gd name="T7" fmla="*/ 98 h 109"/>
                    <a:gd name="T8" fmla="*/ 95 w 174"/>
                    <a:gd name="T9" fmla="*/ 91 h 109"/>
                    <a:gd name="T10" fmla="*/ 75 w 174"/>
                    <a:gd name="T11" fmla="*/ 84 h 109"/>
                    <a:gd name="T12" fmla="*/ 57 w 174"/>
                    <a:gd name="T13" fmla="*/ 78 h 109"/>
                    <a:gd name="T14" fmla="*/ 46 w 174"/>
                    <a:gd name="T15" fmla="*/ 75 h 109"/>
                    <a:gd name="T16" fmla="*/ 23 w 174"/>
                    <a:gd name="T17" fmla="*/ 69 h 109"/>
                    <a:gd name="T18" fmla="*/ 23 w 174"/>
                    <a:gd name="T19" fmla="*/ 55 h 109"/>
                    <a:gd name="T20" fmla="*/ 25 w 174"/>
                    <a:gd name="T21" fmla="*/ 47 h 109"/>
                    <a:gd name="T22" fmla="*/ 21 w 174"/>
                    <a:gd name="T23" fmla="*/ 38 h 109"/>
                    <a:gd name="T24" fmla="*/ 14 w 174"/>
                    <a:gd name="T25" fmla="*/ 31 h 109"/>
                    <a:gd name="T26" fmla="*/ 3 w 174"/>
                    <a:gd name="T27" fmla="*/ 25 h 109"/>
                    <a:gd name="T28" fmla="*/ 0 w 174"/>
                    <a:gd name="T29" fmla="*/ 14 h 109"/>
                    <a:gd name="T30" fmla="*/ 2 w 174"/>
                    <a:gd name="T31" fmla="*/ 3 h 109"/>
                    <a:gd name="T32" fmla="*/ 9 w 174"/>
                    <a:gd name="T33" fmla="*/ 0 h 109"/>
                    <a:gd name="T34" fmla="*/ 21 w 174"/>
                    <a:gd name="T35" fmla="*/ 0 h 109"/>
                    <a:gd name="T36" fmla="*/ 37 w 174"/>
                    <a:gd name="T37" fmla="*/ 9 h 109"/>
                    <a:gd name="T38" fmla="*/ 54 w 174"/>
                    <a:gd name="T39" fmla="*/ 22 h 109"/>
                    <a:gd name="T40" fmla="*/ 61 w 174"/>
                    <a:gd name="T41" fmla="*/ 31 h 109"/>
                    <a:gd name="T42" fmla="*/ 64 w 174"/>
                    <a:gd name="T43" fmla="*/ 36 h 109"/>
                    <a:gd name="T44" fmla="*/ 79 w 174"/>
                    <a:gd name="T45" fmla="*/ 44 h 109"/>
                    <a:gd name="T46" fmla="*/ 102 w 174"/>
                    <a:gd name="T47" fmla="*/ 55 h 109"/>
                    <a:gd name="T48" fmla="*/ 115 w 174"/>
                    <a:gd name="T49" fmla="*/ 58 h 109"/>
                    <a:gd name="T50" fmla="*/ 129 w 174"/>
                    <a:gd name="T51" fmla="*/ 65 h 109"/>
                    <a:gd name="T52" fmla="*/ 140 w 174"/>
                    <a:gd name="T53" fmla="*/ 69 h 109"/>
                    <a:gd name="T54" fmla="*/ 152 w 174"/>
                    <a:gd name="T55" fmla="*/ 75 h 109"/>
                    <a:gd name="T56" fmla="*/ 161 w 174"/>
                    <a:gd name="T57" fmla="*/ 80 h 109"/>
                    <a:gd name="T58" fmla="*/ 169 w 174"/>
                    <a:gd name="T59" fmla="*/ 89 h 109"/>
                    <a:gd name="T60" fmla="*/ 174 w 174"/>
                    <a:gd name="T61" fmla="*/ 98 h 109"/>
                    <a:gd name="T62" fmla="*/ 174 w 174"/>
                    <a:gd name="T63" fmla="*/ 100 h 10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74" h="109">
                      <a:moveTo>
                        <a:pt x="174" y="100"/>
                      </a:moveTo>
                      <a:lnTo>
                        <a:pt x="151" y="109"/>
                      </a:lnTo>
                      <a:lnTo>
                        <a:pt x="135" y="106"/>
                      </a:lnTo>
                      <a:lnTo>
                        <a:pt x="115" y="98"/>
                      </a:lnTo>
                      <a:lnTo>
                        <a:pt x="95" y="91"/>
                      </a:lnTo>
                      <a:lnTo>
                        <a:pt x="75" y="84"/>
                      </a:lnTo>
                      <a:lnTo>
                        <a:pt x="57" y="78"/>
                      </a:lnTo>
                      <a:lnTo>
                        <a:pt x="46" y="75"/>
                      </a:lnTo>
                      <a:lnTo>
                        <a:pt x="23" y="69"/>
                      </a:lnTo>
                      <a:lnTo>
                        <a:pt x="23" y="55"/>
                      </a:lnTo>
                      <a:lnTo>
                        <a:pt x="25" y="47"/>
                      </a:lnTo>
                      <a:lnTo>
                        <a:pt x="21" y="38"/>
                      </a:lnTo>
                      <a:lnTo>
                        <a:pt x="14" y="31"/>
                      </a:lnTo>
                      <a:lnTo>
                        <a:pt x="3" y="25"/>
                      </a:lnTo>
                      <a:lnTo>
                        <a:pt x="0" y="14"/>
                      </a:lnTo>
                      <a:lnTo>
                        <a:pt x="2" y="3"/>
                      </a:lnTo>
                      <a:lnTo>
                        <a:pt x="9" y="0"/>
                      </a:lnTo>
                      <a:lnTo>
                        <a:pt x="21" y="0"/>
                      </a:lnTo>
                      <a:lnTo>
                        <a:pt x="37" y="9"/>
                      </a:lnTo>
                      <a:lnTo>
                        <a:pt x="54" y="22"/>
                      </a:lnTo>
                      <a:lnTo>
                        <a:pt x="61" y="31"/>
                      </a:lnTo>
                      <a:lnTo>
                        <a:pt x="64" y="36"/>
                      </a:lnTo>
                      <a:lnTo>
                        <a:pt x="79" y="44"/>
                      </a:lnTo>
                      <a:lnTo>
                        <a:pt x="102" y="55"/>
                      </a:lnTo>
                      <a:lnTo>
                        <a:pt x="115" y="58"/>
                      </a:lnTo>
                      <a:lnTo>
                        <a:pt x="129" y="65"/>
                      </a:lnTo>
                      <a:lnTo>
                        <a:pt x="140" y="69"/>
                      </a:lnTo>
                      <a:lnTo>
                        <a:pt x="152" y="75"/>
                      </a:lnTo>
                      <a:lnTo>
                        <a:pt x="161" y="80"/>
                      </a:lnTo>
                      <a:lnTo>
                        <a:pt x="169" y="89"/>
                      </a:lnTo>
                      <a:lnTo>
                        <a:pt x="174" y="98"/>
                      </a:lnTo>
                      <a:lnTo>
                        <a:pt x="174" y="10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09" name="Freeform 921"/>
                <p:cNvSpPr>
                  <a:spLocks/>
                </p:cNvSpPr>
                <p:nvPr/>
              </p:nvSpPr>
              <p:spPr bwMode="auto">
                <a:xfrm>
                  <a:off x="2743" y="1399"/>
                  <a:ext cx="292" cy="430"/>
                </a:xfrm>
                <a:custGeom>
                  <a:avLst/>
                  <a:gdLst>
                    <a:gd name="T0" fmla="*/ 173 w 292"/>
                    <a:gd name="T1" fmla="*/ 293 h 430"/>
                    <a:gd name="T2" fmla="*/ 194 w 292"/>
                    <a:gd name="T3" fmla="*/ 293 h 430"/>
                    <a:gd name="T4" fmla="*/ 225 w 292"/>
                    <a:gd name="T5" fmla="*/ 289 h 430"/>
                    <a:gd name="T6" fmla="*/ 243 w 292"/>
                    <a:gd name="T7" fmla="*/ 289 h 430"/>
                    <a:gd name="T8" fmla="*/ 277 w 292"/>
                    <a:gd name="T9" fmla="*/ 291 h 430"/>
                    <a:gd name="T10" fmla="*/ 292 w 292"/>
                    <a:gd name="T11" fmla="*/ 295 h 430"/>
                    <a:gd name="T12" fmla="*/ 288 w 292"/>
                    <a:gd name="T13" fmla="*/ 308 h 430"/>
                    <a:gd name="T14" fmla="*/ 263 w 292"/>
                    <a:gd name="T15" fmla="*/ 322 h 430"/>
                    <a:gd name="T16" fmla="*/ 221 w 292"/>
                    <a:gd name="T17" fmla="*/ 328 h 430"/>
                    <a:gd name="T18" fmla="*/ 175 w 292"/>
                    <a:gd name="T19" fmla="*/ 335 h 430"/>
                    <a:gd name="T20" fmla="*/ 144 w 292"/>
                    <a:gd name="T21" fmla="*/ 339 h 430"/>
                    <a:gd name="T22" fmla="*/ 121 w 292"/>
                    <a:gd name="T23" fmla="*/ 340 h 430"/>
                    <a:gd name="T24" fmla="*/ 117 w 292"/>
                    <a:gd name="T25" fmla="*/ 368 h 430"/>
                    <a:gd name="T26" fmla="*/ 119 w 292"/>
                    <a:gd name="T27" fmla="*/ 393 h 430"/>
                    <a:gd name="T28" fmla="*/ 121 w 292"/>
                    <a:gd name="T29" fmla="*/ 415 h 430"/>
                    <a:gd name="T30" fmla="*/ 110 w 292"/>
                    <a:gd name="T31" fmla="*/ 430 h 430"/>
                    <a:gd name="T32" fmla="*/ 90 w 292"/>
                    <a:gd name="T33" fmla="*/ 430 h 430"/>
                    <a:gd name="T34" fmla="*/ 76 w 292"/>
                    <a:gd name="T35" fmla="*/ 419 h 430"/>
                    <a:gd name="T36" fmla="*/ 58 w 292"/>
                    <a:gd name="T37" fmla="*/ 401 h 430"/>
                    <a:gd name="T38" fmla="*/ 51 w 292"/>
                    <a:gd name="T39" fmla="*/ 379 h 430"/>
                    <a:gd name="T40" fmla="*/ 47 w 292"/>
                    <a:gd name="T41" fmla="*/ 333 h 430"/>
                    <a:gd name="T42" fmla="*/ 49 w 292"/>
                    <a:gd name="T43" fmla="*/ 306 h 430"/>
                    <a:gd name="T44" fmla="*/ 56 w 292"/>
                    <a:gd name="T45" fmla="*/ 287 h 430"/>
                    <a:gd name="T46" fmla="*/ 67 w 292"/>
                    <a:gd name="T47" fmla="*/ 278 h 430"/>
                    <a:gd name="T48" fmla="*/ 79 w 292"/>
                    <a:gd name="T49" fmla="*/ 275 h 430"/>
                    <a:gd name="T50" fmla="*/ 92 w 292"/>
                    <a:gd name="T51" fmla="*/ 260 h 430"/>
                    <a:gd name="T52" fmla="*/ 101 w 292"/>
                    <a:gd name="T53" fmla="*/ 245 h 430"/>
                    <a:gd name="T54" fmla="*/ 103 w 292"/>
                    <a:gd name="T55" fmla="*/ 229 h 430"/>
                    <a:gd name="T56" fmla="*/ 106 w 292"/>
                    <a:gd name="T57" fmla="*/ 209 h 430"/>
                    <a:gd name="T58" fmla="*/ 94 w 292"/>
                    <a:gd name="T59" fmla="*/ 194 h 430"/>
                    <a:gd name="T60" fmla="*/ 85 w 292"/>
                    <a:gd name="T61" fmla="*/ 180 h 430"/>
                    <a:gd name="T62" fmla="*/ 87 w 292"/>
                    <a:gd name="T63" fmla="*/ 163 h 430"/>
                    <a:gd name="T64" fmla="*/ 101 w 292"/>
                    <a:gd name="T65" fmla="*/ 145 h 430"/>
                    <a:gd name="T66" fmla="*/ 114 w 292"/>
                    <a:gd name="T67" fmla="*/ 132 h 430"/>
                    <a:gd name="T68" fmla="*/ 133 w 292"/>
                    <a:gd name="T69" fmla="*/ 123 h 430"/>
                    <a:gd name="T70" fmla="*/ 151 w 292"/>
                    <a:gd name="T71" fmla="*/ 114 h 430"/>
                    <a:gd name="T72" fmla="*/ 171 w 292"/>
                    <a:gd name="T73" fmla="*/ 105 h 430"/>
                    <a:gd name="T74" fmla="*/ 186 w 292"/>
                    <a:gd name="T75" fmla="*/ 94 h 430"/>
                    <a:gd name="T76" fmla="*/ 191 w 292"/>
                    <a:gd name="T77" fmla="*/ 83 h 430"/>
                    <a:gd name="T78" fmla="*/ 189 w 292"/>
                    <a:gd name="T79" fmla="*/ 70 h 430"/>
                    <a:gd name="T80" fmla="*/ 173 w 292"/>
                    <a:gd name="T81" fmla="*/ 46 h 430"/>
                    <a:gd name="T82" fmla="*/ 162 w 292"/>
                    <a:gd name="T83" fmla="*/ 26 h 430"/>
                    <a:gd name="T84" fmla="*/ 150 w 292"/>
                    <a:gd name="T85" fmla="*/ 11 h 430"/>
                    <a:gd name="T86" fmla="*/ 126 w 292"/>
                    <a:gd name="T87" fmla="*/ 2 h 430"/>
                    <a:gd name="T88" fmla="*/ 108 w 292"/>
                    <a:gd name="T89" fmla="*/ 0 h 430"/>
                    <a:gd name="T90" fmla="*/ 83 w 292"/>
                    <a:gd name="T91" fmla="*/ 8 h 430"/>
                    <a:gd name="T92" fmla="*/ 65 w 292"/>
                    <a:gd name="T93" fmla="*/ 17 h 430"/>
                    <a:gd name="T94" fmla="*/ 45 w 292"/>
                    <a:gd name="T95" fmla="*/ 30 h 430"/>
                    <a:gd name="T96" fmla="*/ 20 w 292"/>
                    <a:gd name="T97" fmla="*/ 33 h 430"/>
                    <a:gd name="T98" fmla="*/ 0 w 292"/>
                    <a:gd name="T99" fmla="*/ 37 h 430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292" h="430">
                      <a:moveTo>
                        <a:pt x="173" y="293"/>
                      </a:moveTo>
                      <a:lnTo>
                        <a:pt x="194" y="293"/>
                      </a:lnTo>
                      <a:lnTo>
                        <a:pt x="225" y="289"/>
                      </a:lnTo>
                      <a:lnTo>
                        <a:pt x="243" y="289"/>
                      </a:lnTo>
                      <a:lnTo>
                        <a:pt x="277" y="291"/>
                      </a:lnTo>
                      <a:lnTo>
                        <a:pt x="292" y="295"/>
                      </a:lnTo>
                      <a:lnTo>
                        <a:pt x="288" y="308"/>
                      </a:lnTo>
                      <a:lnTo>
                        <a:pt x="263" y="322"/>
                      </a:lnTo>
                      <a:lnTo>
                        <a:pt x="221" y="328"/>
                      </a:lnTo>
                      <a:lnTo>
                        <a:pt x="175" y="335"/>
                      </a:lnTo>
                      <a:lnTo>
                        <a:pt x="144" y="339"/>
                      </a:lnTo>
                      <a:lnTo>
                        <a:pt x="121" y="340"/>
                      </a:lnTo>
                      <a:lnTo>
                        <a:pt x="117" y="368"/>
                      </a:lnTo>
                      <a:lnTo>
                        <a:pt x="119" y="393"/>
                      </a:lnTo>
                      <a:lnTo>
                        <a:pt x="121" y="415"/>
                      </a:lnTo>
                      <a:lnTo>
                        <a:pt x="110" y="430"/>
                      </a:lnTo>
                      <a:lnTo>
                        <a:pt x="90" y="430"/>
                      </a:lnTo>
                      <a:lnTo>
                        <a:pt x="76" y="419"/>
                      </a:lnTo>
                      <a:lnTo>
                        <a:pt x="58" y="401"/>
                      </a:lnTo>
                      <a:lnTo>
                        <a:pt x="51" y="379"/>
                      </a:lnTo>
                      <a:lnTo>
                        <a:pt x="47" y="333"/>
                      </a:lnTo>
                      <a:lnTo>
                        <a:pt x="49" y="306"/>
                      </a:lnTo>
                      <a:lnTo>
                        <a:pt x="56" y="287"/>
                      </a:lnTo>
                      <a:lnTo>
                        <a:pt x="67" y="278"/>
                      </a:lnTo>
                      <a:lnTo>
                        <a:pt x="79" y="275"/>
                      </a:lnTo>
                      <a:lnTo>
                        <a:pt x="92" y="260"/>
                      </a:lnTo>
                      <a:lnTo>
                        <a:pt x="101" y="245"/>
                      </a:lnTo>
                      <a:lnTo>
                        <a:pt x="103" y="229"/>
                      </a:lnTo>
                      <a:lnTo>
                        <a:pt x="106" y="209"/>
                      </a:lnTo>
                      <a:lnTo>
                        <a:pt x="94" y="194"/>
                      </a:lnTo>
                      <a:lnTo>
                        <a:pt x="85" y="180"/>
                      </a:lnTo>
                      <a:lnTo>
                        <a:pt x="87" y="163"/>
                      </a:lnTo>
                      <a:lnTo>
                        <a:pt x="101" y="145"/>
                      </a:lnTo>
                      <a:lnTo>
                        <a:pt x="114" y="132"/>
                      </a:lnTo>
                      <a:lnTo>
                        <a:pt x="133" y="123"/>
                      </a:lnTo>
                      <a:lnTo>
                        <a:pt x="151" y="114"/>
                      </a:lnTo>
                      <a:lnTo>
                        <a:pt x="171" y="105"/>
                      </a:lnTo>
                      <a:lnTo>
                        <a:pt x="186" y="94"/>
                      </a:lnTo>
                      <a:lnTo>
                        <a:pt x="191" y="83"/>
                      </a:lnTo>
                      <a:lnTo>
                        <a:pt x="189" y="70"/>
                      </a:lnTo>
                      <a:lnTo>
                        <a:pt x="173" y="46"/>
                      </a:lnTo>
                      <a:lnTo>
                        <a:pt x="162" y="26"/>
                      </a:lnTo>
                      <a:lnTo>
                        <a:pt x="150" y="11"/>
                      </a:lnTo>
                      <a:lnTo>
                        <a:pt x="126" y="2"/>
                      </a:lnTo>
                      <a:lnTo>
                        <a:pt x="108" y="0"/>
                      </a:lnTo>
                      <a:lnTo>
                        <a:pt x="83" y="8"/>
                      </a:lnTo>
                      <a:lnTo>
                        <a:pt x="65" y="17"/>
                      </a:lnTo>
                      <a:lnTo>
                        <a:pt x="45" y="30"/>
                      </a:lnTo>
                      <a:lnTo>
                        <a:pt x="20" y="33"/>
                      </a:lnTo>
                      <a:lnTo>
                        <a:pt x="0" y="3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10" name="Freeform 922"/>
                <p:cNvSpPr>
                  <a:spLocks/>
                </p:cNvSpPr>
                <p:nvPr/>
              </p:nvSpPr>
              <p:spPr bwMode="auto">
                <a:xfrm>
                  <a:off x="2280" y="997"/>
                  <a:ext cx="291" cy="137"/>
                </a:xfrm>
                <a:custGeom>
                  <a:avLst/>
                  <a:gdLst>
                    <a:gd name="T0" fmla="*/ 291 w 291"/>
                    <a:gd name="T1" fmla="*/ 0 h 137"/>
                    <a:gd name="T2" fmla="*/ 237 w 291"/>
                    <a:gd name="T3" fmla="*/ 26 h 137"/>
                    <a:gd name="T4" fmla="*/ 172 w 291"/>
                    <a:gd name="T5" fmla="*/ 46 h 137"/>
                    <a:gd name="T6" fmla="*/ 138 w 291"/>
                    <a:gd name="T7" fmla="*/ 57 h 137"/>
                    <a:gd name="T8" fmla="*/ 93 w 291"/>
                    <a:gd name="T9" fmla="*/ 72 h 137"/>
                    <a:gd name="T10" fmla="*/ 48 w 291"/>
                    <a:gd name="T11" fmla="*/ 86 h 137"/>
                    <a:gd name="T12" fmla="*/ 27 w 291"/>
                    <a:gd name="T13" fmla="*/ 97 h 137"/>
                    <a:gd name="T14" fmla="*/ 3 w 291"/>
                    <a:gd name="T15" fmla="*/ 117 h 137"/>
                    <a:gd name="T16" fmla="*/ 0 w 291"/>
                    <a:gd name="T17" fmla="*/ 137 h 13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91" h="137">
                      <a:moveTo>
                        <a:pt x="291" y="0"/>
                      </a:moveTo>
                      <a:lnTo>
                        <a:pt x="237" y="26"/>
                      </a:lnTo>
                      <a:lnTo>
                        <a:pt x="172" y="46"/>
                      </a:lnTo>
                      <a:lnTo>
                        <a:pt x="138" y="57"/>
                      </a:lnTo>
                      <a:lnTo>
                        <a:pt x="93" y="72"/>
                      </a:lnTo>
                      <a:lnTo>
                        <a:pt x="48" y="86"/>
                      </a:lnTo>
                      <a:lnTo>
                        <a:pt x="27" y="97"/>
                      </a:lnTo>
                      <a:lnTo>
                        <a:pt x="3" y="117"/>
                      </a:lnTo>
                      <a:lnTo>
                        <a:pt x="0" y="13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11" name="Freeform 923"/>
                <p:cNvSpPr>
                  <a:spLocks/>
                </p:cNvSpPr>
                <p:nvPr/>
              </p:nvSpPr>
              <p:spPr bwMode="auto">
                <a:xfrm>
                  <a:off x="1816" y="1184"/>
                  <a:ext cx="307" cy="393"/>
                </a:xfrm>
                <a:custGeom>
                  <a:avLst/>
                  <a:gdLst>
                    <a:gd name="T0" fmla="*/ 182 w 307"/>
                    <a:gd name="T1" fmla="*/ 177 h 393"/>
                    <a:gd name="T2" fmla="*/ 111 w 307"/>
                    <a:gd name="T3" fmla="*/ 225 h 393"/>
                    <a:gd name="T4" fmla="*/ 70 w 307"/>
                    <a:gd name="T5" fmla="*/ 268 h 393"/>
                    <a:gd name="T6" fmla="*/ 54 w 307"/>
                    <a:gd name="T7" fmla="*/ 290 h 393"/>
                    <a:gd name="T8" fmla="*/ 58 w 307"/>
                    <a:gd name="T9" fmla="*/ 311 h 393"/>
                    <a:gd name="T10" fmla="*/ 32 w 307"/>
                    <a:gd name="T11" fmla="*/ 318 h 393"/>
                    <a:gd name="T12" fmla="*/ 14 w 307"/>
                    <a:gd name="T13" fmla="*/ 342 h 393"/>
                    <a:gd name="T14" fmla="*/ 7 w 307"/>
                    <a:gd name="T15" fmla="*/ 378 h 393"/>
                    <a:gd name="T16" fmla="*/ 22 w 307"/>
                    <a:gd name="T17" fmla="*/ 393 h 393"/>
                    <a:gd name="T18" fmla="*/ 70 w 307"/>
                    <a:gd name="T19" fmla="*/ 380 h 393"/>
                    <a:gd name="T20" fmla="*/ 115 w 307"/>
                    <a:gd name="T21" fmla="*/ 354 h 393"/>
                    <a:gd name="T22" fmla="*/ 142 w 307"/>
                    <a:gd name="T23" fmla="*/ 316 h 393"/>
                    <a:gd name="T24" fmla="*/ 155 w 307"/>
                    <a:gd name="T25" fmla="*/ 270 h 393"/>
                    <a:gd name="T26" fmla="*/ 174 w 307"/>
                    <a:gd name="T27" fmla="*/ 232 h 393"/>
                    <a:gd name="T28" fmla="*/ 210 w 307"/>
                    <a:gd name="T29" fmla="*/ 208 h 393"/>
                    <a:gd name="T30" fmla="*/ 248 w 307"/>
                    <a:gd name="T31" fmla="*/ 188 h 393"/>
                    <a:gd name="T32" fmla="*/ 246 w 307"/>
                    <a:gd name="T33" fmla="*/ 173 h 393"/>
                    <a:gd name="T34" fmla="*/ 203 w 307"/>
                    <a:gd name="T35" fmla="*/ 166 h 393"/>
                    <a:gd name="T36" fmla="*/ 185 w 307"/>
                    <a:gd name="T37" fmla="*/ 135 h 393"/>
                    <a:gd name="T38" fmla="*/ 200 w 307"/>
                    <a:gd name="T39" fmla="*/ 122 h 393"/>
                    <a:gd name="T40" fmla="*/ 205 w 307"/>
                    <a:gd name="T41" fmla="*/ 102 h 393"/>
                    <a:gd name="T42" fmla="*/ 192 w 307"/>
                    <a:gd name="T43" fmla="*/ 62 h 393"/>
                    <a:gd name="T44" fmla="*/ 165 w 307"/>
                    <a:gd name="T45" fmla="*/ 60 h 393"/>
                    <a:gd name="T46" fmla="*/ 137 w 307"/>
                    <a:gd name="T47" fmla="*/ 86 h 393"/>
                    <a:gd name="T48" fmla="*/ 99 w 307"/>
                    <a:gd name="T49" fmla="*/ 113 h 393"/>
                    <a:gd name="T50" fmla="*/ 40 w 307"/>
                    <a:gd name="T51" fmla="*/ 109 h 393"/>
                    <a:gd name="T52" fmla="*/ 5 w 307"/>
                    <a:gd name="T53" fmla="*/ 102 h 393"/>
                    <a:gd name="T54" fmla="*/ 5 w 307"/>
                    <a:gd name="T55" fmla="*/ 78 h 393"/>
                    <a:gd name="T56" fmla="*/ 52 w 307"/>
                    <a:gd name="T57" fmla="*/ 62 h 393"/>
                    <a:gd name="T58" fmla="*/ 97 w 307"/>
                    <a:gd name="T59" fmla="*/ 51 h 393"/>
                    <a:gd name="T60" fmla="*/ 133 w 307"/>
                    <a:gd name="T61" fmla="*/ 31 h 393"/>
                    <a:gd name="T62" fmla="*/ 162 w 307"/>
                    <a:gd name="T63" fmla="*/ 11 h 393"/>
                    <a:gd name="T64" fmla="*/ 185 w 307"/>
                    <a:gd name="T65" fmla="*/ 2 h 393"/>
                    <a:gd name="T66" fmla="*/ 221 w 307"/>
                    <a:gd name="T67" fmla="*/ 2 h 393"/>
                    <a:gd name="T68" fmla="*/ 255 w 307"/>
                    <a:gd name="T69" fmla="*/ 5 h 393"/>
                    <a:gd name="T70" fmla="*/ 264 w 307"/>
                    <a:gd name="T71" fmla="*/ 33 h 393"/>
                    <a:gd name="T72" fmla="*/ 280 w 307"/>
                    <a:gd name="T73" fmla="*/ 58 h 393"/>
                    <a:gd name="T74" fmla="*/ 306 w 307"/>
                    <a:gd name="T75" fmla="*/ 84 h 393"/>
                    <a:gd name="T76" fmla="*/ 291 w 307"/>
                    <a:gd name="T77" fmla="*/ 117 h 393"/>
                    <a:gd name="T78" fmla="*/ 252 w 307"/>
                    <a:gd name="T79" fmla="*/ 124 h 393"/>
                    <a:gd name="T80" fmla="*/ 209 w 307"/>
                    <a:gd name="T81" fmla="*/ 120 h 39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307" h="393">
                      <a:moveTo>
                        <a:pt x="203" y="166"/>
                      </a:moveTo>
                      <a:lnTo>
                        <a:pt x="182" y="177"/>
                      </a:lnTo>
                      <a:lnTo>
                        <a:pt x="138" y="203"/>
                      </a:lnTo>
                      <a:lnTo>
                        <a:pt x="111" y="225"/>
                      </a:lnTo>
                      <a:lnTo>
                        <a:pt x="86" y="250"/>
                      </a:lnTo>
                      <a:lnTo>
                        <a:pt x="70" y="268"/>
                      </a:lnTo>
                      <a:lnTo>
                        <a:pt x="59" y="279"/>
                      </a:lnTo>
                      <a:lnTo>
                        <a:pt x="54" y="290"/>
                      </a:lnTo>
                      <a:lnTo>
                        <a:pt x="58" y="303"/>
                      </a:lnTo>
                      <a:lnTo>
                        <a:pt x="58" y="311"/>
                      </a:lnTo>
                      <a:lnTo>
                        <a:pt x="49" y="312"/>
                      </a:lnTo>
                      <a:lnTo>
                        <a:pt x="32" y="318"/>
                      </a:lnTo>
                      <a:lnTo>
                        <a:pt x="22" y="327"/>
                      </a:lnTo>
                      <a:lnTo>
                        <a:pt x="14" y="342"/>
                      </a:lnTo>
                      <a:lnTo>
                        <a:pt x="9" y="360"/>
                      </a:lnTo>
                      <a:lnTo>
                        <a:pt x="7" y="378"/>
                      </a:lnTo>
                      <a:lnTo>
                        <a:pt x="11" y="389"/>
                      </a:lnTo>
                      <a:lnTo>
                        <a:pt x="22" y="393"/>
                      </a:lnTo>
                      <a:lnTo>
                        <a:pt x="47" y="387"/>
                      </a:lnTo>
                      <a:lnTo>
                        <a:pt x="70" y="380"/>
                      </a:lnTo>
                      <a:lnTo>
                        <a:pt x="97" y="367"/>
                      </a:lnTo>
                      <a:lnTo>
                        <a:pt x="115" y="354"/>
                      </a:lnTo>
                      <a:lnTo>
                        <a:pt x="129" y="336"/>
                      </a:lnTo>
                      <a:lnTo>
                        <a:pt x="142" y="316"/>
                      </a:lnTo>
                      <a:lnTo>
                        <a:pt x="147" y="300"/>
                      </a:lnTo>
                      <a:lnTo>
                        <a:pt x="155" y="270"/>
                      </a:lnTo>
                      <a:lnTo>
                        <a:pt x="162" y="254"/>
                      </a:lnTo>
                      <a:lnTo>
                        <a:pt x="174" y="232"/>
                      </a:lnTo>
                      <a:lnTo>
                        <a:pt x="191" y="221"/>
                      </a:lnTo>
                      <a:lnTo>
                        <a:pt x="210" y="208"/>
                      </a:lnTo>
                      <a:lnTo>
                        <a:pt x="237" y="192"/>
                      </a:lnTo>
                      <a:lnTo>
                        <a:pt x="248" y="188"/>
                      </a:lnTo>
                      <a:lnTo>
                        <a:pt x="257" y="181"/>
                      </a:lnTo>
                      <a:lnTo>
                        <a:pt x="246" y="173"/>
                      </a:lnTo>
                      <a:lnTo>
                        <a:pt x="232" y="173"/>
                      </a:lnTo>
                      <a:lnTo>
                        <a:pt x="203" y="166"/>
                      </a:lnTo>
                      <a:lnTo>
                        <a:pt x="180" y="146"/>
                      </a:lnTo>
                      <a:lnTo>
                        <a:pt x="185" y="135"/>
                      </a:lnTo>
                      <a:lnTo>
                        <a:pt x="191" y="126"/>
                      </a:lnTo>
                      <a:lnTo>
                        <a:pt x="200" y="122"/>
                      </a:lnTo>
                      <a:lnTo>
                        <a:pt x="209" y="120"/>
                      </a:lnTo>
                      <a:lnTo>
                        <a:pt x="205" y="102"/>
                      </a:lnTo>
                      <a:lnTo>
                        <a:pt x="200" y="84"/>
                      </a:lnTo>
                      <a:lnTo>
                        <a:pt x="192" y="62"/>
                      </a:lnTo>
                      <a:lnTo>
                        <a:pt x="182" y="62"/>
                      </a:lnTo>
                      <a:lnTo>
                        <a:pt x="165" y="60"/>
                      </a:lnTo>
                      <a:lnTo>
                        <a:pt x="151" y="71"/>
                      </a:lnTo>
                      <a:lnTo>
                        <a:pt x="137" y="86"/>
                      </a:lnTo>
                      <a:lnTo>
                        <a:pt x="122" y="100"/>
                      </a:lnTo>
                      <a:lnTo>
                        <a:pt x="99" y="113"/>
                      </a:lnTo>
                      <a:lnTo>
                        <a:pt x="72" y="115"/>
                      </a:lnTo>
                      <a:lnTo>
                        <a:pt x="40" y="109"/>
                      </a:lnTo>
                      <a:lnTo>
                        <a:pt x="16" y="109"/>
                      </a:lnTo>
                      <a:lnTo>
                        <a:pt x="5" y="102"/>
                      </a:lnTo>
                      <a:lnTo>
                        <a:pt x="0" y="86"/>
                      </a:lnTo>
                      <a:lnTo>
                        <a:pt x="5" y="78"/>
                      </a:lnTo>
                      <a:lnTo>
                        <a:pt x="29" y="69"/>
                      </a:lnTo>
                      <a:lnTo>
                        <a:pt x="52" y="62"/>
                      </a:lnTo>
                      <a:lnTo>
                        <a:pt x="79" y="56"/>
                      </a:lnTo>
                      <a:lnTo>
                        <a:pt x="97" y="51"/>
                      </a:lnTo>
                      <a:lnTo>
                        <a:pt x="120" y="44"/>
                      </a:lnTo>
                      <a:lnTo>
                        <a:pt x="133" y="31"/>
                      </a:lnTo>
                      <a:lnTo>
                        <a:pt x="149" y="20"/>
                      </a:lnTo>
                      <a:lnTo>
                        <a:pt x="162" y="11"/>
                      </a:lnTo>
                      <a:lnTo>
                        <a:pt x="174" y="3"/>
                      </a:lnTo>
                      <a:lnTo>
                        <a:pt x="185" y="2"/>
                      </a:lnTo>
                      <a:lnTo>
                        <a:pt x="203" y="0"/>
                      </a:lnTo>
                      <a:lnTo>
                        <a:pt x="221" y="2"/>
                      </a:lnTo>
                      <a:lnTo>
                        <a:pt x="241" y="2"/>
                      </a:lnTo>
                      <a:lnTo>
                        <a:pt x="255" y="5"/>
                      </a:lnTo>
                      <a:lnTo>
                        <a:pt x="262" y="9"/>
                      </a:lnTo>
                      <a:lnTo>
                        <a:pt x="264" y="33"/>
                      </a:lnTo>
                      <a:lnTo>
                        <a:pt x="270" y="45"/>
                      </a:lnTo>
                      <a:lnTo>
                        <a:pt x="280" y="58"/>
                      </a:lnTo>
                      <a:lnTo>
                        <a:pt x="293" y="67"/>
                      </a:lnTo>
                      <a:lnTo>
                        <a:pt x="306" y="84"/>
                      </a:lnTo>
                      <a:lnTo>
                        <a:pt x="307" y="100"/>
                      </a:lnTo>
                      <a:lnTo>
                        <a:pt x="291" y="117"/>
                      </a:lnTo>
                      <a:lnTo>
                        <a:pt x="275" y="122"/>
                      </a:lnTo>
                      <a:lnTo>
                        <a:pt x="252" y="124"/>
                      </a:lnTo>
                      <a:lnTo>
                        <a:pt x="226" y="122"/>
                      </a:lnTo>
                      <a:lnTo>
                        <a:pt x="209" y="12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12" name="Freeform 924"/>
                <p:cNvSpPr>
                  <a:spLocks/>
                </p:cNvSpPr>
                <p:nvPr/>
              </p:nvSpPr>
              <p:spPr bwMode="auto">
                <a:xfrm>
                  <a:off x="2226" y="851"/>
                  <a:ext cx="21" cy="1"/>
                </a:xfrm>
                <a:custGeom>
                  <a:avLst/>
                  <a:gdLst>
                    <a:gd name="T0" fmla="*/ 0 w 21"/>
                    <a:gd name="T1" fmla="*/ 0 h 1"/>
                    <a:gd name="T2" fmla="*/ 11 w 21"/>
                    <a:gd name="T3" fmla="*/ 0 h 1"/>
                    <a:gd name="T4" fmla="*/ 21 w 21"/>
                    <a:gd name="T5" fmla="*/ 0 h 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" h="1">
                      <a:moveTo>
                        <a:pt x="0" y="0"/>
                      </a:moveTo>
                      <a:lnTo>
                        <a:pt x="11" y="0"/>
                      </a:lnTo>
                      <a:lnTo>
                        <a:pt x="21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13" name="Freeform 925"/>
                <p:cNvSpPr>
                  <a:spLocks/>
                </p:cNvSpPr>
                <p:nvPr/>
              </p:nvSpPr>
              <p:spPr bwMode="auto">
                <a:xfrm>
                  <a:off x="2131" y="983"/>
                  <a:ext cx="442" cy="133"/>
                </a:xfrm>
                <a:custGeom>
                  <a:avLst/>
                  <a:gdLst>
                    <a:gd name="T0" fmla="*/ 0 w 442"/>
                    <a:gd name="T1" fmla="*/ 133 h 133"/>
                    <a:gd name="T2" fmla="*/ 50 w 442"/>
                    <a:gd name="T3" fmla="*/ 111 h 133"/>
                    <a:gd name="T4" fmla="*/ 91 w 442"/>
                    <a:gd name="T5" fmla="*/ 102 h 133"/>
                    <a:gd name="T6" fmla="*/ 124 w 442"/>
                    <a:gd name="T7" fmla="*/ 87 h 133"/>
                    <a:gd name="T8" fmla="*/ 158 w 442"/>
                    <a:gd name="T9" fmla="*/ 69 h 133"/>
                    <a:gd name="T10" fmla="*/ 204 w 442"/>
                    <a:gd name="T11" fmla="*/ 54 h 133"/>
                    <a:gd name="T12" fmla="*/ 248 w 442"/>
                    <a:gd name="T13" fmla="*/ 33 h 133"/>
                    <a:gd name="T14" fmla="*/ 289 w 442"/>
                    <a:gd name="T15" fmla="*/ 22 h 133"/>
                    <a:gd name="T16" fmla="*/ 323 w 442"/>
                    <a:gd name="T17" fmla="*/ 14 h 133"/>
                    <a:gd name="T18" fmla="*/ 355 w 442"/>
                    <a:gd name="T19" fmla="*/ 7 h 133"/>
                    <a:gd name="T20" fmla="*/ 397 w 442"/>
                    <a:gd name="T21" fmla="*/ 1 h 133"/>
                    <a:gd name="T22" fmla="*/ 418 w 442"/>
                    <a:gd name="T23" fmla="*/ 3 h 133"/>
                    <a:gd name="T24" fmla="*/ 442 w 442"/>
                    <a:gd name="T25" fmla="*/ 0 h 13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442" h="133">
                      <a:moveTo>
                        <a:pt x="0" y="133"/>
                      </a:moveTo>
                      <a:lnTo>
                        <a:pt x="50" y="111"/>
                      </a:lnTo>
                      <a:lnTo>
                        <a:pt x="91" y="102"/>
                      </a:lnTo>
                      <a:lnTo>
                        <a:pt x="124" y="87"/>
                      </a:lnTo>
                      <a:lnTo>
                        <a:pt x="158" y="69"/>
                      </a:lnTo>
                      <a:lnTo>
                        <a:pt x="204" y="54"/>
                      </a:lnTo>
                      <a:lnTo>
                        <a:pt x="248" y="33"/>
                      </a:lnTo>
                      <a:lnTo>
                        <a:pt x="289" y="22"/>
                      </a:lnTo>
                      <a:lnTo>
                        <a:pt x="323" y="14"/>
                      </a:lnTo>
                      <a:lnTo>
                        <a:pt x="355" y="7"/>
                      </a:lnTo>
                      <a:lnTo>
                        <a:pt x="397" y="1"/>
                      </a:lnTo>
                      <a:lnTo>
                        <a:pt x="418" y="3"/>
                      </a:lnTo>
                      <a:lnTo>
                        <a:pt x="442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14" name="Freeform 926"/>
                <p:cNvSpPr>
                  <a:spLocks/>
                </p:cNvSpPr>
                <p:nvPr/>
              </p:nvSpPr>
              <p:spPr bwMode="auto">
                <a:xfrm>
                  <a:off x="2549" y="851"/>
                  <a:ext cx="54" cy="108"/>
                </a:xfrm>
                <a:custGeom>
                  <a:avLst/>
                  <a:gdLst>
                    <a:gd name="T0" fmla="*/ 16 w 54"/>
                    <a:gd name="T1" fmla="*/ 108 h 108"/>
                    <a:gd name="T2" fmla="*/ 24 w 54"/>
                    <a:gd name="T3" fmla="*/ 99 h 108"/>
                    <a:gd name="T4" fmla="*/ 38 w 54"/>
                    <a:gd name="T5" fmla="*/ 88 h 108"/>
                    <a:gd name="T6" fmla="*/ 45 w 54"/>
                    <a:gd name="T7" fmla="*/ 79 h 108"/>
                    <a:gd name="T8" fmla="*/ 54 w 54"/>
                    <a:gd name="T9" fmla="*/ 62 h 108"/>
                    <a:gd name="T10" fmla="*/ 45 w 54"/>
                    <a:gd name="T11" fmla="*/ 53 h 108"/>
                    <a:gd name="T12" fmla="*/ 33 w 54"/>
                    <a:gd name="T13" fmla="*/ 44 h 108"/>
                    <a:gd name="T14" fmla="*/ 27 w 54"/>
                    <a:gd name="T15" fmla="*/ 37 h 108"/>
                    <a:gd name="T16" fmla="*/ 31 w 54"/>
                    <a:gd name="T17" fmla="*/ 31 h 108"/>
                    <a:gd name="T18" fmla="*/ 40 w 54"/>
                    <a:gd name="T19" fmla="*/ 27 h 108"/>
                    <a:gd name="T20" fmla="*/ 47 w 54"/>
                    <a:gd name="T21" fmla="*/ 18 h 108"/>
                    <a:gd name="T22" fmla="*/ 49 w 54"/>
                    <a:gd name="T23" fmla="*/ 11 h 108"/>
                    <a:gd name="T24" fmla="*/ 43 w 54"/>
                    <a:gd name="T25" fmla="*/ 4 h 108"/>
                    <a:gd name="T26" fmla="*/ 31 w 54"/>
                    <a:gd name="T27" fmla="*/ 2 h 108"/>
                    <a:gd name="T28" fmla="*/ 9 w 54"/>
                    <a:gd name="T29" fmla="*/ 4 h 108"/>
                    <a:gd name="T30" fmla="*/ 0 w 54"/>
                    <a:gd name="T31" fmla="*/ 2 h 108"/>
                    <a:gd name="T32" fmla="*/ 0 w 54"/>
                    <a:gd name="T33" fmla="*/ 0 h 10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54" h="108">
                      <a:moveTo>
                        <a:pt x="16" y="108"/>
                      </a:moveTo>
                      <a:lnTo>
                        <a:pt x="24" y="99"/>
                      </a:lnTo>
                      <a:lnTo>
                        <a:pt x="38" y="88"/>
                      </a:lnTo>
                      <a:lnTo>
                        <a:pt x="45" y="79"/>
                      </a:lnTo>
                      <a:lnTo>
                        <a:pt x="54" y="62"/>
                      </a:lnTo>
                      <a:lnTo>
                        <a:pt x="45" y="53"/>
                      </a:lnTo>
                      <a:lnTo>
                        <a:pt x="33" y="44"/>
                      </a:lnTo>
                      <a:lnTo>
                        <a:pt x="27" y="37"/>
                      </a:lnTo>
                      <a:lnTo>
                        <a:pt x="31" y="31"/>
                      </a:lnTo>
                      <a:lnTo>
                        <a:pt x="40" y="27"/>
                      </a:lnTo>
                      <a:lnTo>
                        <a:pt x="47" y="18"/>
                      </a:lnTo>
                      <a:lnTo>
                        <a:pt x="49" y="11"/>
                      </a:lnTo>
                      <a:lnTo>
                        <a:pt x="43" y="4"/>
                      </a:lnTo>
                      <a:lnTo>
                        <a:pt x="31" y="2"/>
                      </a:lnTo>
                      <a:lnTo>
                        <a:pt x="9" y="4"/>
                      </a:ln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15" name="Freeform 927"/>
                <p:cNvSpPr>
                  <a:spLocks/>
                </p:cNvSpPr>
                <p:nvPr/>
              </p:nvSpPr>
              <p:spPr bwMode="auto">
                <a:xfrm>
                  <a:off x="2875" y="1149"/>
                  <a:ext cx="143" cy="168"/>
                </a:xfrm>
                <a:custGeom>
                  <a:avLst/>
                  <a:gdLst>
                    <a:gd name="T0" fmla="*/ 143 w 143"/>
                    <a:gd name="T1" fmla="*/ 88 h 168"/>
                    <a:gd name="T2" fmla="*/ 131 w 143"/>
                    <a:gd name="T3" fmla="*/ 95 h 168"/>
                    <a:gd name="T4" fmla="*/ 133 w 143"/>
                    <a:gd name="T5" fmla="*/ 113 h 168"/>
                    <a:gd name="T6" fmla="*/ 133 w 143"/>
                    <a:gd name="T7" fmla="*/ 128 h 168"/>
                    <a:gd name="T8" fmla="*/ 140 w 143"/>
                    <a:gd name="T9" fmla="*/ 144 h 168"/>
                    <a:gd name="T10" fmla="*/ 138 w 143"/>
                    <a:gd name="T11" fmla="*/ 165 h 168"/>
                    <a:gd name="T12" fmla="*/ 122 w 143"/>
                    <a:gd name="T13" fmla="*/ 168 h 168"/>
                    <a:gd name="T14" fmla="*/ 104 w 143"/>
                    <a:gd name="T15" fmla="*/ 163 h 168"/>
                    <a:gd name="T16" fmla="*/ 88 w 143"/>
                    <a:gd name="T17" fmla="*/ 146 h 168"/>
                    <a:gd name="T18" fmla="*/ 71 w 143"/>
                    <a:gd name="T19" fmla="*/ 133 h 168"/>
                    <a:gd name="T20" fmla="*/ 52 w 143"/>
                    <a:gd name="T21" fmla="*/ 124 h 168"/>
                    <a:gd name="T22" fmla="*/ 36 w 143"/>
                    <a:gd name="T23" fmla="*/ 115 h 168"/>
                    <a:gd name="T24" fmla="*/ 19 w 143"/>
                    <a:gd name="T25" fmla="*/ 110 h 168"/>
                    <a:gd name="T26" fmla="*/ 3 w 143"/>
                    <a:gd name="T27" fmla="*/ 104 h 168"/>
                    <a:gd name="T28" fmla="*/ 0 w 143"/>
                    <a:gd name="T29" fmla="*/ 101 h 168"/>
                    <a:gd name="T30" fmla="*/ 1 w 143"/>
                    <a:gd name="T31" fmla="*/ 91 h 168"/>
                    <a:gd name="T32" fmla="*/ 1 w 143"/>
                    <a:gd name="T33" fmla="*/ 84 h 168"/>
                    <a:gd name="T34" fmla="*/ 21 w 143"/>
                    <a:gd name="T35" fmla="*/ 75 h 168"/>
                    <a:gd name="T36" fmla="*/ 37 w 143"/>
                    <a:gd name="T37" fmla="*/ 64 h 168"/>
                    <a:gd name="T38" fmla="*/ 52 w 143"/>
                    <a:gd name="T39" fmla="*/ 55 h 168"/>
                    <a:gd name="T40" fmla="*/ 66 w 143"/>
                    <a:gd name="T41" fmla="*/ 44 h 168"/>
                    <a:gd name="T42" fmla="*/ 79 w 143"/>
                    <a:gd name="T43" fmla="*/ 31 h 168"/>
                    <a:gd name="T44" fmla="*/ 88 w 143"/>
                    <a:gd name="T45" fmla="*/ 20 h 168"/>
                    <a:gd name="T46" fmla="*/ 98 w 143"/>
                    <a:gd name="T47" fmla="*/ 7 h 168"/>
                    <a:gd name="T48" fmla="*/ 107 w 143"/>
                    <a:gd name="T49" fmla="*/ 0 h 168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143" h="168">
                      <a:moveTo>
                        <a:pt x="143" y="88"/>
                      </a:moveTo>
                      <a:lnTo>
                        <a:pt x="131" y="95"/>
                      </a:lnTo>
                      <a:lnTo>
                        <a:pt x="133" y="113"/>
                      </a:lnTo>
                      <a:lnTo>
                        <a:pt x="133" y="128"/>
                      </a:lnTo>
                      <a:lnTo>
                        <a:pt x="140" y="144"/>
                      </a:lnTo>
                      <a:lnTo>
                        <a:pt x="138" y="165"/>
                      </a:lnTo>
                      <a:lnTo>
                        <a:pt x="122" y="168"/>
                      </a:lnTo>
                      <a:lnTo>
                        <a:pt x="104" y="163"/>
                      </a:lnTo>
                      <a:lnTo>
                        <a:pt x="88" y="146"/>
                      </a:lnTo>
                      <a:lnTo>
                        <a:pt x="71" y="133"/>
                      </a:lnTo>
                      <a:lnTo>
                        <a:pt x="52" y="124"/>
                      </a:lnTo>
                      <a:lnTo>
                        <a:pt x="36" y="115"/>
                      </a:lnTo>
                      <a:lnTo>
                        <a:pt x="19" y="110"/>
                      </a:lnTo>
                      <a:lnTo>
                        <a:pt x="3" y="104"/>
                      </a:lnTo>
                      <a:lnTo>
                        <a:pt x="0" y="101"/>
                      </a:lnTo>
                      <a:lnTo>
                        <a:pt x="1" y="91"/>
                      </a:lnTo>
                      <a:lnTo>
                        <a:pt x="1" y="84"/>
                      </a:lnTo>
                      <a:lnTo>
                        <a:pt x="21" y="75"/>
                      </a:lnTo>
                      <a:lnTo>
                        <a:pt x="37" y="64"/>
                      </a:lnTo>
                      <a:lnTo>
                        <a:pt x="52" y="55"/>
                      </a:lnTo>
                      <a:lnTo>
                        <a:pt x="66" y="44"/>
                      </a:lnTo>
                      <a:lnTo>
                        <a:pt x="79" y="31"/>
                      </a:lnTo>
                      <a:lnTo>
                        <a:pt x="88" y="20"/>
                      </a:lnTo>
                      <a:lnTo>
                        <a:pt x="98" y="7"/>
                      </a:lnTo>
                      <a:lnTo>
                        <a:pt x="107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16" name="Freeform 928"/>
                <p:cNvSpPr>
                  <a:spLocks/>
                </p:cNvSpPr>
                <p:nvPr/>
              </p:nvSpPr>
              <p:spPr bwMode="auto">
                <a:xfrm>
                  <a:off x="2129" y="983"/>
                  <a:ext cx="490" cy="228"/>
                </a:xfrm>
                <a:custGeom>
                  <a:avLst/>
                  <a:gdLst>
                    <a:gd name="T0" fmla="*/ 490 w 490"/>
                    <a:gd name="T1" fmla="*/ 62 h 228"/>
                    <a:gd name="T2" fmla="*/ 487 w 490"/>
                    <a:gd name="T3" fmla="*/ 109 h 228"/>
                    <a:gd name="T4" fmla="*/ 478 w 490"/>
                    <a:gd name="T5" fmla="*/ 137 h 228"/>
                    <a:gd name="T6" fmla="*/ 474 w 490"/>
                    <a:gd name="T7" fmla="*/ 157 h 228"/>
                    <a:gd name="T8" fmla="*/ 471 w 490"/>
                    <a:gd name="T9" fmla="*/ 175 h 228"/>
                    <a:gd name="T10" fmla="*/ 460 w 490"/>
                    <a:gd name="T11" fmla="*/ 192 h 228"/>
                    <a:gd name="T12" fmla="*/ 445 w 490"/>
                    <a:gd name="T13" fmla="*/ 206 h 228"/>
                    <a:gd name="T14" fmla="*/ 427 w 490"/>
                    <a:gd name="T15" fmla="*/ 221 h 228"/>
                    <a:gd name="T16" fmla="*/ 415 w 490"/>
                    <a:gd name="T17" fmla="*/ 228 h 228"/>
                    <a:gd name="T18" fmla="*/ 397 w 490"/>
                    <a:gd name="T19" fmla="*/ 228 h 228"/>
                    <a:gd name="T20" fmla="*/ 393 w 490"/>
                    <a:gd name="T21" fmla="*/ 217 h 228"/>
                    <a:gd name="T22" fmla="*/ 397 w 490"/>
                    <a:gd name="T23" fmla="*/ 199 h 228"/>
                    <a:gd name="T24" fmla="*/ 402 w 490"/>
                    <a:gd name="T25" fmla="*/ 182 h 228"/>
                    <a:gd name="T26" fmla="*/ 411 w 490"/>
                    <a:gd name="T27" fmla="*/ 168 h 228"/>
                    <a:gd name="T28" fmla="*/ 422 w 490"/>
                    <a:gd name="T29" fmla="*/ 150 h 228"/>
                    <a:gd name="T30" fmla="*/ 435 w 490"/>
                    <a:gd name="T31" fmla="*/ 131 h 228"/>
                    <a:gd name="T32" fmla="*/ 442 w 490"/>
                    <a:gd name="T33" fmla="*/ 117 h 228"/>
                    <a:gd name="T34" fmla="*/ 442 w 490"/>
                    <a:gd name="T35" fmla="*/ 100 h 228"/>
                    <a:gd name="T36" fmla="*/ 435 w 490"/>
                    <a:gd name="T37" fmla="*/ 100 h 228"/>
                    <a:gd name="T38" fmla="*/ 413 w 490"/>
                    <a:gd name="T39" fmla="*/ 113 h 228"/>
                    <a:gd name="T40" fmla="*/ 393 w 490"/>
                    <a:gd name="T41" fmla="*/ 126 h 228"/>
                    <a:gd name="T42" fmla="*/ 370 w 490"/>
                    <a:gd name="T43" fmla="*/ 146 h 228"/>
                    <a:gd name="T44" fmla="*/ 339 w 490"/>
                    <a:gd name="T45" fmla="*/ 162 h 228"/>
                    <a:gd name="T46" fmla="*/ 294 w 490"/>
                    <a:gd name="T47" fmla="*/ 175 h 228"/>
                    <a:gd name="T48" fmla="*/ 284 w 490"/>
                    <a:gd name="T49" fmla="*/ 179 h 228"/>
                    <a:gd name="T50" fmla="*/ 264 w 490"/>
                    <a:gd name="T51" fmla="*/ 177 h 228"/>
                    <a:gd name="T52" fmla="*/ 244 w 490"/>
                    <a:gd name="T53" fmla="*/ 170 h 228"/>
                    <a:gd name="T54" fmla="*/ 232 w 490"/>
                    <a:gd name="T55" fmla="*/ 157 h 228"/>
                    <a:gd name="T56" fmla="*/ 223 w 490"/>
                    <a:gd name="T57" fmla="*/ 142 h 228"/>
                    <a:gd name="T58" fmla="*/ 208 w 490"/>
                    <a:gd name="T59" fmla="*/ 137 h 228"/>
                    <a:gd name="T60" fmla="*/ 192 w 490"/>
                    <a:gd name="T61" fmla="*/ 142 h 228"/>
                    <a:gd name="T62" fmla="*/ 181 w 490"/>
                    <a:gd name="T63" fmla="*/ 151 h 228"/>
                    <a:gd name="T64" fmla="*/ 174 w 490"/>
                    <a:gd name="T65" fmla="*/ 159 h 228"/>
                    <a:gd name="T66" fmla="*/ 163 w 490"/>
                    <a:gd name="T67" fmla="*/ 161 h 228"/>
                    <a:gd name="T68" fmla="*/ 151 w 490"/>
                    <a:gd name="T69" fmla="*/ 151 h 228"/>
                    <a:gd name="T70" fmla="*/ 124 w 490"/>
                    <a:gd name="T71" fmla="*/ 171 h 228"/>
                    <a:gd name="T72" fmla="*/ 120 w 490"/>
                    <a:gd name="T73" fmla="*/ 188 h 228"/>
                    <a:gd name="T74" fmla="*/ 113 w 490"/>
                    <a:gd name="T75" fmla="*/ 203 h 228"/>
                    <a:gd name="T76" fmla="*/ 100 w 490"/>
                    <a:gd name="T77" fmla="*/ 208 h 228"/>
                    <a:gd name="T78" fmla="*/ 81 w 490"/>
                    <a:gd name="T79" fmla="*/ 204 h 228"/>
                    <a:gd name="T80" fmla="*/ 63 w 490"/>
                    <a:gd name="T81" fmla="*/ 190 h 228"/>
                    <a:gd name="T82" fmla="*/ 54 w 490"/>
                    <a:gd name="T83" fmla="*/ 177 h 228"/>
                    <a:gd name="T84" fmla="*/ 27 w 490"/>
                    <a:gd name="T85" fmla="*/ 166 h 228"/>
                    <a:gd name="T86" fmla="*/ 7 w 490"/>
                    <a:gd name="T87" fmla="*/ 162 h 228"/>
                    <a:gd name="T88" fmla="*/ 0 w 490"/>
                    <a:gd name="T89" fmla="*/ 153 h 228"/>
                    <a:gd name="T90" fmla="*/ 0 w 490"/>
                    <a:gd name="T91" fmla="*/ 142 h 228"/>
                    <a:gd name="T92" fmla="*/ 2 w 490"/>
                    <a:gd name="T93" fmla="*/ 133 h 228"/>
                    <a:gd name="T94" fmla="*/ 52 w 490"/>
                    <a:gd name="T95" fmla="*/ 111 h 228"/>
                    <a:gd name="T96" fmla="*/ 93 w 490"/>
                    <a:gd name="T97" fmla="*/ 102 h 228"/>
                    <a:gd name="T98" fmla="*/ 126 w 490"/>
                    <a:gd name="T99" fmla="*/ 87 h 228"/>
                    <a:gd name="T100" fmla="*/ 160 w 490"/>
                    <a:gd name="T101" fmla="*/ 69 h 228"/>
                    <a:gd name="T102" fmla="*/ 206 w 490"/>
                    <a:gd name="T103" fmla="*/ 54 h 228"/>
                    <a:gd name="T104" fmla="*/ 250 w 490"/>
                    <a:gd name="T105" fmla="*/ 33 h 228"/>
                    <a:gd name="T106" fmla="*/ 291 w 490"/>
                    <a:gd name="T107" fmla="*/ 22 h 228"/>
                    <a:gd name="T108" fmla="*/ 325 w 490"/>
                    <a:gd name="T109" fmla="*/ 14 h 228"/>
                    <a:gd name="T110" fmla="*/ 357 w 490"/>
                    <a:gd name="T111" fmla="*/ 7 h 228"/>
                    <a:gd name="T112" fmla="*/ 399 w 490"/>
                    <a:gd name="T113" fmla="*/ 1 h 228"/>
                    <a:gd name="T114" fmla="*/ 420 w 490"/>
                    <a:gd name="T115" fmla="*/ 3 h 228"/>
                    <a:gd name="T116" fmla="*/ 444 w 490"/>
                    <a:gd name="T117" fmla="*/ 0 h 228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0" t="0" r="r" b="b"/>
                  <a:pathLst>
                    <a:path w="490" h="228">
                      <a:moveTo>
                        <a:pt x="490" y="62"/>
                      </a:moveTo>
                      <a:lnTo>
                        <a:pt x="487" y="109"/>
                      </a:lnTo>
                      <a:lnTo>
                        <a:pt x="478" y="137"/>
                      </a:lnTo>
                      <a:lnTo>
                        <a:pt x="474" y="157"/>
                      </a:lnTo>
                      <a:lnTo>
                        <a:pt x="471" y="175"/>
                      </a:lnTo>
                      <a:lnTo>
                        <a:pt x="460" y="192"/>
                      </a:lnTo>
                      <a:lnTo>
                        <a:pt x="445" y="206"/>
                      </a:lnTo>
                      <a:lnTo>
                        <a:pt x="427" y="221"/>
                      </a:lnTo>
                      <a:lnTo>
                        <a:pt x="415" y="228"/>
                      </a:lnTo>
                      <a:lnTo>
                        <a:pt x="397" y="228"/>
                      </a:lnTo>
                      <a:lnTo>
                        <a:pt x="393" y="217"/>
                      </a:lnTo>
                      <a:lnTo>
                        <a:pt x="397" y="199"/>
                      </a:lnTo>
                      <a:lnTo>
                        <a:pt x="402" y="182"/>
                      </a:lnTo>
                      <a:lnTo>
                        <a:pt x="411" y="168"/>
                      </a:lnTo>
                      <a:lnTo>
                        <a:pt x="422" y="150"/>
                      </a:lnTo>
                      <a:lnTo>
                        <a:pt x="435" y="131"/>
                      </a:lnTo>
                      <a:lnTo>
                        <a:pt x="442" y="117"/>
                      </a:lnTo>
                      <a:lnTo>
                        <a:pt x="442" y="100"/>
                      </a:lnTo>
                      <a:lnTo>
                        <a:pt x="435" y="100"/>
                      </a:lnTo>
                      <a:lnTo>
                        <a:pt x="413" y="113"/>
                      </a:lnTo>
                      <a:lnTo>
                        <a:pt x="393" y="126"/>
                      </a:lnTo>
                      <a:lnTo>
                        <a:pt x="370" y="146"/>
                      </a:lnTo>
                      <a:lnTo>
                        <a:pt x="339" y="162"/>
                      </a:lnTo>
                      <a:lnTo>
                        <a:pt x="294" y="175"/>
                      </a:lnTo>
                      <a:lnTo>
                        <a:pt x="284" y="179"/>
                      </a:lnTo>
                      <a:lnTo>
                        <a:pt x="264" y="177"/>
                      </a:lnTo>
                      <a:lnTo>
                        <a:pt x="244" y="170"/>
                      </a:lnTo>
                      <a:lnTo>
                        <a:pt x="232" y="157"/>
                      </a:lnTo>
                      <a:lnTo>
                        <a:pt x="223" y="142"/>
                      </a:lnTo>
                      <a:lnTo>
                        <a:pt x="208" y="137"/>
                      </a:lnTo>
                      <a:lnTo>
                        <a:pt x="192" y="142"/>
                      </a:lnTo>
                      <a:lnTo>
                        <a:pt x="181" y="151"/>
                      </a:lnTo>
                      <a:lnTo>
                        <a:pt x="174" y="159"/>
                      </a:lnTo>
                      <a:lnTo>
                        <a:pt x="163" y="161"/>
                      </a:lnTo>
                      <a:lnTo>
                        <a:pt x="151" y="151"/>
                      </a:lnTo>
                      <a:lnTo>
                        <a:pt x="124" y="171"/>
                      </a:lnTo>
                      <a:lnTo>
                        <a:pt x="120" y="188"/>
                      </a:lnTo>
                      <a:lnTo>
                        <a:pt x="113" y="203"/>
                      </a:lnTo>
                      <a:lnTo>
                        <a:pt x="100" y="208"/>
                      </a:lnTo>
                      <a:lnTo>
                        <a:pt x="81" y="204"/>
                      </a:lnTo>
                      <a:lnTo>
                        <a:pt x="63" y="190"/>
                      </a:lnTo>
                      <a:lnTo>
                        <a:pt x="54" y="177"/>
                      </a:lnTo>
                      <a:lnTo>
                        <a:pt x="27" y="166"/>
                      </a:lnTo>
                      <a:lnTo>
                        <a:pt x="7" y="162"/>
                      </a:lnTo>
                      <a:lnTo>
                        <a:pt x="0" y="153"/>
                      </a:lnTo>
                      <a:lnTo>
                        <a:pt x="0" y="142"/>
                      </a:lnTo>
                      <a:lnTo>
                        <a:pt x="2" y="133"/>
                      </a:lnTo>
                      <a:lnTo>
                        <a:pt x="52" y="111"/>
                      </a:lnTo>
                      <a:lnTo>
                        <a:pt x="93" y="102"/>
                      </a:lnTo>
                      <a:lnTo>
                        <a:pt x="126" y="87"/>
                      </a:lnTo>
                      <a:lnTo>
                        <a:pt x="160" y="69"/>
                      </a:lnTo>
                      <a:lnTo>
                        <a:pt x="206" y="54"/>
                      </a:lnTo>
                      <a:lnTo>
                        <a:pt x="250" y="33"/>
                      </a:lnTo>
                      <a:lnTo>
                        <a:pt x="291" y="22"/>
                      </a:lnTo>
                      <a:lnTo>
                        <a:pt x="325" y="14"/>
                      </a:lnTo>
                      <a:lnTo>
                        <a:pt x="357" y="7"/>
                      </a:lnTo>
                      <a:lnTo>
                        <a:pt x="399" y="1"/>
                      </a:lnTo>
                      <a:lnTo>
                        <a:pt x="420" y="3"/>
                      </a:lnTo>
                      <a:lnTo>
                        <a:pt x="444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17" name="Freeform 929"/>
                <p:cNvSpPr>
                  <a:spLocks/>
                </p:cNvSpPr>
                <p:nvPr/>
              </p:nvSpPr>
              <p:spPr bwMode="auto">
                <a:xfrm>
                  <a:off x="1379" y="1089"/>
                  <a:ext cx="752" cy="683"/>
                </a:xfrm>
                <a:custGeom>
                  <a:avLst/>
                  <a:gdLst>
                    <a:gd name="T0" fmla="*/ 752 w 752"/>
                    <a:gd name="T1" fmla="*/ 27 h 683"/>
                    <a:gd name="T2" fmla="*/ 710 w 752"/>
                    <a:gd name="T3" fmla="*/ 36 h 683"/>
                    <a:gd name="T4" fmla="*/ 680 w 752"/>
                    <a:gd name="T5" fmla="*/ 23 h 683"/>
                    <a:gd name="T6" fmla="*/ 655 w 752"/>
                    <a:gd name="T7" fmla="*/ 12 h 683"/>
                    <a:gd name="T8" fmla="*/ 622 w 752"/>
                    <a:gd name="T9" fmla="*/ 1 h 683"/>
                    <a:gd name="T10" fmla="*/ 595 w 752"/>
                    <a:gd name="T11" fmla="*/ 0 h 683"/>
                    <a:gd name="T12" fmla="*/ 557 w 752"/>
                    <a:gd name="T13" fmla="*/ 20 h 683"/>
                    <a:gd name="T14" fmla="*/ 531 w 752"/>
                    <a:gd name="T15" fmla="*/ 45 h 683"/>
                    <a:gd name="T16" fmla="*/ 489 w 752"/>
                    <a:gd name="T17" fmla="*/ 60 h 683"/>
                    <a:gd name="T18" fmla="*/ 460 w 752"/>
                    <a:gd name="T19" fmla="*/ 67 h 683"/>
                    <a:gd name="T20" fmla="*/ 432 w 752"/>
                    <a:gd name="T21" fmla="*/ 78 h 683"/>
                    <a:gd name="T22" fmla="*/ 403 w 752"/>
                    <a:gd name="T23" fmla="*/ 84 h 683"/>
                    <a:gd name="T24" fmla="*/ 376 w 752"/>
                    <a:gd name="T25" fmla="*/ 100 h 683"/>
                    <a:gd name="T26" fmla="*/ 360 w 752"/>
                    <a:gd name="T27" fmla="*/ 124 h 683"/>
                    <a:gd name="T28" fmla="*/ 347 w 752"/>
                    <a:gd name="T29" fmla="*/ 144 h 683"/>
                    <a:gd name="T30" fmla="*/ 331 w 752"/>
                    <a:gd name="T31" fmla="*/ 151 h 683"/>
                    <a:gd name="T32" fmla="*/ 322 w 752"/>
                    <a:gd name="T33" fmla="*/ 170 h 683"/>
                    <a:gd name="T34" fmla="*/ 318 w 752"/>
                    <a:gd name="T35" fmla="*/ 192 h 683"/>
                    <a:gd name="T36" fmla="*/ 302 w 752"/>
                    <a:gd name="T37" fmla="*/ 215 h 683"/>
                    <a:gd name="T38" fmla="*/ 282 w 752"/>
                    <a:gd name="T39" fmla="*/ 232 h 683"/>
                    <a:gd name="T40" fmla="*/ 248 w 752"/>
                    <a:gd name="T41" fmla="*/ 256 h 683"/>
                    <a:gd name="T42" fmla="*/ 229 w 752"/>
                    <a:gd name="T43" fmla="*/ 267 h 683"/>
                    <a:gd name="T44" fmla="*/ 207 w 752"/>
                    <a:gd name="T45" fmla="*/ 285 h 683"/>
                    <a:gd name="T46" fmla="*/ 203 w 752"/>
                    <a:gd name="T47" fmla="*/ 294 h 683"/>
                    <a:gd name="T48" fmla="*/ 221 w 752"/>
                    <a:gd name="T49" fmla="*/ 298 h 683"/>
                    <a:gd name="T50" fmla="*/ 248 w 752"/>
                    <a:gd name="T51" fmla="*/ 285 h 683"/>
                    <a:gd name="T52" fmla="*/ 277 w 752"/>
                    <a:gd name="T53" fmla="*/ 274 h 683"/>
                    <a:gd name="T54" fmla="*/ 304 w 752"/>
                    <a:gd name="T55" fmla="*/ 265 h 683"/>
                    <a:gd name="T56" fmla="*/ 324 w 752"/>
                    <a:gd name="T57" fmla="*/ 272 h 683"/>
                    <a:gd name="T58" fmla="*/ 320 w 752"/>
                    <a:gd name="T59" fmla="*/ 294 h 683"/>
                    <a:gd name="T60" fmla="*/ 293 w 752"/>
                    <a:gd name="T61" fmla="*/ 316 h 683"/>
                    <a:gd name="T62" fmla="*/ 261 w 752"/>
                    <a:gd name="T63" fmla="*/ 327 h 683"/>
                    <a:gd name="T64" fmla="*/ 196 w 752"/>
                    <a:gd name="T65" fmla="*/ 343 h 683"/>
                    <a:gd name="T66" fmla="*/ 185 w 752"/>
                    <a:gd name="T67" fmla="*/ 356 h 683"/>
                    <a:gd name="T68" fmla="*/ 193 w 752"/>
                    <a:gd name="T69" fmla="*/ 371 h 683"/>
                    <a:gd name="T70" fmla="*/ 211 w 752"/>
                    <a:gd name="T71" fmla="*/ 387 h 683"/>
                    <a:gd name="T72" fmla="*/ 216 w 752"/>
                    <a:gd name="T73" fmla="*/ 404 h 683"/>
                    <a:gd name="T74" fmla="*/ 205 w 752"/>
                    <a:gd name="T75" fmla="*/ 420 h 683"/>
                    <a:gd name="T76" fmla="*/ 189 w 752"/>
                    <a:gd name="T77" fmla="*/ 420 h 683"/>
                    <a:gd name="T78" fmla="*/ 164 w 752"/>
                    <a:gd name="T79" fmla="*/ 413 h 683"/>
                    <a:gd name="T80" fmla="*/ 148 w 752"/>
                    <a:gd name="T81" fmla="*/ 415 h 683"/>
                    <a:gd name="T82" fmla="*/ 126 w 752"/>
                    <a:gd name="T83" fmla="*/ 415 h 683"/>
                    <a:gd name="T84" fmla="*/ 114 w 752"/>
                    <a:gd name="T85" fmla="*/ 393 h 683"/>
                    <a:gd name="T86" fmla="*/ 101 w 752"/>
                    <a:gd name="T87" fmla="*/ 380 h 683"/>
                    <a:gd name="T88" fmla="*/ 78 w 752"/>
                    <a:gd name="T89" fmla="*/ 389 h 683"/>
                    <a:gd name="T90" fmla="*/ 34 w 752"/>
                    <a:gd name="T91" fmla="*/ 406 h 683"/>
                    <a:gd name="T92" fmla="*/ 25 w 752"/>
                    <a:gd name="T93" fmla="*/ 451 h 683"/>
                    <a:gd name="T94" fmla="*/ 29 w 752"/>
                    <a:gd name="T95" fmla="*/ 488 h 683"/>
                    <a:gd name="T96" fmla="*/ 25 w 752"/>
                    <a:gd name="T97" fmla="*/ 512 h 683"/>
                    <a:gd name="T98" fmla="*/ 20 w 752"/>
                    <a:gd name="T99" fmla="*/ 546 h 683"/>
                    <a:gd name="T100" fmla="*/ 11 w 752"/>
                    <a:gd name="T101" fmla="*/ 576 h 683"/>
                    <a:gd name="T102" fmla="*/ 2 w 752"/>
                    <a:gd name="T103" fmla="*/ 605 h 683"/>
                    <a:gd name="T104" fmla="*/ 0 w 752"/>
                    <a:gd name="T105" fmla="*/ 630 h 683"/>
                    <a:gd name="T106" fmla="*/ 0 w 752"/>
                    <a:gd name="T107" fmla="*/ 650 h 683"/>
                    <a:gd name="T108" fmla="*/ 4 w 752"/>
                    <a:gd name="T109" fmla="*/ 674 h 683"/>
                    <a:gd name="T110" fmla="*/ 4 w 752"/>
                    <a:gd name="T111" fmla="*/ 683 h 683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752" h="683">
                      <a:moveTo>
                        <a:pt x="752" y="27"/>
                      </a:moveTo>
                      <a:lnTo>
                        <a:pt x="710" y="36"/>
                      </a:lnTo>
                      <a:lnTo>
                        <a:pt x="680" y="23"/>
                      </a:lnTo>
                      <a:lnTo>
                        <a:pt x="655" y="12"/>
                      </a:lnTo>
                      <a:lnTo>
                        <a:pt x="622" y="1"/>
                      </a:lnTo>
                      <a:lnTo>
                        <a:pt x="595" y="0"/>
                      </a:lnTo>
                      <a:lnTo>
                        <a:pt x="557" y="20"/>
                      </a:lnTo>
                      <a:lnTo>
                        <a:pt x="531" y="45"/>
                      </a:lnTo>
                      <a:lnTo>
                        <a:pt x="489" y="60"/>
                      </a:lnTo>
                      <a:lnTo>
                        <a:pt x="460" y="67"/>
                      </a:lnTo>
                      <a:lnTo>
                        <a:pt x="432" y="78"/>
                      </a:lnTo>
                      <a:lnTo>
                        <a:pt x="403" y="84"/>
                      </a:lnTo>
                      <a:lnTo>
                        <a:pt x="376" y="100"/>
                      </a:lnTo>
                      <a:lnTo>
                        <a:pt x="360" y="124"/>
                      </a:lnTo>
                      <a:lnTo>
                        <a:pt x="347" y="144"/>
                      </a:lnTo>
                      <a:lnTo>
                        <a:pt x="331" y="151"/>
                      </a:lnTo>
                      <a:lnTo>
                        <a:pt x="322" y="170"/>
                      </a:lnTo>
                      <a:lnTo>
                        <a:pt x="318" y="192"/>
                      </a:lnTo>
                      <a:lnTo>
                        <a:pt x="302" y="215"/>
                      </a:lnTo>
                      <a:lnTo>
                        <a:pt x="282" y="232"/>
                      </a:lnTo>
                      <a:lnTo>
                        <a:pt x="248" y="256"/>
                      </a:lnTo>
                      <a:lnTo>
                        <a:pt x="229" y="267"/>
                      </a:lnTo>
                      <a:lnTo>
                        <a:pt x="207" y="285"/>
                      </a:lnTo>
                      <a:lnTo>
                        <a:pt x="203" y="294"/>
                      </a:lnTo>
                      <a:lnTo>
                        <a:pt x="221" y="298"/>
                      </a:lnTo>
                      <a:lnTo>
                        <a:pt x="248" y="285"/>
                      </a:lnTo>
                      <a:lnTo>
                        <a:pt x="277" y="274"/>
                      </a:lnTo>
                      <a:lnTo>
                        <a:pt x="304" y="265"/>
                      </a:lnTo>
                      <a:lnTo>
                        <a:pt x="324" y="272"/>
                      </a:lnTo>
                      <a:lnTo>
                        <a:pt x="320" y="294"/>
                      </a:lnTo>
                      <a:lnTo>
                        <a:pt x="293" y="316"/>
                      </a:lnTo>
                      <a:lnTo>
                        <a:pt x="261" y="327"/>
                      </a:lnTo>
                      <a:lnTo>
                        <a:pt x="196" y="343"/>
                      </a:lnTo>
                      <a:lnTo>
                        <a:pt x="185" y="356"/>
                      </a:lnTo>
                      <a:lnTo>
                        <a:pt x="193" y="371"/>
                      </a:lnTo>
                      <a:lnTo>
                        <a:pt x="211" y="387"/>
                      </a:lnTo>
                      <a:lnTo>
                        <a:pt x="216" y="404"/>
                      </a:lnTo>
                      <a:lnTo>
                        <a:pt x="205" y="420"/>
                      </a:lnTo>
                      <a:lnTo>
                        <a:pt x="189" y="420"/>
                      </a:lnTo>
                      <a:lnTo>
                        <a:pt x="164" y="413"/>
                      </a:lnTo>
                      <a:lnTo>
                        <a:pt x="148" y="415"/>
                      </a:lnTo>
                      <a:lnTo>
                        <a:pt x="126" y="415"/>
                      </a:lnTo>
                      <a:lnTo>
                        <a:pt x="114" y="393"/>
                      </a:lnTo>
                      <a:lnTo>
                        <a:pt x="101" y="380"/>
                      </a:lnTo>
                      <a:lnTo>
                        <a:pt x="78" y="389"/>
                      </a:lnTo>
                      <a:lnTo>
                        <a:pt x="34" y="406"/>
                      </a:lnTo>
                      <a:lnTo>
                        <a:pt x="25" y="451"/>
                      </a:lnTo>
                      <a:lnTo>
                        <a:pt x="29" y="488"/>
                      </a:lnTo>
                      <a:lnTo>
                        <a:pt x="25" y="512"/>
                      </a:lnTo>
                      <a:lnTo>
                        <a:pt x="20" y="546"/>
                      </a:lnTo>
                      <a:lnTo>
                        <a:pt x="11" y="576"/>
                      </a:lnTo>
                      <a:lnTo>
                        <a:pt x="2" y="605"/>
                      </a:lnTo>
                      <a:lnTo>
                        <a:pt x="0" y="630"/>
                      </a:lnTo>
                      <a:lnTo>
                        <a:pt x="0" y="650"/>
                      </a:lnTo>
                      <a:lnTo>
                        <a:pt x="4" y="674"/>
                      </a:lnTo>
                      <a:lnTo>
                        <a:pt x="4" y="68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18" name="Freeform 930"/>
                <p:cNvSpPr>
                  <a:spLocks/>
                </p:cNvSpPr>
                <p:nvPr/>
              </p:nvSpPr>
              <p:spPr bwMode="auto">
                <a:xfrm>
                  <a:off x="2073" y="1193"/>
                  <a:ext cx="663" cy="316"/>
                </a:xfrm>
                <a:custGeom>
                  <a:avLst/>
                  <a:gdLst>
                    <a:gd name="T0" fmla="*/ 36 w 663"/>
                    <a:gd name="T1" fmla="*/ 9 h 316"/>
                    <a:gd name="T2" fmla="*/ 47 w 663"/>
                    <a:gd name="T3" fmla="*/ 25 h 316"/>
                    <a:gd name="T4" fmla="*/ 70 w 663"/>
                    <a:gd name="T5" fmla="*/ 40 h 316"/>
                    <a:gd name="T6" fmla="*/ 95 w 663"/>
                    <a:gd name="T7" fmla="*/ 57 h 316"/>
                    <a:gd name="T8" fmla="*/ 115 w 663"/>
                    <a:gd name="T9" fmla="*/ 91 h 316"/>
                    <a:gd name="T10" fmla="*/ 120 w 663"/>
                    <a:gd name="T11" fmla="*/ 126 h 316"/>
                    <a:gd name="T12" fmla="*/ 149 w 663"/>
                    <a:gd name="T13" fmla="*/ 99 h 316"/>
                    <a:gd name="T14" fmla="*/ 167 w 663"/>
                    <a:gd name="T15" fmla="*/ 55 h 316"/>
                    <a:gd name="T16" fmla="*/ 205 w 663"/>
                    <a:gd name="T17" fmla="*/ 57 h 316"/>
                    <a:gd name="T18" fmla="*/ 266 w 663"/>
                    <a:gd name="T19" fmla="*/ 46 h 316"/>
                    <a:gd name="T20" fmla="*/ 322 w 663"/>
                    <a:gd name="T21" fmla="*/ 49 h 316"/>
                    <a:gd name="T22" fmla="*/ 367 w 663"/>
                    <a:gd name="T23" fmla="*/ 40 h 316"/>
                    <a:gd name="T24" fmla="*/ 428 w 663"/>
                    <a:gd name="T25" fmla="*/ 38 h 316"/>
                    <a:gd name="T26" fmla="*/ 489 w 663"/>
                    <a:gd name="T27" fmla="*/ 42 h 316"/>
                    <a:gd name="T28" fmla="*/ 541 w 663"/>
                    <a:gd name="T29" fmla="*/ 62 h 316"/>
                    <a:gd name="T30" fmla="*/ 588 w 663"/>
                    <a:gd name="T31" fmla="*/ 66 h 316"/>
                    <a:gd name="T32" fmla="*/ 631 w 663"/>
                    <a:gd name="T33" fmla="*/ 71 h 316"/>
                    <a:gd name="T34" fmla="*/ 663 w 663"/>
                    <a:gd name="T35" fmla="*/ 86 h 316"/>
                    <a:gd name="T36" fmla="*/ 627 w 663"/>
                    <a:gd name="T37" fmla="*/ 137 h 316"/>
                    <a:gd name="T38" fmla="*/ 613 w 663"/>
                    <a:gd name="T39" fmla="*/ 185 h 316"/>
                    <a:gd name="T40" fmla="*/ 586 w 663"/>
                    <a:gd name="T41" fmla="*/ 248 h 316"/>
                    <a:gd name="T42" fmla="*/ 530 w 663"/>
                    <a:gd name="T43" fmla="*/ 272 h 316"/>
                    <a:gd name="T44" fmla="*/ 485 w 663"/>
                    <a:gd name="T45" fmla="*/ 252 h 316"/>
                    <a:gd name="T46" fmla="*/ 440 w 663"/>
                    <a:gd name="T47" fmla="*/ 225 h 316"/>
                    <a:gd name="T48" fmla="*/ 408 w 663"/>
                    <a:gd name="T49" fmla="*/ 258 h 316"/>
                    <a:gd name="T50" fmla="*/ 392 w 663"/>
                    <a:gd name="T51" fmla="*/ 309 h 316"/>
                    <a:gd name="T52" fmla="*/ 358 w 663"/>
                    <a:gd name="T53" fmla="*/ 303 h 316"/>
                    <a:gd name="T54" fmla="*/ 377 w 663"/>
                    <a:gd name="T55" fmla="*/ 263 h 316"/>
                    <a:gd name="T56" fmla="*/ 390 w 663"/>
                    <a:gd name="T57" fmla="*/ 214 h 316"/>
                    <a:gd name="T58" fmla="*/ 354 w 663"/>
                    <a:gd name="T59" fmla="*/ 212 h 316"/>
                    <a:gd name="T60" fmla="*/ 318 w 663"/>
                    <a:gd name="T61" fmla="*/ 252 h 316"/>
                    <a:gd name="T62" fmla="*/ 266 w 663"/>
                    <a:gd name="T63" fmla="*/ 250 h 316"/>
                    <a:gd name="T64" fmla="*/ 210 w 663"/>
                    <a:gd name="T65" fmla="*/ 254 h 316"/>
                    <a:gd name="T66" fmla="*/ 144 w 663"/>
                    <a:gd name="T67" fmla="*/ 239 h 316"/>
                    <a:gd name="T68" fmla="*/ 113 w 663"/>
                    <a:gd name="T69" fmla="*/ 217 h 316"/>
                    <a:gd name="T70" fmla="*/ 43 w 663"/>
                    <a:gd name="T71" fmla="*/ 201 h 316"/>
                    <a:gd name="T72" fmla="*/ 27 w 663"/>
                    <a:gd name="T73" fmla="*/ 183 h 316"/>
                    <a:gd name="T74" fmla="*/ 0 w 663"/>
                    <a:gd name="T75" fmla="*/ 172 h 31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663" h="316">
                      <a:moveTo>
                        <a:pt x="5" y="0"/>
                      </a:moveTo>
                      <a:lnTo>
                        <a:pt x="36" y="9"/>
                      </a:lnTo>
                      <a:lnTo>
                        <a:pt x="38" y="20"/>
                      </a:lnTo>
                      <a:lnTo>
                        <a:pt x="47" y="25"/>
                      </a:lnTo>
                      <a:lnTo>
                        <a:pt x="61" y="31"/>
                      </a:lnTo>
                      <a:lnTo>
                        <a:pt x="70" y="40"/>
                      </a:lnTo>
                      <a:lnTo>
                        <a:pt x="79" y="46"/>
                      </a:lnTo>
                      <a:lnTo>
                        <a:pt x="95" y="57"/>
                      </a:lnTo>
                      <a:lnTo>
                        <a:pt x="106" y="71"/>
                      </a:lnTo>
                      <a:lnTo>
                        <a:pt x="115" y="91"/>
                      </a:lnTo>
                      <a:lnTo>
                        <a:pt x="117" y="113"/>
                      </a:lnTo>
                      <a:lnTo>
                        <a:pt x="120" y="126"/>
                      </a:lnTo>
                      <a:lnTo>
                        <a:pt x="133" y="121"/>
                      </a:lnTo>
                      <a:lnTo>
                        <a:pt x="149" y="99"/>
                      </a:lnTo>
                      <a:lnTo>
                        <a:pt x="156" y="73"/>
                      </a:lnTo>
                      <a:lnTo>
                        <a:pt x="167" y="55"/>
                      </a:lnTo>
                      <a:lnTo>
                        <a:pt x="187" y="51"/>
                      </a:lnTo>
                      <a:lnTo>
                        <a:pt x="205" y="57"/>
                      </a:lnTo>
                      <a:lnTo>
                        <a:pt x="248" y="51"/>
                      </a:lnTo>
                      <a:lnTo>
                        <a:pt x="266" y="46"/>
                      </a:lnTo>
                      <a:lnTo>
                        <a:pt x="293" y="46"/>
                      </a:lnTo>
                      <a:lnTo>
                        <a:pt x="322" y="49"/>
                      </a:lnTo>
                      <a:lnTo>
                        <a:pt x="349" y="44"/>
                      </a:lnTo>
                      <a:lnTo>
                        <a:pt x="367" y="40"/>
                      </a:lnTo>
                      <a:lnTo>
                        <a:pt x="408" y="27"/>
                      </a:lnTo>
                      <a:lnTo>
                        <a:pt x="428" y="38"/>
                      </a:lnTo>
                      <a:lnTo>
                        <a:pt x="457" y="36"/>
                      </a:lnTo>
                      <a:lnTo>
                        <a:pt x="489" y="42"/>
                      </a:lnTo>
                      <a:lnTo>
                        <a:pt x="505" y="49"/>
                      </a:lnTo>
                      <a:lnTo>
                        <a:pt x="541" y="62"/>
                      </a:lnTo>
                      <a:lnTo>
                        <a:pt x="566" y="66"/>
                      </a:lnTo>
                      <a:lnTo>
                        <a:pt x="588" y="66"/>
                      </a:lnTo>
                      <a:lnTo>
                        <a:pt x="611" y="73"/>
                      </a:lnTo>
                      <a:lnTo>
                        <a:pt x="631" y="71"/>
                      </a:lnTo>
                      <a:lnTo>
                        <a:pt x="654" y="73"/>
                      </a:lnTo>
                      <a:lnTo>
                        <a:pt x="663" y="86"/>
                      </a:lnTo>
                      <a:lnTo>
                        <a:pt x="649" y="104"/>
                      </a:lnTo>
                      <a:lnTo>
                        <a:pt x="627" y="137"/>
                      </a:lnTo>
                      <a:lnTo>
                        <a:pt x="615" y="159"/>
                      </a:lnTo>
                      <a:lnTo>
                        <a:pt x="613" y="185"/>
                      </a:lnTo>
                      <a:lnTo>
                        <a:pt x="607" y="216"/>
                      </a:lnTo>
                      <a:lnTo>
                        <a:pt x="586" y="248"/>
                      </a:lnTo>
                      <a:lnTo>
                        <a:pt x="564" y="267"/>
                      </a:lnTo>
                      <a:lnTo>
                        <a:pt x="530" y="272"/>
                      </a:lnTo>
                      <a:lnTo>
                        <a:pt x="507" y="261"/>
                      </a:lnTo>
                      <a:lnTo>
                        <a:pt x="485" y="252"/>
                      </a:lnTo>
                      <a:lnTo>
                        <a:pt x="464" y="239"/>
                      </a:lnTo>
                      <a:lnTo>
                        <a:pt x="440" y="225"/>
                      </a:lnTo>
                      <a:lnTo>
                        <a:pt x="422" y="232"/>
                      </a:lnTo>
                      <a:lnTo>
                        <a:pt x="408" y="258"/>
                      </a:lnTo>
                      <a:lnTo>
                        <a:pt x="404" y="283"/>
                      </a:lnTo>
                      <a:lnTo>
                        <a:pt x="392" y="309"/>
                      </a:lnTo>
                      <a:lnTo>
                        <a:pt x="376" y="316"/>
                      </a:lnTo>
                      <a:lnTo>
                        <a:pt x="358" y="303"/>
                      </a:lnTo>
                      <a:lnTo>
                        <a:pt x="361" y="289"/>
                      </a:lnTo>
                      <a:lnTo>
                        <a:pt x="377" y="263"/>
                      </a:lnTo>
                      <a:lnTo>
                        <a:pt x="386" y="243"/>
                      </a:lnTo>
                      <a:lnTo>
                        <a:pt x="390" y="214"/>
                      </a:lnTo>
                      <a:lnTo>
                        <a:pt x="377" y="208"/>
                      </a:lnTo>
                      <a:lnTo>
                        <a:pt x="354" y="212"/>
                      </a:lnTo>
                      <a:lnTo>
                        <a:pt x="333" y="236"/>
                      </a:lnTo>
                      <a:lnTo>
                        <a:pt x="318" y="252"/>
                      </a:lnTo>
                      <a:lnTo>
                        <a:pt x="295" y="254"/>
                      </a:lnTo>
                      <a:lnTo>
                        <a:pt x="266" y="250"/>
                      </a:lnTo>
                      <a:lnTo>
                        <a:pt x="241" y="250"/>
                      </a:lnTo>
                      <a:lnTo>
                        <a:pt x="210" y="254"/>
                      </a:lnTo>
                      <a:lnTo>
                        <a:pt x="164" y="259"/>
                      </a:lnTo>
                      <a:lnTo>
                        <a:pt x="144" y="239"/>
                      </a:lnTo>
                      <a:lnTo>
                        <a:pt x="131" y="217"/>
                      </a:lnTo>
                      <a:lnTo>
                        <a:pt x="113" y="217"/>
                      </a:lnTo>
                      <a:lnTo>
                        <a:pt x="74" y="206"/>
                      </a:lnTo>
                      <a:lnTo>
                        <a:pt x="43" y="201"/>
                      </a:lnTo>
                      <a:lnTo>
                        <a:pt x="31" y="197"/>
                      </a:lnTo>
                      <a:lnTo>
                        <a:pt x="27" y="183"/>
                      </a:lnTo>
                      <a:lnTo>
                        <a:pt x="18" y="174"/>
                      </a:lnTo>
                      <a:lnTo>
                        <a:pt x="0" y="17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19" name="Freeform 931"/>
                <p:cNvSpPr>
                  <a:spLocks/>
                </p:cNvSpPr>
                <p:nvPr/>
              </p:nvSpPr>
              <p:spPr bwMode="auto">
                <a:xfrm>
                  <a:off x="2274" y="851"/>
                  <a:ext cx="187" cy="48"/>
                </a:xfrm>
                <a:custGeom>
                  <a:avLst/>
                  <a:gdLst>
                    <a:gd name="T0" fmla="*/ 0 w 187"/>
                    <a:gd name="T1" fmla="*/ 0 h 48"/>
                    <a:gd name="T2" fmla="*/ 33 w 187"/>
                    <a:gd name="T3" fmla="*/ 4 h 48"/>
                    <a:gd name="T4" fmla="*/ 56 w 187"/>
                    <a:gd name="T5" fmla="*/ 16 h 48"/>
                    <a:gd name="T6" fmla="*/ 90 w 187"/>
                    <a:gd name="T7" fmla="*/ 31 h 48"/>
                    <a:gd name="T8" fmla="*/ 112 w 187"/>
                    <a:gd name="T9" fmla="*/ 38 h 48"/>
                    <a:gd name="T10" fmla="*/ 137 w 187"/>
                    <a:gd name="T11" fmla="*/ 44 h 48"/>
                    <a:gd name="T12" fmla="*/ 164 w 187"/>
                    <a:gd name="T13" fmla="*/ 48 h 48"/>
                    <a:gd name="T14" fmla="*/ 175 w 187"/>
                    <a:gd name="T15" fmla="*/ 46 h 48"/>
                    <a:gd name="T16" fmla="*/ 187 w 187"/>
                    <a:gd name="T17" fmla="*/ 33 h 48"/>
                    <a:gd name="T18" fmla="*/ 187 w 187"/>
                    <a:gd name="T19" fmla="*/ 20 h 48"/>
                    <a:gd name="T20" fmla="*/ 173 w 187"/>
                    <a:gd name="T21" fmla="*/ 0 h 4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87" h="48">
                      <a:moveTo>
                        <a:pt x="0" y="0"/>
                      </a:moveTo>
                      <a:lnTo>
                        <a:pt x="33" y="4"/>
                      </a:lnTo>
                      <a:lnTo>
                        <a:pt x="56" y="16"/>
                      </a:lnTo>
                      <a:lnTo>
                        <a:pt x="90" y="31"/>
                      </a:lnTo>
                      <a:lnTo>
                        <a:pt x="112" y="38"/>
                      </a:lnTo>
                      <a:lnTo>
                        <a:pt x="137" y="44"/>
                      </a:lnTo>
                      <a:lnTo>
                        <a:pt x="164" y="48"/>
                      </a:lnTo>
                      <a:lnTo>
                        <a:pt x="175" y="46"/>
                      </a:lnTo>
                      <a:lnTo>
                        <a:pt x="187" y="33"/>
                      </a:lnTo>
                      <a:lnTo>
                        <a:pt x="187" y="20"/>
                      </a:lnTo>
                      <a:lnTo>
                        <a:pt x="173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20" name="Freeform 932"/>
                <p:cNvSpPr>
                  <a:spLocks/>
                </p:cNvSpPr>
                <p:nvPr/>
              </p:nvSpPr>
              <p:spPr bwMode="auto">
                <a:xfrm>
                  <a:off x="2131" y="983"/>
                  <a:ext cx="442" cy="133"/>
                </a:xfrm>
                <a:custGeom>
                  <a:avLst/>
                  <a:gdLst>
                    <a:gd name="T0" fmla="*/ 0 w 442"/>
                    <a:gd name="T1" fmla="*/ 133 h 133"/>
                    <a:gd name="T2" fmla="*/ 50 w 442"/>
                    <a:gd name="T3" fmla="*/ 111 h 133"/>
                    <a:gd name="T4" fmla="*/ 91 w 442"/>
                    <a:gd name="T5" fmla="*/ 102 h 133"/>
                    <a:gd name="T6" fmla="*/ 124 w 442"/>
                    <a:gd name="T7" fmla="*/ 87 h 133"/>
                    <a:gd name="T8" fmla="*/ 158 w 442"/>
                    <a:gd name="T9" fmla="*/ 69 h 133"/>
                    <a:gd name="T10" fmla="*/ 204 w 442"/>
                    <a:gd name="T11" fmla="*/ 54 h 133"/>
                    <a:gd name="T12" fmla="*/ 248 w 442"/>
                    <a:gd name="T13" fmla="*/ 33 h 133"/>
                    <a:gd name="T14" fmla="*/ 289 w 442"/>
                    <a:gd name="T15" fmla="*/ 22 h 133"/>
                    <a:gd name="T16" fmla="*/ 323 w 442"/>
                    <a:gd name="T17" fmla="*/ 14 h 133"/>
                    <a:gd name="T18" fmla="*/ 355 w 442"/>
                    <a:gd name="T19" fmla="*/ 7 h 133"/>
                    <a:gd name="T20" fmla="*/ 397 w 442"/>
                    <a:gd name="T21" fmla="*/ 1 h 133"/>
                    <a:gd name="T22" fmla="*/ 418 w 442"/>
                    <a:gd name="T23" fmla="*/ 3 h 133"/>
                    <a:gd name="T24" fmla="*/ 442 w 442"/>
                    <a:gd name="T25" fmla="*/ 0 h 13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442" h="133">
                      <a:moveTo>
                        <a:pt x="0" y="133"/>
                      </a:moveTo>
                      <a:lnTo>
                        <a:pt x="50" y="111"/>
                      </a:lnTo>
                      <a:lnTo>
                        <a:pt x="91" y="102"/>
                      </a:lnTo>
                      <a:lnTo>
                        <a:pt x="124" y="87"/>
                      </a:lnTo>
                      <a:lnTo>
                        <a:pt x="158" y="69"/>
                      </a:lnTo>
                      <a:lnTo>
                        <a:pt x="204" y="54"/>
                      </a:lnTo>
                      <a:lnTo>
                        <a:pt x="248" y="33"/>
                      </a:lnTo>
                      <a:lnTo>
                        <a:pt x="289" y="22"/>
                      </a:lnTo>
                      <a:lnTo>
                        <a:pt x="323" y="14"/>
                      </a:lnTo>
                      <a:lnTo>
                        <a:pt x="355" y="7"/>
                      </a:lnTo>
                      <a:lnTo>
                        <a:pt x="397" y="1"/>
                      </a:lnTo>
                      <a:lnTo>
                        <a:pt x="418" y="3"/>
                      </a:lnTo>
                      <a:lnTo>
                        <a:pt x="442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21" name="Freeform 933"/>
                <p:cNvSpPr>
                  <a:spLocks/>
                </p:cNvSpPr>
                <p:nvPr/>
              </p:nvSpPr>
              <p:spPr bwMode="auto">
                <a:xfrm>
                  <a:off x="1378" y="1050"/>
                  <a:ext cx="298" cy="176"/>
                </a:xfrm>
                <a:custGeom>
                  <a:avLst/>
                  <a:gdLst>
                    <a:gd name="T0" fmla="*/ 0 w 298"/>
                    <a:gd name="T1" fmla="*/ 55 h 176"/>
                    <a:gd name="T2" fmla="*/ 26 w 298"/>
                    <a:gd name="T3" fmla="*/ 75 h 176"/>
                    <a:gd name="T4" fmla="*/ 50 w 298"/>
                    <a:gd name="T5" fmla="*/ 77 h 176"/>
                    <a:gd name="T6" fmla="*/ 71 w 298"/>
                    <a:gd name="T7" fmla="*/ 50 h 176"/>
                    <a:gd name="T8" fmla="*/ 93 w 298"/>
                    <a:gd name="T9" fmla="*/ 33 h 176"/>
                    <a:gd name="T10" fmla="*/ 129 w 298"/>
                    <a:gd name="T11" fmla="*/ 24 h 176"/>
                    <a:gd name="T12" fmla="*/ 158 w 298"/>
                    <a:gd name="T13" fmla="*/ 13 h 176"/>
                    <a:gd name="T14" fmla="*/ 188 w 298"/>
                    <a:gd name="T15" fmla="*/ 4 h 176"/>
                    <a:gd name="T16" fmla="*/ 217 w 298"/>
                    <a:gd name="T17" fmla="*/ 2 h 176"/>
                    <a:gd name="T18" fmla="*/ 242 w 298"/>
                    <a:gd name="T19" fmla="*/ 0 h 176"/>
                    <a:gd name="T20" fmla="*/ 242 w 298"/>
                    <a:gd name="T21" fmla="*/ 17 h 176"/>
                    <a:gd name="T22" fmla="*/ 240 w 298"/>
                    <a:gd name="T23" fmla="*/ 26 h 176"/>
                    <a:gd name="T24" fmla="*/ 258 w 298"/>
                    <a:gd name="T25" fmla="*/ 28 h 176"/>
                    <a:gd name="T26" fmla="*/ 280 w 298"/>
                    <a:gd name="T27" fmla="*/ 24 h 176"/>
                    <a:gd name="T28" fmla="*/ 298 w 298"/>
                    <a:gd name="T29" fmla="*/ 28 h 176"/>
                    <a:gd name="T30" fmla="*/ 287 w 298"/>
                    <a:gd name="T31" fmla="*/ 46 h 176"/>
                    <a:gd name="T32" fmla="*/ 267 w 298"/>
                    <a:gd name="T33" fmla="*/ 57 h 176"/>
                    <a:gd name="T34" fmla="*/ 230 w 298"/>
                    <a:gd name="T35" fmla="*/ 72 h 176"/>
                    <a:gd name="T36" fmla="*/ 204 w 298"/>
                    <a:gd name="T37" fmla="*/ 84 h 176"/>
                    <a:gd name="T38" fmla="*/ 186 w 298"/>
                    <a:gd name="T39" fmla="*/ 94 h 176"/>
                    <a:gd name="T40" fmla="*/ 181 w 298"/>
                    <a:gd name="T41" fmla="*/ 101 h 176"/>
                    <a:gd name="T42" fmla="*/ 181 w 298"/>
                    <a:gd name="T43" fmla="*/ 112 h 176"/>
                    <a:gd name="T44" fmla="*/ 188 w 298"/>
                    <a:gd name="T45" fmla="*/ 121 h 176"/>
                    <a:gd name="T46" fmla="*/ 188 w 298"/>
                    <a:gd name="T47" fmla="*/ 136 h 176"/>
                    <a:gd name="T48" fmla="*/ 161 w 298"/>
                    <a:gd name="T49" fmla="*/ 157 h 176"/>
                    <a:gd name="T50" fmla="*/ 143 w 298"/>
                    <a:gd name="T51" fmla="*/ 165 h 176"/>
                    <a:gd name="T52" fmla="*/ 122 w 298"/>
                    <a:gd name="T53" fmla="*/ 172 h 176"/>
                    <a:gd name="T54" fmla="*/ 106 w 298"/>
                    <a:gd name="T55" fmla="*/ 176 h 176"/>
                    <a:gd name="T56" fmla="*/ 97 w 298"/>
                    <a:gd name="T57" fmla="*/ 174 h 176"/>
                    <a:gd name="T58" fmla="*/ 98 w 298"/>
                    <a:gd name="T59" fmla="*/ 156 h 176"/>
                    <a:gd name="T60" fmla="*/ 104 w 298"/>
                    <a:gd name="T61" fmla="*/ 141 h 176"/>
                    <a:gd name="T62" fmla="*/ 115 w 298"/>
                    <a:gd name="T63" fmla="*/ 125 h 176"/>
                    <a:gd name="T64" fmla="*/ 118 w 298"/>
                    <a:gd name="T65" fmla="*/ 110 h 176"/>
                    <a:gd name="T66" fmla="*/ 116 w 298"/>
                    <a:gd name="T67" fmla="*/ 103 h 176"/>
                    <a:gd name="T68" fmla="*/ 104 w 298"/>
                    <a:gd name="T69" fmla="*/ 103 h 176"/>
                    <a:gd name="T70" fmla="*/ 91 w 298"/>
                    <a:gd name="T71" fmla="*/ 103 h 176"/>
                    <a:gd name="T72" fmla="*/ 82 w 298"/>
                    <a:gd name="T73" fmla="*/ 94 h 176"/>
                    <a:gd name="T74" fmla="*/ 71 w 298"/>
                    <a:gd name="T75" fmla="*/ 90 h 176"/>
                    <a:gd name="T76" fmla="*/ 62 w 298"/>
                    <a:gd name="T77" fmla="*/ 86 h 17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298" h="176">
                      <a:moveTo>
                        <a:pt x="0" y="55"/>
                      </a:moveTo>
                      <a:lnTo>
                        <a:pt x="26" y="75"/>
                      </a:lnTo>
                      <a:lnTo>
                        <a:pt x="50" y="77"/>
                      </a:lnTo>
                      <a:lnTo>
                        <a:pt x="71" y="50"/>
                      </a:lnTo>
                      <a:lnTo>
                        <a:pt x="93" y="33"/>
                      </a:lnTo>
                      <a:lnTo>
                        <a:pt x="129" y="24"/>
                      </a:lnTo>
                      <a:lnTo>
                        <a:pt x="158" y="13"/>
                      </a:lnTo>
                      <a:lnTo>
                        <a:pt x="188" y="4"/>
                      </a:lnTo>
                      <a:lnTo>
                        <a:pt x="217" y="2"/>
                      </a:lnTo>
                      <a:lnTo>
                        <a:pt x="242" y="0"/>
                      </a:lnTo>
                      <a:lnTo>
                        <a:pt x="242" y="17"/>
                      </a:lnTo>
                      <a:lnTo>
                        <a:pt x="240" y="26"/>
                      </a:lnTo>
                      <a:lnTo>
                        <a:pt x="258" y="28"/>
                      </a:lnTo>
                      <a:lnTo>
                        <a:pt x="280" y="24"/>
                      </a:lnTo>
                      <a:lnTo>
                        <a:pt x="298" y="28"/>
                      </a:lnTo>
                      <a:lnTo>
                        <a:pt x="287" y="46"/>
                      </a:lnTo>
                      <a:lnTo>
                        <a:pt x="267" y="57"/>
                      </a:lnTo>
                      <a:lnTo>
                        <a:pt x="230" y="72"/>
                      </a:lnTo>
                      <a:lnTo>
                        <a:pt x="204" y="84"/>
                      </a:lnTo>
                      <a:lnTo>
                        <a:pt x="186" y="94"/>
                      </a:lnTo>
                      <a:lnTo>
                        <a:pt x="181" y="101"/>
                      </a:lnTo>
                      <a:lnTo>
                        <a:pt x="181" y="112"/>
                      </a:lnTo>
                      <a:lnTo>
                        <a:pt x="188" y="121"/>
                      </a:lnTo>
                      <a:lnTo>
                        <a:pt x="188" y="136"/>
                      </a:lnTo>
                      <a:lnTo>
                        <a:pt x="161" y="157"/>
                      </a:lnTo>
                      <a:lnTo>
                        <a:pt x="143" y="165"/>
                      </a:lnTo>
                      <a:lnTo>
                        <a:pt x="122" y="172"/>
                      </a:lnTo>
                      <a:lnTo>
                        <a:pt x="106" y="176"/>
                      </a:lnTo>
                      <a:lnTo>
                        <a:pt x="97" y="174"/>
                      </a:lnTo>
                      <a:lnTo>
                        <a:pt x="98" y="156"/>
                      </a:lnTo>
                      <a:lnTo>
                        <a:pt x="104" y="141"/>
                      </a:lnTo>
                      <a:lnTo>
                        <a:pt x="115" y="125"/>
                      </a:lnTo>
                      <a:lnTo>
                        <a:pt x="118" y="110"/>
                      </a:lnTo>
                      <a:lnTo>
                        <a:pt x="116" y="103"/>
                      </a:lnTo>
                      <a:lnTo>
                        <a:pt x="104" y="103"/>
                      </a:lnTo>
                      <a:lnTo>
                        <a:pt x="91" y="103"/>
                      </a:lnTo>
                      <a:lnTo>
                        <a:pt x="82" y="94"/>
                      </a:lnTo>
                      <a:lnTo>
                        <a:pt x="71" y="90"/>
                      </a:lnTo>
                      <a:lnTo>
                        <a:pt x="62" y="8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22" name="Freeform 934"/>
                <p:cNvSpPr>
                  <a:spLocks/>
                </p:cNvSpPr>
                <p:nvPr/>
              </p:nvSpPr>
              <p:spPr bwMode="auto">
                <a:xfrm>
                  <a:off x="919" y="952"/>
                  <a:ext cx="1061" cy="762"/>
                </a:xfrm>
                <a:custGeom>
                  <a:avLst/>
                  <a:gdLst>
                    <a:gd name="T0" fmla="*/ 83 w 1061"/>
                    <a:gd name="T1" fmla="*/ 550 h 762"/>
                    <a:gd name="T2" fmla="*/ 70 w 1061"/>
                    <a:gd name="T3" fmla="*/ 590 h 762"/>
                    <a:gd name="T4" fmla="*/ 38 w 1061"/>
                    <a:gd name="T5" fmla="*/ 586 h 762"/>
                    <a:gd name="T6" fmla="*/ 25 w 1061"/>
                    <a:gd name="T7" fmla="*/ 557 h 762"/>
                    <a:gd name="T8" fmla="*/ 40 w 1061"/>
                    <a:gd name="T9" fmla="*/ 511 h 762"/>
                    <a:gd name="T10" fmla="*/ 45 w 1061"/>
                    <a:gd name="T11" fmla="*/ 464 h 762"/>
                    <a:gd name="T12" fmla="*/ 40 w 1061"/>
                    <a:gd name="T13" fmla="*/ 426 h 762"/>
                    <a:gd name="T14" fmla="*/ 15 w 1061"/>
                    <a:gd name="T15" fmla="*/ 444 h 762"/>
                    <a:gd name="T16" fmla="*/ 6 w 1061"/>
                    <a:gd name="T17" fmla="*/ 513 h 762"/>
                    <a:gd name="T18" fmla="*/ 0 w 1061"/>
                    <a:gd name="T19" fmla="*/ 577 h 762"/>
                    <a:gd name="T20" fmla="*/ 16 w 1061"/>
                    <a:gd name="T21" fmla="*/ 616 h 762"/>
                    <a:gd name="T22" fmla="*/ 61 w 1061"/>
                    <a:gd name="T23" fmla="*/ 658 h 762"/>
                    <a:gd name="T24" fmla="*/ 88 w 1061"/>
                    <a:gd name="T25" fmla="*/ 691 h 762"/>
                    <a:gd name="T26" fmla="*/ 94 w 1061"/>
                    <a:gd name="T27" fmla="*/ 718 h 762"/>
                    <a:gd name="T28" fmla="*/ 61 w 1061"/>
                    <a:gd name="T29" fmla="*/ 725 h 762"/>
                    <a:gd name="T30" fmla="*/ 67 w 1061"/>
                    <a:gd name="T31" fmla="*/ 751 h 762"/>
                    <a:gd name="T32" fmla="*/ 115 w 1061"/>
                    <a:gd name="T33" fmla="*/ 753 h 762"/>
                    <a:gd name="T34" fmla="*/ 176 w 1061"/>
                    <a:gd name="T35" fmla="*/ 745 h 762"/>
                    <a:gd name="T36" fmla="*/ 220 w 1061"/>
                    <a:gd name="T37" fmla="*/ 738 h 762"/>
                    <a:gd name="T38" fmla="*/ 266 w 1061"/>
                    <a:gd name="T39" fmla="*/ 725 h 762"/>
                    <a:gd name="T40" fmla="*/ 331 w 1061"/>
                    <a:gd name="T41" fmla="*/ 691 h 762"/>
                    <a:gd name="T42" fmla="*/ 369 w 1061"/>
                    <a:gd name="T43" fmla="*/ 647 h 762"/>
                    <a:gd name="T44" fmla="*/ 405 w 1061"/>
                    <a:gd name="T45" fmla="*/ 596 h 762"/>
                    <a:gd name="T46" fmla="*/ 426 w 1061"/>
                    <a:gd name="T47" fmla="*/ 557 h 762"/>
                    <a:gd name="T48" fmla="*/ 455 w 1061"/>
                    <a:gd name="T49" fmla="*/ 517 h 762"/>
                    <a:gd name="T50" fmla="*/ 493 w 1061"/>
                    <a:gd name="T51" fmla="*/ 484 h 762"/>
                    <a:gd name="T52" fmla="*/ 539 w 1061"/>
                    <a:gd name="T53" fmla="*/ 455 h 762"/>
                    <a:gd name="T54" fmla="*/ 568 w 1061"/>
                    <a:gd name="T55" fmla="*/ 449 h 762"/>
                    <a:gd name="T56" fmla="*/ 584 w 1061"/>
                    <a:gd name="T57" fmla="*/ 460 h 762"/>
                    <a:gd name="T58" fmla="*/ 636 w 1061"/>
                    <a:gd name="T59" fmla="*/ 400 h 762"/>
                    <a:gd name="T60" fmla="*/ 690 w 1061"/>
                    <a:gd name="T61" fmla="*/ 347 h 762"/>
                    <a:gd name="T62" fmla="*/ 748 w 1061"/>
                    <a:gd name="T63" fmla="*/ 268 h 762"/>
                    <a:gd name="T64" fmla="*/ 795 w 1061"/>
                    <a:gd name="T65" fmla="*/ 201 h 762"/>
                    <a:gd name="T66" fmla="*/ 856 w 1061"/>
                    <a:gd name="T67" fmla="*/ 157 h 762"/>
                    <a:gd name="T68" fmla="*/ 913 w 1061"/>
                    <a:gd name="T69" fmla="*/ 144 h 762"/>
                    <a:gd name="T70" fmla="*/ 982 w 1061"/>
                    <a:gd name="T71" fmla="*/ 137 h 762"/>
                    <a:gd name="T72" fmla="*/ 1007 w 1061"/>
                    <a:gd name="T73" fmla="*/ 135 h 762"/>
                    <a:gd name="T74" fmla="*/ 1043 w 1061"/>
                    <a:gd name="T75" fmla="*/ 113 h 762"/>
                    <a:gd name="T76" fmla="*/ 1003 w 1061"/>
                    <a:gd name="T77" fmla="*/ 87 h 762"/>
                    <a:gd name="T78" fmla="*/ 937 w 1061"/>
                    <a:gd name="T79" fmla="*/ 91 h 762"/>
                    <a:gd name="T80" fmla="*/ 901 w 1061"/>
                    <a:gd name="T81" fmla="*/ 60 h 762"/>
                    <a:gd name="T82" fmla="*/ 935 w 1061"/>
                    <a:gd name="T83" fmla="*/ 51 h 762"/>
                    <a:gd name="T84" fmla="*/ 994 w 1061"/>
                    <a:gd name="T85" fmla="*/ 62 h 762"/>
                    <a:gd name="T86" fmla="*/ 1044 w 1061"/>
                    <a:gd name="T87" fmla="*/ 53 h 762"/>
                    <a:gd name="T88" fmla="*/ 1061 w 1061"/>
                    <a:gd name="T89" fmla="*/ 31 h 762"/>
                    <a:gd name="T90" fmla="*/ 1046 w 1061"/>
                    <a:gd name="T91" fmla="*/ 18 h 762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1061" h="762">
                      <a:moveTo>
                        <a:pt x="83" y="524"/>
                      </a:moveTo>
                      <a:lnTo>
                        <a:pt x="83" y="550"/>
                      </a:lnTo>
                      <a:lnTo>
                        <a:pt x="79" y="574"/>
                      </a:lnTo>
                      <a:lnTo>
                        <a:pt x="70" y="590"/>
                      </a:lnTo>
                      <a:lnTo>
                        <a:pt x="56" y="597"/>
                      </a:lnTo>
                      <a:lnTo>
                        <a:pt x="38" y="586"/>
                      </a:lnTo>
                      <a:lnTo>
                        <a:pt x="25" y="575"/>
                      </a:lnTo>
                      <a:lnTo>
                        <a:pt x="25" y="557"/>
                      </a:lnTo>
                      <a:lnTo>
                        <a:pt x="29" y="533"/>
                      </a:lnTo>
                      <a:lnTo>
                        <a:pt x="40" y="511"/>
                      </a:lnTo>
                      <a:lnTo>
                        <a:pt x="43" y="491"/>
                      </a:lnTo>
                      <a:lnTo>
                        <a:pt x="45" y="464"/>
                      </a:lnTo>
                      <a:lnTo>
                        <a:pt x="45" y="436"/>
                      </a:lnTo>
                      <a:lnTo>
                        <a:pt x="40" y="426"/>
                      </a:lnTo>
                      <a:lnTo>
                        <a:pt x="27" y="431"/>
                      </a:lnTo>
                      <a:lnTo>
                        <a:pt x="15" y="444"/>
                      </a:lnTo>
                      <a:lnTo>
                        <a:pt x="11" y="479"/>
                      </a:lnTo>
                      <a:lnTo>
                        <a:pt x="6" y="513"/>
                      </a:lnTo>
                      <a:lnTo>
                        <a:pt x="0" y="544"/>
                      </a:lnTo>
                      <a:lnTo>
                        <a:pt x="0" y="577"/>
                      </a:lnTo>
                      <a:lnTo>
                        <a:pt x="6" y="601"/>
                      </a:lnTo>
                      <a:lnTo>
                        <a:pt x="16" y="616"/>
                      </a:lnTo>
                      <a:lnTo>
                        <a:pt x="38" y="634"/>
                      </a:lnTo>
                      <a:lnTo>
                        <a:pt x="61" y="658"/>
                      </a:lnTo>
                      <a:lnTo>
                        <a:pt x="74" y="676"/>
                      </a:lnTo>
                      <a:lnTo>
                        <a:pt x="88" y="691"/>
                      </a:lnTo>
                      <a:lnTo>
                        <a:pt x="96" y="700"/>
                      </a:lnTo>
                      <a:lnTo>
                        <a:pt x="94" y="718"/>
                      </a:lnTo>
                      <a:lnTo>
                        <a:pt x="78" y="727"/>
                      </a:lnTo>
                      <a:lnTo>
                        <a:pt x="61" y="725"/>
                      </a:lnTo>
                      <a:lnTo>
                        <a:pt x="51" y="733"/>
                      </a:lnTo>
                      <a:lnTo>
                        <a:pt x="67" y="751"/>
                      </a:lnTo>
                      <a:lnTo>
                        <a:pt x="85" y="762"/>
                      </a:lnTo>
                      <a:lnTo>
                        <a:pt x="115" y="753"/>
                      </a:lnTo>
                      <a:lnTo>
                        <a:pt x="144" y="751"/>
                      </a:lnTo>
                      <a:lnTo>
                        <a:pt x="176" y="745"/>
                      </a:lnTo>
                      <a:lnTo>
                        <a:pt x="202" y="738"/>
                      </a:lnTo>
                      <a:lnTo>
                        <a:pt x="220" y="738"/>
                      </a:lnTo>
                      <a:lnTo>
                        <a:pt x="241" y="738"/>
                      </a:lnTo>
                      <a:lnTo>
                        <a:pt x="266" y="725"/>
                      </a:lnTo>
                      <a:lnTo>
                        <a:pt x="309" y="707"/>
                      </a:lnTo>
                      <a:lnTo>
                        <a:pt x="331" y="691"/>
                      </a:lnTo>
                      <a:lnTo>
                        <a:pt x="354" y="669"/>
                      </a:lnTo>
                      <a:lnTo>
                        <a:pt x="369" y="647"/>
                      </a:lnTo>
                      <a:lnTo>
                        <a:pt x="383" y="630"/>
                      </a:lnTo>
                      <a:lnTo>
                        <a:pt x="405" y="596"/>
                      </a:lnTo>
                      <a:lnTo>
                        <a:pt x="417" y="575"/>
                      </a:lnTo>
                      <a:lnTo>
                        <a:pt x="426" y="557"/>
                      </a:lnTo>
                      <a:lnTo>
                        <a:pt x="435" y="533"/>
                      </a:lnTo>
                      <a:lnTo>
                        <a:pt x="455" y="517"/>
                      </a:lnTo>
                      <a:lnTo>
                        <a:pt x="478" y="495"/>
                      </a:lnTo>
                      <a:lnTo>
                        <a:pt x="493" y="484"/>
                      </a:lnTo>
                      <a:lnTo>
                        <a:pt x="525" y="466"/>
                      </a:lnTo>
                      <a:lnTo>
                        <a:pt x="539" y="455"/>
                      </a:lnTo>
                      <a:lnTo>
                        <a:pt x="554" y="447"/>
                      </a:lnTo>
                      <a:lnTo>
                        <a:pt x="568" y="449"/>
                      </a:lnTo>
                      <a:lnTo>
                        <a:pt x="568" y="464"/>
                      </a:lnTo>
                      <a:lnTo>
                        <a:pt x="584" y="460"/>
                      </a:lnTo>
                      <a:lnTo>
                        <a:pt x="617" y="427"/>
                      </a:lnTo>
                      <a:lnTo>
                        <a:pt x="636" y="400"/>
                      </a:lnTo>
                      <a:lnTo>
                        <a:pt x="665" y="367"/>
                      </a:lnTo>
                      <a:lnTo>
                        <a:pt x="690" y="347"/>
                      </a:lnTo>
                      <a:lnTo>
                        <a:pt x="725" y="316"/>
                      </a:lnTo>
                      <a:lnTo>
                        <a:pt x="748" y="268"/>
                      </a:lnTo>
                      <a:lnTo>
                        <a:pt x="773" y="230"/>
                      </a:lnTo>
                      <a:lnTo>
                        <a:pt x="795" y="201"/>
                      </a:lnTo>
                      <a:lnTo>
                        <a:pt x="818" y="175"/>
                      </a:lnTo>
                      <a:lnTo>
                        <a:pt x="856" y="157"/>
                      </a:lnTo>
                      <a:lnTo>
                        <a:pt x="884" y="146"/>
                      </a:lnTo>
                      <a:lnTo>
                        <a:pt x="913" y="144"/>
                      </a:lnTo>
                      <a:lnTo>
                        <a:pt x="944" y="142"/>
                      </a:lnTo>
                      <a:lnTo>
                        <a:pt x="982" y="137"/>
                      </a:lnTo>
                      <a:lnTo>
                        <a:pt x="1005" y="137"/>
                      </a:lnTo>
                      <a:lnTo>
                        <a:pt x="1007" y="135"/>
                      </a:lnTo>
                      <a:lnTo>
                        <a:pt x="1026" y="128"/>
                      </a:lnTo>
                      <a:lnTo>
                        <a:pt x="1043" y="113"/>
                      </a:lnTo>
                      <a:lnTo>
                        <a:pt x="1039" y="98"/>
                      </a:lnTo>
                      <a:lnTo>
                        <a:pt x="1003" y="87"/>
                      </a:lnTo>
                      <a:lnTo>
                        <a:pt x="980" y="95"/>
                      </a:lnTo>
                      <a:lnTo>
                        <a:pt x="937" y="91"/>
                      </a:lnTo>
                      <a:lnTo>
                        <a:pt x="911" y="80"/>
                      </a:lnTo>
                      <a:lnTo>
                        <a:pt x="901" y="60"/>
                      </a:lnTo>
                      <a:lnTo>
                        <a:pt x="910" y="51"/>
                      </a:lnTo>
                      <a:lnTo>
                        <a:pt x="935" y="51"/>
                      </a:lnTo>
                      <a:lnTo>
                        <a:pt x="971" y="54"/>
                      </a:lnTo>
                      <a:lnTo>
                        <a:pt x="994" y="62"/>
                      </a:lnTo>
                      <a:lnTo>
                        <a:pt x="1019" y="60"/>
                      </a:lnTo>
                      <a:lnTo>
                        <a:pt x="1044" y="53"/>
                      </a:lnTo>
                      <a:lnTo>
                        <a:pt x="1059" y="40"/>
                      </a:lnTo>
                      <a:lnTo>
                        <a:pt x="1061" y="31"/>
                      </a:lnTo>
                      <a:lnTo>
                        <a:pt x="1052" y="21"/>
                      </a:lnTo>
                      <a:lnTo>
                        <a:pt x="1046" y="18"/>
                      </a:lnTo>
                      <a:lnTo>
                        <a:pt x="1039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23" name="Freeform 935"/>
                <p:cNvSpPr>
                  <a:spLocks/>
                </p:cNvSpPr>
                <p:nvPr/>
              </p:nvSpPr>
              <p:spPr bwMode="auto">
                <a:xfrm>
                  <a:off x="2549" y="851"/>
                  <a:ext cx="54" cy="108"/>
                </a:xfrm>
                <a:custGeom>
                  <a:avLst/>
                  <a:gdLst>
                    <a:gd name="T0" fmla="*/ 16 w 54"/>
                    <a:gd name="T1" fmla="*/ 108 h 108"/>
                    <a:gd name="T2" fmla="*/ 24 w 54"/>
                    <a:gd name="T3" fmla="*/ 99 h 108"/>
                    <a:gd name="T4" fmla="*/ 38 w 54"/>
                    <a:gd name="T5" fmla="*/ 88 h 108"/>
                    <a:gd name="T6" fmla="*/ 45 w 54"/>
                    <a:gd name="T7" fmla="*/ 79 h 108"/>
                    <a:gd name="T8" fmla="*/ 54 w 54"/>
                    <a:gd name="T9" fmla="*/ 62 h 108"/>
                    <a:gd name="T10" fmla="*/ 45 w 54"/>
                    <a:gd name="T11" fmla="*/ 53 h 108"/>
                    <a:gd name="T12" fmla="*/ 33 w 54"/>
                    <a:gd name="T13" fmla="*/ 44 h 108"/>
                    <a:gd name="T14" fmla="*/ 27 w 54"/>
                    <a:gd name="T15" fmla="*/ 37 h 108"/>
                    <a:gd name="T16" fmla="*/ 31 w 54"/>
                    <a:gd name="T17" fmla="*/ 31 h 108"/>
                    <a:gd name="T18" fmla="*/ 40 w 54"/>
                    <a:gd name="T19" fmla="*/ 27 h 108"/>
                    <a:gd name="T20" fmla="*/ 47 w 54"/>
                    <a:gd name="T21" fmla="*/ 18 h 108"/>
                    <a:gd name="T22" fmla="*/ 49 w 54"/>
                    <a:gd name="T23" fmla="*/ 11 h 108"/>
                    <a:gd name="T24" fmla="*/ 43 w 54"/>
                    <a:gd name="T25" fmla="*/ 4 h 108"/>
                    <a:gd name="T26" fmla="*/ 31 w 54"/>
                    <a:gd name="T27" fmla="*/ 2 h 108"/>
                    <a:gd name="T28" fmla="*/ 9 w 54"/>
                    <a:gd name="T29" fmla="*/ 4 h 108"/>
                    <a:gd name="T30" fmla="*/ 0 w 54"/>
                    <a:gd name="T31" fmla="*/ 2 h 108"/>
                    <a:gd name="T32" fmla="*/ 0 w 54"/>
                    <a:gd name="T33" fmla="*/ 0 h 10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54" h="108">
                      <a:moveTo>
                        <a:pt x="16" y="108"/>
                      </a:moveTo>
                      <a:lnTo>
                        <a:pt x="24" y="99"/>
                      </a:lnTo>
                      <a:lnTo>
                        <a:pt x="38" y="88"/>
                      </a:lnTo>
                      <a:lnTo>
                        <a:pt x="45" y="79"/>
                      </a:lnTo>
                      <a:lnTo>
                        <a:pt x="54" y="62"/>
                      </a:lnTo>
                      <a:lnTo>
                        <a:pt x="45" y="53"/>
                      </a:lnTo>
                      <a:lnTo>
                        <a:pt x="33" y="44"/>
                      </a:lnTo>
                      <a:lnTo>
                        <a:pt x="27" y="37"/>
                      </a:lnTo>
                      <a:lnTo>
                        <a:pt x="31" y="31"/>
                      </a:lnTo>
                      <a:lnTo>
                        <a:pt x="40" y="27"/>
                      </a:lnTo>
                      <a:lnTo>
                        <a:pt x="47" y="18"/>
                      </a:lnTo>
                      <a:lnTo>
                        <a:pt x="49" y="11"/>
                      </a:lnTo>
                      <a:lnTo>
                        <a:pt x="43" y="4"/>
                      </a:lnTo>
                      <a:lnTo>
                        <a:pt x="31" y="2"/>
                      </a:lnTo>
                      <a:lnTo>
                        <a:pt x="9" y="4"/>
                      </a:ln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24" name="Freeform 936"/>
                <p:cNvSpPr>
                  <a:spLocks/>
                </p:cNvSpPr>
                <p:nvPr/>
              </p:nvSpPr>
              <p:spPr bwMode="auto">
                <a:xfrm>
                  <a:off x="2010" y="851"/>
                  <a:ext cx="289" cy="84"/>
                </a:xfrm>
                <a:custGeom>
                  <a:avLst/>
                  <a:gdLst>
                    <a:gd name="T0" fmla="*/ 9 w 289"/>
                    <a:gd name="T1" fmla="*/ 0 h 84"/>
                    <a:gd name="T2" fmla="*/ 6 w 289"/>
                    <a:gd name="T3" fmla="*/ 13 h 84"/>
                    <a:gd name="T4" fmla="*/ 7 w 289"/>
                    <a:gd name="T5" fmla="*/ 26 h 84"/>
                    <a:gd name="T6" fmla="*/ 9 w 289"/>
                    <a:gd name="T7" fmla="*/ 38 h 84"/>
                    <a:gd name="T8" fmla="*/ 2 w 289"/>
                    <a:gd name="T9" fmla="*/ 62 h 84"/>
                    <a:gd name="T10" fmla="*/ 0 w 289"/>
                    <a:gd name="T11" fmla="*/ 75 h 84"/>
                    <a:gd name="T12" fmla="*/ 9 w 289"/>
                    <a:gd name="T13" fmla="*/ 73 h 84"/>
                    <a:gd name="T14" fmla="*/ 25 w 289"/>
                    <a:gd name="T15" fmla="*/ 69 h 84"/>
                    <a:gd name="T16" fmla="*/ 40 w 289"/>
                    <a:gd name="T17" fmla="*/ 69 h 84"/>
                    <a:gd name="T18" fmla="*/ 63 w 289"/>
                    <a:gd name="T19" fmla="*/ 75 h 84"/>
                    <a:gd name="T20" fmla="*/ 83 w 289"/>
                    <a:gd name="T21" fmla="*/ 77 h 84"/>
                    <a:gd name="T22" fmla="*/ 94 w 289"/>
                    <a:gd name="T23" fmla="*/ 73 h 84"/>
                    <a:gd name="T24" fmla="*/ 117 w 289"/>
                    <a:gd name="T25" fmla="*/ 79 h 84"/>
                    <a:gd name="T26" fmla="*/ 149 w 289"/>
                    <a:gd name="T27" fmla="*/ 82 h 84"/>
                    <a:gd name="T28" fmla="*/ 169 w 289"/>
                    <a:gd name="T29" fmla="*/ 84 h 84"/>
                    <a:gd name="T30" fmla="*/ 205 w 289"/>
                    <a:gd name="T31" fmla="*/ 84 h 84"/>
                    <a:gd name="T32" fmla="*/ 239 w 289"/>
                    <a:gd name="T33" fmla="*/ 80 h 84"/>
                    <a:gd name="T34" fmla="*/ 266 w 289"/>
                    <a:gd name="T35" fmla="*/ 80 h 84"/>
                    <a:gd name="T36" fmla="*/ 284 w 289"/>
                    <a:gd name="T37" fmla="*/ 73 h 84"/>
                    <a:gd name="T38" fmla="*/ 289 w 289"/>
                    <a:gd name="T39" fmla="*/ 64 h 84"/>
                    <a:gd name="T40" fmla="*/ 286 w 289"/>
                    <a:gd name="T41" fmla="*/ 53 h 84"/>
                    <a:gd name="T42" fmla="*/ 264 w 289"/>
                    <a:gd name="T43" fmla="*/ 44 h 84"/>
                    <a:gd name="T44" fmla="*/ 245 w 289"/>
                    <a:gd name="T45" fmla="*/ 40 h 84"/>
                    <a:gd name="T46" fmla="*/ 218 w 289"/>
                    <a:gd name="T47" fmla="*/ 33 h 84"/>
                    <a:gd name="T48" fmla="*/ 189 w 289"/>
                    <a:gd name="T49" fmla="*/ 29 h 84"/>
                    <a:gd name="T50" fmla="*/ 165 w 289"/>
                    <a:gd name="T51" fmla="*/ 24 h 84"/>
                    <a:gd name="T52" fmla="*/ 160 w 289"/>
                    <a:gd name="T53" fmla="*/ 16 h 84"/>
                    <a:gd name="T54" fmla="*/ 164 w 289"/>
                    <a:gd name="T55" fmla="*/ 7 h 84"/>
                    <a:gd name="T56" fmla="*/ 180 w 289"/>
                    <a:gd name="T57" fmla="*/ 4 h 84"/>
                    <a:gd name="T58" fmla="*/ 200 w 289"/>
                    <a:gd name="T59" fmla="*/ 0 h 8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89" h="84">
                      <a:moveTo>
                        <a:pt x="9" y="0"/>
                      </a:moveTo>
                      <a:lnTo>
                        <a:pt x="6" y="13"/>
                      </a:lnTo>
                      <a:lnTo>
                        <a:pt x="7" y="26"/>
                      </a:lnTo>
                      <a:lnTo>
                        <a:pt x="9" y="38"/>
                      </a:lnTo>
                      <a:lnTo>
                        <a:pt x="2" y="62"/>
                      </a:lnTo>
                      <a:lnTo>
                        <a:pt x="0" y="75"/>
                      </a:lnTo>
                      <a:lnTo>
                        <a:pt x="9" y="73"/>
                      </a:lnTo>
                      <a:lnTo>
                        <a:pt x="25" y="69"/>
                      </a:lnTo>
                      <a:lnTo>
                        <a:pt x="40" y="69"/>
                      </a:lnTo>
                      <a:lnTo>
                        <a:pt x="63" y="75"/>
                      </a:lnTo>
                      <a:lnTo>
                        <a:pt x="83" y="77"/>
                      </a:lnTo>
                      <a:lnTo>
                        <a:pt x="94" y="73"/>
                      </a:lnTo>
                      <a:lnTo>
                        <a:pt x="117" y="79"/>
                      </a:lnTo>
                      <a:lnTo>
                        <a:pt x="149" y="82"/>
                      </a:lnTo>
                      <a:lnTo>
                        <a:pt x="169" y="84"/>
                      </a:lnTo>
                      <a:lnTo>
                        <a:pt x="205" y="84"/>
                      </a:lnTo>
                      <a:lnTo>
                        <a:pt x="239" y="80"/>
                      </a:lnTo>
                      <a:lnTo>
                        <a:pt x="266" y="80"/>
                      </a:lnTo>
                      <a:lnTo>
                        <a:pt x="284" y="73"/>
                      </a:lnTo>
                      <a:lnTo>
                        <a:pt x="289" y="64"/>
                      </a:lnTo>
                      <a:lnTo>
                        <a:pt x="286" y="53"/>
                      </a:lnTo>
                      <a:lnTo>
                        <a:pt x="264" y="44"/>
                      </a:lnTo>
                      <a:lnTo>
                        <a:pt x="245" y="40"/>
                      </a:lnTo>
                      <a:lnTo>
                        <a:pt x="218" y="33"/>
                      </a:lnTo>
                      <a:lnTo>
                        <a:pt x="189" y="29"/>
                      </a:lnTo>
                      <a:lnTo>
                        <a:pt x="165" y="24"/>
                      </a:lnTo>
                      <a:lnTo>
                        <a:pt x="160" y="16"/>
                      </a:lnTo>
                      <a:lnTo>
                        <a:pt x="164" y="7"/>
                      </a:lnTo>
                      <a:lnTo>
                        <a:pt x="180" y="4"/>
                      </a:lnTo>
                      <a:lnTo>
                        <a:pt x="20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25" name="Freeform 937"/>
                <p:cNvSpPr>
                  <a:spLocks/>
                </p:cNvSpPr>
                <p:nvPr/>
              </p:nvSpPr>
              <p:spPr bwMode="auto">
                <a:xfrm>
                  <a:off x="1579" y="851"/>
                  <a:ext cx="75" cy="53"/>
                </a:xfrm>
                <a:custGeom>
                  <a:avLst/>
                  <a:gdLst>
                    <a:gd name="T0" fmla="*/ 0 w 75"/>
                    <a:gd name="T1" fmla="*/ 0 h 53"/>
                    <a:gd name="T2" fmla="*/ 5 w 75"/>
                    <a:gd name="T3" fmla="*/ 2 h 53"/>
                    <a:gd name="T4" fmla="*/ 36 w 75"/>
                    <a:gd name="T5" fmla="*/ 9 h 53"/>
                    <a:gd name="T6" fmla="*/ 50 w 75"/>
                    <a:gd name="T7" fmla="*/ 15 h 53"/>
                    <a:gd name="T8" fmla="*/ 66 w 75"/>
                    <a:gd name="T9" fmla="*/ 22 h 53"/>
                    <a:gd name="T10" fmla="*/ 74 w 75"/>
                    <a:gd name="T11" fmla="*/ 35 h 53"/>
                    <a:gd name="T12" fmla="*/ 75 w 75"/>
                    <a:gd name="T13" fmla="*/ 46 h 53"/>
                    <a:gd name="T14" fmla="*/ 75 w 75"/>
                    <a:gd name="T15" fmla="*/ 53 h 5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5" h="53">
                      <a:moveTo>
                        <a:pt x="0" y="0"/>
                      </a:moveTo>
                      <a:lnTo>
                        <a:pt x="5" y="2"/>
                      </a:lnTo>
                      <a:lnTo>
                        <a:pt x="36" y="9"/>
                      </a:lnTo>
                      <a:lnTo>
                        <a:pt x="50" y="15"/>
                      </a:lnTo>
                      <a:lnTo>
                        <a:pt x="66" y="22"/>
                      </a:lnTo>
                      <a:lnTo>
                        <a:pt x="74" y="35"/>
                      </a:lnTo>
                      <a:lnTo>
                        <a:pt x="75" y="46"/>
                      </a:lnTo>
                      <a:lnTo>
                        <a:pt x="75" y="5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26" name="Freeform 938"/>
                <p:cNvSpPr>
                  <a:spLocks/>
                </p:cNvSpPr>
                <p:nvPr/>
              </p:nvSpPr>
              <p:spPr bwMode="auto">
                <a:xfrm>
                  <a:off x="1272" y="851"/>
                  <a:ext cx="124" cy="121"/>
                </a:xfrm>
                <a:custGeom>
                  <a:avLst/>
                  <a:gdLst>
                    <a:gd name="T0" fmla="*/ 0 w 124"/>
                    <a:gd name="T1" fmla="*/ 121 h 121"/>
                    <a:gd name="T2" fmla="*/ 3 w 124"/>
                    <a:gd name="T3" fmla="*/ 79 h 121"/>
                    <a:gd name="T4" fmla="*/ 21 w 124"/>
                    <a:gd name="T5" fmla="*/ 71 h 121"/>
                    <a:gd name="T6" fmla="*/ 43 w 124"/>
                    <a:gd name="T7" fmla="*/ 69 h 121"/>
                    <a:gd name="T8" fmla="*/ 68 w 124"/>
                    <a:gd name="T9" fmla="*/ 59 h 121"/>
                    <a:gd name="T10" fmla="*/ 91 w 124"/>
                    <a:gd name="T11" fmla="*/ 49 h 121"/>
                    <a:gd name="T12" fmla="*/ 111 w 124"/>
                    <a:gd name="T13" fmla="*/ 40 h 121"/>
                    <a:gd name="T14" fmla="*/ 124 w 124"/>
                    <a:gd name="T15" fmla="*/ 31 h 121"/>
                    <a:gd name="T16" fmla="*/ 122 w 124"/>
                    <a:gd name="T17" fmla="*/ 24 h 121"/>
                    <a:gd name="T18" fmla="*/ 100 w 124"/>
                    <a:gd name="T19" fmla="*/ 18 h 121"/>
                    <a:gd name="T20" fmla="*/ 80 w 124"/>
                    <a:gd name="T21" fmla="*/ 5 h 121"/>
                    <a:gd name="T22" fmla="*/ 77 w 124"/>
                    <a:gd name="T23" fmla="*/ 0 h 12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24" h="121">
                      <a:moveTo>
                        <a:pt x="0" y="121"/>
                      </a:moveTo>
                      <a:lnTo>
                        <a:pt x="3" y="79"/>
                      </a:lnTo>
                      <a:lnTo>
                        <a:pt x="21" y="71"/>
                      </a:lnTo>
                      <a:lnTo>
                        <a:pt x="43" y="69"/>
                      </a:lnTo>
                      <a:lnTo>
                        <a:pt x="68" y="59"/>
                      </a:lnTo>
                      <a:lnTo>
                        <a:pt x="91" y="49"/>
                      </a:lnTo>
                      <a:lnTo>
                        <a:pt x="111" y="40"/>
                      </a:lnTo>
                      <a:lnTo>
                        <a:pt x="124" y="31"/>
                      </a:lnTo>
                      <a:lnTo>
                        <a:pt x="122" y="24"/>
                      </a:lnTo>
                      <a:lnTo>
                        <a:pt x="100" y="18"/>
                      </a:lnTo>
                      <a:lnTo>
                        <a:pt x="80" y="5"/>
                      </a:lnTo>
                      <a:lnTo>
                        <a:pt x="77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27" name="Freeform 939"/>
                <p:cNvSpPr>
                  <a:spLocks/>
                </p:cNvSpPr>
                <p:nvPr/>
              </p:nvSpPr>
              <p:spPr bwMode="auto">
                <a:xfrm>
                  <a:off x="1272" y="906"/>
                  <a:ext cx="1293" cy="95"/>
                </a:xfrm>
                <a:custGeom>
                  <a:avLst/>
                  <a:gdLst>
                    <a:gd name="T0" fmla="*/ 1293 w 1293"/>
                    <a:gd name="T1" fmla="*/ 53 h 95"/>
                    <a:gd name="T2" fmla="*/ 1198 w 1293"/>
                    <a:gd name="T3" fmla="*/ 64 h 95"/>
                    <a:gd name="T4" fmla="*/ 1151 w 1293"/>
                    <a:gd name="T5" fmla="*/ 60 h 95"/>
                    <a:gd name="T6" fmla="*/ 1110 w 1293"/>
                    <a:gd name="T7" fmla="*/ 55 h 95"/>
                    <a:gd name="T8" fmla="*/ 1063 w 1293"/>
                    <a:gd name="T9" fmla="*/ 53 h 95"/>
                    <a:gd name="T10" fmla="*/ 1022 w 1293"/>
                    <a:gd name="T11" fmla="*/ 55 h 95"/>
                    <a:gd name="T12" fmla="*/ 979 w 1293"/>
                    <a:gd name="T13" fmla="*/ 58 h 95"/>
                    <a:gd name="T14" fmla="*/ 927 w 1293"/>
                    <a:gd name="T15" fmla="*/ 60 h 95"/>
                    <a:gd name="T16" fmla="*/ 887 w 1293"/>
                    <a:gd name="T17" fmla="*/ 58 h 95"/>
                    <a:gd name="T18" fmla="*/ 837 w 1293"/>
                    <a:gd name="T19" fmla="*/ 47 h 95"/>
                    <a:gd name="T20" fmla="*/ 788 w 1293"/>
                    <a:gd name="T21" fmla="*/ 47 h 95"/>
                    <a:gd name="T22" fmla="*/ 756 w 1293"/>
                    <a:gd name="T23" fmla="*/ 49 h 95"/>
                    <a:gd name="T24" fmla="*/ 726 w 1293"/>
                    <a:gd name="T25" fmla="*/ 51 h 95"/>
                    <a:gd name="T26" fmla="*/ 700 w 1293"/>
                    <a:gd name="T27" fmla="*/ 46 h 95"/>
                    <a:gd name="T28" fmla="*/ 686 w 1293"/>
                    <a:gd name="T29" fmla="*/ 46 h 95"/>
                    <a:gd name="T30" fmla="*/ 620 w 1293"/>
                    <a:gd name="T31" fmla="*/ 25 h 95"/>
                    <a:gd name="T32" fmla="*/ 575 w 1293"/>
                    <a:gd name="T33" fmla="*/ 13 h 95"/>
                    <a:gd name="T34" fmla="*/ 539 w 1293"/>
                    <a:gd name="T35" fmla="*/ 4 h 95"/>
                    <a:gd name="T36" fmla="*/ 515 w 1293"/>
                    <a:gd name="T37" fmla="*/ 4 h 95"/>
                    <a:gd name="T38" fmla="*/ 492 w 1293"/>
                    <a:gd name="T39" fmla="*/ 7 h 95"/>
                    <a:gd name="T40" fmla="*/ 469 w 1293"/>
                    <a:gd name="T41" fmla="*/ 13 h 95"/>
                    <a:gd name="T42" fmla="*/ 420 w 1293"/>
                    <a:gd name="T43" fmla="*/ 7 h 95"/>
                    <a:gd name="T44" fmla="*/ 384 w 1293"/>
                    <a:gd name="T45" fmla="*/ 0 h 95"/>
                    <a:gd name="T46" fmla="*/ 330 w 1293"/>
                    <a:gd name="T47" fmla="*/ 5 h 95"/>
                    <a:gd name="T48" fmla="*/ 296 w 1293"/>
                    <a:gd name="T49" fmla="*/ 0 h 95"/>
                    <a:gd name="T50" fmla="*/ 258 w 1293"/>
                    <a:gd name="T51" fmla="*/ 9 h 95"/>
                    <a:gd name="T52" fmla="*/ 224 w 1293"/>
                    <a:gd name="T53" fmla="*/ 18 h 95"/>
                    <a:gd name="T54" fmla="*/ 185 w 1293"/>
                    <a:gd name="T55" fmla="*/ 16 h 95"/>
                    <a:gd name="T56" fmla="*/ 149 w 1293"/>
                    <a:gd name="T57" fmla="*/ 14 h 95"/>
                    <a:gd name="T58" fmla="*/ 122 w 1293"/>
                    <a:gd name="T59" fmla="*/ 22 h 95"/>
                    <a:gd name="T60" fmla="*/ 109 w 1293"/>
                    <a:gd name="T61" fmla="*/ 38 h 95"/>
                    <a:gd name="T62" fmla="*/ 102 w 1293"/>
                    <a:gd name="T63" fmla="*/ 60 h 95"/>
                    <a:gd name="T64" fmla="*/ 93 w 1293"/>
                    <a:gd name="T65" fmla="*/ 84 h 95"/>
                    <a:gd name="T66" fmla="*/ 88 w 1293"/>
                    <a:gd name="T67" fmla="*/ 93 h 95"/>
                    <a:gd name="T68" fmla="*/ 61 w 1293"/>
                    <a:gd name="T69" fmla="*/ 95 h 95"/>
                    <a:gd name="T70" fmla="*/ 46 w 1293"/>
                    <a:gd name="T71" fmla="*/ 89 h 95"/>
                    <a:gd name="T72" fmla="*/ 32 w 1293"/>
                    <a:gd name="T73" fmla="*/ 73 h 95"/>
                    <a:gd name="T74" fmla="*/ 25 w 1293"/>
                    <a:gd name="T75" fmla="*/ 60 h 95"/>
                    <a:gd name="T76" fmla="*/ 10 w 1293"/>
                    <a:gd name="T77" fmla="*/ 60 h 95"/>
                    <a:gd name="T78" fmla="*/ 0 w 1293"/>
                    <a:gd name="T79" fmla="*/ 66 h 9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1293" h="95">
                      <a:moveTo>
                        <a:pt x="1293" y="53"/>
                      </a:moveTo>
                      <a:lnTo>
                        <a:pt x="1198" y="64"/>
                      </a:lnTo>
                      <a:lnTo>
                        <a:pt x="1151" y="60"/>
                      </a:lnTo>
                      <a:lnTo>
                        <a:pt x="1110" y="55"/>
                      </a:lnTo>
                      <a:lnTo>
                        <a:pt x="1063" y="53"/>
                      </a:lnTo>
                      <a:lnTo>
                        <a:pt x="1022" y="55"/>
                      </a:lnTo>
                      <a:lnTo>
                        <a:pt x="979" y="58"/>
                      </a:lnTo>
                      <a:lnTo>
                        <a:pt x="927" y="60"/>
                      </a:lnTo>
                      <a:lnTo>
                        <a:pt x="887" y="58"/>
                      </a:lnTo>
                      <a:lnTo>
                        <a:pt x="837" y="47"/>
                      </a:lnTo>
                      <a:lnTo>
                        <a:pt x="788" y="47"/>
                      </a:lnTo>
                      <a:lnTo>
                        <a:pt x="756" y="49"/>
                      </a:lnTo>
                      <a:lnTo>
                        <a:pt x="726" y="51"/>
                      </a:lnTo>
                      <a:lnTo>
                        <a:pt x="700" y="46"/>
                      </a:lnTo>
                      <a:lnTo>
                        <a:pt x="686" y="46"/>
                      </a:lnTo>
                      <a:lnTo>
                        <a:pt x="620" y="25"/>
                      </a:lnTo>
                      <a:lnTo>
                        <a:pt x="575" y="13"/>
                      </a:lnTo>
                      <a:lnTo>
                        <a:pt x="539" y="4"/>
                      </a:lnTo>
                      <a:lnTo>
                        <a:pt x="515" y="4"/>
                      </a:lnTo>
                      <a:lnTo>
                        <a:pt x="492" y="7"/>
                      </a:lnTo>
                      <a:lnTo>
                        <a:pt x="469" y="13"/>
                      </a:lnTo>
                      <a:lnTo>
                        <a:pt x="420" y="7"/>
                      </a:lnTo>
                      <a:lnTo>
                        <a:pt x="384" y="0"/>
                      </a:lnTo>
                      <a:lnTo>
                        <a:pt x="330" y="5"/>
                      </a:lnTo>
                      <a:lnTo>
                        <a:pt x="296" y="0"/>
                      </a:lnTo>
                      <a:lnTo>
                        <a:pt x="258" y="9"/>
                      </a:lnTo>
                      <a:lnTo>
                        <a:pt x="224" y="18"/>
                      </a:lnTo>
                      <a:lnTo>
                        <a:pt x="185" y="16"/>
                      </a:lnTo>
                      <a:lnTo>
                        <a:pt x="149" y="14"/>
                      </a:lnTo>
                      <a:lnTo>
                        <a:pt x="122" y="22"/>
                      </a:lnTo>
                      <a:lnTo>
                        <a:pt x="109" y="38"/>
                      </a:lnTo>
                      <a:lnTo>
                        <a:pt x="102" y="60"/>
                      </a:lnTo>
                      <a:lnTo>
                        <a:pt x="93" y="84"/>
                      </a:lnTo>
                      <a:lnTo>
                        <a:pt x="88" y="93"/>
                      </a:lnTo>
                      <a:lnTo>
                        <a:pt x="61" y="95"/>
                      </a:lnTo>
                      <a:lnTo>
                        <a:pt x="46" y="89"/>
                      </a:lnTo>
                      <a:lnTo>
                        <a:pt x="32" y="73"/>
                      </a:lnTo>
                      <a:lnTo>
                        <a:pt x="25" y="60"/>
                      </a:lnTo>
                      <a:lnTo>
                        <a:pt x="10" y="60"/>
                      </a:lnTo>
                      <a:lnTo>
                        <a:pt x="0" y="6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28" name="Freeform 940"/>
                <p:cNvSpPr>
                  <a:spLocks/>
                </p:cNvSpPr>
                <p:nvPr/>
              </p:nvSpPr>
              <p:spPr bwMode="auto">
                <a:xfrm>
                  <a:off x="1088" y="931"/>
                  <a:ext cx="76" cy="163"/>
                </a:xfrm>
                <a:custGeom>
                  <a:avLst/>
                  <a:gdLst>
                    <a:gd name="T0" fmla="*/ 76 w 76"/>
                    <a:gd name="T1" fmla="*/ 21 h 163"/>
                    <a:gd name="T2" fmla="*/ 59 w 76"/>
                    <a:gd name="T3" fmla="*/ 77 h 163"/>
                    <a:gd name="T4" fmla="*/ 51 w 76"/>
                    <a:gd name="T5" fmla="*/ 117 h 163"/>
                    <a:gd name="T6" fmla="*/ 45 w 76"/>
                    <a:gd name="T7" fmla="*/ 143 h 163"/>
                    <a:gd name="T8" fmla="*/ 40 w 76"/>
                    <a:gd name="T9" fmla="*/ 163 h 163"/>
                    <a:gd name="T10" fmla="*/ 6 w 76"/>
                    <a:gd name="T11" fmla="*/ 138 h 163"/>
                    <a:gd name="T12" fmla="*/ 4 w 76"/>
                    <a:gd name="T13" fmla="*/ 106 h 163"/>
                    <a:gd name="T14" fmla="*/ 0 w 76"/>
                    <a:gd name="T15" fmla="*/ 85 h 163"/>
                    <a:gd name="T16" fmla="*/ 4 w 76"/>
                    <a:gd name="T17" fmla="*/ 48 h 163"/>
                    <a:gd name="T18" fmla="*/ 13 w 76"/>
                    <a:gd name="T19" fmla="*/ 22 h 163"/>
                    <a:gd name="T20" fmla="*/ 22 w 76"/>
                    <a:gd name="T21" fmla="*/ 6 h 163"/>
                    <a:gd name="T22" fmla="*/ 31 w 76"/>
                    <a:gd name="T23" fmla="*/ 0 h 163"/>
                    <a:gd name="T24" fmla="*/ 51 w 76"/>
                    <a:gd name="T25" fmla="*/ 6 h 163"/>
                    <a:gd name="T26" fmla="*/ 65 w 76"/>
                    <a:gd name="T27" fmla="*/ 13 h 163"/>
                    <a:gd name="T28" fmla="*/ 76 w 76"/>
                    <a:gd name="T29" fmla="*/ 21 h 16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76" h="163">
                      <a:moveTo>
                        <a:pt x="76" y="21"/>
                      </a:moveTo>
                      <a:lnTo>
                        <a:pt x="59" y="77"/>
                      </a:lnTo>
                      <a:lnTo>
                        <a:pt x="51" y="117"/>
                      </a:lnTo>
                      <a:lnTo>
                        <a:pt x="45" y="143"/>
                      </a:lnTo>
                      <a:lnTo>
                        <a:pt x="40" y="163"/>
                      </a:lnTo>
                      <a:lnTo>
                        <a:pt x="6" y="138"/>
                      </a:lnTo>
                      <a:lnTo>
                        <a:pt x="4" y="106"/>
                      </a:lnTo>
                      <a:lnTo>
                        <a:pt x="0" y="85"/>
                      </a:lnTo>
                      <a:lnTo>
                        <a:pt x="4" y="48"/>
                      </a:lnTo>
                      <a:lnTo>
                        <a:pt x="13" y="22"/>
                      </a:lnTo>
                      <a:lnTo>
                        <a:pt x="22" y="6"/>
                      </a:lnTo>
                      <a:lnTo>
                        <a:pt x="31" y="0"/>
                      </a:lnTo>
                      <a:lnTo>
                        <a:pt x="51" y="6"/>
                      </a:lnTo>
                      <a:lnTo>
                        <a:pt x="65" y="13"/>
                      </a:lnTo>
                      <a:lnTo>
                        <a:pt x="76" y="2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29" name="Freeform 941"/>
                <p:cNvSpPr>
                  <a:spLocks/>
                </p:cNvSpPr>
                <p:nvPr/>
              </p:nvSpPr>
              <p:spPr bwMode="auto">
                <a:xfrm>
                  <a:off x="1128" y="970"/>
                  <a:ext cx="151" cy="219"/>
                </a:xfrm>
                <a:custGeom>
                  <a:avLst/>
                  <a:gdLst>
                    <a:gd name="T0" fmla="*/ 0 w 151"/>
                    <a:gd name="T1" fmla="*/ 124 h 219"/>
                    <a:gd name="T2" fmla="*/ 19 w 151"/>
                    <a:gd name="T3" fmla="*/ 133 h 219"/>
                    <a:gd name="T4" fmla="*/ 28 w 151"/>
                    <a:gd name="T5" fmla="*/ 142 h 219"/>
                    <a:gd name="T6" fmla="*/ 32 w 151"/>
                    <a:gd name="T7" fmla="*/ 155 h 219"/>
                    <a:gd name="T8" fmla="*/ 27 w 151"/>
                    <a:gd name="T9" fmla="*/ 175 h 219"/>
                    <a:gd name="T10" fmla="*/ 21 w 151"/>
                    <a:gd name="T11" fmla="*/ 188 h 219"/>
                    <a:gd name="T12" fmla="*/ 16 w 151"/>
                    <a:gd name="T13" fmla="*/ 201 h 219"/>
                    <a:gd name="T14" fmla="*/ 27 w 151"/>
                    <a:gd name="T15" fmla="*/ 219 h 219"/>
                    <a:gd name="T16" fmla="*/ 39 w 151"/>
                    <a:gd name="T17" fmla="*/ 206 h 219"/>
                    <a:gd name="T18" fmla="*/ 59 w 151"/>
                    <a:gd name="T19" fmla="*/ 188 h 219"/>
                    <a:gd name="T20" fmla="*/ 79 w 151"/>
                    <a:gd name="T21" fmla="*/ 170 h 219"/>
                    <a:gd name="T22" fmla="*/ 90 w 151"/>
                    <a:gd name="T23" fmla="*/ 148 h 219"/>
                    <a:gd name="T24" fmla="*/ 104 w 151"/>
                    <a:gd name="T25" fmla="*/ 126 h 219"/>
                    <a:gd name="T26" fmla="*/ 115 w 151"/>
                    <a:gd name="T27" fmla="*/ 110 h 219"/>
                    <a:gd name="T28" fmla="*/ 127 w 151"/>
                    <a:gd name="T29" fmla="*/ 89 h 219"/>
                    <a:gd name="T30" fmla="*/ 117 w 151"/>
                    <a:gd name="T31" fmla="*/ 73 h 219"/>
                    <a:gd name="T32" fmla="*/ 97 w 151"/>
                    <a:gd name="T33" fmla="*/ 64 h 219"/>
                    <a:gd name="T34" fmla="*/ 84 w 151"/>
                    <a:gd name="T35" fmla="*/ 51 h 219"/>
                    <a:gd name="T36" fmla="*/ 75 w 151"/>
                    <a:gd name="T37" fmla="*/ 35 h 219"/>
                    <a:gd name="T38" fmla="*/ 79 w 151"/>
                    <a:gd name="T39" fmla="*/ 22 h 219"/>
                    <a:gd name="T40" fmla="*/ 95 w 151"/>
                    <a:gd name="T41" fmla="*/ 18 h 219"/>
                    <a:gd name="T42" fmla="*/ 120 w 151"/>
                    <a:gd name="T43" fmla="*/ 25 h 219"/>
                    <a:gd name="T44" fmla="*/ 131 w 151"/>
                    <a:gd name="T45" fmla="*/ 35 h 219"/>
                    <a:gd name="T46" fmla="*/ 149 w 151"/>
                    <a:gd name="T47" fmla="*/ 33 h 219"/>
                    <a:gd name="T48" fmla="*/ 151 w 151"/>
                    <a:gd name="T49" fmla="*/ 16 h 219"/>
                    <a:gd name="T50" fmla="*/ 147 w 151"/>
                    <a:gd name="T51" fmla="*/ 0 h 219"/>
                    <a:gd name="T52" fmla="*/ 144 w 151"/>
                    <a:gd name="T53" fmla="*/ 2 h 219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151" h="219">
                      <a:moveTo>
                        <a:pt x="0" y="124"/>
                      </a:moveTo>
                      <a:lnTo>
                        <a:pt x="19" y="133"/>
                      </a:lnTo>
                      <a:lnTo>
                        <a:pt x="28" y="142"/>
                      </a:lnTo>
                      <a:lnTo>
                        <a:pt x="32" y="155"/>
                      </a:lnTo>
                      <a:lnTo>
                        <a:pt x="27" y="175"/>
                      </a:lnTo>
                      <a:lnTo>
                        <a:pt x="21" y="188"/>
                      </a:lnTo>
                      <a:lnTo>
                        <a:pt x="16" y="201"/>
                      </a:lnTo>
                      <a:lnTo>
                        <a:pt x="27" y="219"/>
                      </a:lnTo>
                      <a:lnTo>
                        <a:pt x="39" y="206"/>
                      </a:lnTo>
                      <a:lnTo>
                        <a:pt x="59" y="188"/>
                      </a:lnTo>
                      <a:lnTo>
                        <a:pt x="79" y="170"/>
                      </a:lnTo>
                      <a:lnTo>
                        <a:pt x="90" y="148"/>
                      </a:lnTo>
                      <a:lnTo>
                        <a:pt x="104" y="126"/>
                      </a:lnTo>
                      <a:lnTo>
                        <a:pt x="115" y="110"/>
                      </a:lnTo>
                      <a:lnTo>
                        <a:pt x="127" y="89"/>
                      </a:lnTo>
                      <a:lnTo>
                        <a:pt x="117" y="73"/>
                      </a:lnTo>
                      <a:lnTo>
                        <a:pt x="97" y="64"/>
                      </a:lnTo>
                      <a:lnTo>
                        <a:pt x="84" y="51"/>
                      </a:lnTo>
                      <a:lnTo>
                        <a:pt x="75" y="35"/>
                      </a:lnTo>
                      <a:lnTo>
                        <a:pt x="79" y="22"/>
                      </a:lnTo>
                      <a:lnTo>
                        <a:pt x="95" y="18"/>
                      </a:lnTo>
                      <a:lnTo>
                        <a:pt x="120" y="25"/>
                      </a:lnTo>
                      <a:lnTo>
                        <a:pt x="131" y="35"/>
                      </a:lnTo>
                      <a:lnTo>
                        <a:pt x="149" y="33"/>
                      </a:lnTo>
                      <a:lnTo>
                        <a:pt x="151" y="16"/>
                      </a:lnTo>
                      <a:lnTo>
                        <a:pt x="147" y="0"/>
                      </a:lnTo>
                      <a:lnTo>
                        <a:pt x="144" y="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30" name="Freeform 942"/>
                <p:cNvSpPr>
                  <a:spLocks/>
                </p:cNvSpPr>
                <p:nvPr/>
              </p:nvSpPr>
              <p:spPr bwMode="auto">
                <a:xfrm>
                  <a:off x="1245" y="851"/>
                  <a:ext cx="19" cy="7"/>
                </a:xfrm>
                <a:custGeom>
                  <a:avLst/>
                  <a:gdLst>
                    <a:gd name="T0" fmla="*/ 19 w 19"/>
                    <a:gd name="T1" fmla="*/ 0 h 7"/>
                    <a:gd name="T2" fmla="*/ 19 w 19"/>
                    <a:gd name="T3" fmla="*/ 0 h 7"/>
                    <a:gd name="T4" fmla="*/ 12 w 19"/>
                    <a:gd name="T5" fmla="*/ 7 h 7"/>
                    <a:gd name="T6" fmla="*/ 0 w 19"/>
                    <a:gd name="T7" fmla="*/ 0 h 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9" h="7">
                      <a:moveTo>
                        <a:pt x="19" y="0"/>
                      </a:moveTo>
                      <a:lnTo>
                        <a:pt x="19" y="0"/>
                      </a:lnTo>
                      <a:lnTo>
                        <a:pt x="12" y="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31" name="Freeform 943"/>
                <p:cNvSpPr>
                  <a:spLocks/>
                </p:cNvSpPr>
                <p:nvPr/>
              </p:nvSpPr>
              <p:spPr bwMode="auto">
                <a:xfrm>
                  <a:off x="1164" y="851"/>
                  <a:ext cx="52" cy="104"/>
                </a:xfrm>
                <a:custGeom>
                  <a:avLst/>
                  <a:gdLst>
                    <a:gd name="T0" fmla="*/ 52 w 52"/>
                    <a:gd name="T1" fmla="*/ 0 h 104"/>
                    <a:gd name="T2" fmla="*/ 50 w 52"/>
                    <a:gd name="T3" fmla="*/ 11 h 104"/>
                    <a:gd name="T4" fmla="*/ 50 w 52"/>
                    <a:gd name="T5" fmla="*/ 33 h 104"/>
                    <a:gd name="T6" fmla="*/ 46 w 52"/>
                    <a:gd name="T7" fmla="*/ 62 h 104"/>
                    <a:gd name="T8" fmla="*/ 43 w 52"/>
                    <a:gd name="T9" fmla="*/ 82 h 104"/>
                    <a:gd name="T10" fmla="*/ 39 w 52"/>
                    <a:gd name="T11" fmla="*/ 91 h 104"/>
                    <a:gd name="T12" fmla="*/ 30 w 52"/>
                    <a:gd name="T13" fmla="*/ 101 h 104"/>
                    <a:gd name="T14" fmla="*/ 18 w 52"/>
                    <a:gd name="T15" fmla="*/ 104 h 104"/>
                    <a:gd name="T16" fmla="*/ 7 w 52"/>
                    <a:gd name="T17" fmla="*/ 102 h 104"/>
                    <a:gd name="T18" fmla="*/ 0 w 52"/>
                    <a:gd name="T19" fmla="*/ 101 h 10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2" h="104">
                      <a:moveTo>
                        <a:pt x="52" y="0"/>
                      </a:moveTo>
                      <a:lnTo>
                        <a:pt x="50" y="11"/>
                      </a:lnTo>
                      <a:lnTo>
                        <a:pt x="50" y="33"/>
                      </a:lnTo>
                      <a:lnTo>
                        <a:pt x="46" y="62"/>
                      </a:lnTo>
                      <a:lnTo>
                        <a:pt x="43" y="82"/>
                      </a:lnTo>
                      <a:lnTo>
                        <a:pt x="39" y="91"/>
                      </a:lnTo>
                      <a:lnTo>
                        <a:pt x="30" y="101"/>
                      </a:lnTo>
                      <a:lnTo>
                        <a:pt x="18" y="104"/>
                      </a:lnTo>
                      <a:lnTo>
                        <a:pt x="7" y="102"/>
                      </a:lnTo>
                      <a:lnTo>
                        <a:pt x="0" y="10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32" name="Line 944"/>
                <p:cNvSpPr>
                  <a:spLocks noChangeShapeType="1"/>
                </p:cNvSpPr>
                <p:nvPr/>
              </p:nvSpPr>
              <p:spPr bwMode="auto">
                <a:xfrm>
                  <a:off x="1216" y="851"/>
                  <a:ext cx="29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33" name="Freeform 945"/>
                <p:cNvSpPr>
                  <a:spLocks/>
                </p:cNvSpPr>
                <p:nvPr/>
              </p:nvSpPr>
              <p:spPr bwMode="auto">
                <a:xfrm>
                  <a:off x="1360" y="919"/>
                  <a:ext cx="381" cy="186"/>
                </a:xfrm>
                <a:custGeom>
                  <a:avLst/>
                  <a:gdLst>
                    <a:gd name="T0" fmla="*/ 0 w 381"/>
                    <a:gd name="T1" fmla="*/ 80 h 186"/>
                    <a:gd name="T2" fmla="*/ 19 w 381"/>
                    <a:gd name="T3" fmla="*/ 89 h 186"/>
                    <a:gd name="T4" fmla="*/ 18 w 381"/>
                    <a:gd name="T5" fmla="*/ 100 h 186"/>
                    <a:gd name="T6" fmla="*/ 10 w 381"/>
                    <a:gd name="T7" fmla="*/ 120 h 186"/>
                    <a:gd name="T8" fmla="*/ 5 w 381"/>
                    <a:gd name="T9" fmla="*/ 140 h 186"/>
                    <a:gd name="T10" fmla="*/ 10 w 381"/>
                    <a:gd name="T11" fmla="*/ 159 h 186"/>
                    <a:gd name="T12" fmla="*/ 12 w 381"/>
                    <a:gd name="T13" fmla="*/ 177 h 186"/>
                    <a:gd name="T14" fmla="*/ 18 w 381"/>
                    <a:gd name="T15" fmla="*/ 186 h 186"/>
                    <a:gd name="T16" fmla="*/ 61 w 381"/>
                    <a:gd name="T17" fmla="*/ 164 h 186"/>
                    <a:gd name="T18" fmla="*/ 80 w 381"/>
                    <a:gd name="T19" fmla="*/ 159 h 186"/>
                    <a:gd name="T20" fmla="*/ 97 w 381"/>
                    <a:gd name="T21" fmla="*/ 139 h 186"/>
                    <a:gd name="T22" fmla="*/ 120 w 381"/>
                    <a:gd name="T23" fmla="*/ 113 h 186"/>
                    <a:gd name="T24" fmla="*/ 151 w 381"/>
                    <a:gd name="T25" fmla="*/ 95 h 186"/>
                    <a:gd name="T26" fmla="*/ 167 w 381"/>
                    <a:gd name="T27" fmla="*/ 82 h 186"/>
                    <a:gd name="T28" fmla="*/ 185 w 381"/>
                    <a:gd name="T29" fmla="*/ 71 h 186"/>
                    <a:gd name="T30" fmla="*/ 201 w 381"/>
                    <a:gd name="T31" fmla="*/ 84 h 186"/>
                    <a:gd name="T32" fmla="*/ 213 w 381"/>
                    <a:gd name="T33" fmla="*/ 93 h 186"/>
                    <a:gd name="T34" fmla="*/ 231 w 381"/>
                    <a:gd name="T35" fmla="*/ 93 h 186"/>
                    <a:gd name="T36" fmla="*/ 253 w 381"/>
                    <a:gd name="T37" fmla="*/ 95 h 186"/>
                    <a:gd name="T38" fmla="*/ 275 w 381"/>
                    <a:gd name="T39" fmla="*/ 102 h 186"/>
                    <a:gd name="T40" fmla="*/ 294 w 381"/>
                    <a:gd name="T41" fmla="*/ 102 h 186"/>
                    <a:gd name="T42" fmla="*/ 319 w 381"/>
                    <a:gd name="T43" fmla="*/ 91 h 186"/>
                    <a:gd name="T44" fmla="*/ 345 w 381"/>
                    <a:gd name="T45" fmla="*/ 80 h 186"/>
                    <a:gd name="T46" fmla="*/ 355 w 381"/>
                    <a:gd name="T47" fmla="*/ 71 h 186"/>
                    <a:gd name="T48" fmla="*/ 368 w 381"/>
                    <a:gd name="T49" fmla="*/ 47 h 186"/>
                    <a:gd name="T50" fmla="*/ 375 w 381"/>
                    <a:gd name="T51" fmla="*/ 25 h 186"/>
                    <a:gd name="T52" fmla="*/ 381 w 381"/>
                    <a:gd name="T53" fmla="*/ 0 h 18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81" h="186">
                      <a:moveTo>
                        <a:pt x="0" y="80"/>
                      </a:moveTo>
                      <a:lnTo>
                        <a:pt x="19" y="89"/>
                      </a:lnTo>
                      <a:lnTo>
                        <a:pt x="18" y="100"/>
                      </a:lnTo>
                      <a:lnTo>
                        <a:pt x="10" y="120"/>
                      </a:lnTo>
                      <a:lnTo>
                        <a:pt x="5" y="140"/>
                      </a:lnTo>
                      <a:lnTo>
                        <a:pt x="10" y="159"/>
                      </a:lnTo>
                      <a:lnTo>
                        <a:pt x="12" y="177"/>
                      </a:lnTo>
                      <a:lnTo>
                        <a:pt x="18" y="186"/>
                      </a:lnTo>
                      <a:lnTo>
                        <a:pt x="61" y="164"/>
                      </a:lnTo>
                      <a:lnTo>
                        <a:pt x="80" y="159"/>
                      </a:lnTo>
                      <a:lnTo>
                        <a:pt x="97" y="139"/>
                      </a:lnTo>
                      <a:lnTo>
                        <a:pt x="120" y="113"/>
                      </a:lnTo>
                      <a:lnTo>
                        <a:pt x="151" y="95"/>
                      </a:lnTo>
                      <a:lnTo>
                        <a:pt x="167" y="82"/>
                      </a:lnTo>
                      <a:lnTo>
                        <a:pt x="185" y="71"/>
                      </a:lnTo>
                      <a:lnTo>
                        <a:pt x="201" y="84"/>
                      </a:lnTo>
                      <a:lnTo>
                        <a:pt x="213" y="93"/>
                      </a:lnTo>
                      <a:lnTo>
                        <a:pt x="231" y="93"/>
                      </a:lnTo>
                      <a:lnTo>
                        <a:pt x="253" y="95"/>
                      </a:lnTo>
                      <a:lnTo>
                        <a:pt x="275" y="102"/>
                      </a:lnTo>
                      <a:lnTo>
                        <a:pt x="294" y="102"/>
                      </a:lnTo>
                      <a:lnTo>
                        <a:pt x="319" y="91"/>
                      </a:lnTo>
                      <a:lnTo>
                        <a:pt x="345" y="80"/>
                      </a:lnTo>
                      <a:lnTo>
                        <a:pt x="355" y="71"/>
                      </a:lnTo>
                      <a:lnTo>
                        <a:pt x="368" y="47"/>
                      </a:lnTo>
                      <a:lnTo>
                        <a:pt x="375" y="25"/>
                      </a:lnTo>
                      <a:lnTo>
                        <a:pt x="381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34" name="Freeform 946"/>
                <p:cNvSpPr>
                  <a:spLocks/>
                </p:cNvSpPr>
                <p:nvPr/>
              </p:nvSpPr>
              <p:spPr bwMode="auto">
                <a:xfrm>
                  <a:off x="1002" y="1167"/>
                  <a:ext cx="473" cy="410"/>
                </a:xfrm>
                <a:custGeom>
                  <a:avLst/>
                  <a:gdLst>
                    <a:gd name="T0" fmla="*/ 420 w 473"/>
                    <a:gd name="T1" fmla="*/ 86 h 410"/>
                    <a:gd name="T2" fmla="*/ 372 w 473"/>
                    <a:gd name="T3" fmla="*/ 115 h 410"/>
                    <a:gd name="T4" fmla="*/ 302 w 473"/>
                    <a:gd name="T5" fmla="*/ 128 h 410"/>
                    <a:gd name="T6" fmla="*/ 278 w 473"/>
                    <a:gd name="T7" fmla="*/ 145 h 410"/>
                    <a:gd name="T8" fmla="*/ 268 w 473"/>
                    <a:gd name="T9" fmla="*/ 147 h 410"/>
                    <a:gd name="T10" fmla="*/ 264 w 473"/>
                    <a:gd name="T11" fmla="*/ 95 h 410"/>
                    <a:gd name="T12" fmla="*/ 246 w 473"/>
                    <a:gd name="T13" fmla="*/ 59 h 410"/>
                    <a:gd name="T14" fmla="*/ 243 w 473"/>
                    <a:gd name="T15" fmla="*/ 0 h 410"/>
                    <a:gd name="T16" fmla="*/ 201 w 473"/>
                    <a:gd name="T17" fmla="*/ 40 h 410"/>
                    <a:gd name="T18" fmla="*/ 176 w 473"/>
                    <a:gd name="T19" fmla="*/ 88 h 410"/>
                    <a:gd name="T20" fmla="*/ 151 w 473"/>
                    <a:gd name="T21" fmla="*/ 136 h 410"/>
                    <a:gd name="T22" fmla="*/ 126 w 473"/>
                    <a:gd name="T23" fmla="*/ 159 h 410"/>
                    <a:gd name="T24" fmla="*/ 95 w 473"/>
                    <a:gd name="T25" fmla="*/ 134 h 410"/>
                    <a:gd name="T26" fmla="*/ 56 w 473"/>
                    <a:gd name="T27" fmla="*/ 143 h 410"/>
                    <a:gd name="T28" fmla="*/ 41 w 473"/>
                    <a:gd name="T29" fmla="*/ 117 h 410"/>
                    <a:gd name="T30" fmla="*/ 68 w 473"/>
                    <a:gd name="T31" fmla="*/ 97 h 410"/>
                    <a:gd name="T32" fmla="*/ 106 w 473"/>
                    <a:gd name="T33" fmla="*/ 70 h 410"/>
                    <a:gd name="T34" fmla="*/ 113 w 473"/>
                    <a:gd name="T35" fmla="*/ 35 h 410"/>
                    <a:gd name="T36" fmla="*/ 97 w 473"/>
                    <a:gd name="T37" fmla="*/ 42 h 410"/>
                    <a:gd name="T38" fmla="*/ 48 w 473"/>
                    <a:gd name="T39" fmla="*/ 73 h 410"/>
                    <a:gd name="T40" fmla="*/ 9 w 473"/>
                    <a:gd name="T41" fmla="*/ 115 h 410"/>
                    <a:gd name="T42" fmla="*/ 2 w 473"/>
                    <a:gd name="T43" fmla="*/ 145 h 410"/>
                    <a:gd name="T44" fmla="*/ 4 w 473"/>
                    <a:gd name="T45" fmla="*/ 190 h 410"/>
                    <a:gd name="T46" fmla="*/ 5 w 473"/>
                    <a:gd name="T47" fmla="*/ 220 h 410"/>
                    <a:gd name="T48" fmla="*/ 27 w 473"/>
                    <a:gd name="T49" fmla="*/ 223 h 410"/>
                    <a:gd name="T50" fmla="*/ 75 w 473"/>
                    <a:gd name="T51" fmla="*/ 247 h 410"/>
                    <a:gd name="T52" fmla="*/ 77 w 473"/>
                    <a:gd name="T53" fmla="*/ 293 h 410"/>
                    <a:gd name="T54" fmla="*/ 93 w 473"/>
                    <a:gd name="T55" fmla="*/ 328 h 410"/>
                    <a:gd name="T56" fmla="*/ 129 w 473"/>
                    <a:gd name="T57" fmla="*/ 313 h 410"/>
                    <a:gd name="T58" fmla="*/ 167 w 473"/>
                    <a:gd name="T59" fmla="*/ 271 h 410"/>
                    <a:gd name="T60" fmla="*/ 207 w 473"/>
                    <a:gd name="T61" fmla="*/ 220 h 410"/>
                    <a:gd name="T62" fmla="*/ 244 w 473"/>
                    <a:gd name="T63" fmla="*/ 189 h 410"/>
                    <a:gd name="T64" fmla="*/ 271 w 473"/>
                    <a:gd name="T65" fmla="*/ 183 h 410"/>
                    <a:gd name="T66" fmla="*/ 270 w 473"/>
                    <a:gd name="T67" fmla="*/ 207 h 410"/>
                    <a:gd name="T68" fmla="*/ 280 w 473"/>
                    <a:gd name="T69" fmla="*/ 209 h 410"/>
                    <a:gd name="T70" fmla="*/ 340 w 473"/>
                    <a:gd name="T71" fmla="*/ 192 h 410"/>
                    <a:gd name="T72" fmla="*/ 329 w 473"/>
                    <a:gd name="T73" fmla="*/ 256 h 410"/>
                    <a:gd name="T74" fmla="*/ 277 w 473"/>
                    <a:gd name="T75" fmla="*/ 291 h 410"/>
                    <a:gd name="T76" fmla="*/ 219 w 473"/>
                    <a:gd name="T77" fmla="*/ 311 h 410"/>
                    <a:gd name="T78" fmla="*/ 183 w 473"/>
                    <a:gd name="T79" fmla="*/ 368 h 410"/>
                    <a:gd name="T80" fmla="*/ 128 w 473"/>
                    <a:gd name="T81" fmla="*/ 410 h 410"/>
                    <a:gd name="T82" fmla="*/ 54 w 473"/>
                    <a:gd name="T83" fmla="*/ 397 h 410"/>
                    <a:gd name="T84" fmla="*/ 30 w 473"/>
                    <a:gd name="T85" fmla="*/ 346 h 410"/>
                    <a:gd name="T86" fmla="*/ 14 w 473"/>
                    <a:gd name="T87" fmla="*/ 318 h 410"/>
                    <a:gd name="T88" fmla="*/ 7 w 473"/>
                    <a:gd name="T89" fmla="*/ 287 h 410"/>
                    <a:gd name="T90" fmla="*/ 13 w 473"/>
                    <a:gd name="T91" fmla="*/ 249 h 410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473" h="410">
                      <a:moveTo>
                        <a:pt x="473" y="57"/>
                      </a:moveTo>
                      <a:lnTo>
                        <a:pt x="420" y="86"/>
                      </a:lnTo>
                      <a:lnTo>
                        <a:pt x="394" y="108"/>
                      </a:lnTo>
                      <a:lnTo>
                        <a:pt x="372" y="115"/>
                      </a:lnTo>
                      <a:lnTo>
                        <a:pt x="343" y="123"/>
                      </a:lnTo>
                      <a:lnTo>
                        <a:pt x="302" y="128"/>
                      </a:lnTo>
                      <a:lnTo>
                        <a:pt x="286" y="139"/>
                      </a:lnTo>
                      <a:lnTo>
                        <a:pt x="278" y="145"/>
                      </a:lnTo>
                      <a:lnTo>
                        <a:pt x="275" y="145"/>
                      </a:lnTo>
                      <a:lnTo>
                        <a:pt x="268" y="147"/>
                      </a:lnTo>
                      <a:lnTo>
                        <a:pt x="264" y="123"/>
                      </a:lnTo>
                      <a:lnTo>
                        <a:pt x="264" y="95"/>
                      </a:lnTo>
                      <a:lnTo>
                        <a:pt x="255" y="73"/>
                      </a:lnTo>
                      <a:lnTo>
                        <a:pt x="246" y="59"/>
                      </a:lnTo>
                      <a:lnTo>
                        <a:pt x="248" y="30"/>
                      </a:lnTo>
                      <a:lnTo>
                        <a:pt x="243" y="0"/>
                      </a:lnTo>
                      <a:lnTo>
                        <a:pt x="216" y="13"/>
                      </a:lnTo>
                      <a:lnTo>
                        <a:pt x="201" y="40"/>
                      </a:lnTo>
                      <a:lnTo>
                        <a:pt x="190" y="57"/>
                      </a:lnTo>
                      <a:lnTo>
                        <a:pt x="176" y="88"/>
                      </a:lnTo>
                      <a:lnTo>
                        <a:pt x="154" y="112"/>
                      </a:lnTo>
                      <a:lnTo>
                        <a:pt x="151" y="136"/>
                      </a:lnTo>
                      <a:lnTo>
                        <a:pt x="137" y="156"/>
                      </a:lnTo>
                      <a:lnTo>
                        <a:pt x="126" y="159"/>
                      </a:lnTo>
                      <a:lnTo>
                        <a:pt x="111" y="141"/>
                      </a:lnTo>
                      <a:lnTo>
                        <a:pt x="95" y="134"/>
                      </a:lnTo>
                      <a:lnTo>
                        <a:pt x="72" y="137"/>
                      </a:lnTo>
                      <a:lnTo>
                        <a:pt x="56" y="143"/>
                      </a:lnTo>
                      <a:lnTo>
                        <a:pt x="39" y="130"/>
                      </a:lnTo>
                      <a:lnTo>
                        <a:pt x="41" y="117"/>
                      </a:lnTo>
                      <a:lnTo>
                        <a:pt x="48" y="106"/>
                      </a:lnTo>
                      <a:lnTo>
                        <a:pt x="68" y="97"/>
                      </a:lnTo>
                      <a:lnTo>
                        <a:pt x="90" y="88"/>
                      </a:lnTo>
                      <a:lnTo>
                        <a:pt x="106" y="70"/>
                      </a:lnTo>
                      <a:lnTo>
                        <a:pt x="110" y="59"/>
                      </a:lnTo>
                      <a:lnTo>
                        <a:pt x="113" y="35"/>
                      </a:lnTo>
                      <a:lnTo>
                        <a:pt x="110" y="33"/>
                      </a:lnTo>
                      <a:lnTo>
                        <a:pt x="97" y="42"/>
                      </a:lnTo>
                      <a:lnTo>
                        <a:pt x="75" y="51"/>
                      </a:lnTo>
                      <a:lnTo>
                        <a:pt x="48" y="73"/>
                      </a:lnTo>
                      <a:lnTo>
                        <a:pt x="30" y="94"/>
                      </a:lnTo>
                      <a:lnTo>
                        <a:pt x="9" y="115"/>
                      </a:lnTo>
                      <a:lnTo>
                        <a:pt x="2" y="132"/>
                      </a:lnTo>
                      <a:lnTo>
                        <a:pt x="2" y="145"/>
                      </a:lnTo>
                      <a:lnTo>
                        <a:pt x="7" y="170"/>
                      </a:lnTo>
                      <a:lnTo>
                        <a:pt x="4" y="190"/>
                      </a:lnTo>
                      <a:lnTo>
                        <a:pt x="4" y="212"/>
                      </a:lnTo>
                      <a:lnTo>
                        <a:pt x="5" y="220"/>
                      </a:lnTo>
                      <a:lnTo>
                        <a:pt x="7" y="225"/>
                      </a:lnTo>
                      <a:lnTo>
                        <a:pt x="27" y="223"/>
                      </a:lnTo>
                      <a:lnTo>
                        <a:pt x="68" y="227"/>
                      </a:lnTo>
                      <a:lnTo>
                        <a:pt x="75" y="247"/>
                      </a:lnTo>
                      <a:lnTo>
                        <a:pt x="72" y="269"/>
                      </a:lnTo>
                      <a:lnTo>
                        <a:pt x="77" y="293"/>
                      </a:lnTo>
                      <a:lnTo>
                        <a:pt x="86" y="320"/>
                      </a:lnTo>
                      <a:lnTo>
                        <a:pt x="93" y="328"/>
                      </a:lnTo>
                      <a:lnTo>
                        <a:pt x="113" y="331"/>
                      </a:lnTo>
                      <a:lnTo>
                        <a:pt x="129" y="313"/>
                      </a:lnTo>
                      <a:lnTo>
                        <a:pt x="147" y="295"/>
                      </a:lnTo>
                      <a:lnTo>
                        <a:pt x="167" y="271"/>
                      </a:lnTo>
                      <a:lnTo>
                        <a:pt x="190" y="242"/>
                      </a:lnTo>
                      <a:lnTo>
                        <a:pt x="207" y="220"/>
                      </a:lnTo>
                      <a:lnTo>
                        <a:pt x="228" y="201"/>
                      </a:lnTo>
                      <a:lnTo>
                        <a:pt x="244" y="189"/>
                      </a:lnTo>
                      <a:lnTo>
                        <a:pt x="259" y="181"/>
                      </a:lnTo>
                      <a:lnTo>
                        <a:pt x="271" y="183"/>
                      </a:lnTo>
                      <a:lnTo>
                        <a:pt x="271" y="190"/>
                      </a:lnTo>
                      <a:lnTo>
                        <a:pt x="270" y="207"/>
                      </a:lnTo>
                      <a:lnTo>
                        <a:pt x="271" y="214"/>
                      </a:lnTo>
                      <a:lnTo>
                        <a:pt x="280" y="209"/>
                      </a:lnTo>
                      <a:lnTo>
                        <a:pt x="323" y="190"/>
                      </a:lnTo>
                      <a:lnTo>
                        <a:pt x="340" y="192"/>
                      </a:lnTo>
                      <a:lnTo>
                        <a:pt x="343" y="229"/>
                      </a:lnTo>
                      <a:lnTo>
                        <a:pt x="329" y="256"/>
                      </a:lnTo>
                      <a:lnTo>
                        <a:pt x="309" y="280"/>
                      </a:lnTo>
                      <a:lnTo>
                        <a:pt x="277" y="291"/>
                      </a:lnTo>
                      <a:lnTo>
                        <a:pt x="239" y="296"/>
                      </a:lnTo>
                      <a:lnTo>
                        <a:pt x="219" y="311"/>
                      </a:lnTo>
                      <a:lnTo>
                        <a:pt x="203" y="340"/>
                      </a:lnTo>
                      <a:lnTo>
                        <a:pt x="183" y="368"/>
                      </a:lnTo>
                      <a:lnTo>
                        <a:pt x="160" y="395"/>
                      </a:lnTo>
                      <a:lnTo>
                        <a:pt x="128" y="410"/>
                      </a:lnTo>
                      <a:lnTo>
                        <a:pt x="72" y="410"/>
                      </a:lnTo>
                      <a:lnTo>
                        <a:pt x="54" y="397"/>
                      </a:lnTo>
                      <a:lnTo>
                        <a:pt x="43" y="373"/>
                      </a:lnTo>
                      <a:lnTo>
                        <a:pt x="30" y="346"/>
                      </a:lnTo>
                      <a:lnTo>
                        <a:pt x="21" y="328"/>
                      </a:lnTo>
                      <a:lnTo>
                        <a:pt x="14" y="318"/>
                      </a:lnTo>
                      <a:lnTo>
                        <a:pt x="0" y="309"/>
                      </a:lnTo>
                      <a:lnTo>
                        <a:pt x="7" y="287"/>
                      </a:lnTo>
                      <a:lnTo>
                        <a:pt x="13" y="269"/>
                      </a:lnTo>
                      <a:lnTo>
                        <a:pt x="13" y="249"/>
                      </a:lnTo>
                      <a:lnTo>
                        <a:pt x="7" y="22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35" name="Freeform 947"/>
                <p:cNvSpPr>
                  <a:spLocks/>
                </p:cNvSpPr>
                <p:nvPr/>
              </p:nvSpPr>
              <p:spPr bwMode="auto">
                <a:xfrm>
                  <a:off x="2675" y="1133"/>
                  <a:ext cx="201" cy="106"/>
                </a:xfrm>
                <a:custGeom>
                  <a:avLst/>
                  <a:gdLst>
                    <a:gd name="T0" fmla="*/ 201 w 201"/>
                    <a:gd name="T1" fmla="*/ 100 h 106"/>
                    <a:gd name="T2" fmla="*/ 155 w 201"/>
                    <a:gd name="T3" fmla="*/ 100 h 106"/>
                    <a:gd name="T4" fmla="*/ 124 w 201"/>
                    <a:gd name="T5" fmla="*/ 106 h 106"/>
                    <a:gd name="T6" fmla="*/ 90 w 201"/>
                    <a:gd name="T7" fmla="*/ 100 h 106"/>
                    <a:gd name="T8" fmla="*/ 58 w 201"/>
                    <a:gd name="T9" fmla="*/ 91 h 106"/>
                    <a:gd name="T10" fmla="*/ 32 w 201"/>
                    <a:gd name="T11" fmla="*/ 82 h 106"/>
                    <a:gd name="T12" fmla="*/ 13 w 201"/>
                    <a:gd name="T13" fmla="*/ 64 h 106"/>
                    <a:gd name="T14" fmla="*/ 2 w 201"/>
                    <a:gd name="T15" fmla="*/ 51 h 106"/>
                    <a:gd name="T16" fmla="*/ 0 w 201"/>
                    <a:gd name="T17" fmla="*/ 36 h 106"/>
                    <a:gd name="T18" fmla="*/ 5 w 201"/>
                    <a:gd name="T19" fmla="*/ 23 h 106"/>
                    <a:gd name="T20" fmla="*/ 18 w 201"/>
                    <a:gd name="T21" fmla="*/ 12 h 106"/>
                    <a:gd name="T22" fmla="*/ 29 w 201"/>
                    <a:gd name="T23" fmla="*/ 5 h 106"/>
                    <a:gd name="T24" fmla="*/ 41 w 201"/>
                    <a:gd name="T25" fmla="*/ 0 h 106"/>
                    <a:gd name="T26" fmla="*/ 58 w 201"/>
                    <a:gd name="T27" fmla="*/ 0 h 106"/>
                    <a:gd name="T28" fmla="*/ 68 w 201"/>
                    <a:gd name="T29" fmla="*/ 9 h 10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201" h="106">
                      <a:moveTo>
                        <a:pt x="201" y="100"/>
                      </a:moveTo>
                      <a:lnTo>
                        <a:pt x="155" y="100"/>
                      </a:lnTo>
                      <a:lnTo>
                        <a:pt x="124" y="106"/>
                      </a:lnTo>
                      <a:lnTo>
                        <a:pt x="90" y="100"/>
                      </a:lnTo>
                      <a:lnTo>
                        <a:pt x="58" y="91"/>
                      </a:lnTo>
                      <a:lnTo>
                        <a:pt x="32" y="82"/>
                      </a:lnTo>
                      <a:lnTo>
                        <a:pt x="13" y="64"/>
                      </a:lnTo>
                      <a:lnTo>
                        <a:pt x="2" y="51"/>
                      </a:lnTo>
                      <a:lnTo>
                        <a:pt x="0" y="36"/>
                      </a:lnTo>
                      <a:lnTo>
                        <a:pt x="5" y="23"/>
                      </a:lnTo>
                      <a:lnTo>
                        <a:pt x="18" y="12"/>
                      </a:lnTo>
                      <a:lnTo>
                        <a:pt x="29" y="5"/>
                      </a:lnTo>
                      <a:lnTo>
                        <a:pt x="41" y="0"/>
                      </a:lnTo>
                      <a:lnTo>
                        <a:pt x="58" y="0"/>
                      </a:lnTo>
                      <a:lnTo>
                        <a:pt x="68" y="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36" name="Freeform 948"/>
                <p:cNvSpPr>
                  <a:spLocks/>
                </p:cNvSpPr>
                <p:nvPr/>
              </p:nvSpPr>
              <p:spPr bwMode="auto">
                <a:xfrm>
                  <a:off x="2477" y="1893"/>
                  <a:ext cx="1163" cy="1512"/>
                </a:xfrm>
                <a:custGeom>
                  <a:avLst/>
                  <a:gdLst>
                    <a:gd name="T0" fmla="*/ 42 w 1163"/>
                    <a:gd name="T1" fmla="*/ 1505 h 1512"/>
                    <a:gd name="T2" fmla="*/ 106 w 1163"/>
                    <a:gd name="T3" fmla="*/ 1479 h 1512"/>
                    <a:gd name="T4" fmla="*/ 137 w 1163"/>
                    <a:gd name="T5" fmla="*/ 1428 h 1512"/>
                    <a:gd name="T6" fmla="*/ 211 w 1163"/>
                    <a:gd name="T7" fmla="*/ 1402 h 1512"/>
                    <a:gd name="T8" fmla="*/ 248 w 1163"/>
                    <a:gd name="T9" fmla="*/ 1366 h 1512"/>
                    <a:gd name="T10" fmla="*/ 268 w 1163"/>
                    <a:gd name="T11" fmla="*/ 1360 h 1512"/>
                    <a:gd name="T12" fmla="*/ 266 w 1163"/>
                    <a:gd name="T13" fmla="*/ 1276 h 1512"/>
                    <a:gd name="T14" fmla="*/ 293 w 1163"/>
                    <a:gd name="T15" fmla="*/ 1241 h 1512"/>
                    <a:gd name="T16" fmla="*/ 331 w 1163"/>
                    <a:gd name="T17" fmla="*/ 1174 h 1512"/>
                    <a:gd name="T18" fmla="*/ 297 w 1163"/>
                    <a:gd name="T19" fmla="*/ 1075 h 1512"/>
                    <a:gd name="T20" fmla="*/ 331 w 1163"/>
                    <a:gd name="T21" fmla="*/ 1069 h 1512"/>
                    <a:gd name="T22" fmla="*/ 363 w 1163"/>
                    <a:gd name="T23" fmla="*/ 1123 h 1512"/>
                    <a:gd name="T24" fmla="*/ 353 w 1163"/>
                    <a:gd name="T25" fmla="*/ 1283 h 1512"/>
                    <a:gd name="T26" fmla="*/ 390 w 1163"/>
                    <a:gd name="T27" fmla="*/ 1303 h 1512"/>
                    <a:gd name="T28" fmla="*/ 412 w 1163"/>
                    <a:gd name="T29" fmla="*/ 1411 h 1512"/>
                    <a:gd name="T30" fmla="*/ 478 w 1163"/>
                    <a:gd name="T31" fmla="*/ 1333 h 1512"/>
                    <a:gd name="T32" fmla="*/ 496 w 1163"/>
                    <a:gd name="T33" fmla="*/ 1289 h 1512"/>
                    <a:gd name="T34" fmla="*/ 547 w 1163"/>
                    <a:gd name="T35" fmla="*/ 1181 h 1512"/>
                    <a:gd name="T36" fmla="*/ 628 w 1163"/>
                    <a:gd name="T37" fmla="*/ 1124 h 1512"/>
                    <a:gd name="T38" fmla="*/ 567 w 1163"/>
                    <a:gd name="T39" fmla="*/ 1128 h 1512"/>
                    <a:gd name="T40" fmla="*/ 540 w 1163"/>
                    <a:gd name="T41" fmla="*/ 1113 h 1512"/>
                    <a:gd name="T42" fmla="*/ 615 w 1163"/>
                    <a:gd name="T43" fmla="*/ 1046 h 1512"/>
                    <a:gd name="T44" fmla="*/ 685 w 1163"/>
                    <a:gd name="T45" fmla="*/ 1044 h 1512"/>
                    <a:gd name="T46" fmla="*/ 716 w 1163"/>
                    <a:gd name="T47" fmla="*/ 1011 h 1512"/>
                    <a:gd name="T48" fmla="*/ 762 w 1163"/>
                    <a:gd name="T49" fmla="*/ 974 h 1512"/>
                    <a:gd name="T50" fmla="*/ 757 w 1163"/>
                    <a:gd name="T51" fmla="*/ 942 h 1512"/>
                    <a:gd name="T52" fmla="*/ 719 w 1163"/>
                    <a:gd name="T53" fmla="*/ 865 h 1512"/>
                    <a:gd name="T54" fmla="*/ 698 w 1163"/>
                    <a:gd name="T55" fmla="*/ 841 h 1512"/>
                    <a:gd name="T56" fmla="*/ 748 w 1163"/>
                    <a:gd name="T57" fmla="*/ 854 h 1512"/>
                    <a:gd name="T58" fmla="*/ 850 w 1163"/>
                    <a:gd name="T59" fmla="*/ 878 h 1512"/>
                    <a:gd name="T60" fmla="*/ 917 w 1163"/>
                    <a:gd name="T61" fmla="*/ 815 h 1512"/>
                    <a:gd name="T62" fmla="*/ 939 w 1163"/>
                    <a:gd name="T63" fmla="*/ 697 h 1512"/>
                    <a:gd name="T64" fmla="*/ 940 w 1163"/>
                    <a:gd name="T65" fmla="*/ 640 h 1512"/>
                    <a:gd name="T66" fmla="*/ 960 w 1163"/>
                    <a:gd name="T67" fmla="*/ 594 h 1512"/>
                    <a:gd name="T68" fmla="*/ 978 w 1163"/>
                    <a:gd name="T69" fmla="*/ 545 h 1512"/>
                    <a:gd name="T70" fmla="*/ 892 w 1163"/>
                    <a:gd name="T71" fmla="*/ 625 h 1512"/>
                    <a:gd name="T72" fmla="*/ 849 w 1163"/>
                    <a:gd name="T73" fmla="*/ 684 h 1512"/>
                    <a:gd name="T74" fmla="*/ 761 w 1163"/>
                    <a:gd name="T75" fmla="*/ 640 h 1512"/>
                    <a:gd name="T76" fmla="*/ 723 w 1163"/>
                    <a:gd name="T77" fmla="*/ 594 h 1512"/>
                    <a:gd name="T78" fmla="*/ 901 w 1163"/>
                    <a:gd name="T79" fmla="*/ 430 h 1512"/>
                    <a:gd name="T80" fmla="*/ 962 w 1163"/>
                    <a:gd name="T81" fmla="*/ 362 h 1512"/>
                    <a:gd name="T82" fmla="*/ 996 w 1163"/>
                    <a:gd name="T83" fmla="*/ 294 h 1512"/>
                    <a:gd name="T84" fmla="*/ 1120 w 1163"/>
                    <a:gd name="T85" fmla="*/ 267 h 1512"/>
                    <a:gd name="T86" fmla="*/ 1097 w 1163"/>
                    <a:gd name="T87" fmla="*/ 208 h 1512"/>
                    <a:gd name="T88" fmla="*/ 951 w 1163"/>
                    <a:gd name="T89" fmla="*/ 218 h 1512"/>
                    <a:gd name="T90" fmla="*/ 998 w 1163"/>
                    <a:gd name="T91" fmla="*/ 183 h 1512"/>
                    <a:gd name="T92" fmla="*/ 1086 w 1163"/>
                    <a:gd name="T93" fmla="*/ 144 h 1512"/>
                    <a:gd name="T94" fmla="*/ 1075 w 1163"/>
                    <a:gd name="T95" fmla="*/ 88 h 1512"/>
                    <a:gd name="T96" fmla="*/ 1113 w 1163"/>
                    <a:gd name="T97" fmla="*/ 133 h 1512"/>
                    <a:gd name="T98" fmla="*/ 1161 w 1163"/>
                    <a:gd name="T99" fmla="*/ 90 h 1512"/>
                    <a:gd name="T100" fmla="*/ 1082 w 1163"/>
                    <a:gd name="T101" fmla="*/ 40 h 1512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0" t="0" r="r" b="b"/>
                  <a:pathLst>
                    <a:path w="1163" h="1512">
                      <a:moveTo>
                        <a:pt x="0" y="1510"/>
                      </a:moveTo>
                      <a:lnTo>
                        <a:pt x="8" y="1503"/>
                      </a:lnTo>
                      <a:lnTo>
                        <a:pt x="11" y="1488"/>
                      </a:lnTo>
                      <a:lnTo>
                        <a:pt x="27" y="1495"/>
                      </a:lnTo>
                      <a:lnTo>
                        <a:pt x="42" y="1505"/>
                      </a:lnTo>
                      <a:lnTo>
                        <a:pt x="60" y="1512"/>
                      </a:lnTo>
                      <a:lnTo>
                        <a:pt x="79" y="1508"/>
                      </a:lnTo>
                      <a:lnTo>
                        <a:pt x="87" y="1494"/>
                      </a:lnTo>
                      <a:lnTo>
                        <a:pt x="87" y="1479"/>
                      </a:lnTo>
                      <a:lnTo>
                        <a:pt x="106" y="1479"/>
                      </a:lnTo>
                      <a:lnTo>
                        <a:pt x="112" y="1475"/>
                      </a:lnTo>
                      <a:lnTo>
                        <a:pt x="124" y="1466"/>
                      </a:lnTo>
                      <a:lnTo>
                        <a:pt x="133" y="1459"/>
                      </a:lnTo>
                      <a:lnTo>
                        <a:pt x="135" y="1442"/>
                      </a:lnTo>
                      <a:lnTo>
                        <a:pt x="137" y="1428"/>
                      </a:lnTo>
                      <a:lnTo>
                        <a:pt x="148" y="1424"/>
                      </a:lnTo>
                      <a:lnTo>
                        <a:pt x="166" y="1431"/>
                      </a:lnTo>
                      <a:lnTo>
                        <a:pt x="191" y="1437"/>
                      </a:lnTo>
                      <a:lnTo>
                        <a:pt x="205" y="1420"/>
                      </a:lnTo>
                      <a:lnTo>
                        <a:pt x="211" y="1402"/>
                      </a:lnTo>
                      <a:lnTo>
                        <a:pt x="212" y="1380"/>
                      </a:lnTo>
                      <a:lnTo>
                        <a:pt x="220" y="1360"/>
                      </a:lnTo>
                      <a:lnTo>
                        <a:pt x="229" y="1351"/>
                      </a:lnTo>
                      <a:lnTo>
                        <a:pt x="241" y="1355"/>
                      </a:lnTo>
                      <a:lnTo>
                        <a:pt x="248" y="1366"/>
                      </a:lnTo>
                      <a:lnTo>
                        <a:pt x="261" y="1380"/>
                      </a:lnTo>
                      <a:lnTo>
                        <a:pt x="277" y="1393"/>
                      </a:lnTo>
                      <a:lnTo>
                        <a:pt x="292" y="1389"/>
                      </a:lnTo>
                      <a:lnTo>
                        <a:pt x="284" y="1375"/>
                      </a:lnTo>
                      <a:lnTo>
                        <a:pt x="268" y="1360"/>
                      </a:lnTo>
                      <a:lnTo>
                        <a:pt x="247" y="1338"/>
                      </a:lnTo>
                      <a:lnTo>
                        <a:pt x="238" y="1325"/>
                      </a:lnTo>
                      <a:lnTo>
                        <a:pt x="238" y="1322"/>
                      </a:lnTo>
                      <a:lnTo>
                        <a:pt x="261" y="1298"/>
                      </a:lnTo>
                      <a:lnTo>
                        <a:pt x="266" y="1276"/>
                      </a:lnTo>
                      <a:lnTo>
                        <a:pt x="263" y="1247"/>
                      </a:lnTo>
                      <a:lnTo>
                        <a:pt x="263" y="1230"/>
                      </a:lnTo>
                      <a:lnTo>
                        <a:pt x="266" y="1214"/>
                      </a:lnTo>
                      <a:lnTo>
                        <a:pt x="281" y="1223"/>
                      </a:lnTo>
                      <a:lnTo>
                        <a:pt x="293" y="1241"/>
                      </a:lnTo>
                      <a:lnTo>
                        <a:pt x="301" y="1258"/>
                      </a:lnTo>
                      <a:lnTo>
                        <a:pt x="313" y="1263"/>
                      </a:lnTo>
                      <a:lnTo>
                        <a:pt x="326" y="1245"/>
                      </a:lnTo>
                      <a:lnTo>
                        <a:pt x="329" y="1207"/>
                      </a:lnTo>
                      <a:lnTo>
                        <a:pt x="331" y="1174"/>
                      </a:lnTo>
                      <a:lnTo>
                        <a:pt x="333" y="1161"/>
                      </a:lnTo>
                      <a:lnTo>
                        <a:pt x="322" y="1139"/>
                      </a:lnTo>
                      <a:lnTo>
                        <a:pt x="317" y="1115"/>
                      </a:lnTo>
                      <a:lnTo>
                        <a:pt x="304" y="1088"/>
                      </a:lnTo>
                      <a:lnTo>
                        <a:pt x="297" y="1075"/>
                      </a:lnTo>
                      <a:lnTo>
                        <a:pt x="295" y="1064"/>
                      </a:lnTo>
                      <a:lnTo>
                        <a:pt x="295" y="1053"/>
                      </a:lnTo>
                      <a:lnTo>
                        <a:pt x="310" y="1062"/>
                      </a:lnTo>
                      <a:lnTo>
                        <a:pt x="320" y="1068"/>
                      </a:lnTo>
                      <a:lnTo>
                        <a:pt x="331" y="1069"/>
                      </a:lnTo>
                      <a:lnTo>
                        <a:pt x="340" y="1062"/>
                      </a:lnTo>
                      <a:lnTo>
                        <a:pt x="347" y="1053"/>
                      </a:lnTo>
                      <a:lnTo>
                        <a:pt x="363" y="1062"/>
                      </a:lnTo>
                      <a:lnTo>
                        <a:pt x="371" y="1090"/>
                      </a:lnTo>
                      <a:lnTo>
                        <a:pt x="363" y="1123"/>
                      </a:lnTo>
                      <a:lnTo>
                        <a:pt x="358" y="1154"/>
                      </a:lnTo>
                      <a:lnTo>
                        <a:pt x="354" y="1194"/>
                      </a:lnTo>
                      <a:lnTo>
                        <a:pt x="351" y="1225"/>
                      </a:lnTo>
                      <a:lnTo>
                        <a:pt x="347" y="1260"/>
                      </a:lnTo>
                      <a:lnTo>
                        <a:pt x="353" y="1283"/>
                      </a:lnTo>
                      <a:lnTo>
                        <a:pt x="358" y="1296"/>
                      </a:lnTo>
                      <a:lnTo>
                        <a:pt x="365" y="1305"/>
                      </a:lnTo>
                      <a:lnTo>
                        <a:pt x="376" y="1307"/>
                      </a:lnTo>
                      <a:lnTo>
                        <a:pt x="381" y="1303"/>
                      </a:lnTo>
                      <a:lnTo>
                        <a:pt x="390" y="1303"/>
                      </a:lnTo>
                      <a:lnTo>
                        <a:pt x="398" y="1327"/>
                      </a:lnTo>
                      <a:lnTo>
                        <a:pt x="401" y="1358"/>
                      </a:lnTo>
                      <a:lnTo>
                        <a:pt x="401" y="1388"/>
                      </a:lnTo>
                      <a:lnTo>
                        <a:pt x="405" y="1408"/>
                      </a:lnTo>
                      <a:lnTo>
                        <a:pt x="412" y="1411"/>
                      </a:lnTo>
                      <a:lnTo>
                        <a:pt x="430" y="1397"/>
                      </a:lnTo>
                      <a:lnTo>
                        <a:pt x="448" y="1377"/>
                      </a:lnTo>
                      <a:lnTo>
                        <a:pt x="464" y="1358"/>
                      </a:lnTo>
                      <a:lnTo>
                        <a:pt x="475" y="1346"/>
                      </a:lnTo>
                      <a:lnTo>
                        <a:pt x="478" y="1333"/>
                      </a:lnTo>
                      <a:lnTo>
                        <a:pt x="473" y="1331"/>
                      </a:lnTo>
                      <a:lnTo>
                        <a:pt x="459" y="1329"/>
                      </a:lnTo>
                      <a:lnTo>
                        <a:pt x="455" y="1324"/>
                      </a:lnTo>
                      <a:lnTo>
                        <a:pt x="475" y="1305"/>
                      </a:lnTo>
                      <a:lnTo>
                        <a:pt x="496" y="1289"/>
                      </a:lnTo>
                      <a:lnTo>
                        <a:pt x="511" y="1265"/>
                      </a:lnTo>
                      <a:lnTo>
                        <a:pt x="525" y="1238"/>
                      </a:lnTo>
                      <a:lnTo>
                        <a:pt x="532" y="1214"/>
                      </a:lnTo>
                      <a:lnTo>
                        <a:pt x="540" y="1194"/>
                      </a:lnTo>
                      <a:lnTo>
                        <a:pt x="547" y="1181"/>
                      </a:lnTo>
                      <a:lnTo>
                        <a:pt x="561" y="1185"/>
                      </a:lnTo>
                      <a:lnTo>
                        <a:pt x="593" y="1176"/>
                      </a:lnTo>
                      <a:lnTo>
                        <a:pt x="615" y="1154"/>
                      </a:lnTo>
                      <a:lnTo>
                        <a:pt x="626" y="1137"/>
                      </a:lnTo>
                      <a:lnTo>
                        <a:pt x="628" y="1124"/>
                      </a:lnTo>
                      <a:lnTo>
                        <a:pt x="624" y="1112"/>
                      </a:lnTo>
                      <a:lnTo>
                        <a:pt x="615" y="1101"/>
                      </a:lnTo>
                      <a:lnTo>
                        <a:pt x="602" y="1101"/>
                      </a:lnTo>
                      <a:lnTo>
                        <a:pt x="586" y="1112"/>
                      </a:lnTo>
                      <a:lnTo>
                        <a:pt x="567" y="1128"/>
                      </a:lnTo>
                      <a:lnTo>
                        <a:pt x="556" y="1137"/>
                      </a:lnTo>
                      <a:lnTo>
                        <a:pt x="538" y="1148"/>
                      </a:lnTo>
                      <a:lnTo>
                        <a:pt x="529" y="1141"/>
                      </a:lnTo>
                      <a:lnTo>
                        <a:pt x="529" y="1126"/>
                      </a:lnTo>
                      <a:lnTo>
                        <a:pt x="540" y="1113"/>
                      </a:lnTo>
                      <a:lnTo>
                        <a:pt x="556" y="1091"/>
                      </a:lnTo>
                      <a:lnTo>
                        <a:pt x="572" y="1075"/>
                      </a:lnTo>
                      <a:lnTo>
                        <a:pt x="588" y="1064"/>
                      </a:lnTo>
                      <a:lnTo>
                        <a:pt x="606" y="1051"/>
                      </a:lnTo>
                      <a:lnTo>
                        <a:pt x="615" y="1046"/>
                      </a:lnTo>
                      <a:lnTo>
                        <a:pt x="622" y="1060"/>
                      </a:lnTo>
                      <a:lnTo>
                        <a:pt x="629" y="1069"/>
                      </a:lnTo>
                      <a:lnTo>
                        <a:pt x="651" y="1064"/>
                      </a:lnTo>
                      <a:lnTo>
                        <a:pt x="671" y="1053"/>
                      </a:lnTo>
                      <a:lnTo>
                        <a:pt x="685" y="1044"/>
                      </a:lnTo>
                      <a:lnTo>
                        <a:pt x="705" y="1037"/>
                      </a:lnTo>
                      <a:lnTo>
                        <a:pt x="710" y="1029"/>
                      </a:lnTo>
                      <a:lnTo>
                        <a:pt x="712" y="1022"/>
                      </a:lnTo>
                      <a:lnTo>
                        <a:pt x="701" y="1020"/>
                      </a:lnTo>
                      <a:lnTo>
                        <a:pt x="716" y="1011"/>
                      </a:lnTo>
                      <a:lnTo>
                        <a:pt x="732" y="995"/>
                      </a:lnTo>
                      <a:lnTo>
                        <a:pt x="741" y="991"/>
                      </a:lnTo>
                      <a:lnTo>
                        <a:pt x="752" y="998"/>
                      </a:lnTo>
                      <a:lnTo>
                        <a:pt x="764" y="985"/>
                      </a:lnTo>
                      <a:lnTo>
                        <a:pt x="762" y="974"/>
                      </a:lnTo>
                      <a:lnTo>
                        <a:pt x="762" y="965"/>
                      </a:lnTo>
                      <a:lnTo>
                        <a:pt x="773" y="958"/>
                      </a:lnTo>
                      <a:lnTo>
                        <a:pt x="780" y="951"/>
                      </a:lnTo>
                      <a:lnTo>
                        <a:pt x="779" y="949"/>
                      </a:lnTo>
                      <a:lnTo>
                        <a:pt x="757" y="942"/>
                      </a:lnTo>
                      <a:lnTo>
                        <a:pt x="753" y="927"/>
                      </a:lnTo>
                      <a:lnTo>
                        <a:pt x="755" y="905"/>
                      </a:lnTo>
                      <a:lnTo>
                        <a:pt x="746" y="889"/>
                      </a:lnTo>
                      <a:lnTo>
                        <a:pt x="730" y="876"/>
                      </a:lnTo>
                      <a:lnTo>
                        <a:pt x="719" y="865"/>
                      </a:lnTo>
                      <a:lnTo>
                        <a:pt x="710" y="859"/>
                      </a:lnTo>
                      <a:lnTo>
                        <a:pt x="700" y="854"/>
                      </a:lnTo>
                      <a:lnTo>
                        <a:pt x="689" y="846"/>
                      </a:lnTo>
                      <a:lnTo>
                        <a:pt x="687" y="839"/>
                      </a:lnTo>
                      <a:lnTo>
                        <a:pt x="698" y="841"/>
                      </a:lnTo>
                      <a:lnTo>
                        <a:pt x="709" y="843"/>
                      </a:lnTo>
                      <a:lnTo>
                        <a:pt x="719" y="843"/>
                      </a:lnTo>
                      <a:lnTo>
                        <a:pt x="730" y="839"/>
                      </a:lnTo>
                      <a:lnTo>
                        <a:pt x="739" y="841"/>
                      </a:lnTo>
                      <a:lnTo>
                        <a:pt x="748" y="854"/>
                      </a:lnTo>
                      <a:lnTo>
                        <a:pt x="759" y="865"/>
                      </a:lnTo>
                      <a:lnTo>
                        <a:pt x="775" y="874"/>
                      </a:lnTo>
                      <a:lnTo>
                        <a:pt x="802" y="885"/>
                      </a:lnTo>
                      <a:lnTo>
                        <a:pt x="833" y="885"/>
                      </a:lnTo>
                      <a:lnTo>
                        <a:pt x="850" y="878"/>
                      </a:lnTo>
                      <a:lnTo>
                        <a:pt x="867" y="867"/>
                      </a:lnTo>
                      <a:lnTo>
                        <a:pt x="874" y="850"/>
                      </a:lnTo>
                      <a:lnTo>
                        <a:pt x="886" y="839"/>
                      </a:lnTo>
                      <a:lnTo>
                        <a:pt x="908" y="826"/>
                      </a:lnTo>
                      <a:lnTo>
                        <a:pt x="917" y="815"/>
                      </a:lnTo>
                      <a:lnTo>
                        <a:pt x="935" y="786"/>
                      </a:lnTo>
                      <a:lnTo>
                        <a:pt x="942" y="761"/>
                      </a:lnTo>
                      <a:lnTo>
                        <a:pt x="944" y="740"/>
                      </a:lnTo>
                      <a:lnTo>
                        <a:pt x="944" y="717"/>
                      </a:lnTo>
                      <a:lnTo>
                        <a:pt x="939" y="697"/>
                      </a:lnTo>
                      <a:lnTo>
                        <a:pt x="928" y="684"/>
                      </a:lnTo>
                      <a:lnTo>
                        <a:pt x="919" y="671"/>
                      </a:lnTo>
                      <a:lnTo>
                        <a:pt x="919" y="656"/>
                      </a:lnTo>
                      <a:lnTo>
                        <a:pt x="924" y="647"/>
                      </a:lnTo>
                      <a:lnTo>
                        <a:pt x="940" y="640"/>
                      </a:lnTo>
                      <a:lnTo>
                        <a:pt x="962" y="629"/>
                      </a:lnTo>
                      <a:lnTo>
                        <a:pt x="978" y="616"/>
                      </a:lnTo>
                      <a:lnTo>
                        <a:pt x="983" y="600"/>
                      </a:lnTo>
                      <a:lnTo>
                        <a:pt x="973" y="598"/>
                      </a:lnTo>
                      <a:lnTo>
                        <a:pt x="960" y="594"/>
                      </a:lnTo>
                      <a:lnTo>
                        <a:pt x="966" y="585"/>
                      </a:lnTo>
                      <a:lnTo>
                        <a:pt x="980" y="576"/>
                      </a:lnTo>
                      <a:lnTo>
                        <a:pt x="998" y="561"/>
                      </a:lnTo>
                      <a:lnTo>
                        <a:pt x="998" y="547"/>
                      </a:lnTo>
                      <a:lnTo>
                        <a:pt x="978" y="545"/>
                      </a:lnTo>
                      <a:lnTo>
                        <a:pt x="933" y="559"/>
                      </a:lnTo>
                      <a:lnTo>
                        <a:pt x="906" y="576"/>
                      </a:lnTo>
                      <a:lnTo>
                        <a:pt x="892" y="592"/>
                      </a:lnTo>
                      <a:lnTo>
                        <a:pt x="888" y="614"/>
                      </a:lnTo>
                      <a:lnTo>
                        <a:pt x="892" y="625"/>
                      </a:lnTo>
                      <a:lnTo>
                        <a:pt x="890" y="636"/>
                      </a:lnTo>
                      <a:lnTo>
                        <a:pt x="881" y="644"/>
                      </a:lnTo>
                      <a:lnTo>
                        <a:pt x="876" y="660"/>
                      </a:lnTo>
                      <a:lnTo>
                        <a:pt x="863" y="673"/>
                      </a:lnTo>
                      <a:lnTo>
                        <a:pt x="849" y="684"/>
                      </a:lnTo>
                      <a:lnTo>
                        <a:pt x="829" y="676"/>
                      </a:lnTo>
                      <a:lnTo>
                        <a:pt x="806" y="656"/>
                      </a:lnTo>
                      <a:lnTo>
                        <a:pt x="793" y="642"/>
                      </a:lnTo>
                      <a:lnTo>
                        <a:pt x="777" y="636"/>
                      </a:lnTo>
                      <a:lnTo>
                        <a:pt x="761" y="640"/>
                      </a:lnTo>
                      <a:lnTo>
                        <a:pt x="741" y="647"/>
                      </a:lnTo>
                      <a:lnTo>
                        <a:pt x="726" y="647"/>
                      </a:lnTo>
                      <a:lnTo>
                        <a:pt x="719" y="631"/>
                      </a:lnTo>
                      <a:lnTo>
                        <a:pt x="716" y="609"/>
                      </a:lnTo>
                      <a:lnTo>
                        <a:pt x="723" y="594"/>
                      </a:lnTo>
                      <a:lnTo>
                        <a:pt x="739" y="580"/>
                      </a:lnTo>
                      <a:lnTo>
                        <a:pt x="771" y="538"/>
                      </a:lnTo>
                      <a:lnTo>
                        <a:pt x="806" y="506"/>
                      </a:lnTo>
                      <a:lnTo>
                        <a:pt x="840" y="474"/>
                      </a:lnTo>
                      <a:lnTo>
                        <a:pt x="901" y="430"/>
                      </a:lnTo>
                      <a:lnTo>
                        <a:pt x="933" y="410"/>
                      </a:lnTo>
                      <a:lnTo>
                        <a:pt x="958" y="391"/>
                      </a:lnTo>
                      <a:lnTo>
                        <a:pt x="971" y="375"/>
                      </a:lnTo>
                      <a:lnTo>
                        <a:pt x="976" y="364"/>
                      </a:lnTo>
                      <a:lnTo>
                        <a:pt x="962" y="362"/>
                      </a:lnTo>
                      <a:lnTo>
                        <a:pt x="949" y="351"/>
                      </a:lnTo>
                      <a:lnTo>
                        <a:pt x="946" y="333"/>
                      </a:lnTo>
                      <a:lnTo>
                        <a:pt x="955" y="320"/>
                      </a:lnTo>
                      <a:lnTo>
                        <a:pt x="976" y="305"/>
                      </a:lnTo>
                      <a:lnTo>
                        <a:pt x="996" y="294"/>
                      </a:lnTo>
                      <a:lnTo>
                        <a:pt x="1023" y="289"/>
                      </a:lnTo>
                      <a:lnTo>
                        <a:pt x="1054" y="282"/>
                      </a:lnTo>
                      <a:lnTo>
                        <a:pt x="1081" y="278"/>
                      </a:lnTo>
                      <a:lnTo>
                        <a:pt x="1102" y="274"/>
                      </a:lnTo>
                      <a:lnTo>
                        <a:pt x="1120" y="267"/>
                      </a:lnTo>
                      <a:lnTo>
                        <a:pt x="1138" y="260"/>
                      </a:lnTo>
                      <a:lnTo>
                        <a:pt x="1142" y="245"/>
                      </a:lnTo>
                      <a:lnTo>
                        <a:pt x="1131" y="229"/>
                      </a:lnTo>
                      <a:lnTo>
                        <a:pt x="1116" y="216"/>
                      </a:lnTo>
                      <a:lnTo>
                        <a:pt x="1097" y="208"/>
                      </a:lnTo>
                      <a:lnTo>
                        <a:pt x="1063" y="205"/>
                      </a:lnTo>
                      <a:lnTo>
                        <a:pt x="1032" y="210"/>
                      </a:lnTo>
                      <a:lnTo>
                        <a:pt x="994" y="219"/>
                      </a:lnTo>
                      <a:lnTo>
                        <a:pt x="971" y="219"/>
                      </a:lnTo>
                      <a:lnTo>
                        <a:pt x="951" y="218"/>
                      </a:lnTo>
                      <a:lnTo>
                        <a:pt x="939" y="214"/>
                      </a:lnTo>
                      <a:lnTo>
                        <a:pt x="944" y="199"/>
                      </a:lnTo>
                      <a:lnTo>
                        <a:pt x="953" y="192"/>
                      </a:lnTo>
                      <a:lnTo>
                        <a:pt x="974" y="187"/>
                      </a:lnTo>
                      <a:lnTo>
                        <a:pt x="998" y="183"/>
                      </a:lnTo>
                      <a:lnTo>
                        <a:pt x="1027" y="181"/>
                      </a:lnTo>
                      <a:lnTo>
                        <a:pt x="1061" y="177"/>
                      </a:lnTo>
                      <a:lnTo>
                        <a:pt x="1073" y="172"/>
                      </a:lnTo>
                      <a:lnTo>
                        <a:pt x="1084" y="161"/>
                      </a:lnTo>
                      <a:lnTo>
                        <a:pt x="1086" y="144"/>
                      </a:lnTo>
                      <a:lnTo>
                        <a:pt x="1082" y="128"/>
                      </a:lnTo>
                      <a:lnTo>
                        <a:pt x="1075" y="110"/>
                      </a:lnTo>
                      <a:lnTo>
                        <a:pt x="1070" y="97"/>
                      </a:lnTo>
                      <a:lnTo>
                        <a:pt x="1072" y="88"/>
                      </a:lnTo>
                      <a:lnTo>
                        <a:pt x="1075" y="88"/>
                      </a:lnTo>
                      <a:lnTo>
                        <a:pt x="1081" y="97"/>
                      </a:lnTo>
                      <a:lnTo>
                        <a:pt x="1088" y="108"/>
                      </a:lnTo>
                      <a:lnTo>
                        <a:pt x="1095" y="119"/>
                      </a:lnTo>
                      <a:lnTo>
                        <a:pt x="1102" y="130"/>
                      </a:lnTo>
                      <a:lnTo>
                        <a:pt x="1113" y="133"/>
                      </a:lnTo>
                      <a:lnTo>
                        <a:pt x="1127" y="133"/>
                      </a:lnTo>
                      <a:lnTo>
                        <a:pt x="1147" y="128"/>
                      </a:lnTo>
                      <a:lnTo>
                        <a:pt x="1152" y="117"/>
                      </a:lnTo>
                      <a:lnTo>
                        <a:pt x="1156" y="104"/>
                      </a:lnTo>
                      <a:lnTo>
                        <a:pt x="1161" y="90"/>
                      </a:lnTo>
                      <a:lnTo>
                        <a:pt x="1163" y="84"/>
                      </a:lnTo>
                      <a:lnTo>
                        <a:pt x="1149" y="82"/>
                      </a:lnTo>
                      <a:lnTo>
                        <a:pt x="1120" y="70"/>
                      </a:lnTo>
                      <a:lnTo>
                        <a:pt x="1106" y="53"/>
                      </a:lnTo>
                      <a:lnTo>
                        <a:pt x="1082" y="40"/>
                      </a:lnTo>
                      <a:lnTo>
                        <a:pt x="1072" y="24"/>
                      </a:lnTo>
                      <a:lnTo>
                        <a:pt x="1059" y="11"/>
                      </a:lnTo>
                      <a:lnTo>
                        <a:pt x="1043" y="0"/>
                      </a:lnTo>
                      <a:lnTo>
                        <a:pt x="1039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37" name="Freeform 949"/>
                <p:cNvSpPr>
                  <a:spLocks/>
                </p:cNvSpPr>
                <p:nvPr/>
              </p:nvSpPr>
              <p:spPr bwMode="auto">
                <a:xfrm>
                  <a:off x="2177" y="1893"/>
                  <a:ext cx="1463" cy="1636"/>
                </a:xfrm>
                <a:custGeom>
                  <a:avLst/>
                  <a:gdLst>
                    <a:gd name="T0" fmla="*/ 171 w 1463"/>
                    <a:gd name="T1" fmla="*/ 1634 h 1636"/>
                    <a:gd name="T2" fmla="*/ 196 w 1463"/>
                    <a:gd name="T3" fmla="*/ 1580 h 1636"/>
                    <a:gd name="T4" fmla="*/ 243 w 1463"/>
                    <a:gd name="T5" fmla="*/ 1565 h 1636"/>
                    <a:gd name="T6" fmla="*/ 281 w 1463"/>
                    <a:gd name="T7" fmla="*/ 1532 h 1636"/>
                    <a:gd name="T8" fmla="*/ 308 w 1463"/>
                    <a:gd name="T9" fmla="*/ 1503 h 1636"/>
                    <a:gd name="T10" fmla="*/ 379 w 1463"/>
                    <a:gd name="T11" fmla="*/ 1508 h 1636"/>
                    <a:gd name="T12" fmla="*/ 424 w 1463"/>
                    <a:gd name="T13" fmla="*/ 1466 h 1636"/>
                    <a:gd name="T14" fmla="*/ 466 w 1463"/>
                    <a:gd name="T15" fmla="*/ 1431 h 1636"/>
                    <a:gd name="T16" fmla="*/ 520 w 1463"/>
                    <a:gd name="T17" fmla="*/ 1360 h 1636"/>
                    <a:gd name="T18" fmla="*/ 577 w 1463"/>
                    <a:gd name="T19" fmla="*/ 1393 h 1636"/>
                    <a:gd name="T20" fmla="*/ 538 w 1463"/>
                    <a:gd name="T21" fmla="*/ 1325 h 1636"/>
                    <a:gd name="T22" fmla="*/ 563 w 1463"/>
                    <a:gd name="T23" fmla="*/ 1230 h 1636"/>
                    <a:gd name="T24" fmla="*/ 613 w 1463"/>
                    <a:gd name="T25" fmla="*/ 1263 h 1636"/>
                    <a:gd name="T26" fmla="*/ 622 w 1463"/>
                    <a:gd name="T27" fmla="*/ 1139 h 1636"/>
                    <a:gd name="T28" fmla="*/ 595 w 1463"/>
                    <a:gd name="T29" fmla="*/ 1053 h 1636"/>
                    <a:gd name="T30" fmla="*/ 647 w 1463"/>
                    <a:gd name="T31" fmla="*/ 1053 h 1636"/>
                    <a:gd name="T32" fmla="*/ 654 w 1463"/>
                    <a:gd name="T33" fmla="*/ 1194 h 1636"/>
                    <a:gd name="T34" fmla="*/ 665 w 1463"/>
                    <a:gd name="T35" fmla="*/ 1305 h 1636"/>
                    <a:gd name="T36" fmla="*/ 701 w 1463"/>
                    <a:gd name="T37" fmla="*/ 1358 h 1636"/>
                    <a:gd name="T38" fmla="*/ 748 w 1463"/>
                    <a:gd name="T39" fmla="*/ 1377 h 1636"/>
                    <a:gd name="T40" fmla="*/ 759 w 1463"/>
                    <a:gd name="T41" fmla="*/ 1329 h 1636"/>
                    <a:gd name="T42" fmla="*/ 825 w 1463"/>
                    <a:gd name="T43" fmla="*/ 1238 h 1636"/>
                    <a:gd name="T44" fmla="*/ 893 w 1463"/>
                    <a:gd name="T45" fmla="*/ 1176 h 1636"/>
                    <a:gd name="T46" fmla="*/ 915 w 1463"/>
                    <a:gd name="T47" fmla="*/ 1101 h 1636"/>
                    <a:gd name="T48" fmla="*/ 838 w 1463"/>
                    <a:gd name="T49" fmla="*/ 1148 h 1636"/>
                    <a:gd name="T50" fmla="*/ 872 w 1463"/>
                    <a:gd name="T51" fmla="*/ 1075 h 1636"/>
                    <a:gd name="T52" fmla="*/ 929 w 1463"/>
                    <a:gd name="T53" fmla="*/ 1069 h 1636"/>
                    <a:gd name="T54" fmla="*/ 1010 w 1463"/>
                    <a:gd name="T55" fmla="*/ 1029 h 1636"/>
                    <a:gd name="T56" fmla="*/ 1041 w 1463"/>
                    <a:gd name="T57" fmla="*/ 991 h 1636"/>
                    <a:gd name="T58" fmla="*/ 1073 w 1463"/>
                    <a:gd name="T59" fmla="*/ 958 h 1636"/>
                    <a:gd name="T60" fmla="*/ 1055 w 1463"/>
                    <a:gd name="T61" fmla="*/ 905 h 1636"/>
                    <a:gd name="T62" fmla="*/ 1000 w 1463"/>
                    <a:gd name="T63" fmla="*/ 854 h 1636"/>
                    <a:gd name="T64" fmla="*/ 1019 w 1463"/>
                    <a:gd name="T65" fmla="*/ 843 h 1636"/>
                    <a:gd name="T66" fmla="*/ 1075 w 1463"/>
                    <a:gd name="T67" fmla="*/ 874 h 1636"/>
                    <a:gd name="T68" fmla="*/ 1174 w 1463"/>
                    <a:gd name="T69" fmla="*/ 850 h 1636"/>
                    <a:gd name="T70" fmla="*/ 1242 w 1463"/>
                    <a:gd name="T71" fmla="*/ 761 h 1636"/>
                    <a:gd name="T72" fmla="*/ 1219 w 1463"/>
                    <a:gd name="T73" fmla="*/ 671 h 1636"/>
                    <a:gd name="T74" fmla="*/ 1278 w 1463"/>
                    <a:gd name="T75" fmla="*/ 616 h 1636"/>
                    <a:gd name="T76" fmla="*/ 1280 w 1463"/>
                    <a:gd name="T77" fmla="*/ 576 h 1636"/>
                    <a:gd name="T78" fmla="*/ 1206 w 1463"/>
                    <a:gd name="T79" fmla="*/ 576 h 1636"/>
                    <a:gd name="T80" fmla="*/ 1181 w 1463"/>
                    <a:gd name="T81" fmla="*/ 644 h 1636"/>
                    <a:gd name="T82" fmla="*/ 1106 w 1463"/>
                    <a:gd name="T83" fmla="*/ 656 h 1636"/>
                    <a:gd name="T84" fmla="*/ 1026 w 1463"/>
                    <a:gd name="T85" fmla="*/ 647 h 1636"/>
                    <a:gd name="T86" fmla="*/ 1071 w 1463"/>
                    <a:gd name="T87" fmla="*/ 538 h 1636"/>
                    <a:gd name="T88" fmla="*/ 1258 w 1463"/>
                    <a:gd name="T89" fmla="*/ 391 h 1636"/>
                    <a:gd name="T90" fmla="*/ 1246 w 1463"/>
                    <a:gd name="T91" fmla="*/ 333 h 1636"/>
                    <a:gd name="T92" fmla="*/ 1354 w 1463"/>
                    <a:gd name="T93" fmla="*/ 282 h 1636"/>
                    <a:gd name="T94" fmla="*/ 1442 w 1463"/>
                    <a:gd name="T95" fmla="*/ 245 h 1636"/>
                    <a:gd name="T96" fmla="*/ 1332 w 1463"/>
                    <a:gd name="T97" fmla="*/ 210 h 1636"/>
                    <a:gd name="T98" fmla="*/ 1244 w 1463"/>
                    <a:gd name="T99" fmla="*/ 199 h 1636"/>
                    <a:gd name="T100" fmla="*/ 1361 w 1463"/>
                    <a:gd name="T101" fmla="*/ 177 h 1636"/>
                    <a:gd name="T102" fmla="*/ 1375 w 1463"/>
                    <a:gd name="T103" fmla="*/ 110 h 1636"/>
                    <a:gd name="T104" fmla="*/ 1388 w 1463"/>
                    <a:gd name="T105" fmla="*/ 108 h 1636"/>
                    <a:gd name="T106" fmla="*/ 1447 w 1463"/>
                    <a:gd name="T107" fmla="*/ 128 h 1636"/>
                    <a:gd name="T108" fmla="*/ 1449 w 1463"/>
                    <a:gd name="T109" fmla="*/ 82 h 1636"/>
                    <a:gd name="T110" fmla="*/ 1359 w 1463"/>
                    <a:gd name="T111" fmla="*/ 11 h 16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1463" h="1636">
                      <a:moveTo>
                        <a:pt x="0" y="1603"/>
                      </a:moveTo>
                      <a:lnTo>
                        <a:pt x="74" y="1616"/>
                      </a:lnTo>
                      <a:lnTo>
                        <a:pt x="97" y="1629"/>
                      </a:lnTo>
                      <a:lnTo>
                        <a:pt x="124" y="1636"/>
                      </a:lnTo>
                      <a:lnTo>
                        <a:pt x="171" y="1634"/>
                      </a:lnTo>
                      <a:lnTo>
                        <a:pt x="184" y="1629"/>
                      </a:lnTo>
                      <a:lnTo>
                        <a:pt x="193" y="1623"/>
                      </a:lnTo>
                      <a:lnTo>
                        <a:pt x="196" y="1620"/>
                      </a:lnTo>
                      <a:lnTo>
                        <a:pt x="202" y="1598"/>
                      </a:lnTo>
                      <a:lnTo>
                        <a:pt x="196" y="1580"/>
                      </a:lnTo>
                      <a:lnTo>
                        <a:pt x="187" y="1570"/>
                      </a:lnTo>
                      <a:lnTo>
                        <a:pt x="175" y="1559"/>
                      </a:lnTo>
                      <a:lnTo>
                        <a:pt x="194" y="1561"/>
                      </a:lnTo>
                      <a:lnTo>
                        <a:pt x="220" y="1563"/>
                      </a:lnTo>
                      <a:lnTo>
                        <a:pt x="243" y="1565"/>
                      </a:lnTo>
                      <a:lnTo>
                        <a:pt x="266" y="1565"/>
                      </a:lnTo>
                      <a:lnTo>
                        <a:pt x="281" y="1563"/>
                      </a:lnTo>
                      <a:lnTo>
                        <a:pt x="291" y="1554"/>
                      </a:lnTo>
                      <a:lnTo>
                        <a:pt x="290" y="1543"/>
                      </a:lnTo>
                      <a:lnTo>
                        <a:pt x="281" y="1532"/>
                      </a:lnTo>
                      <a:lnTo>
                        <a:pt x="279" y="1525"/>
                      </a:lnTo>
                      <a:lnTo>
                        <a:pt x="282" y="1517"/>
                      </a:lnTo>
                      <a:lnTo>
                        <a:pt x="284" y="1510"/>
                      </a:lnTo>
                      <a:lnTo>
                        <a:pt x="299" y="1514"/>
                      </a:lnTo>
                      <a:lnTo>
                        <a:pt x="308" y="1503"/>
                      </a:lnTo>
                      <a:lnTo>
                        <a:pt x="311" y="1488"/>
                      </a:lnTo>
                      <a:lnTo>
                        <a:pt x="327" y="1495"/>
                      </a:lnTo>
                      <a:lnTo>
                        <a:pt x="342" y="1505"/>
                      </a:lnTo>
                      <a:lnTo>
                        <a:pt x="360" y="1512"/>
                      </a:lnTo>
                      <a:lnTo>
                        <a:pt x="379" y="1508"/>
                      </a:lnTo>
                      <a:lnTo>
                        <a:pt x="387" y="1494"/>
                      </a:lnTo>
                      <a:lnTo>
                        <a:pt x="387" y="1479"/>
                      </a:lnTo>
                      <a:lnTo>
                        <a:pt x="406" y="1479"/>
                      </a:lnTo>
                      <a:lnTo>
                        <a:pt x="412" y="1475"/>
                      </a:lnTo>
                      <a:lnTo>
                        <a:pt x="424" y="1466"/>
                      </a:lnTo>
                      <a:lnTo>
                        <a:pt x="433" y="1459"/>
                      </a:lnTo>
                      <a:lnTo>
                        <a:pt x="435" y="1442"/>
                      </a:lnTo>
                      <a:lnTo>
                        <a:pt x="437" y="1428"/>
                      </a:lnTo>
                      <a:lnTo>
                        <a:pt x="448" y="1424"/>
                      </a:lnTo>
                      <a:lnTo>
                        <a:pt x="466" y="1431"/>
                      </a:lnTo>
                      <a:lnTo>
                        <a:pt x="491" y="1437"/>
                      </a:lnTo>
                      <a:lnTo>
                        <a:pt x="505" y="1420"/>
                      </a:lnTo>
                      <a:lnTo>
                        <a:pt x="511" y="1402"/>
                      </a:lnTo>
                      <a:lnTo>
                        <a:pt x="512" y="1380"/>
                      </a:lnTo>
                      <a:lnTo>
                        <a:pt x="520" y="1360"/>
                      </a:lnTo>
                      <a:lnTo>
                        <a:pt x="529" y="1351"/>
                      </a:lnTo>
                      <a:lnTo>
                        <a:pt x="541" y="1355"/>
                      </a:lnTo>
                      <a:lnTo>
                        <a:pt x="548" y="1366"/>
                      </a:lnTo>
                      <a:lnTo>
                        <a:pt x="561" y="1380"/>
                      </a:lnTo>
                      <a:lnTo>
                        <a:pt x="577" y="1393"/>
                      </a:lnTo>
                      <a:lnTo>
                        <a:pt x="592" y="1389"/>
                      </a:lnTo>
                      <a:lnTo>
                        <a:pt x="584" y="1375"/>
                      </a:lnTo>
                      <a:lnTo>
                        <a:pt x="568" y="1360"/>
                      </a:lnTo>
                      <a:lnTo>
                        <a:pt x="547" y="1338"/>
                      </a:lnTo>
                      <a:lnTo>
                        <a:pt x="538" y="1325"/>
                      </a:lnTo>
                      <a:lnTo>
                        <a:pt x="538" y="1322"/>
                      </a:lnTo>
                      <a:lnTo>
                        <a:pt x="561" y="1298"/>
                      </a:lnTo>
                      <a:lnTo>
                        <a:pt x="566" y="1276"/>
                      </a:lnTo>
                      <a:lnTo>
                        <a:pt x="563" y="1247"/>
                      </a:lnTo>
                      <a:lnTo>
                        <a:pt x="563" y="1230"/>
                      </a:lnTo>
                      <a:lnTo>
                        <a:pt x="566" y="1214"/>
                      </a:lnTo>
                      <a:lnTo>
                        <a:pt x="581" y="1223"/>
                      </a:lnTo>
                      <a:lnTo>
                        <a:pt x="593" y="1241"/>
                      </a:lnTo>
                      <a:lnTo>
                        <a:pt x="601" y="1258"/>
                      </a:lnTo>
                      <a:lnTo>
                        <a:pt x="613" y="1263"/>
                      </a:lnTo>
                      <a:lnTo>
                        <a:pt x="626" y="1245"/>
                      </a:lnTo>
                      <a:lnTo>
                        <a:pt x="629" y="1207"/>
                      </a:lnTo>
                      <a:lnTo>
                        <a:pt x="631" y="1174"/>
                      </a:lnTo>
                      <a:lnTo>
                        <a:pt x="633" y="1161"/>
                      </a:lnTo>
                      <a:lnTo>
                        <a:pt x="622" y="1139"/>
                      </a:lnTo>
                      <a:lnTo>
                        <a:pt x="617" y="1115"/>
                      </a:lnTo>
                      <a:lnTo>
                        <a:pt x="604" y="1088"/>
                      </a:lnTo>
                      <a:lnTo>
                        <a:pt x="597" y="1075"/>
                      </a:lnTo>
                      <a:lnTo>
                        <a:pt x="595" y="1064"/>
                      </a:lnTo>
                      <a:lnTo>
                        <a:pt x="595" y="1053"/>
                      </a:lnTo>
                      <a:lnTo>
                        <a:pt x="610" y="1062"/>
                      </a:lnTo>
                      <a:lnTo>
                        <a:pt x="620" y="1068"/>
                      </a:lnTo>
                      <a:lnTo>
                        <a:pt x="631" y="1069"/>
                      </a:lnTo>
                      <a:lnTo>
                        <a:pt x="640" y="1062"/>
                      </a:lnTo>
                      <a:lnTo>
                        <a:pt x="647" y="1053"/>
                      </a:lnTo>
                      <a:lnTo>
                        <a:pt x="663" y="1062"/>
                      </a:lnTo>
                      <a:lnTo>
                        <a:pt x="671" y="1090"/>
                      </a:lnTo>
                      <a:lnTo>
                        <a:pt x="663" y="1123"/>
                      </a:lnTo>
                      <a:lnTo>
                        <a:pt x="658" y="1154"/>
                      </a:lnTo>
                      <a:lnTo>
                        <a:pt x="654" y="1194"/>
                      </a:lnTo>
                      <a:lnTo>
                        <a:pt x="651" y="1225"/>
                      </a:lnTo>
                      <a:lnTo>
                        <a:pt x="647" y="1260"/>
                      </a:lnTo>
                      <a:lnTo>
                        <a:pt x="653" y="1283"/>
                      </a:lnTo>
                      <a:lnTo>
                        <a:pt x="658" y="1296"/>
                      </a:lnTo>
                      <a:lnTo>
                        <a:pt x="665" y="1305"/>
                      </a:lnTo>
                      <a:lnTo>
                        <a:pt x="676" y="1307"/>
                      </a:lnTo>
                      <a:lnTo>
                        <a:pt x="681" y="1303"/>
                      </a:lnTo>
                      <a:lnTo>
                        <a:pt x="690" y="1303"/>
                      </a:lnTo>
                      <a:lnTo>
                        <a:pt x="698" y="1327"/>
                      </a:lnTo>
                      <a:lnTo>
                        <a:pt x="701" y="1358"/>
                      </a:lnTo>
                      <a:lnTo>
                        <a:pt x="701" y="1388"/>
                      </a:lnTo>
                      <a:lnTo>
                        <a:pt x="705" y="1408"/>
                      </a:lnTo>
                      <a:lnTo>
                        <a:pt x="712" y="1411"/>
                      </a:lnTo>
                      <a:lnTo>
                        <a:pt x="730" y="1397"/>
                      </a:lnTo>
                      <a:lnTo>
                        <a:pt x="748" y="1377"/>
                      </a:lnTo>
                      <a:lnTo>
                        <a:pt x="764" y="1358"/>
                      </a:lnTo>
                      <a:lnTo>
                        <a:pt x="775" y="1346"/>
                      </a:lnTo>
                      <a:lnTo>
                        <a:pt x="778" y="1333"/>
                      </a:lnTo>
                      <a:lnTo>
                        <a:pt x="773" y="1331"/>
                      </a:lnTo>
                      <a:lnTo>
                        <a:pt x="759" y="1329"/>
                      </a:lnTo>
                      <a:lnTo>
                        <a:pt x="755" y="1324"/>
                      </a:lnTo>
                      <a:lnTo>
                        <a:pt x="775" y="1305"/>
                      </a:lnTo>
                      <a:lnTo>
                        <a:pt x="796" y="1289"/>
                      </a:lnTo>
                      <a:lnTo>
                        <a:pt x="811" y="1265"/>
                      </a:lnTo>
                      <a:lnTo>
                        <a:pt x="825" y="1238"/>
                      </a:lnTo>
                      <a:lnTo>
                        <a:pt x="832" y="1214"/>
                      </a:lnTo>
                      <a:lnTo>
                        <a:pt x="840" y="1194"/>
                      </a:lnTo>
                      <a:lnTo>
                        <a:pt x="847" y="1181"/>
                      </a:lnTo>
                      <a:lnTo>
                        <a:pt x="861" y="1185"/>
                      </a:lnTo>
                      <a:lnTo>
                        <a:pt x="893" y="1176"/>
                      </a:lnTo>
                      <a:lnTo>
                        <a:pt x="915" y="1154"/>
                      </a:lnTo>
                      <a:lnTo>
                        <a:pt x="926" y="1137"/>
                      </a:lnTo>
                      <a:lnTo>
                        <a:pt x="928" y="1124"/>
                      </a:lnTo>
                      <a:lnTo>
                        <a:pt x="924" y="1112"/>
                      </a:lnTo>
                      <a:lnTo>
                        <a:pt x="915" y="1101"/>
                      </a:lnTo>
                      <a:lnTo>
                        <a:pt x="902" y="1101"/>
                      </a:lnTo>
                      <a:lnTo>
                        <a:pt x="886" y="1112"/>
                      </a:lnTo>
                      <a:lnTo>
                        <a:pt x="867" y="1128"/>
                      </a:lnTo>
                      <a:lnTo>
                        <a:pt x="856" y="1137"/>
                      </a:lnTo>
                      <a:lnTo>
                        <a:pt x="838" y="1148"/>
                      </a:lnTo>
                      <a:lnTo>
                        <a:pt x="829" y="1141"/>
                      </a:lnTo>
                      <a:lnTo>
                        <a:pt x="829" y="1126"/>
                      </a:lnTo>
                      <a:lnTo>
                        <a:pt x="840" y="1113"/>
                      </a:lnTo>
                      <a:lnTo>
                        <a:pt x="856" y="1091"/>
                      </a:lnTo>
                      <a:lnTo>
                        <a:pt x="872" y="1075"/>
                      </a:lnTo>
                      <a:lnTo>
                        <a:pt x="888" y="1064"/>
                      </a:lnTo>
                      <a:lnTo>
                        <a:pt x="906" y="1051"/>
                      </a:lnTo>
                      <a:lnTo>
                        <a:pt x="915" y="1046"/>
                      </a:lnTo>
                      <a:lnTo>
                        <a:pt x="922" y="1060"/>
                      </a:lnTo>
                      <a:lnTo>
                        <a:pt x="929" y="1069"/>
                      </a:lnTo>
                      <a:lnTo>
                        <a:pt x="951" y="1064"/>
                      </a:lnTo>
                      <a:lnTo>
                        <a:pt x="971" y="1053"/>
                      </a:lnTo>
                      <a:lnTo>
                        <a:pt x="985" y="1044"/>
                      </a:lnTo>
                      <a:lnTo>
                        <a:pt x="1005" y="1037"/>
                      </a:lnTo>
                      <a:lnTo>
                        <a:pt x="1010" y="1029"/>
                      </a:lnTo>
                      <a:lnTo>
                        <a:pt x="1012" y="1022"/>
                      </a:lnTo>
                      <a:lnTo>
                        <a:pt x="1001" y="1020"/>
                      </a:lnTo>
                      <a:lnTo>
                        <a:pt x="1016" y="1011"/>
                      </a:lnTo>
                      <a:lnTo>
                        <a:pt x="1032" y="995"/>
                      </a:lnTo>
                      <a:lnTo>
                        <a:pt x="1041" y="991"/>
                      </a:lnTo>
                      <a:lnTo>
                        <a:pt x="1052" y="998"/>
                      </a:lnTo>
                      <a:lnTo>
                        <a:pt x="1064" y="985"/>
                      </a:lnTo>
                      <a:lnTo>
                        <a:pt x="1062" y="974"/>
                      </a:lnTo>
                      <a:lnTo>
                        <a:pt x="1062" y="965"/>
                      </a:lnTo>
                      <a:lnTo>
                        <a:pt x="1073" y="958"/>
                      </a:lnTo>
                      <a:lnTo>
                        <a:pt x="1080" y="951"/>
                      </a:lnTo>
                      <a:lnTo>
                        <a:pt x="1079" y="949"/>
                      </a:lnTo>
                      <a:lnTo>
                        <a:pt x="1057" y="942"/>
                      </a:lnTo>
                      <a:lnTo>
                        <a:pt x="1053" y="927"/>
                      </a:lnTo>
                      <a:lnTo>
                        <a:pt x="1055" y="905"/>
                      </a:lnTo>
                      <a:lnTo>
                        <a:pt x="1046" y="889"/>
                      </a:lnTo>
                      <a:lnTo>
                        <a:pt x="1030" y="876"/>
                      </a:lnTo>
                      <a:lnTo>
                        <a:pt x="1019" y="865"/>
                      </a:lnTo>
                      <a:lnTo>
                        <a:pt x="1010" y="859"/>
                      </a:lnTo>
                      <a:lnTo>
                        <a:pt x="1000" y="854"/>
                      </a:lnTo>
                      <a:lnTo>
                        <a:pt x="989" y="846"/>
                      </a:lnTo>
                      <a:lnTo>
                        <a:pt x="987" y="839"/>
                      </a:lnTo>
                      <a:lnTo>
                        <a:pt x="998" y="841"/>
                      </a:lnTo>
                      <a:lnTo>
                        <a:pt x="1009" y="843"/>
                      </a:lnTo>
                      <a:lnTo>
                        <a:pt x="1019" y="843"/>
                      </a:lnTo>
                      <a:lnTo>
                        <a:pt x="1030" y="839"/>
                      </a:lnTo>
                      <a:lnTo>
                        <a:pt x="1039" y="841"/>
                      </a:lnTo>
                      <a:lnTo>
                        <a:pt x="1048" y="854"/>
                      </a:lnTo>
                      <a:lnTo>
                        <a:pt x="1059" y="865"/>
                      </a:lnTo>
                      <a:lnTo>
                        <a:pt x="1075" y="874"/>
                      </a:lnTo>
                      <a:lnTo>
                        <a:pt x="1102" y="885"/>
                      </a:lnTo>
                      <a:lnTo>
                        <a:pt x="1133" y="885"/>
                      </a:lnTo>
                      <a:lnTo>
                        <a:pt x="1150" y="878"/>
                      </a:lnTo>
                      <a:lnTo>
                        <a:pt x="1167" y="867"/>
                      </a:lnTo>
                      <a:lnTo>
                        <a:pt x="1174" y="850"/>
                      </a:lnTo>
                      <a:lnTo>
                        <a:pt x="1186" y="839"/>
                      </a:lnTo>
                      <a:lnTo>
                        <a:pt x="1208" y="826"/>
                      </a:lnTo>
                      <a:lnTo>
                        <a:pt x="1217" y="815"/>
                      </a:lnTo>
                      <a:lnTo>
                        <a:pt x="1235" y="786"/>
                      </a:lnTo>
                      <a:lnTo>
                        <a:pt x="1242" y="761"/>
                      </a:lnTo>
                      <a:lnTo>
                        <a:pt x="1244" y="740"/>
                      </a:lnTo>
                      <a:lnTo>
                        <a:pt x="1244" y="717"/>
                      </a:lnTo>
                      <a:lnTo>
                        <a:pt x="1239" y="697"/>
                      </a:lnTo>
                      <a:lnTo>
                        <a:pt x="1228" y="684"/>
                      </a:lnTo>
                      <a:lnTo>
                        <a:pt x="1219" y="671"/>
                      </a:lnTo>
                      <a:lnTo>
                        <a:pt x="1219" y="656"/>
                      </a:lnTo>
                      <a:lnTo>
                        <a:pt x="1224" y="647"/>
                      </a:lnTo>
                      <a:lnTo>
                        <a:pt x="1240" y="640"/>
                      </a:lnTo>
                      <a:lnTo>
                        <a:pt x="1262" y="629"/>
                      </a:lnTo>
                      <a:lnTo>
                        <a:pt x="1278" y="616"/>
                      </a:lnTo>
                      <a:lnTo>
                        <a:pt x="1283" y="600"/>
                      </a:lnTo>
                      <a:lnTo>
                        <a:pt x="1273" y="598"/>
                      </a:lnTo>
                      <a:lnTo>
                        <a:pt x="1260" y="594"/>
                      </a:lnTo>
                      <a:lnTo>
                        <a:pt x="1266" y="585"/>
                      </a:lnTo>
                      <a:lnTo>
                        <a:pt x="1280" y="576"/>
                      </a:lnTo>
                      <a:lnTo>
                        <a:pt x="1298" y="561"/>
                      </a:lnTo>
                      <a:lnTo>
                        <a:pt x="1298" y="547"/>
                      </a:lnTo>
                      <a:lnTo>
                        <a:pt x="1278" y="545"/>
                      </a:lnTo>
                      <a:lnTo>
                        <a:pt x="1233" y="559"/>
                      </a:lnTo>
                      <a:lnTo>
                        <a:pt x="1206" y="576"/>
                      </a:lnTo>
                      <a:lnTo>
                        <a:pt x="1192" y="592"/>
                      </a:lnTo>
                      <a:lnTo>
                        <a:pt x="1188" y="614"/>
                      </a:lnTo>
                      <a:lnTo>
                        <a:pt x="1192" y="625"/>
                      </a:lnTo>
                      <a:lnTo>
                        <a:pt x="1190" y="636"/>
                      </a:lnTo>
                      <a:lnTo>
                        <a:pt x="1181" y="644"/>
                      </a:lnTo>
                      <a:lnTo>
                        <a:pt x="1176" y="660"/>
                      </a:lnTo>
                      <a:lnTo>
                        <a:pt x="1163" y="673"/>
                      </a:lnTo>
                      <a:lnTo>
                        <a:pt x="1149" y="684"/>
                      </a:lnTo>
                      <a:lnTo>
                        <a:pt x="1129" y="676"/>
                      </a:lnTo>
                      <a:lnTo>
                        <a:pt x="1106" y="656"/>
                      </a:lnTo>
                      <a:lnTo>
                        <a:pt x="1093" y="642"/>
                      </a:lnTo>
                      <a:lnTo>
                        <a:pt x="1077" y="636"/>
                      </a:lnTo>
                      <a:lnTo>
                        <a:pt x="1061" y="640"/>
                      </a:lnTo>
                      <a:lnTo>
                        <a:pt x="1041" y="647"/>
                      </a:lnTo>
                      <a:lnTo>
                        <a:pt x="1026" y="647"/>
                      </a:lnTo>
                      <a:lnTo>
                        <a:pt x="1019" y="631"/>
                      </a:lnTo>
                      <a:lnTo>
                        <a:pt x="1016" y="609"/>
                      </a:lnTo>
                      <a:lnTo>
                        <a:pt x="1023" y="594"/>
                      </a:lnTo>
                      <a:lnTo>
                        <a:pt x="1039" y="580"/>
                      </a:lnTo>
                      <a:lnTo>
                        <a:pt x="1071" y="538"/>
                      </a:lnTo>
                      <a:lnTo>
                        <a:pt x="1106" y="506"/>
                      </a:lnTo>
                      <a:lnTo>
                        <a:pt x="1140" y="474"/>
                      </a:lnTo>
                      <a:lnTo>
                        <a:pt x="1201" y="430"/>
                      </a:lnTo>
                      <a:lnTo>
                        <a:pt x="1233" y="410"/>
                      </a:lnTo>
                      <a:lnTo>
                        <a:pt x="1258" y="391"/>
                      </a:lnTo>
                      <a:lnTo>
                        <a:pt x="1271" y="375"/>
                      </a:lnTo>
                      <a:lnTo>
                        <a:pt x="1276" y="364"/>
                      </a:lnTo>
                      <a:lnTo>
                        <a:pt x="1262" y="362"/>
                      </a:lnTo>
                      <a:lnTo>
                        <a:pt x="1249" y="351"/>
                      </a:lnTo>
                      <a:lnTo>
                        <a:pt x="1246" y="333"/>
                      </a:lnTo>
                      <a:lnTo>
                        <a:pt x="1255" y="320"/>
                      </a:lnTo>
                      <a:lnTo>
                        <a:pt x="1276" y="305"/>
                      </a:lnTo>
                      <a:lnTo>
                        <a:pt x="1296" y="294"/>
                      </a:lnTo>
                      <a:lnTo>
                        <a:pt x="1323" y="289"/>
                      </a:lnTo>
                      <a:lnTo>
                        <a:pt x="1354" y="282"/>
                      </a:lnTo>
                      <a:lnTo>
                        <a:pt x="1381" y="278"/>
                      </a:lnTo>
                      <a:lnTo>
                        <a:pt x="1402" y="274"/>
                      </a:lnTo>
                      <a:lnTo>
                        <a:pt x="1420" y="267"/>
                      </a:lnTo>
                      <a:lnTo>
                        <a:pt x="1438" y="260"/>
                      </a:lnTo>
                      <a:lnTo>
                        <a:pt x="1442" y="245"/>
                      </a:lnTo>
                      <a:lnTo>
                        <a:pt x="1431" y="229"/>
                      </a:lnTo>
                      <a:lnTo>
                        <a:pt x="1416" y="216"/>
                      </a:lnTo>
                      <a:lnTo>
                        <a:pt x="1397" y="208"/>
                      </a:lnTo>
                      <a:lnTo>
                        <a:pt x="1363" y="205"/>
                      </a:lnTo>
                      <a:lnTo>
                        <a:pt x="1332" y="210"/>
                      </a:lnTo>
                      <a:lnTo>
                        <a:pt x="1294" y="219"/>
                      </a:lnTo>
                      <a:lnTo>
                        <a:pt x="1271" y="219"/>
                      </a:lnTo>
                      <a:lnTo>
                        <a:pt x="1251" y="218"/>
                      </a:lnTo>
                      <a:lnTo>
                        <a:pt x="1239" y="214"/>
                      </a:lnTo>
                      <a:lnTo>
                        <a:pt x="1244" y="199"/>
                      </a:lnTo>
                      <a:lnTo>
                        <a:pt x="1253" y="192"/>
                      </a:lnTo>
                      <a:lnTo>
                        <a:pt x="1274" y="187"/>
                      </a:lnTo>
                      <a:lnTo>
                        <a:pt x="1298" y="183"/>
                      </a:lnTo>
                      <a:lnTo>
                        <a:pt x="1327" y="181"/>
                      </a:lnTo>
                      <a:lnTo>
                        <a:pt x="1361" y="177"/>
                      </a:lnTo>
                      <a:lnTo>
                        <a:pt x="1373" y="172"/>
                      </a:lnTo>
                      <a:lnTo>
                        <a:pt x="1384" y="161"/>
                      </a:lnTo>
                      <a:lnTo>
                        <a:pt x="1386" y="144"/>
                      </a:lnTo>
                      <a:lnTo>
                        <a:pt x="1382" y="128"/>
                      </a:lnTo>
                      <a:lnTo>
                        <a:pt x="1375" y="110"/>
                      </a:lnTo>
                      <a:lnTo>
                        <a:pt x="1370" y="97"/>
                      </a:lnTo>
                      <a:lnTo>
                        <a:pt x="1372" y="88"/>
                      </a:lnTo>
                      <a:lnTo>
                        <a:pt x="1375" y="88"/>
                      </a:lnTo>
                      <a:lnTo>
                        <a:pt x="1381" y="97"/>
                      </a:lnTo>
                      <a:lnTo>
                        <a:pt x="1388" y="108"/>
                      </a:lnTo>
                      <a:lnTo>
                        <a:pt x="1395" y="119"/>
                      </a:lnTo>
                      <a:lnTo>
                        <a:pt x="1402" y="130"/>
                      </a:lnTo>
                      <a:lnTo>
                        <a:pt x="1413" y="133"/>
                      </a:lnTo>
                      <a:lnTo>
                        <a:pt x="1427" y="133"/>
                      </a:lnTo>
                      <a:lnTo>
                        <a:pt x="1447" y="128"/>
                      </a:lnTo>
                      <a:lnTo>
                        <a:pt x="1452" y="117"/>
                      </a:lnTo>
                      <a:lnTo>
                        <a:pt x="1456" y="104"/>
                      </a:lnTo>
                      <a:lnTo>
                        <a:pt x="1461" y="90"/>
                      </a:lnTo>
                      <a:lnTo>
                        <a:pt x="1463" y="84"/>
                      </a:lnTo>
                      <a:lnTo>
                        <a:pt x="1449" y="82"/>
                      </a:lnTo>
                      <a:lnTo>
                        <a:pt x="1420" y="70"/>
                      </a:lnTo>
                      <a:lnTo>
                        <a:pt x="1406" y="53"/>
                      </a:lnTo>
                      <a:lnTo>
                        <a:pt x="1382" y="40"/>
                      </a:lnTo>
                      <a:lnTo>
                        <a:pt x="1372" y="24"/>
                      </a:lnTo>
                      <a:lnTo>
                        <a:pt x="1359" y="11"/>
                      </a:lnTo>
                      <a:lnTo>
                        <a:pt x="1343" y="0"/>
                      </a:lnTo>
                      <a:lnTo>
                        <a:pt x="1339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38" name="Freeform 950"/>
                <p:cNvSpPr>
                  <a:spLocks/>
                </p:cNvSpPr>
                <p:nvPr/>
              </p:nvSpPr>
              <p:spPr bwMode="auto">
                <a:xfrm>
                  <a:off x="2564" y="959"/>
                  <a:ext cx="972" cy="945"/>
                </a:xfrm>
                <a:custGeom>
                  <a:avLst/>
                  <a:gdLst>
                    <a:gd name="T0" fmla="*/ 920 w 972"/>
                    <a:gd name="T1" fmla="*/ 872 h 945"/>
                    <a:gd name="T2" fmla="*/ 898 w 972"/>
                    <a:gd name="T3" fmla="*/ 757 h 945"/>
                    <a:gd name="T4" fmla="*/ 884 w 972"/>
                    <a:gd name="T5" fmla="*/ 654 h 945"/>
                    <a:gd name="T6" fmla="*/ 846 w 972"/>
                    <a:gd name="T7" fmla="*/ 587 h 945"/>
                    <a:gd name="T8" fmla="*/ 816 w 972"/>
                    <a:gd name="T9" fmla="*/ 579 h 945"/>
                    <a:gd name="T10" fmla="*/ 825 w 972"/>
                    <a:gd name="T11" fmla="*/ 653 h 945"/>
                    <a:gd name="T12" fmla="*/ 794 w 972"/>
                    <a:gd name="T13" fmla="*/ 691 h 945"/>
                    <a:gd name="T14" fmla="*/ 735 w 972"/>
                    <a:gd name="T15" fmla="*/ 680 h 945"/>
                    <a:gd name="T16" fmla="*/ 710 w 972"/>
                    <a:gd name="T17" fmla="*/ 653 h 945"/>
                    <a:gd name="T18" fmla="*/ 756 w 972"/>
                    <a:gd name="T19" fmla="*/ 621 h 945"/>
                    <a:gd name="T20" fmla="*/ 776 w 972"/>
                    <a:gd name="T21" fmla="*/ 572 h 945"/>
                    <a:gd name="T22" fmla="*/ 808 w 972"/>
                    <a:gd name="T23" fmla="*/ 567 h 945"/>
                    <a:gd name="T24" fmla="*/ 792 w 972"/>
                    <a:gd name="T25" fmla="*/ 530 h 945"/>
                    <a:gd name="T26" fmla="*/ 740 w 972"/>
                    <a:gd name="T27" fmla="*/ 479 h 945"/>
                    <a:gd name="T28" fmla="*/ 695 w 972"/>
                    <a:gd name="T29" fmla="*/ 406 h 945"/>
                    <a:gd name="T30" fmla="*/ 679 w 972"/>
                    <a:gd name="T31" fmla="*/ 300 h 945"/>
                    <a:gd name="T32" fmla="*/ 643 w 972"/>
                    <a:gd name="T33" fmla="*/ 230 h 945"/>
                    <a:gd name="T34" fmla="*/ 620 w 972"/>
                    <a:gd name="T35" fmla="*/ 256 h 945"/>
                    <a:gd name="T36" fmla="*/ 623 w 972"/>
                    <a:gd name="T37" fmla="*/ 322 h 945"/>
                    <a:gd name="T38" fmla="*/ 629 w 972"/>
                    <a:gd name="T39" fmla="*/ 382 h 945"/>
                    <a:gd name="T40" fmla="*/ 638 w 972"/>
                    <a:gd name="T41" fmla="*/ 428 h 945"/>
                    <a:gd name="T42" fmla="*/ 650 w 972"/>
                    <a:gd name="T43" fmla="*/ 453 h 945"/>
                    <a:gd name="T44" fmla="*/ 598 w 972"/>
                    <a:gd name="T45" fmla="*/ 444 h 945"/>
                    <a:gd name="T46" fmla="*/ 560 w 972"/>
                    <a:gd name="T47" fmla="*/ 450 h 945"/>
                    <a:gd name="T48" fmla="*/ 573 w 972"/>
                    <a:gd name="T49" fmla="*/ 417 h 945"/>
                    <a:gd name="T50" fmla="*/ 551 w 972"/>
                    <a:gd name="T51" fmla="*/ 391 h 945"/>
                    <a:gd name="T52" fmla="*/ 497 w 972"/>
                    <a:gd name="T53" fmla="*/ 351 h 945"/>
                    <a:gd name="T54" fmla="*/ 469 w 972"/>
                    <a:gd name="T55" fmla="*/ 312 h 945"/>
                    <a:gd name="T56" fmla="*/ 454 w 972"/>
                    <a:gd name="T57" fmla="*/ 278 h 945"/>
                    <a:gd name="T58" fmla="*/ 417 w 972"/>
                    <a:gd name="T59" fmla="*/ 230 h 945"/>
                    <a:gd name="T60" fmla="*/ 415 w 972"/>
                    <a:gd name="T61" fmla="*/ 164 h 945"/>
                    <a:gd name="T62" fmla="*/ 377 w 972"/>
                    <a:gd name="T63" fmla="*/ 133 h 945"/>
                    <a:gd name="T64" fmla="*/ 300 w 972"/>
                    <a:gd name="T65" fmla="*/ 161 h 945"/>
                    <a:gd name="T66" fmla="*/ 248 w 972"/>
                    <a:gd name="T67" fmla="*/ 195 h 945"/>
                    <a:gd name="T68" fmla="*/ 226 w 972"/>
                    <a:gd name="T69" fmla="*/ 230 h 945"/>
                    <a:gd name="T70" fmla="*/ 183 w 972"/>
                    <a:gd name="T71" fmla="*/ 190 h 945"/>
                    <a:gd name="T72" fmla="*/ 172 w 972"/>
                    <a:gd name="T73" fmla="*/ 153 h 945"/>
                    <a:gd name="T74" fmla="*/ 205 w 972"/>
                    <a:gd name="T75" fmla="*/ 121 h 945"/>
                    <a:gd name="T76" fmla="*/ 174 w 972"/>
                    <a:gd name="T77" fmla="*/ 95 h 945"/>
                    <a:gd name="T78" fmla="*/ 129 w 972"/>
                    <a:gd name="T79" fmla="*/ 84 h 945"/>
                    <a:gd name="T80" fmla="*/ 59 w 972"/>
                    <a:gd name="T81" fmla="*/ 86 h 945"/>
                    <a:gd name="T82" fmla="*/ 23 w 972"/>
                    <a:gd name="T83" fmla="*/ 80 h 945"/>
                    <a:gd name="T84" fmla="*/ 9 w 972"/>
                    <a:gd name="T85" fmla="*/ 53 h 945"/>
                    <a:gd name="T86" fmla="*/ 9 w 972"/>
                    <a:gd name="T87" fmla="*/ 24 h 945"/>
                    <a:gd name="T88" fmla="*/ 1 w 972"/>
                    <a:gd name="T89" fmla="*/ 0 h 945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0" t="0" r="r" b="b"/>
                  <a:pathLst>
                    <a:path w="972" h="945">
                      <a:moveTo>
                        <a:pt x="972" y="945"/>
                      </a:moveTo>
                      <a:lnTo>
                        <a:pt x="929" y="897"/>
                      </a:lnTo>
                      <a:lnTo>
                        <a:pt x="920" y="872"/>
                      </a:lnTo>
                      <a:lnTo>
                        <a:pt x="911" y="821"/>
                      </a:lnTo>
                      <a:lnTo>
                        <a:pt x="904" y="790"/>
                      </a:lnTo>
                      <a:lnTo>
                        <a:pt x="898" y="757"/>
                      </a:lnTo>
                      <a:lnTo>
                        <a:pt x="896" y="724"/>
                      </a:lnTo>
                      <a:lnTo>
                        <a:pt x="896" y="689"/>
                      </a:lnTo>
                      <a:lnTo>
                        <a:pt x="884" y="654"/>
                      </a:lnTo>
                      <a:lnTo>
                        <a:pt x="875" y="629"/>
                      </a:lnTo>
                      <a:lnTo>
                        <a:pt x="857" y="599"/>
                      </a:lnTo>
                      <a:lnTo>
                        <a:pt x="846" y="587"/>
                      </a:lnTo>
                      <a:lnTo>
                        <a:pt x="837" y="576"/>
                      </a:lnTo>
                      <a:lnTo>
                        <a:pt x="825" y="576"/>
                      </a:lnTo>
                      <a:lnTo>
                        <a:pt x="816" y="579"/>
                      </a:lnTo>
                      <a:lnTo>
                        <a:pt x="814" y="598"/>
                      </a:lnTo>
                      <a:lnTo>
                        <a:pt x="817" y="618"/>
                      </a:lnTo>
                      <a:lnTo>
                        <a:pt x="825" y="653"/>
                      </a:lnTo>
                      <a:lnTo>
                        <a:pt x="819" y="671"/>
                      </a:lnTo>
                      <a:lnTo>
                        <a:pt x="812" y="685"/>
                      </a:lnTo>
                      <a:lnTo>
                        <a:pt x="794" y="691"/>
                      </a:lnTo>
                      <a:lnTo>
                        <a:pt x="771" y="687"/>
                      </a:lnTo>
                      <a:lnTo>
                        <a:pt x="751" y="682"/>
                      </a:lnTo>
                      <a:lnTo>
                        <a:pt x="735" y="680"/>
                      </a:lnTo>
                      <a:lnTo>
                        <a:pt x="720" y="678"/>
                      </a:lnTo>
                      <a:lnTo>
                        <a:pt x="708" y="665"/>
                      </a:lnTo>
                      <a:lnTo>
                        <a:pt x="710" y="653"/>
                      </a:lnTo>
                      <a:lnTo>
                        <a:pt x="717" y="647"/>
                      </a:lnTo>
                      <a:lnTo>
                        <a:pt x="737" y="636"/>
                      </a:lnTo>
                      <a:lnTo>
                        <a:pt x="756" y="621"/>
                      </a:lnTo>
                      <a:lnTo>
                        <a:pt x="767" y="605"/>
                      </a:lnTo>
                      <a:lnTo>
                        <a:pt x="769" y="590"/>
                      </a:lnTo>
                      <a:lnTo>
                        <a:pt x="776" y="572"/>
                      </a:lnTo>
                      <a:lnTo>
                        <a:pt x="780" y="563"/>
                      </a:lnTo>
                      <a:lnTo>
                        <a:pt x="790" y="563"/>
                      </a:lnTo>
                      <a:lnTo>
                        <a:pt x="808" y="567"/>
                      </a:lnTo>
                      <a:lnTo>
                        <a:pt x="819" y="559"/>
                      </a:lnTo>
                      <a:lnTo>
                        <a:pt x="816" y="546"/>
                      </a:lnTo>
                      <a:lnTo>
                        <a:pt x="792" y="530"/>
                      </a:lnTo>
                      <a:lnTo>
                        <a:pt x="762" y="506"/>
                      </a:lnTo>
                      <a:lnTo>
                        <a:pt x="747" y="493"/>
                      </a:lnTo>
                      <a:lnTo>
                        <a:pt x="740" y="479"/>
                      </a:lnTo>
                      <a:lnTo>
                        <a:pt x="737" y="448"/>
                      </a:lnTo>
                      <a:lnTo>
                        <a:pt x="720" y="431"/>
                      </a:lnTo>
                      <a:lnTo>
                        <a:pt x="695" y="406"/>
                      </a:lnTo>
                      <a:lnTo>
                        <a:pt x="692" y="365"/>
                      </a:lnTo>
                      <a:lnTo>
                        <a:pt x="683" y="333"/>
                      </a:lnTo>
                      <a:lnTo>
                        <a:pt x="679" y="300"/>
                      </a:lnTo>
                      <a:lnTo>
                        <a:pt x="666" y="259"/>
                      </a:lnTo>
                      <a:lnTo>
                        <a:pt x="654" y="238"/>
                      </a:lnTo>
                      <a:lnTo>
                        <a:pt x="643" y="230"/>
                      </a:lnTo>
                      <a:lnTo>
                        <a:pt x="638" y="230"/>
                      </a:lnTo>
                      <a:lnTo>
                        <a:pt x="630" y="238"/>
                      </a:lnTo>
                      <a:lnTo>
                        <a:pt x="620" y="256"/>
                      </a:lnTo>
                      <a:lnTo>
                        <a:pt x="618" y="278"/>
                      </a:lnTo>
                      <a:lnTo>
                        <a:pt x="618" y="296"/>
                      </a:lnTo>
                      <a:lnTo>
                        <a:pt x="623" y="322"/>
                      </a:lnTo>
                      <a:lnTo>
                        <a:pt x="625" y="342"/>
                      </a:lnTo>
                      <a:lnTo>
                        <a:pt x="629" y="360"/>
                      </a:lnTo>
                      <a:lnTo>
                        <a:pt x="629" y="382"/>
                      </a:lnTo>
                      <a:lnTo>
                        <a:pt x="629" y="397"/>
                      </a:lnTo>
                      <a:lnTo>
                        <a:pt x="632" y="409"/>
                      </a:lnTo>
                      <a:lnTo>
                        <a:pt x="638" y="428"/>
                      </a:lnTo>
                      <a:lnTo>
                        <a:pt x="643" y="437"/>
                      </a:lnTo>
                      <a:lnTo>
                        <a:pt x="648" y="444"/>
                      </a:lnTo>
                      <a:lnTo>
                        <a:pt x="650" y="453"/>
                      </a:lnTo>
                      <a:lnTo>
                        <a:pt x="639" y="455"/>
                      </a:lnTo>
                      <a:lnTo>
                        <a:pt x="627" y="450"/>
                      </a:lnTo>
                      <a:lnTo>
                        <a:pt x="598" y="444"/>
                      </a:lnTo>
                      <a:lnTo>
                        <a:pt x="586" y="446"/>
                      </a:lnTo>
                      <a:lnTo>
                        <a:pt x="568" y="451"/>
                      </a:lnTo>
                      <a:lnTo>
                        <a:pt x="560" y="450"/>
                      </a:lnTo>
                      <a:lnTo>
                        <a:pt x="564" y="439"/>
                      </a:lnTo>
                      <a:lnTo>
                        <a:pt x="568" y="426"/>
                      </a:lnTo>
                      <a:lnTo>
                        <a:pt x="573" y="417"/>
                      </a:lnTo>
                      <a:lnTo>
                        <a:pt x="575" y="408"/>
                      </a:lnTo>
                      <a:lnTo>
                        <a:pt x="569" y="395"/>
                      </a:lnTo>
                      <a:lnTo>
                        <a:pt x="551" y="391"/>
                      </a:lnTo>
                      <a:lnTo>
                        <a:pt x="533" y="382"/>
                      </a:lnTo>
                      <a:lnTo>
                        <a:pt x="517" y="371"/>
                      </a:lnTo>
                      <a:lnTo>
                        <a:pt x="497" y="351"/>
                      </a:lnTo>
                      <a:lnTo>
                        <a:pt x="483" y="342"/>
                      </a:lnTo>
                      <a:lnTo>
                        <a:pt x="478" y="329"/>
                      </a:lnTo>
                      <a:lnTo>
                        <a:pt x="469" y="312"/>
                      </a:lnTo>
                      <a:lnTo>
                        <a:pt x="467" y="296"/>
                      </a:lnTo>
                      <a:lnTo>
                        <a:pt x="463" y="287"/>
                      </a:lnTo>
                      <a:lnTo>
                        <a:pt x="454" y="278"/>
                      </a:lnTo>
                      <a:lnTo>
                        <a:pt x="424" y="261"/>
                      </a:lnTo>
                      <a:lnTo>
                        <a:pt x="413" y="256"/>
                      </a:lnTo>
                      <a:lnTo>
                        <a:pt x="417" y="230"/>
                      </a:lnTo>
                      <a:lnTo>
                        <a:pt x="418" y="210"/>
                      </a:lnTo>
                      <a:lnTo>
                        <a:pt x="418" y="190"/>
                      </a:lnTo>
                      <a:lnTo>
                        <a:pt x="415" y="164"/>
                      </a:lnTo>
                      <a:lnTo>
                        <a:pt x="409" y="148"/>
                      </a:lnTo>
                      <a:lnTo>
                        <a:pt x="400" y="137"/>
                      </a:lnTo>
                      <a:lnTo>
                        <a:pt x="377" y="133"/>
                      </a:lnTo>
                      <a:lnTo>
                        <a:pt x="352" y="141"/>
                      </a:lnTo>
                      <a:lnTo>
                        <a:pt x="330" y="146"/>
                      </a:lnTo>
                      <a:lnTo>
                        <a:pt x="300" y="161"/>
                      </a:lnTo>
                      <a:lnTo>
                        <a:pt x="276" y="175"/>
                      </a:lnTo>
                      <a:lnTo>
                        <a:pt x="262" y="185"/>
                      </a:lnTo>
                      <a:lnTo>
                        <a:pt x="248" y="195"/>
                      </a:lnTo>
                      <a:lnTo>
                        <a:pt x="242" y="212"/>
                      </a:lnTo>
                      <a:lnTo>
                        <a:pt x="242" y="223"/>
                      </a:lnTo>
                      <a:lnTo>
                        <a:pt x="226" y="230"/>
                      </a:lnTo>
                      <a:lnTo>
                        <a:pt x="210" y="227"/>
                      </a:lnTo>
                      <a:lnTo>
                        <a:pt x="196" y="206"/>
                      </a:lnTo>
                      <a:lnTo>
                        <a:pt x="183" y="190"/>
                      </a:lnTo>
                      <a:lnTo>
                        <a:pt x="179" y="183"/>
                      </a:lnTo>
                      <a:lnTo>
                        <a:pt x="178" y="168"/>
                      </a:lnTo>
                      <a:lnTo>
                        <a:pt x="172" y="153"/>
                      </a:lnTo>
                      <a:lnTo>
                        <a:pt x="181" y="139"/>
                      </a:lnTo>
                      <a:lnTo>
                        <a:pt x="194" y="131"/>
                      </a:lnTo>
                      <a:lnTo>
                        <a:pt x="205" y="121"/>
                      </a:lnTo>
                      <a:lnTo>
                        <a:pt x="212" y="102"/>
                      </a:lnTo>
                      <a:lnTo>
                        <a:pt x="187" y="99"/>
                      </a:lnTo>
                      <a:lnTo>
                        <a:pt x="174" y="95"/>
                      </a:lnTo>
                      <a:lnTo>
                        <a:pt x="163" y="84"/>
                      </a:lnTo>
                      <a:lnTo>
                        <a:pt x="145" y="82"/>
                      </a:lnTo>
                      <a:lnTo>
                        <a:pt x="129" y="84"/>
                      </a:lnTo>
                      <a:lnTo>
                        <a:pt x="108" y="86"/>
                      </a:lnTo>
                      <a:lnTo>
                        <a:pt x="79" y="88"/>
                      </a:lnTo>
                      <a:lnTo>
                        <a:pt x="59" y="86"/>
                      </a:lnTo>
                      <a:lnTo>
                        <a:pt x="55" y="86"/>
                      </a:lnTo>
                      <a:lnTo>
                        <a:pt x="41" y="86"/>
                      </a:lnTo>
                      <a:lnTo>
                        <a:pt x="23" y="80"/>
                      </a:lnTo>
                      <a:lnTo>
                        <a:pt x="14" y="75"/>
                      </a:lnTo>
                      <a:lnTo>
                        <a:pt x="10" y="64"/>
                      </a:lnTo>
                      <a:lnTo>
                        <a:pt x="9" y="53"/>
                      </a:lnTo>
                      <a:lnTo>
                        <a:pt x="9" y="49"/>
                      </a:lnTo>
                      <a:lnTo>
                        <a:pt x="7" y="38"/>
                      </a:lnTo>
                      <a:lnTo>
                        <a:pt x="9" y="24"/>
                      </a:lnTo>
                      <a:lnTo>
                        <a:pt x="3" y="16"/>
                      </a:lnTo>
                      <a:lnTo>
                        <a:pt x="0" y="7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39" name="Freeform 951"/>
                <p:cNvSpPr>
                  <a:spLocks/>
                </p:cNvSpPr>
                <p:nvPr/>
              </p:nvSpPr>
              <p:spPr bwMode="auto">
                <a:xfrm>
                  <a:off x="2564" y="959"/>
                  <a:ext cx="972" cy="945"/>
                </a:xfrm>
                <a:custGeom>
                  <a:avLst/>
                  <a:gdLst>
                    <a:gd name="T0" fmla="*/ 920 w 972"/>
                    <a:gd name="T1" fmla="*/ 872 h 945"/>
                    <a:gd name="T2" fmla="*/ 898 w 972"/>
                    <a:gd name="T3" fmla="*/ 757 h 945"/>
                    <a:gd name="T4" fmla="*/ 884 w 972"/>
                    <a:gd name="T5" fmla="*/ 654 h 945"/>
                    <a:gd name="T6" fmla="*/ 846 w 972"/>
                    <a:gd name="T7" fmla="*/ 587 h 945"/>
                    <a:gd name="T8" fmla="*/ 816 w 972"/>
                    <a:gd name="T9" fmla="*/ 579 h 945"/>
                    <a:gd name="T10" fmla="*/ 825 w 972"/>
                    <a:gd name="T11" fmla="*/ 653 h 945"/>
                    <a:gd name="T12" fmla="*/ 794 w 972"/>
                    <a:gd name="T13" fmla="*/ 691 h 945"/>
                    <a:gd name="T14" fmla="*/ 735 w 972"/>
                    <a:gd name="T15" fmla="*/ 680 h 945"/>
                    <a:gd name="T16" fmla="*/ 710 w 972"/>
                    <a:gd name="T17" fmla="*/ 653 h 945"/>
                    <a:gd name="T18" fmla="*/ 756 w 972"/>
                    <a:gd name="T19" fmla="*/ 621 h 945"/>
                    <a:gd name="T20" fmla="*/ 776 w 972"/>
                    <a:gd name="T21" fmla="*/ 572 h 945"/>
                    <a:gd name="T22" fmla="*/ 808 w 972"/>
                    <a:gd name="T23" fmla="*/ 567 h 945"/>
                    <a:gd name="T24" fmla="*/ 792 w 972"/>
                    <a:gd name="T25" fmla="*/ 530 h 945"/>
                    <a:gd name="T26" fmla="*/ 740 w 972"/>
                    <a:gd name="T27" fmla="*/ 479 h 945"/>
                    <a:gd name="T28" fmla="*/ 695 w 972"/>
                    <a:gd name="T29" fmla="*/ 406 h 945"/>
                    <a:gd name="T30" fmla="*/ 679 w 972"/>
                    <a:gd name="T31" fmla="*/ 300 h 945"/>
                    <a:gd name="T32" fmla="*/ 643 w 972"/>
                    <a:gd name="T33" fmla="*/ 230 h 945"/>
                    <a:gd name="T34" fmla="*/ 620 w 972"/>
                    <a:gd name="T35" fmla="*/ 256 h 945"/>
                    <a:gd name="T36" fmla="*/ 623 w 972"/>
                    <a:gd name="T37" fmla="*/ 322 h 945"/>
                    <a:gd name="T38" fmla="*/ 629 w 972"/>
                    <a:gd name="T39" fmla="*/ 382 h 945"/>
                    <a:gd name="T40" fmla="*/ 638 w 972"/>
                    <a:gd name="T41" fmla="*/ 428 h 945"/>
                    <a:gd name="T42" fmla="*/ 650 w 972"/>
                    <a:gd name="T43" fmla="*/ 453 h 945"/>
                    <a:gd name="T44" fmla="*/ 598 w 972"/>
                    <a:gd name="T45" fmla="*/ 444 h 945"/>
                    <a:gd name="T46" fmla="*/ 560 w 972"/>
                    <a:gd name="T47" fmla="*/ 450 h 945"/>
                    <a:gd name="T48" fmla="*/ 573 w 972"/>
                    <a:gd name="T49" fmla="*/ 417 h 945"/>
                    <a:gd name="T50" fmla="*/ 551 w 972"/>
                    <a:gd name="T51" fmla="*/ 391 h 945"/>
                    <a:gd name="T52" fmla="*/ 497 w 972"/>
                    <a:gd name="T53" fmla="*/ 351 h 945"/>
                    <a:gd name="T54" fmla="*/ 469 w 972"/>
                    <a:gd name="T55" fmla="*/ 312 h 945"/>
                    <a:gd name="T56" fmla="*/ 454 w 972"/>
                    <a:gd name="T57" fmla="*/ 278 h 945"/>
                    <a:gd name="T58" fmla="*/ 417 w 972"/>
                    <a:gd name="T59" fmla="*/ 230 h 945"/>
                    <a:gd name="T60" fmla="*/ 415 w 972"/>
                    <a:gd name="T61" fmla="*/ 164 h 945"/>
                    <a:gd name="T62" fmla="*/ 377 w 972"/>
                    <a:gd name="T63" fmla="*/ 133 h 945"/>
                    <a:gd name="T64" fmla="*/ 300 w 972"/>
                    <a:gd name="T65" fmla="*/ 161 h 945"/>
                    <a:gd name="T66" fmla="*/ 248 w 972"/>
                    <a:gd name="T67" fmla="*/ 195 h 945"/>
                    <a:gd name="T68" fmla="*/ 226 w 972"/>
                    <a:gd name="T69" fmla="*/ 230 h 945"/>
                    <a:gd name="T70" fmla="*/ 183 w 972"/>
                    <a:gd name="T71" fmla="*/ 190 h 945"/>
                    <a:gd name="T72" fmla="*/ 172 w 972"/>
                    <a:gd name="T73" fmla="*/ 153 h 945"/>
                    <a:gd name="T74" fmla="*/ 205 w 972"/>
                    <a:gd name="T75" fmla="*/ 121 h 945"/>
                    <a:gd name="T76" fmla="*/ 174 w 972"/>
                    <a:gd name="T77" fmla="*/ 95 h 945"/>
                    <a:gd name="T78" fmla="*/ 129 w 972"/>
                    <a:gd name="T79" fmla="*/ 84 h 945"/>
                    <a:gd name="T80" fmla="*/ 59 w 972"/>
                    <a:gd name="T81" fmla="*/ 86 h 945"/>
                    <a:gd name="T82" fmla="*/ 23 w 972"/>
                    <a:gd name="T83" fmla="*/ 80 h 945"/>
                    <a:gd name="T84" fmla="*/ 9 w 972"/>
                    <a:gd name="T85" fmla="*/ 53 h 945"/>
                    <a:gd name="T86" fmla="*/ 9 w 972"/>
                    <a:gd name="T87" fmla="*/ 24 h 945"/>
                    <a:gd name="T88" fmla="*/ 1 w 972"/>
                    <a:gd name="T89" fmla="*/ 0 h 945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0" t="0" r="r" b="b"/>
                  <a:pathLst>
                    <a:path w="972" h="945">
                      <a:moveTo>
                        <a:pt x="972" y="945"/>
                      </a:moveTo>
                      <a:lnTo>
                        <a:pt x="929" y="897"/>
                      </a:lnTo>
                      <a:lnTo>
                        <a:pt x="920" y="872"/>
                      </a:lnTo>
                      <a:lnTo>
                        <a:pt x="911" y="821"/>
                      </a:lnTo>
                      <a:lnTo>
                        <a:pt x="904" y="790"/>
                      </a:lnTo>
                      <a:lnTo>
                        <a:pt x="898" y="757"/>
                      </a:lnTo>
                      <a:lnTo>
                        <a:pt x="896" y="724"/>
                      </a:lnTo>
                      <a:lnTo>
                        <a:pt x="896" y="689"/>
                      </a:lnTo>
                      <a:lnTo>
                        <a:pt x="884" y="654"/>
                      </a:lnTo>
                      <a:lnTo>
                        <a:pt x="875" y="629"/>
                      </a:lnTo>
                      <a:lnTo>
                        <a:pt x="857" y="599"/>
                      </a:lnTo>
                      <a:lnTo>
                        <a:pt x="846" y="587"/>
                      </a:lnTo>
                      <a:lnTo>
                        <a:pt x="837" y="576"/>
                      </a:lnTo>
                      <a:lnTo>
                        <a:pt x="825" y="576"/>
                      </a:lnTo>
                      <a:lnTo>
                        <a:pt x="816" y="579"/>
                      </a:lnTo>
                      <a:lnTo>
                        <a:pt x="814" y="598"/>
                      </a:lnTo>
                      <a:lnTo>
                        <a:pt x="817" y="618"/>
                      </a:lnTo>
                      <a:lnTo>
                        <a:pt x="825" y="653"/>
                      </a:lnTo>
                      <a:lnTo>
                        <a:pt x="819" y="671"/>
                      </a:lnTo>
                      <a:lnTo>
                        <a:pt x="812" y="685"/>
                      </a:lnTo>
                      <a:lnTo>
                        <a:pt x="794" y="691"/>
                      </a:lnTo>
                      <a:lnTo>
                        <a:pt x="771" y="687"/>
                      </a:lnTo>
                      <a:lnTo>
                        <a:pt x="751" y="682"/>
                      </a:lnTo>
                      <a:lnTo>
                        <a:pt x="735" y="680"/>
                      </a:lnTo>
                      <a:lnTo>
                        <a:pt x="720" y="678"/>
                      </a:lnTo>
                      <a:lnTo>
                        <a:pt x="708" y="665"/>
                      </a:lnTo>
                      <a:lnTo>
                        <a:pt x="710" y="653"/>
                      </a:lnTo>
                      <a:lnTo>
                        <a:pt x="717" y="647"/>
                      </a:lnTo>
                      <a:lnTo>
                        <a:pt x="737" y="636"/>
                      </a:lnTo>
                      <a:lnTo>
                        <a:pt x="756" y="621"/>
                      </a:lnTo>
                      <a:lnTo>
                        <a:pt x="767" y="605"/>
                      </a:lnTo>
                      <a:lnTo>
                        <a:pt x="769" y="590"/>
                      </a:lnTo>
                      <a:lnTo>
                        <a:pt x="776" y="572"/>
                      </a:lnTo>
                      <a:lnTo>
                        <a:pt x="780" y="563"/>
                      </a:lnTo>
                      <a:lnTo>
                        <a:pt x="790" y="563"/>
                      </a:lnTo>
                      <a:lnTo>
                        <a:pt x="808" y="567"/>
                      </a:lnTo>
                      <a:lnTo>
                        <a:pt x="819" y="559"/>
                      </a:lnTo>
                      <a:lnTo>
                        <a:pt x="816" y="546"/>
                      </a:lnTo>
                      <a:lnTo>
                        <a:pt x="792" y="530"/>
                      </a:lnTo>
                      <a:lnTo>
                        <a:pt x="762" y="506"/>
                      </a:lnTo>
                      <a:lnTo>
                        <a:pt x="747" y="493"/>
                      </a:lnTo>
                      <a:lnTo>
                        <a:pt x="740" y="479"/>
                      </a:lnTo>
                      <a:lnTo>
                        <a:pt x="737" y="448"/>
                      </a:lnTo>
                      <a:lnTo>
                        <a:pt x="720" y="431"/>
                      </a:lnTo>
                      <a:lnTo>
                        <a:pt x="695" y="406"/>
                      </a:lnTo>
                      <a:lnTo>
                        <a:pt x="692" y="365"/>
                      </a:lnTo>
                      <a:lnTo>
                        <a:pt x="683" y="333"/>
                      </a:lnTo>
                      <a:lnTo>
                        <a:pt x="679" y="300"/>
                      </a:lnTo>
                      <a:lnTo>
                        <a:pt x="666" y="259"/>
                      </a:lnTo>
                      <a:lnTo>
                        <a:pt x="654" y="238"/>
                      </a:lnTo>
                      <a:lnTo>
                        <a:pt x="643" y="230"/>
                      </a:lnTo>
                      <a:lnTo>
                        <a:pt x="638" y="230"/>
                      </a:lnTo>
                      <a:lnTo>
                        <a:pt x="630" y="238"/>
                      </a:lnTo>
                      <a:lnTo>
                        <a:pt x="620" y="256"/>
                      </a:lnTo>
                      <a:lnTo>
                        <a:pt x="618" y="278"/>
                      </a:lnTo>
                      <a:lnTo>
                        <a:pt x="618" y="296"/>
                      </a:lnTo>
                      <a:lnTo>
                        <a:pt x="623" y="322"/>
                      </a:lnTo>
                      <a:lnTo>
                        <a:pt x="625" y="342"/>
                      </a:lnTo>
                      <a:lnTo>
                        <a:pt x="629" y="360"/>
                      </a:lnTo>
                      <a:lnTo>
                        <a:pt x="629" y="382"/>
                      </a:lnTo>
                      <a:lnTo>
                        <a:pt x="629" y="397"/>
                      </a:lnTo>
                      <a:lnTo>
                        <a:pt x="632" y="409"/>
                      </a:lnTo>
                      <a:lnTo>
                        <a:pt x="638" y="428"/>
                      </a:lnTo>
                      <a:lnTo>
                        <a:pt x="643" y="437"/>
                      </a:lnTo>
                      <a:lnTo>
                        <a:pt x="648" y="444"/>
                      </a:lnTo>
                      <a:lnTo>
                        <a:pt x="650" y="453"/>
                      </a:lnTo>
                      <a:lnTo>
                        <a:pt x="639" y="455"/>
                      </a:lnTo>
                      <a:lnTo>
                        <a:pt x="627" y="450"/>
                      </a:lnTo>
                      <a:lnTo>
                        <a:pt x="598" y="444"/>
                      </a:lnTo>
                      <a:lnTo>
                        <a:pt x="586" y="446"/>
                      </a:lnTo>
                      <a:lnTo>
                        <a:pt x="568" y="451"/>
                      </a:lnTo>
                      <a:lnTo>
                        <a:pt x="560" y="450"/>
                      </a:lnTo>
                      <a:lnTo>
                        <a:pt x="564" y="439"/>
                      </a:lnTo>
                      <a:lnTo>
                        <a:pt x="568" y="426"/>
                      </a:lnTo>
                      <a:lnTo>
                        <a:pt x="573" y="417"/>
                      </a:lnTo>
                      <a:lnTo>
                        <a:pt x="575" y="408"/>
                      </a:lnTo>
                      <a:lnTo>
                        <a:pt x="569" y="395"/>
                      </a:lnTo>
                      <a:lnTo>
                        <a:pt x="551" y="391"/>
                      </a:lnTo>
                      <a:lnTo>
                        <a:pt x="533" y="382"/>
                      </a:lnTo>
                      <a:lnTo>
                        <a:pt x="517" y="371"/>
                      </a:lnTo>
                      <a:lnTo>
                        <a:pt x="497" y="351"/>
                      </a:lnTo>
                      <a:lnTo>
                        <a:pt x="483" y="342"/>
                      </a:lnTo>
                      <a:lnTo>
                        <a:pt x="478" y="329"/>
                      </a:lnTo>
                      <a:lnTo>
                        <a:pt x="469" y="312"/>
                      </a:lnTo>
                      <a:lnTo>
                        <a:pt x="467" y="296"/>
                      </a:lnTo>
                      <a:lnTo>
                        <a:pt x="463" y="287"/>
                      </a:lnTo>
                      <a:lnTo>
                        <a:pt x="454" y="278"/>
                      </a:lnTo>
                      <a:lnTo>
                        <a:pt x="424" y="261"/>
                      </a:lnTo>
                      <a:lnTo>
                        <a:pt x="413" y="256"/>
                      </a:lnTo>
                      <a:lnTo>
                        <a:pt x="417" y="230"/>
                      </a:lnTo>
                      <a:lnTo>
                        <a:pt x="418" y="210"/>
                      </a:lnTo>
                      <a:lnTo>
                        <a:pt x="418" y="190"/>
                      </a:lnTo>
                      <a:lnTo>
                        <a:pt x="415" y="164"/>
                      </a:lnTo>
                      <a:lnTo>
                        <a:pt x="409" y="148"/>
                      </a:lnTo>
                      <a:lnTo>
                        <a:pt x="400" y="137"/>
                      </a:lnTo>
                      <a:lnTo>
                        <a:pt x="377" y="133"/>
                      </a:lnTo>
                      <a:lnTo>
                        <a:pt x="352" y="141"/>
                      </a:lnTo>
                      <a:lnTo>
                        <a:pt x="330" y="146"/>
                      </a:lnTo>
                      <a:lnTo>
                        <a:pt x="300" y="161"/>
                      </a:lnTo>
                      <a:lnTo>
                        <a:pt x="276" y="175"/>
                      </a:lnTo>
                      <a:lnTo>
                        <a:pt x="262" y="185"/>
                      </a:lnTo>
                      <a:lnTo>
                        <a:pt x="248" y="195"/>
                      </a:lnTo>
                      <a:lnTo>
                        <a:pt x="242" y="212"/>
                      </a:lnTo>
                      <a:lnTo>
                        <a:pt x="242" y="223"/>
                      </a:lnTo>
                      <a:lnTo>
                        <a:pt x="226" y="230"/>
                      </a:lnTo>
                      <a:lnTo>
                        <a:pt x="210" y="227"/>
                      </a:lnTo>
                      <a:lnTo>
                        <a:pt x="196" y="206"/>
                      </a:lnTo>
                      <a:lnTo>
                        <a:pt x="183" y="190"/>
                      </a:lnTo>
                      <a:lnTo>
                        <a:pt x="179" y="183"/>
                      </a:lnTo>
                      <a:lnTo>
                        <a:pt x="178" y="168"/>
                      </a:lnTo>
                      <a:lnTo>
                        <a:pt x="172" y="153"/>
                      </a:lnTo>
                      <a:lnTo>
                        <a:pt x="181" y="139"/>
                      </a:lnTo>
                      <a:lnTo>
                        <a:pt x="194" y="131"/>
                      </a:lnTo>
                      <a:lnTo>
                        <a:pt x="205" y="121"/>
                      </a:lnTo>
                      <a:lnTo>
                        <a:pt x="212" y="102"/>
                      </a:lnTo>
                      <a:lnTo>
                        <a:pt x="187" y="99"/>
                      </a:lnTo>
                      <a:lnTo>
                        <a:pt x="174" y="95"/>
                      </a:lnTo>
                      <a:lnTo>
                        <a:pt x="163" y="84"/>
                      </a:lnTo>
                      <a:lnTo>
                        <a:pt x="145" y="82"/>
                      </a:lnTo>
                      <a:lnTo>
                        <a:pt x="129" y="84"/>
                      </a:lnTo>
                      <a:lnTo>
                        <a:pt x="108" y="86"/>
                      </a:lnTo>
                      <a:lnTo>
                        <a:pt x="79" y="88"/>
                      </a:lnTo>
                      <a:lnTo>
                        <a:pt x="59" y="86"/>
                      </a:lnTo>
                      <a:lnTo>
                        <a:pt x="55" y="86"/>
                      </a:lnTo>
                      <a:lnTo>
                        <a:pt x="41" y="86"/>
                      </a:lnTo>
                      <a:lnTo>
                        <a:pt x="23" y="80"/>
                      </a:lnTo>
                      <a:lnTo>
                        <a:pt x="14" y="75"/>
                      </a:lnTo>
                      <a:lnTo>
                        <a:pt x="10" y="64"/>
                      </a:lnTo>
                      <a:lnTo>
                        <a:pt x="9" y="53"/>
                      </a:lnTo>
                      <a:lnTo>
                        <a:pt x="9" y="49"/>
                      </a:lnTo>
                      <a:lnTo>
                        <a:pt x="7" y="38"/>
                      </a:lnTo>
                      <a:lnTo>
                        <a:pt x="9" y="24"/>
                      </a:lnTo>
                      <a:lnTo>
                        <a:pt x="3" y="16"/>
                      </a:lnTo>
                      <a:lnTo>
                        <a:pt x="0" y="7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40" name="Freeform 952"/>
                <p:cNvSpPr>
                  <a:spLocks/>
                </p:cNvSpPr>
                <p:nvPr/>
              </p:nvSpPr>
              <p:spPr bwMode="auto">
                <a:xfrm>
                  <a:off x="2815" y="2780"/>
                  <a:ext cx="142" cy="109"/>
                </a:xfrm>
                <a:custGeom>
                  <a:avLst/>
                  <a:gdLst>
                    <a:gd name="T0" fmla="*/ 101 w 142"/>
                    <a:gd name="T1" fmla="*/ 0 h 109"/>
                    <a:gd name="T2" fmla="*/ 87 w 142"/>
                    <a:gd name="T3" fmla="*/ 7 h 109"/>
                    <a:gd name="T4" fmla="*/ 65 w 142"/>
                    <a:gd name="T5" fmla="*/ 7 h 109"/>
                    <a:gd name="T6" fmla="*/ 45 w 142"/>
                    <a:gd name="T7" fmla="*/ 11 h 109"/>
                    <a:gd name="T8" fmla="*/ 25 w 142"/>
                    <a:gd name="T9" fmla="*/ 16 h 109"/>
                    <a:gd name="T10" fmla="*/ 11 w 142"/>
                    <a:gd name="T11" fmla="*/ 16 h 109"/>
                    <a:gd name="T12" fmla="*/ 6 w 142"/>
                    <a:gd name="T13" fmla="*/ 25 h 109"/>
                    <a:gd name="T14" fmla="*/ 4 w 142"/>
                    <a:gd name="T15" fmla="*/ 33 h 109"/>
                    <a:gd name="T16" fmla="*/ 7 w 142"/>
                    <a:gd name="T17" fmla="*/ 36 h 109"/>
                    <a:gd name="T18" fmla="*/ 18 w 142"/>
                    <a:gd name="T19" fmla="*/ 38 h 109"/>
                    <a:gd name="T20" fmla="*/ 27 w 142"/>
                    <a:gd name="T21" fmla="*/ 38 h 109"/>
                    <a:gd name="T22" fmla="*/ 38 w 142"/>
                    <a:gd name="T23" fmla="*/ 38 h 109"/>
                    <a:gd name="T24" fmla="*/ 47 w 142"/>
                    <a:gd name="T25" fmla="*/ 38 h 109"/>
                    <a:gd name="T26" fmla="*/ 52 w 142"/>
                    <a:gd name="T27" fmla="*/ 45 h 109"/>
                    <a:gd name="T28" fmla="*/ 47 w 142"/>
                    <a:gd name="T29" fmla="*/ 56 h 109"/>
                    <a:gd name="T30" fmla="*/ 24 w 142"/>
                    <a:gd name="T31" fmla="*/ 73 h 109"/>
                    <a:gd name="T32" fmla="*/ 15 w 142"/>
                    <a:gd name="T33" fmla="*/ 80 h 109"/>
                    <a:gd name="T34" fmla="*/ 2 w 142"/>
                    <a:gd name="T35" fmla="*/ 91 h 109"/>
                    <a:gd name="T36" fmla="*/ 0 w 142"/>
                    <a:gd name="T37" fmla="*/ 104 h 109"/>
                    <a:gd name="T38" fmla="*/ 13 w 142"/>
                    <a:gd name="T39" fmla="*/ 108 h 109"/>
                    <a:gd name="T40" fmla="*/ 31 w 142"/>
                    <a:gd name="T41" fmla="*/ 109 h 109"/>
                    <a:gd name="T42" fmla="*/ 42 w 142"/>
                    <a:gd name="T43" fmla="*/ 104 h 109"/>
                    <a:gd name="T44" fmla="*/ 51 w 142"/>
                    <a:gd name="T45" fmla="*/ 97 h 109"/>
                    <a:gd name="T46" fmla="*/ 60 w 142"/>
                    <a:gd name="T47" fmla="*/ 84 h 109"/>
                    <a:gd name="T48" fmla="*/ 69 w 142"/>
                    <a:gd name="T49" fmla="*/ 73 h 109"/>
                    <a:gd name="T50" fmla="*/ 78 w 142"/>
                    <a:gd name="T51" fmla="*/ 65 h 109"/>
                    <a:gd name="T52" fmla="*/ 83 w 142"/>
                    <a:gd name="T53" fmla="*/ 60 h 109"/>
                    <a:gd name="T54" fmla="*/ 99 w 142"/>
                    <a:gd name="T55" fmla="*/ 60 h 109"/>
                    <a:gd name="T56" fmla="*/ 110 w 142"/>
                    <a:gd name="T57" fmla="*/ 56 h 109"/>
                    <a:gd name="T58" fmla="*/ 126 w 142"/>
                    <a:gd name="T59" fmla="*/ 51 h 109"/>
                    <a:gd name="T60" fmla="*/ 135 w 142"/>
                    <a:gd name="T61" fmla="*/ 44 h 109"/>
                    <a:gd name="T62" fmla="*/ 140 w 142"/>
                    <a:gd name="T63" fmla="*/ 34 h 109"/>
                    <a:gd name="T64" fmla="*/ 142 w 142"/>
                    <a:gd name="T65" fmla="*/ 22 h 109"/>
                    <a:gd name="T66" fmla="*/ 137 w 142"/>
                    <a:gd name="T67" fmla="*/ 23 h 109"/>
                    <a:gd name="T68" fmla="*/ 124 w 142"/>
                    <a:gd name="T69" fmla="*/ 25 h 109"/>
                    <a:gd name="T70" fmla="*/ 114 w 142"/>
                    <a:gd name="T71" fmla="*/ 25 h 109"/>
                    <a:gd name="T72" fmla="*/ 110 w 142"/>
                    <a:gd name="T73" fmla="*/ 23 h 109"/>
                    <a:gd name="T74" fmla="*/ 112 w 142"/>
                    <a:gd name="T75" fmla="*/ 16 h 109"/>
                    <a:gd name="T76" fmla="*/ 115 w 142"/>
                    <a:gd name="T77" fmla="*/ 11 h 109"/>
                    <a:gd name="T78" fmla="*/ 117 w 142"/>
                    <a:gd name="T79" fmla="*/ 7 h 109"/>
                    <a:gd name="T80" fmla="*/ 105 w 142"/>
                    <a:gd name="T81" fmla="*/ 5 h 10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42" h="109">
                      <a:moveTo>
                        <a:pt x="101" y="0"/>
                      </a:moveTo>
                      <a:lnTo>
                        <a:pt x="87" y="7"/>
                      </a:lnTo>
                      <a:lnTo>
                        <a:pt x="65" y="7"/>
                      </a:lnTo>
                      <a:lnTo>
                        <a:pt x="45" y="11"/>
                      </a:lnTo>
                      <a:lnTo>
                        <a:pt x="25" y="16"/>
                      </a:lnTo>
                      <a:lnTo>
                        <a:pt x="11" y="16"/>
                      </a:lnTo>
                      <a:lnTo>
                        <a:pt x="6" y="25"/>
                      </a:lnTo>
                      <a:lnTo>
                        <a:pt x="4" y="33"/>
                      </a:lnTo>
                      <a:lnTo>
                        <a:pt x="7" y="36"/>
                      </a:lnTo>
                      <a:lnTo>
                        <a:pt x="18" y="38"/>
                      </a:lnTo>
                      <a:lnTo>
                        <a:pt x="27" y="38"/>
                      </a:lnTo>
                      <a:lnTo>
                        <a:pt x="38" y="38"/>
                      </a:lnTo>
                      <a:lnTo>
                        <a:pt x="47" y="38"/>
                      </a:lnTo>
                      <a:lnTo>
                        <a:pt x="52" y="45"/>
                      </a:lnTo>
                      <a:lnTo>
                        <a:pt x="47" y="56"/>
                      </a:lnTo>
                      <a:lnTo>
                        <a:pt x="24" y="73"/>
                      </a:lnTo>
                      <a:lnTo>
                        <a:pt x="15" y="80"/>
                      </a:lnTo>
                      <a:lnTo>
                        <a:pt x="2" y="91"/>
                      </a:lnTo>
                      <a:lnTo>
                        <a:pt x="0" y="104"/>
                      </a:lnTo>
                      <a:lnTo>
                        <a:pt x="13" y="108"/>
                      </a:lnTo>
                      <a:lnTo>
                        <a:pt x="31" y="109"/>
                      </a:lnTo>
                      <a:lnTo>
                        <a:pt x="42" y="104"/>
                      </a:lnTo>
                      <a:lnTo>
                        <a:pt x="51" y="97"/>
                      </a:lnTo>
                      <a:lnTo>
                        <a:pt x="60" y="84"/>
                      </a:lnTo>
                      <a:lnTo>
                        <a:pt x="69" y="73"/>
                      </a:lnTo>
                      <a:lnTo>
                        <a:pt x="78" y="65"/>
                      </a:lnTo>
                      <a:lnTo>
                        <a:pt x="83" y="60"/>
                      </a:lnTo>
                      <a:lnTo>
                        <a:pt x="99" y="60"/>
                      </a:lnTo>
                      <a:lnTo>
                        <a:pt x="110" y="56"/>
                      </a:lnTo>
                      <a:lnTo>
                        <a:pt x="126" y="51"/>
                      </a:lnTo>
                      <a:lnTo>
                        <a:pt x="135" y="44"/>
                      </a:lnTo>
                      <a:lnTo>
                        <a:pt x="140" y="34"/>
                      </a:lnTo>
                      <a:lnTo>
                        <a:pt x="142" y="22"/>
                      </a:lnTo>
                      <a:lnTo>
                        <a:pt x="137" y="23"/>
                      </a:lnTo>
                      <a:lnTo>
                        <a:pt x="124" y="25"/>
                      </a:lnTo>
                      <a:lnTo>
                        <a:pt x="114" y="25"/>
                      </a:lnTo>
                      <a:lnTo>
                        <a:pt x="110" y="23"/>
                      </a:lnTo>
                      <a:lnTo>
                        <a:pt x="112" y="16"/>
                      </a:lnTo>
                      <a:lnTo>
                        <a:pt x="115" y="11"/>
                      </a:lnTo>
                      <a:lnTo>
                        <a:pt x="117" y="7"/>
                      </a:lnTo>
                      <a:lnTo>
                        <a:pt x="105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41" name="Freeform 953"/>
                <p:cNvSpPr>
                  <a:spLocks/>
                </p:cNvSpPr>
                <p:nvPr/>
              </p:nvSpPr>
              <p:spPr bwMode="auto">
                <a:xfrm>
                  <a:off x="3177" y="2893"/>
                  <a:ext cx="127" cy="112"/>
                </a:xfrm>
                <a:custGeom>
                  <a:avLst/>
                  <a:gdLst>
                    <a:gd name="T0" fmla="*/ 127 w 127"/>
                    <a:gd name="T1" fmla="*/ 0 h 112"/>
                    <a:gd name="T2" fmla="*/ 116 w 127"/>
                    <a:gd name="T3" fmla="*/ 13 h 112"/>
                    <a:gd name="T4" fmla="*/ 109 w 127"/>
                    <a:gd name="T5" fmla="*/ 31 h 112"/>
                    <a:gd name="T6" fmla="*/ 111 w 127"/>
                    <a:gd name="T7" fmla="*/ 49 h 112"/>
                    <a:gd name="T8" fmla="*/ 95 w 127"/>
                    <a:gd name="T9" fmla="*/ 64 h 112"/>
                    <a:gd name="T10" fmla="*/ 73 w 127"/>
                    <a:gd name="T11" fmla="*/ 79 h 112"/>
                    <a:gd name="T12" fmla="*/ 59 w 127"/>
                    <a:gd name="T13" fmla="*/ 93 h 112"/>
                    <a:gd name="T14" fmla="*/ 43 w 127"/>
                    <a:gd name="T15" fmla="*/ 104 h 112"/>
                    <a:gd name="T16" fmla="*/ 34 w 127"/>
                    <a:gd name="T17" fmla="*/ 112 h 112"/>
                    <a:gd name="T18" fmla="*/ 28 w 127"/>
                    <a:gd name="T19" fmla="*/ 106 h 112"/>
                    <a:gd name="T20" fmla="*/ 21 w 127"/>
                    <a:gd name="T21" fmla="*/ 97 h 112"/>
                    <a:gd name="T22" fmla="*/ 10 w 127"/>
                    <a:gd name="T23" fmla="*/ 90 h 112"/>
                    <a:gd name="T24" fmla="*/ 0 w 127"/>
                    <a:gd name="T25" fmla="*/ 88 h 112"/>
                    <a:gd name="T26" fmla="*/ 0 w 127"/>
                    <a:gd name="T27" fmla="*/ 79 h 112"/>
                    <a:gd name="T28" fmla="*/ 10 w 127"/>
                    <a:gd name="T29" fmla="*/ 68 h 112"/>
                    <a:gd name="T30" fmla="*/ 26 w 127"/>
                    <a:gd name="T31" fmla="*/ 64 h 112"/>
                    <a:gd name="T32" fmla="*/ 35 w 127"/>
                    <a:gd name="T33" fmla="*/ 55 h 112"/>
                    <a:gd name="T34" fmla="*/ 37 w 127"/>
                    <a:gd name="T35" fmla="*/ 38 h 112"/>
                    <a:gd name="T36" fmla="*/ 44 w 127"/>
                    <a:gd name="T37" fmla="*/ 24 h 112"/>
                    <a:gd name="T38" fmla="*/ 66 w 127"/>
                    <a:gd name="T39" fmla="*/ 15 h 112"/>
                    <a:gd name="T40" fmla="*/ 82 w 127"/>
                    <a:gd name="T41" fmla="*/ 6 h 112"/>
                    <a:gd name="T42" fmla="*/ 93 w 127"/>
                    <a:gd name="T43" fmla="*/ 7 h 112"/>
                    <a:gd name="T44" fmla="*/ 102 w 127"/>
                    <a:gd name="T45" fmla="*/ 4 h 112"/>
                    <a:gd name="T46" fmla="*/ 111 w 127"/>
                    <a:gd name="T47" fmla="*/ 2 h 112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127" h="112">
                      <a:moveTo>
                        <a:pt x="127" y="0"/>
                      </a:moveTo>
                      <a:lnTo>
                        <a:pt x="116" y="13"/>
                      </a:lnTo>
                      <a:lnTo>
                        <a:pt x="109" y="31"/>
                      </a:lnTo>
                      <a:lnTo>
                        <a:pt x="111" y="49"/>
                      </a:lnTo>
                      <a:lnTo>
                        <a:pt x="95" y="64"/>
                      </a:lnTo>
                      <a:lnTo>
                        <a:pt x="73" y="79"/>
                      </a:lnTo>
                      <a:lnTo>
                        <a:pt x="59" y="93"/>
                      </a:lnTo>
                      <a:lnTo>
                        <a:pt x="43" y="104"/>
                      </a:lnTo>
                      <a:lnTo>
                        <a:pt x="34" y="112"/>
                      </a:lnTo>
                      <a:lnTo>
                        <a:pt x="28" y="106"/>
                      </a:lnTo>
                      <a:lnTo>
                        <a:pt x="21" y="97"/>
                      </a:lnTo>
                      <a:lnTo>
                        <a:pt x="10" y="90"/>
                      </a:lnTo>
                      <a:lnTo>
                        <a:pt x="0" y="88"/>
                      </a:lnTo>
                      <a:lnTo>
                        <a:pt x="0" y="79"/>
                      </a:lnTo>
                      <a:lnTo>
                        <a:pt x="10" y="68"/>
                      </a:lnTo>
                      <a:lnTo>
                        <a:pt x="26" y="64"/>
                      </a:lnTo>
                      <a:lnTo>
                        <a:pt x="35" y="55"/>
                      </a:lnTo>
                      <a:lnTo>
                        <a:pt x="37" y="38"/>
                      </a:lnTo>
                      <a:lnTo>
                        <a:pt x="44" y="24"/>
                      </a:lnTo>
                      <a:lnTo>
                        <a:pt x="66" y="15"/>
                      </a:lnTo>
                      <a:lnTo>
                        <a:pt x="82" y="6"/>
                      </a:lnTo>
                      <a:lnTo>
                        <a:pt x="93" y="7"/>
                      </a:lnTo>
                      <a:lnTo>
                        <a:pt x="102" y="4"/>
                      </a:lnTo>
                      <a:lnTo>
                        <a:pt x="111" y="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42" name="Freeform 954"/>
                <p:cNvSpPr>
                  <a:spLocks/>
                </p:cNvSpPr>
                <p:nvPr/>
              </p:nvSpPr>
              <p:spPr bwMode="auto">
                <a:xfrm>
                  <a:off x="2271" y="2312"/>
                  <a:ext cx="480" cy="353"/>
                </a:xfrm>
                <a:custGeom>
                  <a:avLst/>
                  <a:gdLst>
                    <a:gd name="T0" fmla="*/ 476 w 480"/>
                    <a:gd name="T1" fmla="*/ 323 h 353"/>
                    <a:gd name="T2" fmla="*/ 471 w 480"/>
                    <a:gd name="T3" fmla="*/ 301 h 353"/>
                    <a:gd name="T4" fmla="*/ 449 w 480"/>
                    <a:gd name="T5" fmla="*/ 285 h 353"/>
                    <a:gd name="T6" fmla="*/ 447 w 480"/>
                    <a:gd name="T7" fmla="*/ 321 h 353"/>
                    <a:gd name="T8" fmla="*/ 424 w 480"/>
                    <a:gd name="T9" fmla="*/ 342 h 353"/>
                    <a:gd name="T10" fmla="*/ 402 w 480"/>
                    <a:gd name="T11" fmla="*/ 303 h 353"/>
                    <a:gd name="T12" fmla="*/ 392 w 480"/>
                    <a:gd name="T13" fmla="*/ 257 h 353"/>
                    <a:gd name="T14" fmla="*/ 388 w 480"/>
                    <a:gd name="T15" fmla="*/ 236 h 353"/>
                    <a:gd name="T16" fmla="*/ 404 w 480"/>
                    <a:gd name="T17" fmla="*/ 228 h 353"/>
                    <a:gd name="T18" fmla="*/ 427 w 480"/>
                    <a:gd name="T19" fmla="*/ 214 h 353"/>
                    <a:gd name="T20" fmla="*/ 431 w 480"/>
                    <a:gd name="T21" fmla="*/ 172 h 353"/>
                    <a:gd name="T22" fmla="*/ 420 w 480"/>
                    <a:gd name="T23" fmla="*/ 137 h 353"/>
                    <a:gd name="T24" fmla="*/ 408 w 480"/>
                    <a:gd name="T25" fmla="*/ 106 h 353"/>
                    <a:gd name="T26" fmla="*/ 409 w 480"/>
                    <a:gd name="T27" fmla="*/ 82 h 353"/>
                    <a:gd name="T28" fmla="*/ 386 w 480"/>
                    <a:gd name="T29" fmla="*/ 58 h 353"/>
                    <a:gd name="T30" fmla="*/ 357 w 480"/>
                    <a:gd name="T31" fmla="*/ 29 h 353"/>
                    <a:gd name="T32" fmla="*/ 338 w 480"/>
                    <a:gd name="T33" fmla="*/ 2 h 353"/>
                    <a:gd name="T34" fmla="*/ 321 w 480"/>
                    <a:gd name="T35" fmla="*/ 7 h 353"/>
                    <a:gd name="T36" fmla="*/ 334 w 480"/>
                    <a:gd name="T37" fmla="*/ 44 h 353"/>
                    <a:gd name="T38" fmla="*/ 357 w 480"/>
                    <a:gd name="T39" fmla="*/ 87 h 353"/>
                    <a:gd name="T40" fmla="*/ 366 w 480"/>
                    <a:gd name="T41" fmla="*/ 131 h 353"/>
                    <a:gd name="T42" fmla="*/ 357 w 480"/>
                    <a:gd name="T43" fmla="*/ 170 h 353"/>
                    <a:gd name="T44" fmla="*/ 316 w 480"/>
                    <a:gd name="T45" fmla="*/ 177 h 353"/>
                    <a:gd name="T46" fmla="*/ 273 w 480"/>
                    <a:gd name="T47" fmla="*/ 140 h 353"/>
                    <a:gd name="T48" fmla="*/ 246 w 480"/>
                    <a:gd name="T49" fmla="*/ 111 h 353"/>
                    <a:gd name="T50" fmla="*/ 239 w 480"/>
                    <a:gd name="T51" fmla="*/ 120 h 353"/>
                    <a:gd name="T52" fmla="*/ 239 w 480"/>
                    <a:gd name="T53" fmla="*/ 146 h 353"/>
                    <a:gd name="T54" fmla="*/ 206 w 480"/>
                    <a:gd name="T55" fmla="*/ 142 h 353"/>
                    <a:gd name="T56" fmla="*/ 181 w 480"/>
                    <a:gd name="T57" fmla="*/ 93 h 353"/>
                    <a:gd name="T58" fmla="*/ 161 w 480"/>
                    <a:gd name="T59" fmla="*/ 58 h 353"/>
                    <a:gd name="T60" fmla="*/ 147 w 480"/>
                    <a:gd name="T61" fmla="*/ 76 h 353"/>
                    <a:gd name="T62" fmla="*/ 120 w 480"/>
                    <a:gd name="T63" fmla="*/ 78 h 353"/>
                    <a:gd name="T64" fmla="*/ 81 w 480"/>
                    <a:gd name="T65" fmla="*/ 64 h 353"/>
                    <a:gd name="T66" fmla="*/ 61 w 480"/>
                    <a:gd name="T67" fmla="*/ 78 h 353"/>
                    <a:gd name="T68" fmla="*/ 59 w 480"/>
                    <a:gd name="T69" fmla="*/ 111 h 353"/>
                    <a:gd name="T70" fmla="*/ 39 w 480"/>
                    <a:gd name="T71" fmla="*/ 124 h 353"/>
                    <a:gd name="T72" fmla="*/ 14 w 480"/>
                    <a:gd name="T73" fmla="*/ 97 h 353"/>
                    <a:gd name="T74" fmla="*/ 18 w 480"/>
                    <a:gd name="T75" fmla="*/ 51 h 353"/>
                    <a:gd name="T76" fmla="*/ 7 w 480"/>
                    <a:gd name="T77" fmla="*/ 40 h 353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480" h="353">
                      <a:moveTo>
                        <a:pt x="480" y="353"/>
                      </a:moveTo>
                      <a:lnTo>
                        <a:pt x="476" y="323"/>
                      </a:lnTo>
                      <a:lnTo>
                        <a:pt x="476" y="318"/>
                      </a:lnTo>
                      <a:lnTo>
                        <a:pt x="471" y="301"/>
                      </a:lnTo>
                      <a:lnTo>
                        <a:pt x="462" y="287"/>
                      </a:lnTo>
                      <a:lnTo>
                        <a:pt x="449" y="285"/>
                      </a:lnTo>
                      <a:lnTo>
                        <a:pt x="444" y="299"/>
                      </a:lnTo>
                      <a:lnTo>
                        <a:pt x="447" y="321"/>
                      </a:lnTo>
                      <a:lnTo>
                        <a:pt x="440" y="334"/>
                      </a:lnTo>
                      <a:lnTo>
                        <a:pt x="424" y="342"/>
                      </a:lnTo>
                      <a:lnTo>
                        <a:pt x="411" y="327"/>
                      </a:lnTo>
                      <a:lnTo>
                        <a:pt x="402" y="303"/>
                      </a:lnTo>
                      <a:lnTo>
                        <a:pt x="397" y="279"/>
                      </a:lnTo>
                      <a:lnTo>
                        <a:pt x="392" y="257"/>
                      </a:lnTo>
                      <a:lnTo>
                        <a:pt x="388" y="245"/>
                      </a:lnTo>
                      <a:lnTo>
                        <a:pt x="388" y="236"/>
                      </a:lnTo>
                      <a:lnTo>
                        <a:pt x="395" y="228"/>
                      </a:lnTo>
                      <a:lnTo>
                        <a:pt x="404" y="228"/>
                      </a:lnTo>
                      <a:lnTo>
                        <a:pt x="406" y="228"/>
                      </a:lnTo>
                      <a:lnTo>
                        <a:pt x="427" y="214"/>
                      </a:lnTo>
                      <a:lnTo>
                        <a:pt x="433" y="193"/>
                      </a:lnTo>
                      <a:lnTo>
                        <a:pt x="431" y="172"/>
                      </a:lnTo>
                      <a:lnTo>
                        <a:pt x="427" y="153"/>
                      </a:lnTo>
                      <a:lnTo>
                        <a:pt x="420" y="137"/>
                      </a:lnTo>
                      <a:lnTo>
                        <a:pt x="409" y="119"/>
                      </a:lnTo>
                      <a:lnTo>
                        <a:pt x="408" y="106"/>
                      </a:lnTo>
                      <a:lnTo>
                        <a:pt x="406" y="95"/>
                      </a:lnTo>
                      <a:lnTo>
                        <a:pt x="409" y="82"/>
                      </a:lnTo>
                      <a:lnTo>
                        <a:pt x="409" y="80"/>
                      </a:lnTo>
                      <a:lnTo>
                        <a:pt x="386" y="58"/>
                      </a:lnTo>
                      <a:lnTo>
                        <a:pt x="370" y="49"/>
                      </a:lnTo>
                      <a:lnTo>
                        <a:pt x="357" y="29"/>
                      </a:lnTo>
                      <a:lnTo>
                        <a:pt x="350" y="14"/>
                      </a:lnTo>
                      <a:lnTo>
                        <a:pt x="338" y="2"/>
                      </a:lnTo>
                      <a:lnTo>
                        <a:pt x="329" y="0"/>
                      </a:lnTo>
                      <a:lnTo>
                        <a:pt x="321" y="7"/>
                      </a:lnTo>
                      <a:lnTo>
                        <a:pt x="327" y="25"/>
                      </a:lnTo>
                      <a:lnTo>
                        <a:pt x="334" y="44"/>
                      </a:lnTo>
                      <a:lnTo>
                        <a:pt x="347" y="67"/>
                      </a:lnTo>
                      <a:lnTo>
                        <a:pt x="357" y="87"/>
                      </a:lnTo>
                      <a:lnTo>
                        <a:pt x="363" y="113"/>
                      </a:lnTo>
                      <a:lnTo>
                        <a:pt x="366" y="131"/>
                      </a:lnTo>
                      <a:lnTo>
                        <a:pt x="368" y="151"/>
                      </a:lnTo>
                      <a:lnTo>
                        <a:pt x="357" y="170"/>
                      </a:lnTo>
                      <a:lnTo>
                        <a:pt x="338" y="184"/>
                      </a:lnTo>
                      <a:lnTo>
                        <a:pt x="316" y="177"/>
                      </a:lnTo>
                      <a:lnTo>
                        <a:pt x="296" y="157"/>
                      </a:lnTo>
                      <a:lnTo>
                        <a:pt x="273" y="140"/>
                      </a:lnTo>
                      <a:lnTo>
                        <a:pt x="259" y="122"/>
                      </a:lnTo>
                      <a:lnTo>
                        <a:pt x="246" y="111"/>
                      </a:lnTo>
                      <a:lnTo>
                        <a:pt x="235" y="106"/>
                      </a:lnTo>
                      <a:lnTo>
                        <a:pt x="239" y="120"/>
                      </a:lnTo>
                      <a:lnTo>
                        <a:pt x="244" y="133"/>
                      </a:lnTo>
                      <a:lnTo>
                        <a:pt x="239" y="146"/>
                      </a:lnTo>
                      <a:lnTo>
                        <a:pt x="233" y="150"/>
                      </a:lnTo>
                      <a:lnTo>
                        <a:pt x="206" y="142"/>
                      </a:lnTo>
                      <a:lnTo>
                        <a:pt x="194" y="119"/>
                      </a:lnTo>
                      <a:lnTo>
                        <a:pt x="181" y="93"/>
                      </a:lnTo>
                      <a:lnTo>
                        <a:pt x="174" y="67"/>
                      </a:lnTo>
                      <a:lnTo>
                        <a:pt x="161" y="58"/>
                      </a:lnTo>
                      <a:lnTo>
                        <a:pt x="147" y="58"/>
                      </a:lnTo>
                      <a:lnTo>
                        <a:pt x="147" y="76"/>
                      </a:lnTo>
                      <a:lnTo>
                        <a:pt x="136" y="86"/>
                      </a:lnTo>
                      <a:lnTo>
                        <a:pt x="120" y="78"/>
                      </a:lnTo>
                      <a:lnTo>
                        <a:pt x="102" y="69"/>
                      </a:lnTo>
                      <a:lnTo>
                        <a:pt x="81" y="64"/>
                      </a:lnTo>
                      <a:lnTo>
                        <a:pt x="66" y="60"/>
                      </a:lnTo>
                      <a:lnTo>
                        <a:pt x="61" y="78"/>
                      </a:lnTo>
                      <a:lnTo>
                        <a:pt x="64" y="93"/>
                      </a:lnTo>
                      <a:lnTo>
                        <a:pt x="59" y="111"/>
                      </a:lnTo>
                      <a:lnTo>
                        <a:pt x="52" y="122"/>
                      </a:lnTo>
                      <a:lnTo>
                        <a:pt x="39" y="124"/>
                      </a:lnTo>
                      <a:lnTo>
                        <a:pt x="21" y="111"/>
                      </a:lnTo>
                      <a:lnTo>
                        <a:pt x="14" y="97"/>
                      </a:lnTo>
                      <a:lnTo>
                        <a:pt x="16" y="69"/>
                      </a:lnTo>
                      <a:lnTo>
                        <a:pt x="18" y="51"/>
                      </a:lnTo>
                      <a:lnTo>
                        <a:pt x="16" y="40"/>
                      </a:lnTo>
                      <a:lnTo>
                        <a:pt x="7" y="40"/>
                      </a:lnTo>
                      <a:lnTo>
                        <a:pt x="0" y="4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43" name="Freeform 955"/>
                <p:cNvSpPr>
                  <a:spLocks/>
                </p:cNvSpPr>
                <p:nvPr/>
              </p:nvSpPr>
              <p:spPr bwMode="auto">
                <a:xfrm>
                  <a:off x="2677" y="2357"/>
                  <a:ext cx="703" cy="339"/>
                </a:xfrm>
                <a:custGeom>
                  <a:avLst/>
                  <a:gdLst>
                    <a:gd name="T0" fmla="*/ 0 w 703"/>
                    <a:gd name="T1" fmla="*/ 183 h 339"/>
                    <a:gd name="T2" fmla="*/ 72 w 703"/>
                    <a:gd name="T3" fmla="*/ 200 h 339"/>
                    <a:gd name="T4" fmla="*/ 122 w 703"/>
                    <a:gd name="T5" fmla="*/ 205 h 339"/>
                    <a:gd name="T6" fmla="*/ 167 w 703"/>
                    <a:gd name="T7" fmla="*/ 212 h 339"/>
                    <a:gd name="T8" fmla="*/ 201 w 703"/>
                    <a:gd name="T9" fmla="*/ 227 h 339"/>
                    <a:gd name="T10" fmla="*/ 235 w 703"/>
                    <a:gd name="T11" fmla="*/ 247 h 339"/>
                    <a:gd name="T12" fmla="*/ 268 w 703"/>
                    <a:gd name="T13" fmla="*/ 267 h 339"/>
                    <a:gd name="T14" fmla="*/ 302 w 703"/>
                    <a:gd name="T15" fmla="*/ 282 h 339"/>
                    <a:gd name="T16" fmla="*/ 336 w 703"/>
                    <a:gd name="T17" fmla="*/ 284 h 339"/>
                    <a:gd name="T18" fmla="*/ 383 w 703"/>
                    <a:gd name="T19" fmla="*/ 282 h 339"/>
                    <a:gd name="T20" fmla="*/ 404 w 703"/>
                    <a:gd name="T21" fmla="*/ 275 h 339"/>
                    <a:gd name="T22" fmla="*/ 437 w 703"/>
                    <a:gd name="T23" fmla="*/ 273 h 339"/>
                    <a:gd name="T24" fmla="*/ 449 w 703"/>
                    <a:gd name="T25" fmla="*/ 276 h 339"/>
                    <a:gd name="T26" fmla="*/ 444 w 703"/>
                    <a:gd name="T27" fmla="*/ 291 h 339"/>
                    <a:gd name="T28" fmla="*/ 446 w 703"/>
                    <a:gd name="T29" fmla="*/ 302 h 339"/>
                    <a:gd name="T30" fmla="*/ 483 w 703"/>
                    <a:gd name="T31" fmla="*/ 302 h 339"/>
                    <a:gd name="T32" fmla="*/ 516 w 703"/>
                    <a:gd name="T33" fmla="*/ 300 h 339"/>
                    <a:gd name="T34" fmla="*/ 552 w 703"/>
                    <a:gd name="T35" fmla="*/ 298 h 339"/>
                    <a:gd name="T36" fmla="*/ 584 w 703"/>
                    <a:gd name="T37" fmla="*/ 311 h 339"/>
                    <a:gd name="T38" fmla="*/ 615 w 703"/>
                    <a:gd name="T39" fmla="*/ 329 h 339"/>
                    <a:gd name="T40" fmla="*/ 641 w 703"/>
                    <a:gd name="T41" fmla="*/ 339 h 339"/>
                    <a:gd name="T42" fmla="*/ 672 w 703"/>
                    <a:gd name="T43" fmla="*/ 331 h 339"/>
                    <a:gd name="T44" fmla="*/ 690 w 703"/>
                    <a:gd name="T45" fmla="*/ 309 h 339"/>
                    <a:gd name="T46" fmla="*/ 699 w 703"/>
                    <a:gd name="T47" fmla="*/ 286 h 339"/>
                    <a:gd name="T48" fmla="*/ 703 w 703"/>
                    <a:gd name="T49" fmla="*/ 267 h 339"/>
                    <a:gd name="T50" fmla="*/ 658 w 703"/>
                    <a:gd name="T51" fmla="*/ 256 h 339"/>
                    <a:gd name="T52" fmla="*/ 604 w 703"/>
                    <a:gd name="T53" fmla="*/ 244 h 339"/>
                    <a:gd name="T54" fmla="*/ 564 w 703"/>
                    <a:gd name="T55" fmla="*/ 236 h 339"/>
                    <a:gd name="T56" fmla="*/ 519 w 703"/>
                    <a:gd name="T57" fmla="*/ 220 h 339"/>
                    <a:gd name="T58" fmla="*/ 487 w 703"/>
                    <a:gd name="T59" fmla="*/ 207 h 339"/>
                    <a:gd name="T60" fmla="*/ 449 w 703"/>
                    <a:gd name="T61" fmla="*/ 209 h 339"/>
                    <a:gd name="T62" fmla="*/ 419 w 703"/>
                    <a:gd name="T63" fmla="*/ 209 h 339"/>
                    <a:gd name="T64" fmla="*/ 386 w 703"/>
                    <a:gd name="T65" fmla="*/ 209 h 339"/>
                    <a:gd name="T66" fmla="*/ 352 w 703"/>
                    <a:gd name="T67" fmla="*/ 201 h 339"/>
                    <a:gd name="T68" fmla="*/ 320 w 703"/>
                    <a:gd name="T69" fmla="*/ 201 h 339"/>
                    <a:gd name="T70" fmla="*/ 296 w 703"/>
                    <a:gd name="T71" fmla="*/ 200 h 339"/>
                    <a:gd name="T72" fmla="*/ 262 w 703"/>
                    <a:gd name="T73" fmla="*/ 187 h 339"/>
                    <a:gd name="T74" fmla="*/ 225 w 703"/>
                    <a:gd name="T75" fmla="*/ 169 h 339"/>
                    <a:gd name="T76" fmla="*/ 203 w 703"/>
                    <a:gd name="T77" fmla="*/ 145 h 339"/>
                    <a:gd name="T78" fmla="*/ 185 w 703"/>
                    <a:gd name="T79" fmla="*/ 119 h 339"/>
                    <a:gd name="T80" fmla="*/ 172 w 703"/>
                    <a:gd name="T81" fmla="*/ 105 h 339"/>
                    <a:gd name="T82" fmla="*/ 135 w 703"/>
                    <a:gd name="T83" fmla="*/ 88 h 339"/>
                    <a:gd name="T84" fmla="*/ 111 w 703"/>
                    <a:gd name="T85" fmla="*/ 84 h 339"/>
                    <a:gd name="T86" fmla="*/ 93 w 703"/>
                    <a:gd name="T87" fmla="*/ 64 h 339"/>
                    <a:gd name="T88" fmla="*/ 79 w 703"/>
                    <a:gd name="T89" fmla="*/ 33 h 339"/>
                    <a:gd name="T90" fmla="*/ 66 w 703"/>
                    <a:gd name="T91" fmla="*/ 10 h 339"/>
                    <a:gd name="T92" fmla="*/ 54 w 703"/>
                    <a:gd name="T93" fmla="*/ 0 h 339"/>
                    <a:gd name="T94" fmla="*/ 43 w 703"/>
                    <a:gd name="T95" fmla="*/ 2 h 339"/>
                    <a:gd name="T96" fmla="*/ 21 w 703"/>
                    <a:gd name="T97" fmla="*/ 15 h 339"/>
                    <a:gd name="T98" fmla="*/ 16 w 703"/>
                    <a:gd name="T99" fmla="*/ 22 h 339"/>
                    <a:gd name="T100" fmla="*/ 3 w 703"/>
                    <a:gd name="T101" fmla="*/ 35 h 339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0" t="0" r="r" b="b"/>
                  <a:pathLst>
                    <a:path w="703" h="339">
                      <a:moveTo>
                        <a:pt x="0" y="183"/>
                      </a:moveTo>
                      <a:lnTo>
                        <a:pt x="72" y="200"/>
                      </a:lnTo>
                      <a:lnTo>
                        <a:pt x="122" y="205"/>
                      </a:lnTo>
                      <a:lnTo>
                        <a:pt x="167" y="212"/>
                      </a:lnTo>
                      <a:lnTo>
                        <a:pt x="201" y="227"/>
                      </a:lnTo>
                      <a:lnTo>
                        <a:pt x="235" y="247"/>
                      </a:lnTo>
                      <a:lnTo>
                        <a:pt x="268" y="267"/>
                      </a:lnTo>
                      <a:lnTo>
                        <a:pt x="302" y="282"/>
                      </a:lnTo>
                      <a:lnTo>
                        <a:pt x="336" y="284"/>
                      </a:lnTo>
                      <a:lnTo>
                        <a:pt x="383" y="282"/>
                      </a:lnTo>
                      <a:lnTo>
                        <a:pt x="404" y="275"/>
                      </a:lnTo>
                      <a:lnTo>
                        <a:pt x="437" y="273"/>
                      </a:lnTo>
                      <a:lnTo>
                        <a:pt x="449" y="276"/>
                      </a:lnTo>
                      <a:lnTo>
                        <a:pt x="444" y="291"/>
                      </a:lnTo>
                      <a:lnTo>
                        <a:pt x="446" y="302"/>
                      </a:lnTo>
                      <a:lnTo>
                        <a:pt x="483" y="302"/>
                      </a:lnTo>
                      <a:lnTo>
                        <a:pt x="516" y="300"/>
                      </a:lnTo>
                      <a:lnTo>
                        <a:pt x="552" y="298"/>
                      </a:lnTo>
                      <a:lnTo>
                        <a:pt x="584" y="311"/>
                      </a:lnTo>
                      <a:lnTo>
                        <a:pt x="615" y="329"/>
                      </a:lnTo>
                      <a:lnTo>
                        <a:pt x="641" y="339"/>
                      </a:lnTo>
                      <a:lnTo>
                        <a:pt x="672" y="331"/>
                      </a:lnTo>
                      <a:lnTo>
                        <a:pt x="690" y="309"/>
                      </a:lnTo>
                      <a:lnTo>
                        <a:pt x="699" y="286"/>
                      </a:lnTo>
                      <a:lnTo>
                        <a:pt x="703" y="267"/>
                      </a:lnTo>
                      <a:lnTo>
                        <a:pt x="658" y="256"/>
                      </a:lnTo>
                      <a:lnTo>
                        <a:pt x="604" y="244"/>
                      </a:lnTo>
                      <a:lnTo>
                        <a:pt x="564" y="236"/>
                      </a:lnTo>
                      <a:lnTo>
                        <a:pt x="519" y="220"/>
                      </a:lnTo>
                      <a:lnTo>
                        <a:pt x="487" y="207"/>
                      </a:lnTo>
                      <a:lnTo>
                        <a:pt x="449" y="209"/>
                      </a:lnTo>
                      <a:lnTo>
                        <a:pt x="419" y="209"/>
                      </a:lnTo>
                      <a:lnTo>
                        <a:pt x="386" y="209"/>
                      </a:lnTo>
                      <a:lnTo>
                        <a:pt x="352" y="201"/>
                      </a:lnTo>
                      <a:lnTo>
                        <a:pt x="320" y="201"/>
                      </a:lnTo>
                      <a:lnTo>
                        <a:pt x="296" y="200"/>
                      </a:lnTo>
                      <a:lnTo>
                        <a:pt x="262" y="187"/>
                      </a:lnTo>
                      <a:lnTo>
                        <a:pt x="225" y="169"/>
                      </a:lnTo>
                      <a:lnTo>
                        <a:pt x="203" y="145"/>
                      </a:lnTo>
                      <a:lnTo>
                        <a:pt x="185" y="119"/>
                      </a:lnTo>
                      <a:lnTo>
                        <a:pt x="172" y="105"/>
                      </a:lnTo>
                      <a:lnTo>
                        <a:pt x="135" y="88"/>
                      </a:lnTo>
                      <a:lnTo>
                        <a:pt x="111" y="84"/>
                      </a:lnTo>
                      <a:lnTo>
                        <a:pt x="93" y="64"/>
                      </a:lnTo>
                      <a:lnTo>
                        <a:pt x="79" y="33"/>
                      </a:lnTo>
                      <a:lnTo>
                        <a:pt x="66" y="10"/>
                      </a:lnTo>
                      <a:lnTo>
                        <a:pt x="54" y="0"/>
                      </a:lnTo>
                      <a:lnTo>
                        <a:pt x="43" y="2"/>
                      </a:lnTo>
                      <a:lnTo>
                        <a:pt x="21" y="15"/>
                      </a:lnTo>
                      <a:lnTo>
                        <a:pt x="16" y="22"/>
                      </a:lnTo>
                      <a:lnTo>
                        <a:pt x="3" y="3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44" name="Freeform 956"/>
                <p:cNvSpPr>
                  <a:spLocks/>
                </p:cNvSpPr>
                <p:nvPr/>
              </p:nvSpPr>
              <p:spPr bwMode="auto">
                <a:xfrm>
                  <a:off x="3347" y="2652"/>
                  <a:ext cx="121" cy="195"/>
                </a:xfrm>
                <a:custGeom>
                  <a:avLst/>
                  <a:gdLst>
                    <a:gd name="T0" fmla="*/ 112 w 121"/>
                    <a:gd name="T1" fmla="*/ 0 h 195"/>
                    <a:gd name="T2" fmla="*/ 121 w 121"/>
                    <a:gd name="T3" fmla="*/ 16 h 195"/>
                    <a:gd name="T4" fmla="*/ 117 w 121"/>
                    <a:gd name="T5" fmla="*/ 40 h 195"/>
                    <a:gd name="T6" fmla="*/ 110 w 121"/>
                    <a:gd name="T7" fmla="*/ 66 h 195"/>
                    <a:gd name="T8" fmla="*/ 104 w 121"/>
                    <a:gd name="T9" fmla="*/ 93 h 195"/>
                    <a:gd name="T10" fmla="*/ 103 w 121"/>
                    <a:gd name="T11" fmla="*/ 113 h 195"/>
                    <a:gd name="T12" fmla="*/ 87 w 121"/>
                    <a:gd name="T13" fmla="*/ 133 h 195"/>
                    <a:gd name="T14" fmla="*/ 65 w 121"/>
                    <a:gd name="T15" fmla="*/ 150 h 195"/>
                    <a:gd name="T16" fmla="*/ 47 w 121"/>
                    <a:gd name="T17" fmla="*/ 162 h 195"/>
                    <a:gd name="T18" fmla="*/ 40 w 121"/>
                    <a:gd name="T19" fmla="*/ 172 h 195"/>
                    <a:gd name="T20" fmla="*/ 24 w 121"/>
                    <a:gd name="T21" fmla="*/ 186 h 195"/>
                    <a:gd name="T22" fmla="*/ 11 w 121"/>
                    <a:gd name="T23" fmla="*/ 195 h 195"/>
                    <a:gd name="T24" fmla="*/ 0 w 121"/>
                    <a:gd name="T25" fmla="*/ 188 h 195"/>
                    <a:gd name="T26" fmla="*/ 0 w 121"/>
                    <a:gd name="T27" fmla="*/ 168 h 195"/>
                    <a:gd name="T28" fmla="*/ 15 w 121"/>
                    <a:gd name="T29" fmla="*/ 144 h 195"/>
                    <a:gd name="T30" fmla="*/ 34 w 121"/>
                    <a:gd name="T31" fmla="*/ 119 h 195"/>
                    <a:gd name="T32" fmla="*/ 51 w 121"/>
                    <a:gd name="T33" fmla="*/ 93 h 195"/>
                    <a:gd name="T34" fmla="*/ 63 w 121"/>
                    <a:gd name="T35" fmla="*/ 71 h 195"/>
                    <a:gd name="T36" fmla="*/ 76 w 121"/>
                    <a:gd name="T37" fmla="*/ 40 h 195"/>
                    <a:gd name="T38" fmla="*/ 87 w 121"/>
                    <a:gd name="T39" fmla="*/ 22 h 195"/>
                    <a:gd name="T40" fmla="*/ 96 w 121"/>
                    <a:gd name="T41" fmla="*/ 9 h 195"/>
                    <a:gd name="T42" fmla="*/ 108 w 121"/>
                    <a:gd name="T43" fmla="*/ 2 h 195"/>
                    <a:gd name="T44" fmla="*/ 110 w 121"/>
                    <a:gd name="T45" fmla="*/ 3 h 195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121" h="195">
                      <a:moveTo>
                        <a:pt x="112" y="0"/>
                      </a:moveTo>
                      <a:lnTo>
                        <a:pt x="121" y="16"/>
                      </a:lnTo>
                      <a:lnTo>
                        <a:pt x="117" y="40"/>
                      </a:lnTo>
                      <a:lnTo>
                        <a:pt x="110" y="66"/>
                      </a:lnTo>
                      <a:lnTo>
                        <a:pt x="104" y="93"/>
                      </a:lnTo>
                      <a:lnTo>
                        <a:pt x="103" y="113"/>
                      </a:lnTo>
                      <a:lnTo>
                        <a:pt x="87" y="133"/>
                      </a:lnTo>
                      <a:lnTo>
                        <a:pt x="65" y="150"/>
                      </a:lnTo>
                      <a:lnTo>
                        <a:pt x="47" y="162"/>
                      </a:lnTo>
                      <a:lnTo>
                        <a:pt x="40" y="172"/>
                      </a:lnTo>
                      <a:lnTo>
                        <a:pt x="24" y="186"/>
                      </a:lnTo>
                      <a:lnTo>
                        <a:pt x="11" y="195"/>
                      </a:lnTo>
                      <a:lnTo>
                        <a:pt x="0" y="188"/>
                      </a:lnTo>
                      <a:lnTo>
                        <a:pt x="0" y="168"/>
                      </a:lnTo>
                      <a:lnTo>
                        <a:pt x="15" y="144"/>
                      </a:lnTo>
                      <a:lnTo>
                        <a:pt x="34" y="119"/>
                      </a:lnTo>
                      <a:lnTo>
                        <a:pt x="51" y="93"/>
                      </a:lnTo>
                      <a:lnTo>
                        <a:pt x="63" y="71"/>
                      </a:lnTo>
                      <a:lnTo>
                        <a:pt x="76" y="40"/>
                      </a:lnTo>
                      <a:lnTo>
                        <a:pt x="87" y="22"/>
                      </a:lnTo>
                      <a:lnTo>
                        <a:pt x="96" y="9"/>
                      </a:lnTo>
                      <a:lnTo>
                        <a:pt x="108" y="2"/>
                      </a:lnTo>
                      <a:lnTo>
                        <a:pt x="110" y="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45" name="Freeform 957"/>
                <p:cNvSpPr>
                  <a:spLocks/>
                </p:cNvSpPr>
                <p:nvPr/>
              </p:nvSpPr>
              <p:spPr bwMode="auto">
                <a:xfrm>
                  <a:off x="3482" y="2462"/>
                  <a:ext cx="120" cy="182"/>
                </a:xfrm>
                <a:custGeom>
                  <a:avLst/>
                  <a:gdLst>
                    <a:gd name="T0" fmla="*/ 70 w 120"/>
                    <a:gd name="T1" fmla="*/ 1 h 182"/>
                    <a:gd name="T2" fmla="*/ 72 w 120"/>
                    <a:gd name="T3" fmla="*/ 14 h 182"/>
                    <a:gd name="T4" fmla="*/ 61 w 120"/>
                    <a:gd name="T5" fmla="*/ 43 h 182"/>
                    <a:gd name="T6" fmla="*/ 61 w 120"/>
                    <a:gd name="T7" fmla="*/ 49 h 182"/>
                    <a:gd name="T8" fmla="*/ 77 w 120"/>
                    <a:gd name="T9" fmla="*/ 38 h 182"/>
                    <a:gd name="T10" fmla="*/ 90 w 120"/>
                    <a:gd name="T11" fmla="*/ 43 h 182"/>
                    <a:gd name="T12" fmla="*/ 90 w 120"/>
                    <a:gd name="T13" fmla="*/ 58 h 182"/>
                    <a:gd name="T14" fmla="*/ 85 w 120"/>
                    <a:gd name="T15" fmla="*/ 78 h 182"/>
                    <a:gd name="T16" fmla="*/ 92 w 120"/>
                    <a:gd name="T17" fmla="*/ 80 h 182"/>
                    <a:gd name="T18" fmla="*/ 104 w 120"/>
                    <a:gd name="T19" fmla="*/ 82 h 182"/>
                    <a:gd name="T20" fmla="*/ 120 w 120"/>
                    <a:gd name="T21" fmla="*/ 86 h 182"/>
                    <a:gd name="T22" fmla="*/ 101 w 120"/>
                    <a:gd name="T23" fmla="*/ 109 h 182"/>
                    <a:gd name="T24" fmla="*/ 77 w 120"/>
                    <a:gd name="T25" fmla="*/ 128 h 182"/>
                    <a:gd name="T26" fmla="*/ 52 w 120"/>
                    <a:gd name="T27" fmla="*/ 151 h 182"/>
                    <a:gd name="T28" fmla="*/ 32 w 120"/>
                    <a:gd name="T29" fmla="*/ 170 h 182"/>
                    <a:gd name="T30" fmla="*/ 14 w 120"/>
                    <a:gd name="T31" fmla="*/ 182 h 182"/>
                    <a:gd name="T32" fmla="*/ 4 w 120"/>
                    <a:gd name="T33" fmla="*/ 181 h 182"/>
                    <a:gd name="T34" fmla="*/ 9 w 120"/>
                    <a:gd name="T35" fmla="*/ 160 h 182"/>
                    <a:gd name="T36" fmla="*/ 25 w 120"/>
                    <a:gd name="T37" fmla="*/ 135 h 182"/>
                    <a:gd name="T38" fmla="*/ 38 w 120"/>
                    <a:gd name="T39" fmla="*/ 115 h 182"/>
                    <a:gd name="T40" fmla="*/ 43 w 120"/>
                    <a:gd name="T41" fmla="*/ 104 h 182"/>
                    <a:gd name="T42" fmla="*/ 36 w 120"/>
                    <a:gd name="T43" fmla="*/ 95 h 182"/>
                    <a:gd name="T44" fmla="*/ 25 w 120"/>
                    <a:gd name="T45" fmla="*/ 95 h 182"/>
                    <a:gd name="T46" fmla="*/ 11 w 120"/>
                    <a:gd name="T47" fmla="*/ 89 h 182"/>
                    <a:gd name="T48" fmla="*/ 0 w 120"/>
                    <a:gd name="T49" fmla="*/ 76 h 182"/>
                    <a:gd name="T50" fmla="*/ 5 w 120"/>
                    <a:gd name="T51" fmla="*/ 54 h 182"/>
                    <a:gd name="T52" fmla="*/ 20 w 120"/>
                    <a:gd name="T53" fmla="*/ 36 h 182"/>
                    <a:gd name="T54" fmla="*/ 32 w 120"/>
                    <a:gd name="T55" fmla="*/ 20 h 182"/>
                    <a:gd name="T56" fmla="*/ 43 w 120"/>
                    <a:gd name="T57" fmla="*/ 9 h 182"/>
                    <a:gd name="T58" fmla="*/ 52 w 120"/>
                    <a:gd name="T59" fmla="*/ 1 h 182"/>
                    <a:gd name="T60" fmla="*/ 63 w 120"/>
                    <a:gd name="T61" fmla="*/ 0 h 182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120" h="182">
                      <a:moveTo>
                        <a:pt x="70" y="1"/>
                      </a:moveTo>
                      <a:lnTo>
                        <a:pt x="72" y="14"/>
                      </a:lnTo>
                      <a:lnTo>
                        <a:pt x="61" y="43"/>
                      </a:lnTo>
                      <a:lnTo>
                        <a:pt x="61" y="49"/>
                      </a:lnTo>
                      <a:lnTo>
                        <a:pt x="77" y="38"/>
                      </a:lnTo>
                      <a:lnTo>
                        <a:pt x="90" y="43"/>
                      </a:lnTo>
                      <a:lnTo>
                        <a:pt x="90" y="58"/>
                      </a:lnTo>
                      <a:lnTo>
                        <a:pt x="85" y="78"/>
                      </a:lnTo>
                      <a:lnTo>
                        <a:pt x="92" y="80"/>
                      </a:lnTo>
                      <a:lnTo>
                        <a:pt x="104" y="82"/>
                      </a:lnTo>
                      <a:lnTo>
                        <a:pt x="120" y="86"/>
                      </a:lnTo>
                      <a:lnTo>
                        <a:pt x="101" y="109"/>
                      </a:lnTo>
                      <a:lnTo>
                        <a:pt x="77" y="128"/>
                      </a:lnTo>
                      <a:lnTo>
                        <a:pt x="52" y="151"/>
                      </a:lnTo>
                      <a:lnTo>
                        <a:pt x="32" y="170"/>
                      </a:lnTo>
                      <a:lnTo>
                        <a:pt x="14" y="182"/>
                      </a:lnTo>
                      <a:lnTo>
                        <a:pt x="4" y="181"/>
                      </a:lnTo>
                      <a:lnTo>
                        <a:pt x="9" y="160"/>
                      </a:lnTo>
                      <a:lnTo>
                        <a:pt x="25" y="135"/>
                      </a:lnTo>
                      <a:lnTo>
                        <a:pt x="38" y="115"/>
                      </a:lnTo>
                      <a:lnTo>
                        <a:pt x="43" y="104"/>
                      </a:lnTo>
                      <a:lnTo>
                        <a:pt x="36" y="95"/>
                      </a:lnTo>
                      <a:lnTo>
                        <a:pt x="25" y="95"/>
                      </a:lnTo>
                      <a:lnTo>
                        <a:pt x="11" y="89"/>
                      </a:lnTo>
                      <a:lnTo>
                        <a:pt x="0" y="76"/>
                      </a:lnTo>
                      <a:lnTo>
                        <a:pt x="5" y="54"/>
                      </a:lnTo>
                      <a:lnTo>
                        <a:pt x="20" y="36"/>
                      </a:lnTo>
                      <a:lnTo>
                        <a:pt x="32" y="20"/>
                      </a:lnTo>
                      <a:lnTo>
                        <a:pt x="43" y="9"/>
                      </a:lnTo>
                      <a:lnTo>
                        <a:pt x="52" y="1"/>
                      </a:lnTo>
                      <a:lnTo>
                        <a:pt x="63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46" name="Freeform 958"/>
                <p:cNvSpPr>
                  <a:spLocks/>
                </p:cNvSpPr>
                <p:nvPr/>
              </p:nvSpPr>
              <p:spPr bwMode="auto">
                <a:xfrm>
                  <a:off x="3446" y="2213"/>
                  <a:ext cx="124" cy="121"/>
                </a:xfrm>
                <a:custGeom>
                  <a:avLst/>
                  <a:gdLst>
                    <a:gd name="T0" fmla="*/ 83 w 124"/>
                    <a:gd name="T1" fmla="*/ 42 h 121"/>
                    <a:gd name="T2" fmla="*/ 94 w 124"/>
                    <a:gd name="T3" fmla="*/ 22 h 121"/>
                    <a:gd name="T4" fmla="*/ 101 w 124"/>
                    <a:gd name="T5" fmla="*/ 5 h 121"/>
                    <a:gd name="T6" fmla="*/ 103 w 124"/>
                    <a:gd name="T7" fmla="*/ 0 h 121"/>
                    <a:gd name="T8" fmla="*/ 86 w 124"/>
                    <a:gd name="T9" fmla="*/ 13 h 121"/>
                    <a:gd name="T10" fmla="*/ 65 w 124"/>
                    <a:gd name="T11" fmla="*/ 31 h 121"/>
                    <a:gd name="T12" fmla="*/ 50 w 124"/>
                    <a:gd name="T13" fmla="*/ 47 h 121"/>
                    <a:gd name="T14" fmla="*/ 31 w 124"/>
                    <a:gd name="T15" fmla="*/ 69 h 121"/>
                    <a:gd name="T16" fmla="*/ 13 w 124"/>
                    <a:gd name="T17" fmla="*/ 82 h 121"/>
                    <a:gd name="T18" fmla="*/ 2 w 124"/>
                    <a:gd name="T19" fmla="*/ 99 h 121"/>
                    <a:gd name="T20" fmla="*/ 0 w 124"/>
                    <a:gd name="T21" fmla="*/ 104 h 121"/>
                    <a:gd name="T22" fmla="*/ 4 w 124"/>
                    <a:gd name="T23" fmla="*/ 113 h 121"/>
                    <a:gd name="T24" fmla="*/ 27 w 124"/>
                    <a:gd name="T25" fmla="*/ 99 h 121"/>
                    <a:gd name="T26" fmla="*/ 41 w 124"/>
                    <a:gd name="T27" fmla="*/ 91 h 121"/>
                    <a:gd name="T28" fmla="*/ 52 w 124"/>
                    <a:gd name="T29" fmla="*/ 84 h 121"/>
                    <a:gd name="T30" fmla="*/ 58 w 124"/>
                    <a:gd name="T31" fmla="*/ 82 h 121"/>
                    <a:gd name="T32" fmla="*/ 50 w 124"/>
                    <a:gd name="T33" fmla="*/ 102 h 121"/>
                    <a:gd name="T34" fmla="*/ 47 w 124"/>
                    <a:gd name="T35" fmla="*/ 111 h 121"/>
                    <a:gd name="T36" fmla="*/ 50 w 124"/>
                    <a:gd name="T37" fmla="*/ 121 h 121"/>
                    <a:gd name="T38" fmla="*/ 68 w 124"/>
                    <a:gd name="T39" fmla="*/ 106 h 121"/>
                    <a:gd name="T40" fmla="*/ 92 w 124"/>
                    <a:gd name="T41" fmla="*/ 86 h 121"/>
                    <a:gd name="T42" fmla="*/ 112 w 124"/>
                    <a:gd name="T43" fmla="*/ 66 h 121"/>
                    <a:gd name="T44" fmla="*/ 121 w 124"/>
                    <a:gd name="T45" fmla="*/ 53 h 121"/>
                    <a:gd name="T46" fmla="*/ 124 w 124"/>
                    <a:gd name="T47" fmla="*/ 35 h 121"/>
                    <a:gd name="T48" fmla="*/ 119 w 124"/>
                    <a:gd name="T49" fmla="*/ 27 h 121"/>
                    <a:gd name="T50" fmla="*/ 106 w 124"/>
                    <a:gd name="T51" fmla="*/ 35 h 121"/>
                    <a:gd name="T52" fmla="*/ 97 w 124"/>
                    <a:gd name="T53" fmla="*/ 38 h 121"/>
                    <a:gd name="T54" fmla="*/ 83 w 124"/>
                    <a:gd name="T55" fmla="*/ 42 h 121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124" h="121">
                      <a:moveTo>
                        <a:pt x="83" y="42"/>
                      </a:moveTo>
                      <a:lnTo>
                        <a:pt x="94" y="22"/>
                      </a:lnTo>
                      <a:lnTo>
                        <a:pt x="101" y="5"/>
                      </a:lnTo>
                      <a:lnTo>
                        <a:pt x="103" y="0"/>
                      </a:lnTo>
                      <a:lnTo>
                        <a:pt x="86" y="13"/>
                      </a:lnTo>
                      <a:lnTo>
                        <a:pt x="65" y="31"/>
                      </a:lnTo>
                      <a:lnTo>
                        <a:pt x="50" y="47"/>
                      </a:lnTo>
                      <a:lnTo>
                        <a:pt x="31" y="69"/>
                      </a:lnTo>
                      <a:lnTo>
                        <a:pt x="13" y="82"/>
                      </a:lnTo>
                      <a:lnTo>
                        <a:pt x="2" y="99"/>
                      </a:lnTo>
                      <a:lnTo>
                        <a:pt x="0" y="104"/>
                      </a:lnTo>
                      <a:lnTo>
                        <a:pt x="4" y="113"/>
                      </a:lnTo>
                      <a:lnTo>
                        <a:pt x="27" y="99"/>
                      </a:lnTo>
                      <a:lnTo>
                        <a:pt x="41" y="91"/>
                      </a:lnTo>
                      <a:lnTo>
                        <a:pt x="52" y="84"/>
                      </a:lnTo>
                      <a:lnTo>
                        <a:pt x="58" y="82"/>
                      </a:lnTo>
                      <a:lnTo>
                        <a:pt x="50" y="102"/>
                      </a:lnTo>
                      <a:lnTo>
                        <a:pt x="47" y="111"/>
                      </a:lnTo>
                      <a:lnTo>
                        <a:pt x="50" y="121"/>
                      </a:lnTo>
                      <a:lnTo>
                        <a:pt x="68" y="106"/>
                      </a:lnTo>
                      <a:lnTo>
                        <a:pt x="92" y="86"/>
                      </a:lnTo>
                      <a:lnTo>
                        <a:pt x="112" y="66"/>
                      </a:lnTo>
                      <a:lnTo>
                        <a:pt x="121" y="53"/>
                      </a:lnTo>
                      <a:lnTo>
                        <a:pt x="124" y="35"/>
                      </a:lnTo>
                      <a:lnTo>
                        <a:pt x="119" y="27"/>
                      </a:lnTo>
                      <a:lnTo>
                        <a:pt x="106" y="35"/>
                      </a:lnTo>
                      <a:lnTo>
                        <a:pt x="97" y="38"/>
                      </a:lnTo>
                      <a:lnTo>
                        <a:pt x="83" y="4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47" name="Freeform 959"/>
                <p:cNvSpPr>
                  <a:spLocks/>
                </p:cNvSpPr>
                <p:nvPr/>
              </p:nvSpPr>
              <p:spPr bwMode="auto">
                <a:xfrm>
                  <a:off x="3293" y="2345"/>
                  <a:ext cx="178" cy="82"/>
                </a:xfrm>
                <a:custGeom>
                  <a:avLst/>
                  <a:gdLst>
                    <a:gd name="T0" fmla="*/ 178 w 178"/>
                    <a:gd name="T1" fmla="*/ 14 h 82"/>
                    <a:gd name="T2" fmla="*/ 158 w 178"/>
                    <a:gd name="T3" fmla="*/ 3 h 82"/>
                    <a:gd name="T4" fmla="*/ 142 w 178"/>
                    <a:gd name="T5" fmla="*/ 0 h 82"/>
                    <a:gd name="T6" fmla="*/ 119 w 178"/>
                    <a:gd name="T7" fmla="*/ 1 h 82"/>
                    <a:gd name="T8" fmla="*/ 88 w 178"/>
                    <a:gd name="T9" fmla="*/ 7 h 82"/>
                    <a:gd name="T10" fmla="*/ 61 w 178"/>
                    <a:gd name="T11" fmla="*/ 14 h 82"/>
                    <a:gd name="T12" fmla="*/ 40 w 178"/>
                    <a:gd name="T13" fmla="*/ 23 h 82"/>
                    <a:gd name="T14" fmla="*/ 27 w 178"/>
                    <a:gd name="T15" fmla="*/ 32 h 82"/>
                    <a:gd name="T16" fmla="*/ 17 w 178"/>
                    <a:gd name="T17" fmla="*/ 47 h 82"/>
                    <a:gd name="T18" fmla="*/ 8 w 178"/>
                    <a:gd name="T19" fmla="*/ 60 h 82"/>
                    <a:gd name="T20" fmla="*/ 2 w 178"/>
                    <a:gd name="T21" fmla="*/ 71 h 82"/>
                    <a:gd name="T22" fmla="*/ 0 w 178"/>
                    <a:gd name="T23" fmla="*/ 76 h 82"/>
                    <a:gd name="T24" fmla="*/ 18 w 178"/>
                    <a:gd name="T25" fmla="*/ 82 h 82"/>
                    <a:gd name="T26" fmla="*/ 36 w 178"/>
                    <a:gd name="T27" fmla="*/ 76 h 82"/>
                    <a:gd name="T28" fmla="*/ 56 w 178"/>
                    <a:gd name="T29" fmla="*/ 76 h 82"/>
                    <a:gd name="T30" fmla="*/ 72 w 178"/>
                    <a:gd name="T31" fmla="*/ 73 h 82"/>
                    <a:gd name="T32" fmla="*/ 79 w 178"/>
                    <a:gd name="T33" fmla="*/ 64 h 82"/>
                    <a:gd name="T34" fmla="*/ 88 w 178"/>
                    <a:gd name="T35" fmla="*/ 53 h 82"/>
                    <a:gd name="T36" fmla="*/ 103 w 178"/>
                    <a:gd name="T37" fmla="*/ 38 h 82"/>
                    <a:gd name="T38" fmla="*/ 115 w 178"/>
                    <a:gd name="T39" fmla="*/ 27 h 82"/>
                    <a:gd name="T40" fmla="*/ 135 w 178"/>
                    <a:gd name="T41" fmla="*/ 25 h 82"/>
                    <a:gd name="T42" fmla="*/ 157 w 178"/>
                    <a:gd name="T43" fmla="*/ 27 h 82"/>
                    <a:gd name="T44" fmla="*/ 171 w 178"/>
                    <a:gd name="T45" fmla="*/ 20 h 82"/>
                    <a:gd name="T46" fmla="*/ 178 w 178"/>
                    <a:gd name="T47" fmla="*/ 14 h 82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178" h="82">
                      <a:moveTo>
                        <a:pt x="178" y="14"/>
                      </a:moveTo>
                      <a:lnTo>
                        <a:pt x="158" y="3"/>
                      </a:lnTo>
                      <a:lnTo>
                        <a:pt x="142" y="0"/>
                      </a:lnTo>
                      <a:lnTo>
                        <a:pt x="119" y="1"/>
                      </a:lnTo>
                      <a:lnTo>
                        <a:pt x="88" y="7"/>
                      </a:lnTo>
                      <a:lnTo>
                        <a:pt x="61" y="14"/>
                      </a:lnTo>
                      <a:lnTo>
                        <a:pt x="40" y="23"/>
                      </a:lnTo>
                      <a:lnTo>
                        <a:pt x="27" y="32"/>
                      </a:lnTo>
                      <a:lnTo>
                        <a:pt x="17" y="47"/>
                      </a:lnTo>
                      <a:lnTo>
                        <a:pt x="8" y="60"/>
                      </a:lnTo>
                      <a:lnTo>
                        <a:pt x="2" y="71"/>
                      </a:lnTo>
                      <a:lnTo>
                        <a:pt x="0" y="76"/>
                      </a:lnTo>
                      <a:lnTo>
                        <a:pt x="18" y="82"/>
                      </a:lnTo>
                      <a:lnTo>
                        <a:pt x="36" y="76"/>
                      </a:lnTo>
                      <a:lnTo>
                        <a:pt x="56" y="76"/>
                      </a:lnTo>
                      <a:lnTo>
                        <a:pt x="72" y="73"/>
                      </a:lnTo>
                      <a:lnTo>
                        <a:pt x="79" y="64"/>
                      </a:lnTo>
                      <a:lnTo>
                        <a:pt x="88" y="53"/>
                      </a:lnTo>
                      <a:lnTo>
                        <a:pt x="103" y="38"/>
                      </a:lnTo>
                      <a:lnTo>
                        <a:pt x="115" y="27"/>
                      </a:lnTo>
                      <a:lnTo>
                        <a:pt x="135" y="25"/>
                      </a:lnTo>
                      <a:lnTo>
                        <a:pt x="157" y="27"/>
                      </a:lnTo>
                      <a:lnTo>
                        <a:pt x="171" y="20"/>
                      </a:lnTo>
                      <a:lnTo>
                        <a:pt x="178" y="1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48" name="Freeform 960"/>
                <p:cNvSpPr>
                  <a:spLocks/>
                </p:cNvSpPr>
                <p:nvPr/>
              </p:nvSpPr>
              <p:spPr bwMode="auto">
                <a:xfrm>
                  <a:off x="3281" y="2418"/>
                  <a:ext cx="84" cy="117"/>
                </a:xfrm>
                <a:custGeom>
                  <a:avLst/>
                  <a:gdLst>
                    <a:gd name="T0" fmla="*/ 84 w 84"/>
                    <a:gd name="T1" fmla="*/ 0 h 117"/>
                    <a:gd name="T2" fmla="*/ 72 w 84"/>
                    <a:gd name="T3" fmla="*/ 44 h 117"/>
                    <a:gd name="T4" fmla="*/ 68 w 84"/>
                    <a:gd name="T5" fmla="*/ 58 h 117"/>
                    <a:gd name="T6" fmla="*/ 66 w 84"/>
                    <a:gd name="T7" fmla="*/ 73 h 117"/>
                    <a:gd name="T8" fmla="*/ 55 w 84"/>
                    <a:gd name="T9" fmla="*/ 86 h 117"/>
                    <a:gd name="T10" fmla="*/ 43 w 84"/>
                    <a:gd name="T11" fmla="*/ 98 h 117"/>
                    <a:gd name="T12" fmla="*/ 34 w 84"/>
                    <a:gd name="T13" fmla="*/ 109 h 117"/>
                    <a:gd name="T14" fmla="*/ 20 w 84"/>
                    <a:gd name="T15" fmla="*/ 117 h 117"/>
                    <a:gd name="T16" fmla="*/ 3 w 84"/>
                    <a:gd name="T17" fmla="*/ 102 h 117"/>
                    <a:gd name="T18" fmla="*/ 3 w 84"/>
                    <a:gd name="T19" fmla="*/ 80 h 117"/>
                    <a:gd name="T20" fmla="*/ 2 w 84"/>
                    <a:gd name="T21" fmla="*/ 60 h 117"/>
                    <a:gd name="T22" fmla="*/ 0 w 84"/>
                    <a:gd name="T23" fmla="*/ 40 h 117"/>
                    <a:gd name="T24" fmla="*/ 2 w 84"/>
                    <a:gd name="T25" fmla="*/ 23 h 117"/>
                    <a:gd name="T26" fmla="*/ 5 w 84"/>
                    <a:gd name="T27" fmla="*/ 14 h 117"/>
                    <a:gd name="T28" fmla="*/ 12 w 84"/>
                    <a:gd name="T29" fmla="*/ 3 h 1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84" h="117">
                      <a:moveTo>
                        <a:pt x="84" y="0"/>
                      </a:moveTo>
                      <a:lnTo>
                        <a:pt x="72" y="44"/>
                      </a:lnTo>
                      <a:lnTo>
                        <a:pt x="68" y="58"/>
                      </a:lnTo>
                      <a:lnTo>
                        <a:pt x="66" y="73"/>
                      </a:lnTo>
                      <a:lnTo>
                        <a:pt x="55" y="86"/>
                      </a:lnTo>
                      <a:lnTo>
                        <a:pt x="43" y="98"/>
                      </a:lnTo>
                      <a:lnTo>
                        <a:pt x="34" y="109"/>
                      </a:lnTo>
                      <a:lnTo>
                        <a:pt x="20" y="117"/>
                      </a:lnTo>
                      <a:lnTo>
                        <a:pt x="3" y="102"/>
                      </a:lnTo>
                      <a:lnTo>
                        <a:pt x="3" y="80"/>
                      </a:lnTo>
                      <a:lnTo>
                        <a:pt x="2" y="60"/>
                      </a:lnTo>
                      <a:lnTo>
                        <a:pt x="0" y="40"/>
                      </a:lnTo>
                      <a:lnTo>
                        <a:pt x="2" y="23"/>
                      </a:lnTo>
                      <a:lnTo>
                        <a:pt x="5" y="14"/>
                      </a:lnTo>
                      <a:lnTo>
                        <a:pt x="12" y="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49" name="Freeform 961"/>
                <p:cNvSpPr>
                  <a:spLocks/>
                </p:cNvSpPr>
                <p:nvPr/>
              </p:nvSpPr>
              <p:spPr bwMode="auto">
                <a:xfrm>
                  <a:off x="2925" y="2162"/>
                  <a:ext cx="234" cy="380"/>
                </a:xfrm>
                <a:custGeom>
                  <a:avLst/>
                  <a:gdLst>
                    <a:gd name="T0" fmla="*/ 153 w 234"/>
                    <a:gd name="T1" fmla="*/ 119 h 380"/>
                    <a:gd name="T2" fmla="*/ 160 w 234"/>
                    <a:gd name="T3" fmla="*/ 141 h 380"/>
                    <a:gd name="T4" fmla="*/ 185 w 234"/>
                    <a:gd name="T5" fmla="*/ 141 h 380"/>
                    <a:gd name="T6" fmla="*/ 167 w 234"/>
                    <a:gd name="T7" fmla="*/ 168 h 380"/>
                    <a:gd name="T8" fmla="*/ 151 w 234"/>
                    <a:gd name="T9" fmla="*/ 195 h 380"/>
                    <a:gd name="T10" fmla="*/ 174 w 234"/>
                    <a:gd name="T11" fmla="*/ 201 h 380"/>
                    <a:gd name="T12" fmla="*/ 194 w 234"/>
                    <a:gd name="T13" fmla="*/ 183 h 380"/>
                    <a:gd name="T14" fmla="*/ 198 w 234"/>
                    <a:gd name="T15" fmla="*/ 215 h 380"/>
                    <a:gd name="T16" fmla="*/ 189 w 234"/>
                    <a:gd name="T17" fmla="*/ 269 h 380"/>
                    <a:gd name="T18" fmla="*/ 163 w 234"/>
                    <a:gd name="T19" fmla="*/ 322 h 380"/>
                    <a:gd name="T20" fmla="*/ 110 w 234"/>
                    <a:gd name="T21" fmla="*/ 369 h 380"/>
                    <a:gd name="T22" fmla="*/ 66 w 234"/>
                    <a:gd name="T23" fmla="*/ 378 h 380"/>
                    <a:gd name="T24" fmla="*/ 36 w 234"/>
                    <a:gd name="T25" fmla="*/ 369 h 380"/>
                    <a:gd name="T26" fmla="*/ 16 w 234"/>
                    <a:gd name="T27" fmla="*/ 343 h 380"/>
                    <a:gd name="T28" fmla="*/ 29 w 234"/>
                    <a:gd name="T29" fmla="*/ 301 h 380"/>
                    <a:gd name="T30" fmla="*/ 29 w 234"/>
                    <a:gd name="T31" fmla="*/ 276 h 380"/>
                    <a:gd name="T32" fmla="*/ 11 w 234"/>
                    <a:gd name="T33" fmla="*/ 252 h 380"/>
                    <a:gd name="T34" fmla="*/ 9 w 234"/>
                    <a:gd name="T35" fmla="*/ 225 h 380"/>
                    <a:gd name="T36" fmla="*/ 38 w 234"/>
                    <a:gd name="T37" fmla="*/ 215 h 380"/>
                    <a:gd name="T38" fmla="*/ 48 w 234"/>
                    <a:gd name="T39" fmla="*/ 194 h 380"/>
                    <a:gd name="T40" fmla="*/ 65 w 234"/>
                    <a:gd name="T41" fmla="*/ 164 h 380"/>
                    <a:gd name="T42" fmla="*/ 86 w 234"/>
                    <a:gd name="T43" fmla="*/ 146 h 380"/>
                    <a:gd name="T44" fmla="*/ 108 w 234"/>
                    <a:gd name="T45" fmla="*/ 155 h 380"/>
                    <a:gd name="T46" fmla="*/ 117 w 234"/>
                    <a:gd name="T47" fmla="*/ 139 h 380"/>
                    <a:gd name="T48" fmla="*/ 124 w 234"/>
                    <a:gd name="T49" fmla="*/ 131 h 380"/>
                    <a:gd name="T50" fmla="*/ 147 w 234"/>
                    <a:gd name="T51" fmla="*/ 109 h 380"/>
                    <a:gd name="T52" fmla="*/ 189 w 234"/>
                    <a:gd name="T53" fmla="*/ 84 h 380"/>
                    <a:gd name="T54" fmla="*/ 225 w 234"/>
                    <a:gd name="T55" fmla="*/ 56 h 380"/>
                    <a:gd name="T56" fmla="*/ 234 w 234"/>
                    <a:gd name="T57" fmla="*/ 24 h 380"/>
                    <a:gd name="T58" fmla="*/ 212 w 234"/>
                    <a:gd name="T59" fmla="*/ 0 h 380"/>
                    <a:gd name="T60" fmla="*/ 192 w 234"/>
                    <a:gd name="T61" fmla="*/ 13 h 380"/>
                    <a:gd name="T62" fmla="*/ 171 w 234"/>
                    <a:gd name="T63" fmla="*/ 33 h 380"/>
                    <a:gd name="T64" fmla="*/ 140 w 234"/>
                    <a:gd name="T65" fmla="*/ 36 h 380"/>
                    <a:gd name="T66" fmla="*/ 120 w 234"/>
                    <a:gd name="T67" fmla="*/ 47 h 380"/>
                    <a:gd name="T68" fmla="*/ 101 w 234"/>
                    <a:gd name="T69" fmla="*/ 58 h 380"/>
                    <a:gd name="T70" fmla="*/ 75 w 234"/>
                    <a:gd name="T71" fmla="*/ 58 h 380"/>
                    <a:gd name="T72" fmla="*/ 52 w 234"/>
                    <a:gd name="T73" fmla="*/ 80 h 380"/>
                    <a:gd name="T74" fmla="*/ 32 w 234"/>
                    <a:gd name="T75" fmla="*/ 89 h 380"/>
                    <a:gd name="T76" fmla="*/ 0 w 234"/>
                    <a:gd name="T77" fmla="*/ 111 h 380"/>
                    <a:gd name="T78" fmla="*/ 20 w 234"/>
                    <a:gd name="T79" fmla="*/ 119 h 380"/>
                    <a:gd name="T80" fmla="*/ 48 w 234"/>
                    <a:gd name="T81" fmla="*/ 122 h 380"/>
                    <a:gd name="T82" fmla="*/ 48 w 234"/>
                    <a:gd name="T83" fmla="*/ 146 h 380"/>
                    <a:gd name="T84" fmla="*/ 21 w 234"/>
                    <a:gd name="T85" fmla="*/ 173 h 380"/>
                    <a:gd name="T86" fmla="*/ 5 w 234"/>
                    <a:gd name="T87" fmla="*/ 195 h 380"/>
                    <a:gd name="T88" fmla="*/ 9 w 234"/>
                    <a:gd name="T89" fmla="*/ 206 h 38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0" t="0" r="r" b="b"/>
                  <a:pathLst>
                    <a:path w="234" h="380">
                      <a:moveTo>
                        <a:pt x="156" y="97"/>
                      </a:moveTo>
                      <a:lnTo>
                        <a:pt x="153" y="119"/>
                      </a:lnTo>
                      <a:lnTo>
                        <a:pt x="153" y="135"/>
                      </a:lnTo>
                      <a:lnTo>
                        <a:pt x="160" y="141"/>
                      </a:lnTo>
                      <a:lnTo>
                        <a:pt x="176" y="135"/>
                      </a:lnTo>
                      <a:lnTo>
                        <a:pt x="185" y="141"/>
                      </a:lnTo>
                      <a:lnTo>
                        <a:pt x="178" y="153"/>
                      </a:lnTo>
                      <a:lnTo>
                        <a:pt x="167" y="168"/>
                      </a:lnTo>
                      <a:lnTo>
                        <a:pt x="156" y="181"/>
                      </a:lnTo>
                      <a:lnTo>
                        <a:pt x="151" y="195"/>
                      </a:lnTo>
                      <a:lnTo>
                        <a:pt x="158" y="203"/>
                      </a:lnTo>
                      <a:lnTo>
                        <a:pt x="174" y="201"/>
                      </a:lnTo>
                      <a:lnTo>
                        <a:pt x="185" y="194"/>
                      </a:lnTo>
                      <a:lnTo>
                        <a:pt x="194" y="183"/>
                      </a:lnTo>
                      <a:lnTo>
                        <a:pt x="203" y="195"/>
                      </a:lnTo>
                      <a:lnTo>
                        <a:pt x="198" y="215"/>
                      </a:lnTo>
                      <a:lnTo>
                        <a:pt x="196" y="239"/>
                      </a:lnTo>
                      <a:lnTo>
                        <a:pt x="189" y="269"/>
                      </a:lnTo>
                      <a:lnTo>
                        <a:pt x="172" y="303"/>
                      </a:lnTo>
                      <a:lnTo>
                        <a:pt x="163" y="322"/>
                      </a:lnTo>
                      <a:lnTo>
                        <a:pt x="131" y="353"/>
                      </a:lnTo>
                      <a:lnTo>
                        <a:pt x="110" y="369"/>
                      </a:lnTo>
                      <a:lnTo>
                        <a:pt x="83" y="380"/>
                      </a:lnTo>
                      <a:lnTo>
                        <a:pt x="66" y="378"/>
                      </a:lnTo>
                      <a:lnTo>
                        <a:pt x="50" y="375"/>
                      </a:lnTo>
                      <a:lnTo>
                        <a:pt x="36" y="369"/>
                      </a:lnTo>
                      <a:lnTo>
                        <a:pt x="21" y="358"/>
                      </a:lnTo>
                      <a:lnTo>
                        <a:pt x="16" y="343"/>
                      </a:lnTo>
                      <a:lnTo>
                        <a:pt x="20" y="320"/>
                      </a:lnTo>
                      <a:lnTo>
                        <a:pt x="29" y="301"/>
                      </a:lnTo>
                      <a:lnTo>
                        <a:pt x="38" y="287"/>
                      </a:lnTo>
                      <a:lnTo>
                        <a:pt x="29" y="276"/>
                      </a:lnTo>
                      <a:lnTo>
                        <a:pt x="20" y="265"/>
                      </a:lnTo>
                      <a:lnTo>
                        <a:pt x="11" y="252"/>
                      </a:lnTo>
                      <a:lnTo>
                        <a:pt x="5" y="237"/>
                      </a:lnTo>
                      <a:lnTo>
                        <a:pt x="9" y="225"/>
                      </a:lnTo>
                      <a:lnTo>
                        <a:pt x="14" y="212"/>
                      </a:lnTo>
                      <a:lnTo>
                        <a:pt x="38" y="215"/>
                      </a:lnTo>
                      <a:lnTo>
                        <a:pt x="43" y="208"/>
                      </a:lnTo>
                      <a:lnTo>
                        <a:pt x="48" y="194"/>
                      </a:lnTo>
                      <a:lnTo>
                        <a:pt x="56" y="177"/>
                      </a:lnTo>
                      <a:lnTo>
                        <a:pt x="65" y="164"/>
                      </a:lnTo>
                      <a:lnTo>
                        <a:pt x="77" y="152"/>
                      </a:lnTo>
                      <a:lnTo>
                        <a:pt x="86" y="146"/>
                      </a:lnTo>
                      <a:lnTo>
                        <a:pt x="101" y="146"/>
                      </a:lnTo>
                      <a:lnTo>
                        <a:pt x="108" y="155"/>
                      </a:lnTo>
                      <a:lnTo>
                        <a:pt x="113" y="150"/>
                      </a:lnTo>
                      <a:lnTo>
                        <a:pt x="117" y="139"/>
                      </a:lnTo>
                      <a:lnTo>
                        <a:pt x="117" y="130"/>
                      </a:lnTo>
                      <a:lnTo>
                        <a:pt x="124" y="131"/>
                      </a:lnTo>
                      <a:lnTo>
                        <a:pt x="136" y="124"/>
                      </a:lnTo>
                      <a:lnTo>
                        <a:pt x="147" y="109"/>
                      </a:lnTo>
                      <a:lnTo>
                        <a:pt x="156" y="97"/>
                      </a:lnTo>
                      <a:lnTo>
                        <a:pt x="189" y="84"/>
                      </a:lnTo>
                      <a:lnTo>
                        <a:pt x="207" y="73"/>
                      </a:lnTo>
                      <a:lnTo>
                        <a:pt x="225" y="56"/>
                      </a:lnTo>
                      <a:lnTo>
                        <a:pt x="234" y="42"/>
                      </a:lnTo>
                      <a:lnTo>
                        <a:pt x="234" y="24"/>
                      </a:lnTo>
                      <a:lnTo>
                        <a:pt x="226" y="11"/>
                      </a:lnTo>
                      <a:lnTo>
                        <a:pt x="212" y="0"/>
                      </a:lnTo>
                      <a:lnTo>
                        <a:pt x="201" y="0"/>
                      </a:lnTo>
                      <a:lnTo>
                        <a:pt x="192" y="13"/>
                      </a:lnTo>
                      <a:lnTo>
                        <a:pt x="187" y="24"/>
                      </a:lnTo>
                      <a:lnTo>
                        <a:pt x="171" y="33"/>
                      </a:lnTo>
                      <a:lnTo>
                        <a:pt x="158" y="36"/>
                      </a:lnTo>
                      <a:lnTo>
                        <a:pt x="140" y="36"/>
                      </a:lnTo>
                      <a:lnTo>
                        <a:pt x="128" y="40"/>
                      </a:lnTo>
                      <a:lnTo>
                        <a:pt x="120" y="47"/>
                      </a:lnTo>
                      <a:lnTo>
                        <a:pt x="110" y="55"/>
                      </a:lnTo>
                      <a:lnTo>
                        <a:pt x="101" y="58"/>
                      </a:lnTo>
                      <a:lnTo>
                        <a:pt x="86" y="56"/>
                      </a:lnTo>
                      <a:lnTo>
                        <a:pt x="75" y="58"/>
                      </a:lnTo>
                      <a:lnTo>
                        <a:pt x="65" y="64"/>
                      </a:lnTo>
                      <a:lnTo>
                        <a:pt x="52" y="80"/>
                      </a:lnTo>
                      <a:lnTo>
                        <a:pt x="41" y="89"/>
                      </a:lnTo>
                      <a:lnTo>
                        <a:pt x="32" y="89"/>
                      </a:lnTo>
                      <a:lnTo>
                        <a:pt x="20" y="95"/>
                      </a:lnTo>
                      <a:lnTo>
                        <a:pt x="0" y="111"/>
                      </a:lnTo>
                      <a:lnTo>
                        <a:pt x="0" y="115"/>
                      </a:lnTo>
                      <a:lnTo>
                        <a:pt x="20" y="119"/>
                      </a:lnTo>
                      <a:lnTo>
                        <a:pt x="36" y="119"/>
                      </a:lnTo>
                      <a:lnTo>
                        <a:pt x="48" y="122"/>
                      </a:lnTo>
                      <a:lnTo>
                        <a:pt x="56" y="130"/>
                      </a:lnTo>
                      <a:lnTo>
                        <a:pt x="48" y="146"/>
                      </a:lnTo>
                      <a:lnTo>
                        <a:pt x="36" y="159"/>
                      </a:lnTo>
                      <a:lnTo>
                        <a:pt x="21" y="173"/>
                      </a:lnTo>
                      <a:lnTo>
                        <a:pt x="11" y="184"/>
                      </a:lnTo>
                      <a:lnTo>
                        <a:pt x="5" y="195"/>
                      </a:lnTo>
                      <a:lnTo>
                        <a:pt x="4" y="205"/>
                      </a:lnTo>
                      <a:lnTo>
                        <a:pt x="9" y="206"/>
                      </a:lnTo>
                      <a:lnTo>
                        <a:pt x="14" y="21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50" name="Freeform 962"/>
                <p:cNvSpPr>
                  <a:spLocks/>
                </p:cNvSpPr>
                <p:nvPr/>
              </p:nvSpPr>
              <p:spPr bwMode="auto">
                <a:xfrm>
                  <a:off x="3042" y="3023"/>
                  <a:ext cx="172" cy="194"/>
                </a:xfrm>
                <a:custGeom>
                  <a:avLst/>
                  <a:gdLst>
                    <a:gd name="T0" fmla="*/ 167 w 172"/>
                    <a:gd name="T1" fmla="*/ 3 h 194"/>
                    <a:gd name="T2" fmla="*/ 172 w 172"/>
                    <a:gd name="T3" fmla="*/ 16 h 194"/>
                    <a:gd name="T4" fmla="*/ 169 w 172"/>
                    <a:gd name="T5" fmla="*/ 36 h 194"/>
                    <a:gd name="T6" fmla="*/ 165 w 172"/>
                    <a:gd name="T7" fmla="*/ 51 h 194"/>
                    <a:gd name="T8" fmla="*/ 165 w 172"/>
                    <a:gd name="T9" fmla="*/ 69 h 194"/>
                    <a:gd name="T10" fmla="*/ 129 w 172"/>
                    <a:gd name="T11" fmla="*/ 102 h 194"/>
                    <a:gd name="T12" fmla="*/ 93 w 172"/>
                    <a:gd name="T13" fmla="*/ 128 h 194"/>
                    <a:gd name="T14" fmla="*/ 72 w 172"/>
                    <a:gd name="T15" fmla="*/ 139 h 194"/>
                    <a:gd name="T16" fmla="*/ 46 w 172"/>
                    <a:gd name="T17" fmla="*/ 146 h 194"/>
                    <a:gd name="T18" fmla="*/ 34 w 172"/>
                    <a:gd name="T19" fmla="*/ 164 h 194"/>
                    <a:gd name="T20" fmla="*/ 25 w 172"/>
                    <a:gd name="T21" fmla="*/ 179 h 194"/>
                    <a:gd name="T22" fmla="*/ 18 w 172"/>
                    <a:gd name="T23" fmla="*/ 192 h 194"/>
                    <a:gd name="T24" fmla="*/ 9 w 172"/>
                    <a:gd name="T25" fmla="*/ 194 h 194"/>
                    <a:gd name="T26" fmla="*/ 7 w 172"/>
                    <a:gd name="T27" fmla="*/ 194 h 194"/>
                    <a:gd name="T28" fmla="*/ 0 w 172"/>
                    <a:gd name="T29" fmla="*/ 168 h 194"/>
                    <a:gd name="T30" fmla="*/ 5 w 172"/>
                    <a:gd name="T31" fmla="*/ 146 h 194"/>
                    <a:gd name="T32" fmla="*/ 14 w 172"/>
                    <a:gd name="T33" fmla="*/ 130 h 194"/>
                    <a:gd name="T34" fmla="*/ 23 w 172"/>
                    <a:gd name="T35" fmla="*/ 113 h 194"/>
                    <a:gd name="T36" fmla="*/ 30 w 172"/>
                    <a:gd name="T37" fmla="*/ 89 h 194"/>
                    <a:gd name="T38" fmla="*/ 43 w 172"/>
                    <a:gd name="T39" fmla="*/ 73 h 194"/>
                    <a:gd name="T40" fmla="*/ 72 w 172"/>
                    <a:gd name="T41" fmla="*/ 49 h 194"/>
                    <a:gd name="T42" fmla="*/ 106 w 172"/>
                    <a:gd name="T43" fmla="*/ 27 h 194"/>
                    <a:gd name="T44" fmla="*/ 126 w 172"/>
                    <a:gd name="T45" fmla="*/ 14 h 194"/>
                    <a:gd name="T46" fmla="*/ 145 w 172"/>
                    <a:gd name="T47" fmla="*/ 3 h 194"/>
                    <a:gd name="T48" fmla="*/ 154 w 172"/>
                    <a:gd name="T49" fmla="*/ 0 h 194"/>
                    <a:gd name="T50" fmla="*/ 169 w 172"/>
                    <a:gd name="T51" fmla="*/ 5 h 194"/>
                    <a:gd name="T52" fmla="*/ 172 w 172"/>
                    <a:gd name="T53" fmla="*/ 16 h 19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172" h="194">
                      <a:moveTo>
                        <a:pt x="167" y="3"/>
                      </a:moveTo>
                      <a:lnTo>
                        <a:pt x="172" y="16"/>
                      </a:lnTo>
                      <a:lnTo>
                        <a:pt x="169" y="36"/>
                      </a:lnTo>
                      <a:lnTo>
                        <a:pt x="165" y="51"/>
                      </a:lnTo>
                      <a:lnTo>
                        <a:pt x="165" y="69"/>
                      </a:lnTo>
                      <a:lnTo>
                        <a:pt x="129" y="102"/>
                      </a:lnTo>
                      <a:lnTo>
                        <a:pt x="93" y="128"/>
                      </a:lnTo>
                      <a:lnTo>
                        <a:pt x="72" y="139"/>
                      </a:lnTo>
                      <a:lnTo>
                        <a:pt x="46" y="146"/>
                      </a:lnTo>
                      <a:lnTo>
                        <a:pt x="34" y="164"/>
                      </a:lnTo>
                      <a:lnTo>
                        <a:pt x="25" y="179"/>
                      </a:lnTo>
                      <a:lnTo>
                        <a:pt x="18" y="192"/>
                      </a:lnTo>
                      <a:lnTo>
                        <a:pt x="9" y="194"/>
                      </a:lnTo>
                      <a:lnTo>
                        <a:pt x="7" y="194"/>
                      </a:lnTo>
                      <a:lnTo>
                        <a:pt x="0" y="168"/>
                      </a:lnTo>
                      <a:lnTo>
                        <a:pt x="5" y="146"/>
                      </a:lnTo>
                      <a:lnTo>
                        <a:pt x="14" y="130"/>
                      </a:lnTo>
                      <a:lnTo>
                        <a:pt x="23" y="113"/>
                      </a:lnTo>
                      <a:lnTo>
                        <a:pt x="30" y="89"/>
                      </a:lnTo>
                      <a:lnTo>
                        <a:pt x="43" y="73"/>
                      </a:lnTo>
                      <a:lnTo>
                        <a:pt x="72" y="49"/>
                      </a:lnTo>
                      <a:lnTo>
                        <a:pt x="106" y="27"/>
                      </a:lnTo>
                      <a:lnTo>
                        <a:pt x="126" y="14"/>
                      </a:lnTo>
                      <a:lnTo>
                        <a:pt x="145" y="3"/>
                      </a:lnTo>
                      <a:lnTo>
                        <a:pt x="154" y="0"/>
                      </a:lnTo>
                      <a:lnTo>
                        <a:pt x="169" y="5"/>
                      </a:lnTo>
                      <a:lnTo>
                        <a:pt x="172" y="1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51" name="Freeform 963"/>
                <p:cNvSpPr>
                  <a:spLocks/>
                </p:cNvSpPr>
                <p:nvPr/>
              </p:nvSpPr>
              <p:spPr bwMode="auto">
                <a:xfrm>
                  <a:off x="1665" y="2613"/>
                  <a:ext cx="908" cy="657"/>
                </a:xfrm>
                <a:custGeom>
                  <a:avLst/>
                  <a:gdLst>
                    <a:gd name="T0" fmla="*/ 733 w 908"/>
                    <a:gd name="T1" fmla="*/ 611 h 657"/>
                    <a:gd name="T2" fmla="*/ 748 w 908"/>
                    <a:gd name="T3" fmla="*/ 562 h 657"/>
                    <a:gd name="T4" fmla="*/ 714 w 908"/>
                    <a:gd name="T5" fmla="*/ 543 h 657"/>
                    <a:gd name="T6" fmla="*/ 757 w 908"/>
                    <a:gd name="T7" fmla="*/ 505 h 657"/>
                    <a:gd name="T8" fmla="*/ 838 w 908"/>
                    <a:gd name="T9" fmla="*/ 498 h 657"/>
                    <a:gd name="T10" fmla="*/ 899 w 908"/>
                    <a:gd name="T11" fmla="*/ 503 h 657"/>
                    <a:gd name="T12" fmla="*/ 890 w 908"/>
                    <a:gd name="T13" fmla="*/ 466 h 657"/>
                    <a:gd name="T14" fmla="*/ 820 w 908"/>
                    <a:gd name="T15" fmla="*/ 426 h 657"/>
                    <a:gd name="T16" fmla="*/ 750 w 908"/>
                    <a:gd name="T17" fmla="*/ 393 h 657"/>
                    <a:gd name="T18" fmla="*/ 697 w 908"/>
                    <a:gd name="T19" fmla="*/ 331 h 657"/>
                    <a:gd name="T20" fmla="*/ 669 w 908"/>
                    <a:gd name="T21" fmla="*/ 306 h 657"/>
                    <a:gd name="T22" fmla="*/ 640 w 908"/>
                    <a:gd name="T23" fmla="*/ 324 h 657"/>
                    <a:gd name="T24" fmla="*/ 599 w 908"/>
                    <a:gd name="T25" fmla="*/ 295 h 657"/>
                    <a:gd name="T26" fmla="*/ 575 w 908"/>
                    <a:gd name="T27" fmla="*/ 328 h 657"/>
                    <a:gd name="T28" fmla="*/ 575 w 908"/>
                    <a:gd name="T29" fmla="*/ 371 h 657"/>
                    <a:gd name="T30" fmla="*/ 541 w 908"/>
                    <a:gd name="T31" fmla="*/ 364 h 657"/>
                    <a:gd name="T32" fmla="*/ 448 w 908"/>
                    <a:gd name="T33" fmla="*/ 320 h 657"/>
                    <a:gd name="T34" fmla="*/ 439 w 908"/>
                    <a:gd name="T35" fmla="*/ 296 h 657"/>
                    <a:gd name="T36" fmla="*/ 484 w 908"/>
                    <a:gd name="T37" fmla="*/ 309 h 657"/>
                    <a:gd name="T38" fmla="*/ 518 w 908"/>
                    <a:gd name="T39" fmla="*/ 315 h 657"/>
                    <a:gd name="T40" fmla="*/ 527 w 908"/>
                    <a:gd name="T41" fmla="*/ 280 h 657"/>
                    <a:gd name="T42" fmla="*/ 462 w 908"/>
                    <a:gd name="T43" fmla="*/ 220 h 657"/>
                    <a:gd name="T44" fmla="*/ 478 w 908"/>
                    <a:gd name="T45" fmla="*/ 187 h 657"/>
                    <a:gd name="T46" fmla="*/ 521 w 908"/>
                    <a:gd name="T47" fmla="*/ 203 h 657"/>
                    <a:gd name="T48" fmla="*/ 573 w 908"/>
                    <a:gd name="T49" fmla="*/ 251 h 657"/>
                    <a:gd name="T50" fmla="*/ 654 w 908"/>
                    <a:gd name="T51" fmla="*/ 264 h 657"/>
                    <a:gd name="T52" fmla="*/ 719 w 908"/>
                    <a:gd name="T53" fmla="*/ 267 h 657"/>
                    <a:gd name="T54" fmla="*/ 728 w 908"/>
                    <a:gd name="T55" fmla="*/ 243 h 657"/>
                    <a:gd name="T56" fmla="*/ 705 w 908"/>
                    <a:gd name="T57" fmla="*/ 227 h 657"/>
                    <a:gd name="T58" fmla="*/ 681 w 908"/>
                    <a:gd name="T59" fmla="*/ 205 h 657"/>
                    <a:gd name="T60" fmla="*/ 647 w 908"/>
                    <a:gd name="T61" fmla="*/ 194 h 657"/>
                    <a:gd name="T62" fmla="*/ 692 w 908"/>
                    <a:gd name="T63" fmla="*/ 172 h 657"/>
                    <a:gd name="T64" fmla="*/ 694 w 908"/>
                    <a:gd name="T65" fmla="*/ 130 h 657"/>
                    <a:gd name="T66" fmla="*/ 606 w 908"/>
                    <a:gd name="T67" fmla="*/ 137 h 657"/>
                    <a:gd name="T68" fmla="*/ 536 w 908"/>
                    <a:gd name="T69" fmla="*/ 117 h 657"/>
                    <a:gd name="T70" fmla="*/ 510 w 908"/>
                    <a:gd name="T71" fmla="*/ 105 h 657"/>
                    <a:gd name="T72" fmla="*/ 455 w 908"/>
                    <a:gd name="T73" fmla="*/ 73 h 657"/>
                    <a:gd name="T74" fmla="*/ 370 w 908"/>
                    <a:gd name="T75" fmla="*/ 77 h 657"/>
                    <a:gd name="T76" fmla="*/ 347 w 908"/>
                    <a:gd name="T77" fmla="*/ 61 h 657"/>
                    <a:gd name="T78" fmla="*/ 433 w 908"/>
                    <a:gd name="T79" fmla="*/ 44 h 657"/>
                    <a:gd name="T80" fmla="*/ 541 w 908"/>
                    <a:gd name="T81" fmla="*/ 37 h 657"/>
                    <a:gd name="T82" fmla="*/ 624 w 908"/>
                    <a:gd name="T83" fmla="*/ 39 h 657"/>
                    <a:gd name="T84" fmla="*/ 609 w 908"/>
                    <a:gd name="T85" fmla="*/ 13 h 657"/>
                    <a:gd name="T86" fmla="*/ 514 w 908"/>
                    <a:gd name="T87" fmla="*/ 0 h 657"/>
                    <a:gd name="T88" fmla="*/ 412 w 908"/>
                    <a:gd name="T89" fmla="*/ 17 h 657"/>
                    <a:gd name="T90" fmla="*/ 347 w 908"/>
                    <a:gd name="T91" fmla="*/ 22 h 657"/>
                    <a:gd name="T92" fmla="*/ 259 w 908"/>
                    <a:gd name="T93" fmla="*/ 39 h 657"/>
                    <a:gd name="T94" fmla="*/ 155 w 908"/>
                    <a:gd name="T95" fmla="*/ 26 h 657"/>
                    <a:gd name="T96" fmla="*/ 67 w 908"/>
                    <a:gd name="T97" fmla="*/ 35 h 657"/>
                    <a:gd name="T98" fmla="*/ 0 w 908"/>
                    <a:gd name="T99" fmla="*/ 73 h 657"/>
                    <a:gd name="T100" fmla="*/ 45 w 908"/>
                    <a:gd name="T101" fmla="*/ 81 h 657"/>
                    <a:gd name="T102" fmla="*/ 92 w 908"/>
                    <a:gd name="T103" fmla="*/ 84 h 657"/>
                    <a:gd name="T104" fmla="*/ 133 w 908"/>
                    <a:gd name="T105" fmla="*/ 97 h 657"/>
                    <a:gd name="T106" fmla="*/ 203 w 908"/>
                    <a:gd name="T107" fmla="*/ 95 h 657"/>
                    <a:gd name="T108" fmla="*/ 275 w 908"/>
                    <a:gd name="T109" fmla="*/ 90 h 657"/>
                    <a:gd name="T110" fmla="*/ 289 w 908"/>
                    <a:gd name="T111" fmla="*/ 110 h 657"/>
                    <a:gd name="T112" fmla="*/ 259 w 908"/>
                    <a:gd name="T113" fmla="*/ 119 h 657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0" t="0" r="r" b="b"/>
                  <a:pathLst>
                    <a:path w="908" h="657">
                      <a:moveTo>
                        <a:pt x="733" y="657"/>
                      </a:moveTo>
                      <a:lnTo>
                        <a:pt x="730" y="637"/>
                      </a:lnTo>
                      <a:lnTo>
                        <a:pt x="733" y="611"/>
                      </a:lnTo>
                      <a:lnTo>
                        <a:pt x="739" y="598"/>
                      </a:lnTo>
                      <a:lnTo>
                        <a:pt x="748" y="583"/>
                      </a:lnTo>
                      <a:lnTo>
                        <a:pt x="748" y="562"/>
                      </a:lnTo>
                      <a:lnTo>
                        <a:pt x="741" y="552"/>
                      </a:lnTo>
                      <a:lnTo>
                        <a:pt x="726" y="552"/>
                      </a:lnTo>
                      <a:lnTo>
                        <a:pt x="714" y="543"/>
                      </a:lnTo>
                      <a:lnTo>
                        <a:pt x="721" y="523"/>
                      </a:lnTo>
                      <a:lnTo>
                        <a:pt x="739" y="509"/>
                      </a:lnTo>
                      <a:lnTo>
                        <a:pt x="757" y="505"/>
                      </a:lnTo>
                      <a:lnTo>
                        <a:pt x="782" y="499"/>
                      </a:lnTo>
                      <a:lnTo>
                        <a:pt x="805" y="494"/>
                      </a:lnTo>
                      <a:lnTo>
                        <a:pt x="838" y="498"/>
                      </a:lnTo>
                      <a:lnTo>
                        <a:pt x="859" y="501"/>
                      </a:lnTo>
                      <a:lnTo>
                        <a:pt x="883" y="507"/>
                      </a:lnTo>
                      <a:lnTo>
                        <a:pt x="899" y="503"/>
                      </a:lnTo>
                      <a:lnTo>
                        <a:pt x="908" y="492"/>
                      </a:lnTo>
                      <a:lnTo>
                        <a:pt x="908" y="481"/>
                      </a:lnTo>
                      <a:lnTo>
                        <a:pt x="890" y="466"/>
                      </a:lnTo>
                      <a:lnTo>
                        <a:pt x="870" y="456"/>
                      </a:lnTo>
                      <a:lnTo>
                        <a:pt x="843" y="443"/>
                      </a:lnTo>
                      <a:lnTo>
                        <a:pt x="820" y="426"/>
                      </a:lnTo>
                      <a:lnTo>
                        <a:pt x="802" y="413"/>
                      </a:lnTo>
                      <a:lnTo>
                        <a:pt x="776" y="404"/>
                      </a:lnTo>
                      <a:lnTo>
                        <a:pt x="750" y="393"/>
                      </a:lnTo>
                      <a:lnTo>
                        <a:pt x="726" y="375"/>
                      </a:lnTo>
                      <a:lnTo>
                        <a:pt x="708" y="348"/>
                      </a:lnTo>
                      <a:lnTo>
                        <a:pt x="697" y="331"/>
                      </a:lnTo>
                      <a:lnTo>
                        <a:pt x="687" y="307"/>
                      </a:lnTo>
                      <a:lnTo>
                        <a:pt x="679" y="304"/>
                      </a:lnTo>
                      <a:lnTo>
                        <a:pt x="669" y="306"/>
                      </a:lnTo>
                      <a:lnTo>
                        <a:pt x="661" y="313"/>
                      </a:lnTo>
                      <a:lnTo>
                        <a:pt x="651" y="328"/>
                      </a:lnTo>
                      <a:lnTo>
                        <a:pt x="640" y="324"/>
                      </a:lnTo>
                      <a:lnTo>
                        <a:pt x="626" y="309"/>
                      </a:lnTo>
                      <a:lnTo>
                        <a:pt x="609" y="300"/>
                      </a:lnTo>
                      <a:lnTo>
                        <a:pt x="599" y="295"/>
                      </a:lnTo>
                      <a:lnTo>
                        <a:pt x="582" y="298"/>
                      </a:lnTo>
                      <a:lnTo>
                        <a:pt x="573" y="307"/>
                      </a:lnTo>
                      <a:lnTo>
                        <a:pt x="575" y="328"/>
                      </a:lnTo>
                      <a:lnTo>
                        <a:pt x="577" y="344"/>
                      </a:lnTo>
                      <a:lnTo>
                        <a:pt x="579" y="357"/>
                      </a:lnTo>
                      <a:lnTo>
                        <a:pt x="575" y="371"/>
                      </a:lnTo>
                      <a:lnTo>
                        <a:pt x="570" y="377"/>
                      </a:lnTo>
                      <a:lnTo>
                        <a:pt x="555" y="373"/>
                      </a:lnTo>
                      <a:lnTo>
                        <a:pt x="541" y="364"/>
                      </a:lnTo>
                      <a:lnTo>
                        <a:pt x="496" y="342"/>
                      </a:lnTo>
                      <a:lnTo>
                        <a:pt x="475" y="333"/>
                      </a:lnTo>
                      <a:lnTo>
                        <a:pt x="448" y="320"/>
                      </a:lnTo>
                      <a:lnTo>
                        <a:pt x="435" y="315"/>
                      </a:lnTo>
                      <a:lnTo>
                        <a:pt x="433" y="304"/>
                      </a:lnTo>
                      <a:lnTo>
                        <a:pt x="439" y="296"/>
                      </a:lnTo>
                      <a:lnTo>
                        <a:pt x="449" y="300"/>
                      </a:lnTo>
                      <a:lnTo>
                        <a:pt x="466" y="302"/>
                      </a:lnTo>
                      <a:lnTo>
                        <a:pt x="484" y="309"/>
                      </a:lnTo>
                      <a:lnTo>
                        <a:pt x="498" y="315"/>
                      </a:lnTo>
                      <a:lnTo>
                        <a:pt x="509" y="318"/>
                      </a:lnTo>
                      <a:lnTo>
                        <a:pt x="518" y="315"/>
                      </a:lnTo>
                      <a:lnTo>
                        <a:pt x="530" y="307"/>
                      </a:lnTo>
                      <a:lnTo>
                        <a:pt x="530" y="291"/>
                      </a:lnTo>
                      <a:lnTo>
                        <a:pt x="527" y="280"/>
                      </a:lnTo>
                      <a:lnTo>
                        <a:pt x="502" y="258"/>
                      </a:lnTo>
                      <a:lnTo>
                        <a:pt x="476" y="238"/>
                      </a:lnTo>
                      <a:lnTo>
                        <a:pt x="462" y="220"/>
                      </a:lnTo>
                      <a:lnTo>
                        <a:pt x="458" y="201"/>
                      </a:lnTo>
                      <a:lnTo>
                        <a:pt x="464" y="192"/>
                      </a:lnTo>
                      <a:lnTo>
                        <a:pt x="478" y="187"/>
                      </a:lnTo>
                      <a:lnTo>
                        <a:pt x="493" y="189"/>
                      </a:lnTo>
                      <a:lnTo>
                        <a:pt x="507" y="194"/>
                      </a:lnTo>
                      <a:lnTo>
                        <a:pt x="521" y="203"/>
                      </a:lnTo>
                      <a:lnTo>
                        <a:pt x="543" y="238"/>
                      </a:lnTo>
                      <a:lnTo>
                        <a:pt x="552" y="249"/>
                      </a:lnTo>
                      <a:lnTo>
                        <a:pt x="573" y="251"/>
                      </a:lnTo>
                      <a:lnTo>
                        <a:pt x="611" y="249"/>
                      </a:lnTo>
                      <a:lnTo>
                        <a:pt x="633" y="256"/>
                      </a:lnTo>
                      <a:lnTo>
                        <a:pt x="654" y="264"/>
                      </a:lnTo>
                      <a:lnTo>
                        <a:pt x="679" y="267"/>
                      </a:lnTo>
                      <a:lnTo>
                        <a:pt x="699" y="271"/>
                      </a:lnTo>
                      <a:lnTo>
                        <a:pt x="719" y="267"/>
                      </a:lnTo>
                      <a:lnTo>
                        <a:pt x="737" y="258"/>
                      </a:lnTo>
                      <a:lnTo>
                        <a:pt x="737" y="247"/>
                      </a:lnTo>
                      <a:lnTo>
                        <a:pt x="728" y="243"/>
                      </a:lnTo>
                      <a:lnTo>
                        <a:pt x="717" y="238"/>
                      </a:lnTo>
                      <a:lnTo>
                        <a:pt x="706" y="236"/>
                      </a:lnTo>
                      <a:lnTo>
                        <a:pt x="705" y="227"/>
                      </a:lnTo>
                      <a:lnTo>
                        <a:pt x="705" y="216"/>
                      </a:lnTo>
                      <a:lnTo>
                        <a:pt x="692" y="207"/>
                      </a:lnTo>
                      <a:lnTo>
                        <a:pt x="681" y="205"/>
                      </a:lnTo>
                      <a:lnTo>
                        <a:pt x="660" y="205"/>
                      </a:lnTo>
                      <a:lnTo>
                        <a:pt x="647" y="203"/>
                      </a:lnTo>
                      <a:lnTo>
                        <a:pt x="647" y="194"/>
                      </a:lnTo>
                      <a:lnTo>
                        <a:pt x="663" y="187"/>
                      </a:lnTo>
                      <a:lnTo>
                        <a:pt x="674" y="181"/>
                      </a:lnTo>
                      <a:lnTo>
                        <a:pt x="692" y="172"/>
                      </a:lnTo>
                      <a:lnTo>
                        <a:pt x="705" y="156"/>
                      </a:lnTo>
                      <a:lnTo>
                        <a:pt x="703" y="141"/>
                      </a:lnTo>
                      <a:lnTo>
                        <a:pt x="694" y="130"/>
                      </a:lnTo>
                      <a:lnTo>
                        <a:pt x="678" y="134"/>
                      </a:lnTo>
                      <a:lnTo>
                        <a:pt x="645" y="136"/>
                      </a:lnTo>
                      <a:lnTo>
                        <a:pt x="606" y="137"/>
                      </a:lnTo>
                      <a:lnTo>
                        <a:pt x="588" y="134"/>
                      </a:lnTo>
                      <a:lnTo>
                        <a:pt x="555" y="128"/>
                      </a:lnTo>
                      <a:lnTo>
                        <a:pt x="536" y="117"/>
                      </a:lnTo>
                      <a:lnTo>
                        <a:pt x="530" y="105"/>
                      </a:lnTo>
                      <a:lnTo>
                        <a:pt x="527" y="101"/>
                      </a:lnTo>
                      <a:lnTo>
                        <a:pt x="510" y="105"/>
                      </a:lnTo>
                      <a:lnTo>
                        <a:pt x="493" y="95"/>
                      </a:lnTo>
                      <a:lnTo>
                        <a:pt x="478" y="79"/>
                      </a:lnTo>
                      <a:lnTo>
                        <a:pt x="455" y="73"/>
                      </a:lnTo>
                      <a:lnTo>
                        <a:pt x="435" y="75"/>
                      </a:lnTo>
                      <a:lnTo>
                        <a:pt x="386" y="73"/>
                      </a:lnTo>
                      <a:lnTo>
                        <a:pt x="370" y="77"/>
                      </a:lnTo>
                      <a:lnTo>
                        <a:pt x="345" y="75"/>
                      </a:lnTo>
                      <a:lnTo>
                        <a:pt x="345" y="70"/>
                      </a:lnTo>
                      <a:lnTo>
                        <a:pt x="347" y="61"/>
                      </a:lnTo>
                      <a:lnTo>
                        <a:pt x="367" y="52"/>
                      </a:lnTo>
                      <a:lnTo>
                        <a:pt x="397" y="50"/>
                      </a:lnTo>
                      <a:lnTo>
                        <a:pt x="433" y="44"/>
                      </a:lnTo>
                      <a:lnTo>
                        <a:pt x="464" y="42"/>
                      </a:lnTo>
                      <a:lnTo>
                        <a:pt x="500" y="39"/>
                      </a:lnTo>
                      <a:lnTo>
                        <a:pt x="541" y="37"/>
                      </a:lnTo>
                      <a:lnTo>
                        <a:pt x="568" y="41"/>
                      </a:lnTo>
                      <a:lnTo>
                        <a:pt x="606" y="41"/>
                      </a:lnTo>
                      <a:lnTo>
                        <a:pt x="624" y="39"/>
                      </a:lnTo>
                      <a:lnTo>
                        <a:pt x="634" y="30"/>
                      </a:lnTo>
                      <a:lnTo>
                        <a:pt x="633" y="19"/>
                      </a:lnTo>
                      <a:lnTo>
                        <a:pt x="609" y="13"/>
                      </a:lnTo>
                      <a:lnTo>
                        <a:pt x="572" y="9"/>
                      </a:lnTo>
                      <a:lnTo>
                        <a:pt x="545" y="6"/>
                      </a:lnTo>
                      <a:lnTo>
                        <a:pt x="514" y="0"/>
                      </a:lnTo>
                      <a:lnTo>
                        <a:pt x="494" y="4"/>
                      </a:lnTo>
                      <a:lnTo>
                        <a:pt x="451" y="11"/>
                      </a:lnTo>
                      <a:lnTo>
                        <a:pt x="412" y="17"/>
                      </a:lnTo>
                      <a:lnTo>
                        <a:pt x="383" y="17"/>
                      </a:lnTo>
                      <a:lnTo>
                        <a:pt x="361" y="17"/>
                      </a:lnTo>
                      <a:lnTo>
                        <a:pt x="347" y="22"/>
                      </a:lnTo>
                      <a:lnTo>
                        <a:pt x="338" y="35"/>
                      </a:lnTo>
                      <a:lnTo>
                        <a:pt x="307" y="39"/>
                      </a:lnTo>
                      <a:lnTo>
                        <a:pt x="259" y="39"/>
                      </a:lnTo>
                      <a:lnTo>
                        <a:pt x="221" y="35"/>
                      </a:lnTo>
                      <a:lnTo>
                        <a:pt x="182" y="31"/>
                      </a:lnTo>
                      <a:lnTo>
                        <a:pt x="155" y="26"/>
                      </a:lnTo>
                      <a:lnTo>
                        <a:pt x="126" y="26"/>
                      </a:lnTo>
                      <a:lnTo>
                        <a:pt x="90" y="30"/>
                      </a:lnTo>
                      <a:lnTo>
                        <a:pt x="67" y="35"/>
                      </a:lnTo>
                      <a:lnTo>
                        <a:pt x="36" y="41"/>
                      </a:lnTo>
                      <a:lnTo>
                        <a:pt x="23" y="41"/>
                      </a:lnTo>
                      <a:lnTo>
                        <a:pt x="0" y="73"/>
                      </a:lnTo>
                      <a:lnTo>
                        <a:pt x="11" y="77"/>
                      </a:lnTo>
                      <a:lnTo>
                        <a:pt x="25" y="81"/>
                      </a:lnTo>
                      <a:lnTo>
                        <a:pt x="45" y="81"/>
                      </a:lnTo>
                      <a:lnTo>
                        <a:pt x="67" y="86"/>
                      </a:lnTo>
                      <a:lnTo>
                        <a:pt x="74" y="79"/>
                      </a:lnTo>
                      <a:lnTo>
                        <a:pt x="92" y="84"/>
                      </a:lnTo>
                      <a:lnTo>
                        <a:pt x="104" y="94"/>
                      </a:lnTo>
                      <a:lnTo>
                        <a:pt x="119" y="92"/>
                      </a:lnTo>
                      <a:lnTo>
                        <a:pt x="133" y="97"/>
                      </a:lnTo>
                      <a:lnTo>
                        <a:pt x="153" y="99"/>
                      </a:lnTo>
                      <a:lnTo>
                        <a:pt x="176" y="99"/>
                      </a:lnTo>
                      <a:lnTo>
                        <a:pt x="203" y="95"/>
                      </a:lnTo>
                      <a:lnTo>
                        <a:pt x="227" y="92"/>
                      </a:lnTo>
                      <a:lnTo>
                        <a:pt x="252" y="92"/>
                      </a:lnTo>
                      <a:lnTo>
                        <a:pt x="275" y="90"/>
                      </a:lnTo>
                      <a:lnTo>
                        <a:pt x="291" y="92"/>
                      </a:lnTo>
                      <a:lnTo>
                        <a:pt x="304" y="101"/>
                      </a:lnTo>
                      <a:lnTo>
                        <a:pt x="289" y="110"/>
                      </a:lnTo>
                      <a:lnTo>
                        <a:pt x="268" y="115"/>
                      </a:lnTo>
                      <a:lnTo>
                        <a:pt x="261" y="119"/>
                      </a:lnTo>
                      <a:lnTo>
                        <a:pt x="259" y="11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52" name="Freeform 964"/>
                <p:cNvSpPr>
                  <a:spLocks/>
                </p:cNvSpPr>
                <p:nvPr/>
              </p:nvSpPr>
              <p:spPr bwMode="auto">
                <a:xfrm>
                  <a:off x="2914" y="2877"/>
                  <a:ext cx="158" cy="192"/>
                </a:xfrm>
                <a:custGeom>
                  <a:avLst/>
                  <a:gdLst>
                    <a:gd name="T0" fmla="*/ 158 w 158"/>
                    <a:gd name="T1" fmla="*/ 0 h 192"/>
                    <a:gd name="T2" fmla="*/ 144 w 158"/>
                    <a:gd name="T3" fmla="*/ 12 h 192"/>
                    <a:gd name="T4" fmla="*/ 130 w 158"/>
                    <a:gd name="T5" fmla="*/ 27 h 192"/>
                    <a:gd name="T6" fmla="*/ 112 w 158"/>
                    <a:gd name="T7" fmla="*/ 34 h 192"/>
                    <a:gd name="T8" fmla="*/ 103 w 158"/>
                    <a:gd name="T9" fmla="*/ 40 h 192"/>
                    <a:gd name="T10" fmla="*/ 83 w 158"/>
                    <a:gd name="T11" fmla="*/ 45 h 192"/>
                    <a:gd name="T12" fmla="*/ 70 w 158"/>
                    <a:gd name="T13" fmla="*/ 56 h 192"/>
                    <a:gd name="T14" fmla="*/ 61 w 158"/>
                    <a:gd name="T15" fmla="*/ 75 h 192"/>
                    <a:gd name="T16" fmla="*/ 56 w 158"/>
                    <a:gd name="T17" fmla="*/ 87 h 192"/>
                    <a:gd name="T18" fmla="*/ 47 w 158"/>
                    <a:gd name="T19" fmla="*/ 107 h 192"/>
                    <a:gd name="T20" fmla="*/ 38 w 158"/>
                    <a:gd name="T21" fmla="*/ 122 h 192"/>
                    <a:gd name="T22" fmla="*/ 25 w 158"/>
                    <a:gd name="T23" fmla="*/ 140 h 192"/>
                    <a:gd name="T24" fmla="*/ 13 w 158"/>
                    <a:gd name="T25" fmla="*/ 155 h 192"/>
                    <a:gd name="T26" fmla="*/ 0 w 158"/>
                    <a:gd name="T27" fmla="*/ 190 h 192"/>
                    <a:gd name="T28" fmla="*/ 6 w 158"/>
                    <a:gd name="T29" fmla="*/ 192 h 192"/>
                    <a:gd name="T30" fmla="*/ 18 w 158"/>
                    <a:gd name="T31" fmla="*/ 192 h 192"/>
                    <a:gd name="T32" fmla="*/ 36 w 158"/>
                    <a:gd name="T33" fmla="*/ 179 h 192"/>
                    <a:gd name="T34" fmla="*/ 49 w 158"/>
                    <a:gd name="T35" fmla="*/ 159 h 192"/>
                    <a:gd name="T36" fmla="*/ 63 w 158"/>
                    <a:gd name="T37" fmla="*/ 135 h 192"/>
                    <a:gd name="T38" fmla="*/ 74 w 158"/>
                    <a:gd name="T39" fmla="*/ 117 h 192"/>
                    <a:gd name="T40" fmla="*/ 90 w 158"/>
                    <a:gd name="T41" fmla="*/ 98 h 192"/>
                    <a:gd name="T42" fmla="*/ 106 w 158"/>
                    <a:gd name="T43" fmla="*/ 84 h 192"/>
                    <a:gd name="T44" fmla="*/ 124 w 158"/>
                    <a:gd name="T45" fmla="*/ 58 h 192"/>
                    <a:gd name="T46" fmla="*/ 135 w 158"/>
                    <a:gd name="T47" fmla="*/ 45 h 192"/>
                    <a:gd name="T48" fmla="*/ 147 w 158"/>
                    <a:gd name="T49" fmla="*/ 31 h 192"/>
                    <a:gd name="T50" fmla="*/ 151 w 158"/>
                    <a:gd name="T51" fmla="*/ 22 h 192"/>
                    <a:gd name="T52" fmla="*/ 155 w 158"/>
                    <a:gd name="T53" fmla="*/ 5 h 19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158" h="192">
                      <a:moveTo>
                        <a:pt x="158" y="0"/>
                      </a:moveTo>
                      <a:lnTo>
                        <a:pt x="144" y="12"/>
                      </a:lnTo>
                      <a:lnTo>
                        <a:pt x="130" y="27"/>
                      </a:lnTo>
                      <a:lnTo>
                        <a:pt x="112" y="34"/>
                      </a:lnTo>
                      <a:lnTo>
                        <a:pt x="103" y="40"/>
                      </a:lnTo>
                      <a:lnTo>
                        <a:pt x="83" y="45"/>
                      </a:lnTo>
                      <a:lnTo>
                        <a:pt x="70" y="56"/>
                      </a:lnTo>
                      <a:lnTo>
                        <a:pt x="61" y="75"/>
                      </a:lnTo>
                      <a:lnTo>
                        <a:pt x="56" y="87"/>
                      </a:lnTo>
                      <a:lnTo>
                        <a:pt x="47" y="107"/>
                      </a:lnTo>
                      <a:lnTo>
                        <a:pt x="38" y="122"/>
                      </a:lnTo>
                      <a:lnTo>
                        <a:pt x="25" y="140"/>
                      </a:lnTo>
                      <a:lnTo>
                        <a:pt x="13" y="155"/>
                      </a:lnTo>
                      <a:lnTo>
                        <a:pt x="0" y="190"/>
                      </a:lnTo>
                      <a:lnTo>
                        <a:pt x="6" y="192"/>
                      </a:lnTo>
                      <a:lnTo>
                        <a:pt x="18" y="192"/>
                      </a:lnTo>
                      <a:lnTo>
                        <a:pt x="36" y="179"/>
                      </a:lnTo>
                      <a:lnTo>
                        <a:pt x="49" y="159"/>
                      </a:lnTo>
                      <a:lnTo>
                        <a:pt x="63" y="135"/>
                      </a:lnTo>
                      <a:lnTo>
                        <a:pt x="74" y="117"/>
                      </a:lnTo>
                      <a:lnTo>
                        <a:pt x="90" y="98"/>
                      </a:lnTo>
                      <a:lnTo>
                        <a:pt x="106" y="84"/>
                      </a:lnTo>
                      <a:lnTo>
                        <a:pt x="124" y="58"/>
                      </a:lnTo>
                      <a:lnTo>
                        <a:pt x="135" y="45"/>
                      </a:lnTo>
                      <a:lnTo>
                        <a:pt x="147" y="31"/>
                      </a:lnTo>
                      <a:lnTo>
                        <a:pt x="151" y="22"/>
                      </a:lnTo>
                      <a:lnTo>
                        <a:pt x="155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53" name="Freeform 965"/>
                <p:cNvSpPr>
                  <a:spLocks/>
                </p:cNvSpPr>
                <p:nvPr/>
              </p:nvSpPr>
              <p:spPr bwMode="auto">
                <a:xfrm>
                  <a:off x="2747" y="2630"/>
                  <a:ext cx="462" cy="102"/>
                </a:xfrm>
                <a:custGeom>
                  <a:avLst/>
                  <a:gdLst>
                    <a:gd name="T0" fmla="*/ 0 w 462"/>
                    <a:gd name="T1" fmla="*/ 0 h 102"/>
                    <a:gd name="T2" fmla="*/ 49 w 462"/>
                    <a:gd name="T3" fmla="*/ 9 h 102"/>
                    <a:gd name="T4" fmla="*/ 65 w 462"/>
                    <a:gd name="T5" fmla="*/ 11 h 102"/>
                    <a:gd name="T6" fmla="*/ 86 w 462"/>
                    <a:gd name="T7" fmla="*/ 20 h 102"/>
                    <a:gd name="T8" fmla="*/ 124 w 462"/>
                    <a:gd name="T9" fmla="*/ 29 h 102"/>
                    <a:gd name="T10" fmla="*/ 140 w 462"/>
                    <a:gd name="T11" fmla="*/ 31 h 102"/>
                    <a:gd name="T12" fmla="*/ 165 w 462"/>
                    <a:gd name="T13" fmla="*/ 27 h 102"/>
                    <a:gd name="T14" fmla="*/ 176 w 462"/>
                    <a:gd name="T15" fmla="*/ 27 h 102"/>
                    <a:gd name="T16" fmla="*/ 207 w 462"/>
                    <a:gd name="T17" fmla="*/ 35 h 102"/>
                    <a:gd name="T18" fmla="*/ 232 w 462"/>
                    <a:gd name="T19" fmla="*/ 42 h 102"/>
                    <a:gd name="T20" fmla="*/ 255 w 462"/>
                    <a:gd name="T21" fmla="*/ 51 h 102"/>
                    <a:gd name="T22" fmla="*/ 270 w 462"/>
                    <a:gd name="T23" fmla="*/ 56 h 102"/>
                    <a:gd name="T24" fmla="*/ 282 w 462"/>
                    <a:gd name="T25" fmla="*/ 56 h 102"/>
                    <a:gd name="T26" fmla="*/ 298 w 462"/>
                    <a:gd name="T27" fmla="*/ 55 h 102"/>
                    <a:gd name="T28" fmla="*/ 322 w 462"/>
                    <a:gd name="T29" fmla="*/ 62 h 102"/>
                    <a:gd name="T30" fmla="*/ 341 w 462"/>
                    <a:gd name="T31" fmla="*/ 66 h 102"/>
                    <a:gd name="T32" fmla="*/ 354 w 462"/>
                    <a:gd name="T33" fmla="*/ 66 h 102"/>
                    <a:gd name="T34" fmla="*/ 370 w 462"/>
                    <a:gd name="T35" fmla="*/ 66 h 102"/>
                    <a:gd name="T36" fmla="*/ 395 w 462"/>
                    <a:gd name="T37" fmla="*/ 67 h 102"/>
                    <a:gd name="T38" fmla="*/ 415 w 462"/>
                    <a:gd name="T39" fmla="*/ 71 h 102"/>
                    <a:gd name="T40" fmla="*/ 431 w 462"/>
                    <a:gd name="T41" fmla="*/ 73 h 102"/>
                    <a:gd name="T42" fmla="*/ 446 w 462"/>
                    <a:gd name="T43" fmla="*/ 82 h 102"/>
                    <a:gd name="T44" fmla="*/ 456 w 462"/>
                    <a:gd name="T45" fmla="*/ 91 h 102"/>
                    <a:gd name="T46" fmla="*/ 462 w 462"/>
                    <a:gd name="T47" fmla="*/ 95 h 102"/>
                    <a:gd name="T48" fmla="*/ 460 w 462"/>
                    <a:gd name="T49" fmla="*/ 102 h 10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462" h="102">
                      <a:moveTo>
                        <a:pt x="0" y="0"/>
                      </a:moveTo>
                      <a:lnTo>
                        <a:pt x="49" y="9"/>
                      </a:lnTo>
                      <a:lnTo>
                        <a:pt x="65" y="11"/>
                      </a:lnTo>
                      <a:lnTo>
                        <a:pt x="86" y="20"/>
                      </a:lnTo>
                      <a:lnTo>
                        <a:pt x="124" y="29"/>
                      </a:lnTo>
                      <a:lnTo>
                        <a:pt x="140" y="31"/>
                      </a:lnTo>
                      <a:lnTo>
                        <a:pt x="165" y="27"/>
                      </a:lnTo>
                      <a:lnTo>
                        <a:pt x="176" y="27"/>
                      </a:lnTo>
                      <a:lnTo>
                        <a:pt x="207" y="35"/>
                      </a:lnTo>
                      <a:lnTo>
                        <a:pt x="232" y="42"/>
                      </a:lnTo>
                      <a:lnTo>
                        <a:pt x="255" y="51"/>
                      </a:lnTo>
                      <a:lnTo>
                        <a:pt x="270" y="56"/>
                      </a:lnTo>
                      <a:lnTo>
                        <a:pt x="282" y="56"/>
                      </a:lnTo>
                      <a:lnTo>
                        <a:pt x="298" y="55"/>
                      </a:lnTo>
                      <a:lnTo>
                        <a:pt x="322" y="62"/>
                      </a:lnTo>
                      <a:lnTo>
                        <a:pt x="341" y="66"/>
                      </a:lnTo>
                      <a:lnTo>
                        <a:pt x="354" y="66"/>
                      </a:lnTo>
                      <a:lnTo>
                        <a:pt x="370" y="66"/>
                      </a:lnTo>
                      <a:lnTo>
                        <a:pt x="395" y="67"/>
                      </a:lnTo>
                      <a:lnTo>
                        <a:pt x="415" y="71"/>
                      </a:lnTo>
                      <a:lnTo>
                        <a:pt x="431" y="73"/>
                      </a:lnTo>
                      <a:lnTo>
                        <a:pt x="446" y="82"/>
                      </a:lnTo>
                      <a:lnTo>
                        <a:pt x="456" y="91"/>
                      </a:lnTo>
                      <a:lnTo>
                        <a:pt x="462" y="95"/>
                      </a:lnTo>
                      <a:lnTo>
                        <a:pt x="460" y="10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54" name="Freeform 966"/>
                <p:cNvSpPr>
                  <a:spLocks/>
                </p:cNvSpPr>
                <p:nvPr/>
              </p:nvSpPr>
              <p:spPr bwMode="auto">
                <a:xfrm>
                  <a:off x="2957" y="2074"/>
                  <a:ext cx="135" cy="177"/>
                </a:xfrm>
                <a:custGeom>
                  <a:avLst/>
                  <a:gdLst>
                    <a:gd name="T0" fmla="*/ 33 w 135"/>
                    <a:gd name="T1" fmla="*/ 152 h 177"/>
                    <a:gd name="T2" fmla="*/ 58 w 135"/>
                    <a:gd name="T3" fmla="*/ 97 h 177"/>
                    <a:gd name="T4" fmla="*/ 74 w 135"/>
                    <a:gd name="T5" fmla="*/ 69 h 177"/>
                    <a:gd name="T6" fmla="*/ 90 w 135"/>
                    <a:gd name="T7" fmla="*/ 51 h 177"/>
                    <a:gd name="T8" fmla="*/ 108 w 135"/>
                    <a:gd name="T9" fmla="*/ 38 h 177"/>
                    <a:gd name="T10" fmla="*/ 131 w 135"/>
                    <a:gd name="T11" fmla="*/ 26 h 177"/>
                    <a:gd name="T12" fmla="*/ 135 w 135"/>
                    <a:gd name="T13" fmla="*/ 9 h 177"/>
                    <a:gd name="T14" fmla="*/ 122 w 135"/>
                    <a:gd name="T15" fmla="*/ 0 h 177"/>
                    <a:gd name="T16" fmla="*/ 90 w 135"/>
                    <a:gd name="T17" fmla="*/ 4 h 177"/>
                    <a:gd name="T18" fmla="*/ 70 w 135"/>
                    <a:gd name="T19" fmla="*/ 20 h 177"/>
                    <a:gd name="T20" fmla="*/ 47 w 135"/>
                    <a:gd name="T21" fmla="*/ 46 h 177"/>
                    <a:gd name="T22" fmla="*/ 33 w 135"/>
                    <a:gd name="T23" fmla="*/ 71 h 177"/>
                    <a:gd name="T24" fmla="*/ 18 w 135"/>
                    <a:gd name="T25" fmla="*/ 102 h 177"/>
                    <a:gd name="T26" fmla="*/ 7 w 135"/>
                    <a:gd name="T27" fmla="*/ 132 h 177"/>
                    <a:gd name="T28" fmla="*/ 4 w 135"/>
                    <a:gd name="T29" fmla="*/ 148 h 177"/>
                    <a:gd name="T30" fmla="*/ 0 w 135"/>
                    <a:gd name="T31" fmla="*/ 177 h 177"/>
                    <a:gd name="T32" fmla="*/ 9 w 135"/>
                    <a:gd name="T33" fmla="*/ 177 h 177"/>
                    <a:gd name="T34" fmla="*/ 20 w 135"/>
                    <a:gd name="T35" fmla="*/ 168 h 177"/>
                    <a:gd name="T36" fmla="*/ 33 w 135"/>
                    <a:gd name="T37" fmla="*/ 152 h 17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35" h="177">
                      <a:moveTo>
                        <a:pt x="33" y="152"/>
                      </a:moveTo>
                      <a:lnTo>
                        <a:pt x="58" y="97"/>
                      </a:lnTo>
                      <a:lnTo>
                        <a:pt x="74" y="69"/>
                      </a:lnTo>
                      <a:lnTo>
                        <a:pt x="90" y="51"/>
                      </a:lnTo>
                      <a:lnTo>
                        <a:pt x="108" y="38"/>
                      </a:lnTo>
                      <a:lnTo>
                        <a:pt x="131" y="26"/>
                      </a:lnTo>
                      <a:lnTo>
                        <a:pt x="135" y="9"/>
                      </a:lnTo>
                      <a:lnTo>
                        <a:pt x="122" y="0"/>
                      </a:lnTo>
                      <a:lnTo>
                        <a:pt x="90" y="4"/>
                      </a:lnTo>
                      <a:lnTo>
                        <a:pt x="70" y="20"/>
                      </a:lnTo>
                      <a:lnTo>
                        <a:pt x="47" y="46"/>
                      </a:lnTo>
                      <a:lnTo>
                        <a:pt x="33" y="71"/>
                      </a:lnTo>
                      <a:lnTo>
                        <a:pt x="18" y="102"/>
                      </a:lnTo>
                      <a:lnTo>
                        <a:pt x="7" y="132"/>
                      </a:lnTo>
                      <a:lnTo>
                        <a:pt x="4" y="148"/>
                      </a:lnTo>
                      <a:lnTo>
                        <a:pt x="0" y="177"/>
                      </a:lnTo>
                      <a:lnTo>
                        <a:pt x="9" y="177"/>
                      </a:lnTo>
                      <a:lnTo>
                        <a:pt x="20" y="168"/>
                      </a:lnTo>
                      <a:lnTo>
                        <a:pt x="33" y="15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55" name="Freeform 967"/>
                <p:cNvSpPr>
                  <a:spLocks/>
                </p:cNvSpPr>
                <p:nvPr/>
              </p:nvSpPr>
              <p:spPr bwMode="auto">
                <a:xfrm>
                  <a:off x="1110" y="3334"/>
                  <a:ext cx="383" cy="65"/>
                </a:xfrm>
                <a:custGeom>
                  <a:avLst/>
                  <a:gdLst>
                    <a:gd name="T0" fmla="*/ 383 w 383"/>
                    <a:gd name="T1" fmla="*/ 0 h 65"/>
                    <a:gd name="T2" fmla="*/ 352 w 383"/>
                    <a:gd name="T3" fmla="*/ 1 h 65"/>
                    <a:gd name="T4" fmla="*/ 336 w 383"/>
                    <a:gd name="T5" fmla="*/ 14 h 65"/>
                    <a:gd name="T6" fmla="*/ 316 w 383"/>
                    <a:gd name="T7" fmla="*/ 36 h 65"/>
                    <a:gd name="T8" fmla="*/ 294 w 383"/>
                    <a:gd name="T9" fmla="*/ 42 h 65"/>
                    <a:gd name="T10" fmla="*/ 262 w 383"/>
                    <a:gd name="T11" fmla="*/ 54 h 65"/>
                    <a:gd name="T12" fmla="*/ 223 w 383"/>
                    <a:gd name="T13" fmla="*/ 65 h 65"/>
                    <a:gd name="T14" fmla="*/ 199 w 383"/>
                    <a:gd name="T15" fmla="*/ 62 h 65"/>
                    <a:gd name="T16" fmla="*/ 174 w 383"/>
                    <a:gd name="T17" fmla="*/ 49 h 65"/>
                    <a:gd name="T18" fmla="*/ 162 w 383"/>
                    <a:gd name="T19" fmla="*/ 42 h 65"/>
                    <a:gd name="T20" fmla="*/ 136 w 383"/>
                    <a:gd name="T21" fmla="*/ 25 h 65"/>
                    <a:gd name="T22" fmla="*/ 109 w 383"/>
                    <a:gd name="T23" fmla="*/ 18 h 65"/>
                    <a:gd name="T24" fmla="*/ 90 w 383"/>
                    <a:gd name="T25" fmla="*/ 16 h 65"/>
                    <a:gd name="T26" fmla="*/ 61 w 383"/>
                    <a:gd name="T27" fmla="*/ 16 h 65"/>
                    <a:gd name="T28" fmla="*/ 41 w 383"/>
                    <a:gd name="T29" fmla="*/ 20 h 65"/>
                    <a:gd name="T30" fmla="*/ 20 w 383"/>
                    <a:gd name="T31" fmla="*/ 33 h 65"/>
                    <a:gd name="T32" fmla="*/ 9 w 383"/>
                    <a:gd name="T33" fmla="*/ 40 h 65"/>
                    <a:gd name="T34" fmla="*/ 0 w 383"/>
                    <a:gd name="T35" fmla="*/ 47 h 6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383" h="65">
                      <a:moveTo>
                        <a:pt x="383" y="0"/>
                      </a:moveTo>
                      <a:lnTo>
                        <a:pt x="352" y="1"/>
                      </a:lnTo>
                      <a:lnTo>
                        <a:pt x="336" y="14"/>
                      </a:lnTo>
                      <a:lnTo>
                        <a:pt x="316" y="36"/>
                      </a:lnTo>
                      <a:lnTo>
                        <a:pt x="294" y="42"/>
                      </a:lnTo>
                      <a:lnTo>
                        <a:pt x="262" y="54"/>
                      </a:lnTo>
                      <a:lnTo>
                        <a:pt x="223" y="65"/>
                      </a:lnTo>
                      <a:lnTo>
                        <a:pt x="199" y="62"/>
                      </a:lnTo>
                      <a:lnTo>
                        <a:pt x="174" y="49"/>
                      </a:lnTo>
                      <a:lnTo>
                        <a:pt x="162" y="42"/>
                      </a:lnTo>
                      <a:lnTo>
                        <a:pt x="136" y="25"/>
                      </a:lnTo>
                      <a:lnTo>
                        <a:pt x="109" y="18"/>
                      </a:lnTo>
                      <a:lnTo>
                        <a:pt x="90" y="16"/>
                      </a:lnTo>
                      <a:lnTo>
                        <a:pt x="61" y="16"/>
                      </a:lnTo>
                      <a:lnTo>
                        <a:pt x="41" y="20"/>
                      </a:lnTo>
                      <a:lnTo>
                        <a:pt x="20" y="33"/>
                      </a:lnTo>
                      <a:lnTo>
                        <a:pt x="9" y="40"/>
                      </a:lnTo>
                      <a:lnTo>
                        <a:pt x="0" y="4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56" name="Freeform 968"/>
                <p:cNvSpPr>
                  <a:spLocks/>
                </p:cNvSpPr>
                <p:nvPr/>
              </p:nvSpPr>
              <p:spPr bwMode="auto">
                <a:xfrm>
                  <a:off x="756" y="2920"/>
                  <a:ext cx="427" cy="315"/>
                </a:xfrm>
                <a:custGeom>
                  <a:avLst/>
                  <a:gdLst>
                    <a:gd name="T0" fmla="*/ 427 w 427"/>
                    <a:gd name="T1" fmla="*/ 315 h 315"/>
                    <a:gd name="T2" fmla="*/ 413 w 427"/>
                    <a:gd name="T3" fmla="*/ 273 h 315"/>
                    <a:gd name="T4" fmla="*/ 400 w 427"/>
                    <a:gd name="T5" fmla="*/ 240 h 315"/>
                    <a:gd name="T6" fmla="*/ 386 w 427"/>
                    <a:gd name="T7" fmla="*/ 222 h 315"/>
                    <a:gd name="T8" fmla="*/ 368 w 427"/>
                    <a:gd name="T9" fmla="*/ 196 h 315"/>
                    <a:gd name="T10" fmla="*/ 347 w 427"/>
                    <a:gd name="T11" fmla="*/ 172 h 315"/>
                    <a:gd name="T12" fmla="*/ 338 w 427"/>
                    <a:gd name="T13" fmla="*/ 159 h 315"/>
                    <a:gd name="T14" fmla="*/ 334 w 427"/>
                    <a:gd name="T15" fmla="*/ 147 h 315"/>
                    <a:gd name="T16" fmla="*/ 334 w 427"/>
                    <a:gd name="T17" fmla="*/ 130 h 315"/>
                    <a:gd name="T18" fmla="*/ 336 w 427"/>
                    <a:gd name="T19" fmla="*/ 119 h 315"/>
                    <a:gd name="T20" fmla="*/ 339 w 427"/>
                    <a:gd name="T21" fmla="*/ 105 h 315"/>
                    <a:gd name="T22" fmla="*/ 338 w 427"/>
                    <a:gd name="T23" fmla="*/ 92 h 315"/>
                    <a:gd name="T24" fmla="*/ 327 w 427"/>
                    <a:gd name="T25" fmla="*/ 90 h 315"/>
                    <a:gd name="T26" fmla="*/ 309 w 427"/>
                    <a:gd name="T27" fmla="*/ 92 h 315"/>
                    <a:gd name="T28" fmla="*/ 296 w 427"/>
                    <a:gd name="T29" fmla="*/ 99 h 315"/>
                    <a:gd name="T30" fmla="*/ 282 w 427"/>
                    <a:gd name="T31" fmla="*/ 108 h 315"/>
                    <a:gd name="T32" fmla="*/ 266 w 427"/>
                    <a:gd name="T33" fmla="*/ 117 h 315"/>
                    <a:gd name="T34" fmla="*/ 248 w 427"/>
                    <a:gd name="T35" fmla="*/ 136 h 315"/>
                    <a:gd name="T36" fmla="*/ 242 w 427"/>
                    <a:gd name="T37" fmla="*/ 154 h 315"/>
                    <a:gd name="T38" fmla="*/ 235 w 427"/>
                    <a:gd name="T39" fmla="*/ 191 h 315"/>
                    <a:gd name="T40" fmla="*/ 223 w 427"/>
                    <a:gd name="T41" fmla="*/ 211 h 315"/>
                    <a:gd name="T42" fmla="*/ 197 w 427"/>
                    <a:gd name="T43" fmla="*/ 238 h 315"/>
                    <a:gd name="T44" fmla="*/ 169 w 427"/>
                    <a:gd name="T45" fmla="*/ 242 h 315"/>
                    <a:gd name="T46" fmla="*/ 151 w 427"/>
                    <a:gd name="T47" fmla="*/ 231 h 315"/>
                    <a:gd name="T48" fmla="*/ 145 w 427"/>
                    <a:gd name="T49" fmla="*/ 214 h 315"/>
                    <a:gd name="T50" fmla="*/ 145 w 427"/>
                    <a:gd name="T51" fmla="*/ 191 h 315"/>
                    <a:gd name="T52" fmla="*/ 145 w 427"/>
                    <a:gd name="T53" fmla="*/ 170 h 315"/>
                    <a:gd name="T54" fmla="*/ 136 w 427"/>
                    <a:gd name="T55" fmla="*/ 158 h 315"/>
                    <a:gd name="T56" fmla="*/ 127 w 427"/>
                    <a:gd name="T57" fmla="*/ 150 h 315"/>
                    <a:gd name="T58" fmla="*/ 120 w 427"/>
                    <a:gd name="T59" fmla="*/ 145 h 315"/>
                    <a:gd name="T60" fmla="*/ 97 w 427"/>
                    <a:gd name="T61" fmla="*/ 158 h 315"/>
                    <a:gd name="T62" fmla="*/ 82 w 427"/>
                    <a:gd name="T63" fmla="*/ 172 h 315"/>
                    <a:gd name="T64" fmla="*/ 72 w 427"/>
                    <a:gd name="T65" fmla="*/ 196 h 315"/>
                    <a:gd name="T66" fmla="*/ 63 w 427"/>
                    <a:gd name="T67" fmla="*/ 214 h 315"/>
                    <a:gd name="T68" fmla="*/ 34 w 427"/>
                    <a:gd name="T69" fmla="*/ 229 h 315"/>
                    <a:gd name="T70" fmla="*/ 16 w 427"/>
                    <a:gd name="T71" fmla="*/ 225 h 315"/>
                    <a:gd name="T72" fmla="*/ 5 w 427"/>
                    <a:gd name="T73" fmla="*/ 211 h 315"/>
                    <a:gd name="T74" fmla="*/ 0 w 427"/>
                    <a:gd name="T75" fmla="*/ 194 h 315"/>
                    <a:gd name="T76" fmla="*/ 2 w 427"/>
                    <a:gd name="T77" fmla="*/ 138 h 315"/>
                    <a:gd name="T78" fmla="*/ 2 w 427"/>
                    <a:gd name="T79" fmla="*/ 92 h 315"/>
                    <a:gd name="T80" fmla="*/ 0 w 427"/>
                    <a:gd name="T81" fmla="*/ 70 h 315"/>
                    <a:gd name="T82" fmla="*/ 0 w 427"/>
                    <a:gd name="T83" fmla="*/ 42 h 315"/>
                    <a:gd name="T84" fmla="*/ 2 w 427"/>
                    <a:gd name="T85" fmla="*/ 19 h 315"/>
                    <a:gd name="T86" fmla="*/ 2 w 427"/>
                    <a:gd name="T87" fmla="*/ 0 h 315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427" h="315">
                      <a:moveTo>
                        <a:pt x="427" y="315"/>
                      </a:moveTo>
                      <a:lnTo>
                        <a:pt x="413" y="273"/>
                      </a:lnTo>
                      <a:lnTo>
                        <a:pt x="400" y="240"/>
                      </a:lnTo>
                      <a:lnTo>
                        <a:pt x="386" y="222"/>
                      </a:lnTo>
                      <a:lnTo>
                        <a:pt x="368" y="196"/>
                      </a:lnTo>
                      <a:lnTo>
                        <a:pt x="347" y="172"/>
                      </a:lnTo>
                      <a:lnTo>
                        <a:pt x="338" y="159"/>
                      </a:lnTo>
                      <a:lnTo>
                        <a:pt x="334" y="147"/>
                      </a:lnTo>
                      <a:lnTo>
                        <a:pt x="334" y="130"/>
                      </a:lnTo>
                      <a:lnTo>
                        <a:pt x="336" y="119"/>
                      </a:lnTo>
                      <a:lnTo>
                        <a:pt x="339" y="105"/>
                      </a:lnTo>
                      <a:lnTo>
                        <a:pt x="338" y="92"/>
                      </a:lnTo>
                      <a:lnTo>
                        <a:pt x="327" y="90"/>
                      </a:lnTo>
                      <a:lnTo>
                        <a:pt x="309" y="92"/>
                      </a:lnTo>
                      <a:lnTo>
                        <a:pt x="296" y="99"/>
                      </a:lnTo>
                      <a:lnTo>
                        <a:pt x="282" y="108"/>
                      </a:lnTo>
                      <a:lnTo>
                        <a:pt x="266" y="117"/>
                      </a:lnTo>
                      <a:lnTo>
                        <a:pt x="248" y="136"/>
                      </a:lnTo>
                      <a:lnTo>
                        <a:pt x="242" y="154"/>
                      </a:lnTo>
                      <a:lnTo>
                        <a:pt x="235" y="191"/>
                      </a:lnTo>
                      <a:lnTo>
                        <a:pt x="223" y="211"/>
                      </a:lnTo>
                      <a:lnTo>
                        <a:pt x="197" y="238"/>
                      </a:lnTo>
                      <a:lnTo>
                        <a:pt x="169" y="242"/>
                      </a:lnTo>
                      <a:lnTo>
                        <a:pt x="151" y="231"/>
                      </a:lnTo>
                      <a:lnTo>
                        <a:pt x="145" y="214"/>
                      </a:lnTo>
                      <a:lnTo>
                        <a:pt x="145" y="191"/>
                      </a:lnTo>
                      <a:lnTo>
                        <a:pt x="145" y="170"/>
                      </a:lnTo>
                      <a:lnTo>
                        <a:pt x="136" y="158"/>
                      </a:lnTo>
                      <a:lnTo>
                        <a:pt x="127" y="150"/>
                      </a:lnTo>
                      <a:lnTo>
                        <a:pt x="120" y="145"/>
                      </a:lnTo>
                      <a:lnTo>
                        <a:pt x="97" y="158"/>
                      </a:lnTo>
                      <a:lnTo>
                        <a:pt x="82" y="172"/>
                      </a:lnTo>
                      <a:lnTo>
                        <a:pt x="72" y="196"/>
                      </a:lnTo>
                      <a:lnTo>
                        <a:pt x="63" y="214"/>
                      </a:lnTo>
                      <a:lnTo>
                        <a:pt x="34" y="229"/>
                      </a:lnTo>
                      <a:lnTo>
                        <a:pt x="16" y="225"/>
                      </a:lnTo>
                      <a:lnTo>
                        <a:pt x="5" y="211"/>
                      </a:lnTo>
                      <a:lnTo>
                        <a:pt x="0" y="194"/>
                      </a:lnTo>
                      <a:lnTo>
                        <a:pt x="2" y="138"/>
                      </a:lnTo>
                      <a:lnTo>
                        <a:pt x="2" y="92"/>
                      </a:lnTo>
                      <a:lnTo>
                        <a:pt x="0" y="70"/>
                      </a:lnTo>
                      <a:lnTo>
                        <a:pt x="0" y="42"/>
                      </a:lnTo>
                      <a:lnTo>
                        <a:pt x="2" y="19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57" name="Freeform 969"/>
                <p:cNvSpPr>
                  <a:spLocks/>
                </p:cNvSpPr>
                <p:nvPr/>
              </p:nvSpPr>
              <p:spPr bwMode="auto">
                <a:xfrm>
                  <a:off x="1130" y="2986"/>
                  <a:ext cx="158" cy="59"/>
                </a:xfrm>
                <a:custGeom>
                  <a:avLst/>
                  <a:gdLst>
                    <a:gd name="T0" fmla="*/ 0 w 158"/>
                    <a:gd name="T1" fmla="*/ 13 h 59"/>
                    <a:gd name="T2" fmla="*/ 48 w 158"/>
                    <a:gd name="T3" fmla="*/ 13 h 59"/>
                    <a:gd name="T4" fmla="*/ 79 w 158"/>
                    <a:gd name="T5" fmla="*/ 13 h 59"/>
                    <a:gd name="T6" fmla="*/ 104 w 158"/>
                    <a:gd name="T7" fmla="*/ 8 h 59"/>
                    <a:gd name="T8" fmla="*/ 129 w 158"/>
                    <a:gd name="T9" fmla="*/ 0 h 59"/>
                    <a:gd name="T10" fmla="*/ 150 w 158"/>
                    <a:gd name="T11" fmla="*/ 0 h 59"/>
                    <a:gd name="T12" fmla="*/ 154 w 158"/>
                    <a:gd name="T13" fmla="*/ 15 h 59"/>
                    <a:gd name="T14" fmla="*/ 158 w 158"/>
                    <a:gd name="T15" fmla="*/ 30 h 59"/>
                    <a:gd name="T16" fmla="*/ 152 w 158"/>
                    <a:gd name="T17" fmla="*/ 40 h 59"/>
                    <a:gd name="T18" fmla="*/ 131 w 158"/>
                    <a:gd name="T19" fmla="*/ 53 h 59"/>
                    <a:gd name="T20" fmla="*/ 116 w 158"/>
                    <a:gd name="T21" fmla="*/ 59 h 59"/>
                    <a:gd name="T22" fmla="*/ 98 w 158"/>
                    <a:gd name="T23" fmla="*/ 59 h 5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58" h="59">
                      <a:moveTo>
                        <a:pt x="0" y="13"/>
                      </a:moveTo>
                      <a:lnTo>
                        <a:pt x="48" y="13"/>
                      </a:lnTo>
                      <a:lnTo>
                        <a:pt x="79" y="13"/>
                      </a:lnTo>
                      <a:lnTo>
                        <a:pt x="104" y="8"/>
                      </a:lnTo>
                      <a:lnTo>
                        <a:pt x="129" y="0"/>
                      </a:lnTo>
                      <a:lnTo>
                        <a:pt x="150" y="0"/>
                      </a:lnTo>
                      <a:lnTo>
                        <a:pt x="154" y="15"/>
                      </a:lnTo>
                      <a:lnTo>
                        <a:pt x="158" y="30"/>
                      </a:lnTo>
                      <a:lnTo>
                        <a:pt x="152" y="40"/>
                      </a:lnTo>
                      <a:lnTo>
                        <a:pt x="131" y="53"/>
                      </a:lnTo>
                      <a:lnTo>
                        <a:pt x="116" y="59"/>
                      </a:lnTo>
                      <a:lnTo>
                        <a:pt x="98" y="5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58" name="Freeform 970"/>
                <p:cNvSpPr>
                  <a:spLocks/>
                </p:cNvSpPr>
                <p:nvPr/>
              </p:nvSpPr>
              <p:spPr bwMode="auto">
                <a:xfrm>
                  <a:off x="793" y="3242"/>
                  <a:ext cx="315" cy="337"/>
                </a:xfrm>
                <a:custGeom>
                  <a:avLst/>
                  <a:gdLst>
                    <a:gd name="T0" fmla="*/ 311 w 315"/>
                    <a:gd name="T1" fmla="*/ 59 h 337"/>
                    <a:gd name="T2" fmla="*/ 315 w 315"/>
                    <a:gd name="T3" fmla="*/ 39 h 337"/>
                    <a:gd name="T4" fmla="*/ 311 w 315"/>
                    <a:gd name="T5" fmla="*/ 0 h 337"/>
                    <a:gd name="T6" fmla="*/ 293 w 315"/>
                    <a:gd name="T7" fmla="*/ 18 h 337"/>
                    <a:gd name="T8" fmla="*/ 272 w 315"/>
                    <a:gd name="T9" fmla="*/ 39 h 337"/>
                    <a:gd name="T10" fmla="*/ 248 w 315"/>
                    <a:gd name="T11" fmla="*/ 53 h 337"/>
                    <a:gd name="T12" fmla="*/ 234 w 315"/>
                    <a:gd name="T13" fmla="*/ 59 h 337"/>
                    <a:gd name="T14" fmla="*/ 227 w 315"/>
                    <a:gd name="T15" fmla="*/ 81 h 337"/>
                    <a:gd name="T16" fmla="*/ 225 w 315"/>
                    <a:gd name="T17" fmla="*/ 101 h 337"/>
                    <a:gd name="T18" fmla="*/ 204 w 315"/>
                    <a:gd name="T19" fmla="*/ 126 h 337"/>
                    <a:gd name="T20" fmla="*/ 157 w 315"/>
                    <a:gd name="T21" fmla="*/ 170 h 337"/>
                    <a:gd name="T22" fmla="*/ 132 w 315"/>
                    <a:gd name="T23" fmla="*/ 187 h 337"/>
                    <a:gd name="T24" fmla="*/ 108 w 315"/>
                    <a:gd name="T25" fmla="*/ 210 h 337"/>
                    <a:gd name="T26" fmla="*/ 85 w 315"/>
                    <a:gd name="T27" fmla="*/ 234 h 337"/>
                    <a:gd name="T28" fmla="*/ 58 w 315"/>
                    <a:gd name="T29" fmla="*/ 263 h 337"/>
                    <a:gd name="T30" fmla="*/ 35 w 315"/>
                    <a:gd name="T31" fmla="*/ 282 h 337"/>
                    <a:gd name="T32" fmla="*/ 18 w 315"/>
                    <a:gd name="T33" fmla="*/ 305 h 337"/>
                    <a:gd name="T34" fmla="*/ 4 w 315"/>
                    <a:gd name="T35" fmla="*/ 331 h 337"/>
                    <a:gd name="T36" fmla="*/ 0 w 315"/>
                    <a:gd name="T37" fmla="*/ 337 h 33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315" h="337">
                      <a:moveTo>
                        <a:pt x="311" y="59"/>
                      </a:moveTo>
                      <a:lnTo>
                        <a:pt x="315" y="39"/>
                      </a:lnTo>
                      <a:lnTo>
                        <a:pt x="311" y="0"/>
                      </a:lnTo>
                      <a:lnTo>
                        <a:pt x="293" y="18"/>
                      </a:lnTo>
                      <a:lnTo>
                        <a:pt x="272" y="39"/>
                      </a:lnTo>
                      <a:lnTo>
                        <a:pt x="248" y="53"/>
                      </a:lnTo>
                      <a:lnTo>
                        <a:pt x="234" y="59"/>
                      </a:lnTo>
                      <a:lnTo>
                        <a:pt x="227" y="81"/>
                      </a:lnTo>
                      <a:lnTo>
                        <a:pt x="225" y="101"/>
                      </a:lnTo>
                      <a:lnTo>
                        <a:pt x="204" y="126"/>
                      </a:lnTo>
                      <a:lnTo>
                        <a:pt x="157" y="170"/>
                      </a:lnTo>
                      <a:lnTo>
                        <a:pt x="132" y="187"/>
                      </a:lnTo>
                      <a:lnTo>
                        <a:pt x="108" y="210"/>
                      </a:lnTo>
                      <a:lnTo>
                        <a:pt x="85" y="234"/>
                      </a:lnTo>
                      <a:lnTo>
                        <a:pt x="58" y="263"/>
                      </a:lnTo>
                      <a:lnTo>
                        <a:pt x="35" y="282"/>
                      </a:lnTo>
                      <a:lnTo>
                        <a:pt x="18" y="305"/>
                      </a:lnTo>
                      <a:lnTo>
                        <a:pt x="4" y="331"/>
                      </a:lnTo>
                      <a:lnTo>
                        <a:pt x="0" y="33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59" name="Freeform 971"/>
                <p:cNvSpPr>
                  <a:spLocks/>
                </p:cNvSpPr>
                <p:nvPr/>
              </p:nvSpPr>
              <p:spPr bwMode="auto">
                <a:xfrm>
                  <a:off x="1611" y="3430"/>
                  <a:ext cx="169" cy="149"/>
                </a:xfrm>
                <a:custGeom>
                  <a:avLst/>
                  <a:gdLst>
                    <a:gd name="T0" fmla="*/ 169 w 169"/>
                    <a:gd name="T1" fmla="*/ 149 h 149"/>
                    <a:gd name="T2" fmla="*/ 135 w 169"/>
                    <a:gd name="T3" fmla="*/ 121 h 149"/>
                    <a:gd name="T4" fmla="*/ 106 w 169"/>
                    <a:gd name="T5" fmla="*/ 101 h 149"/>
                    <a:gd name="T6" fmla="*/ 92 w 169"/>
                    <a:gd name="T7" fmla="*/ 83 h 149"/>
                    <a:gd name="T8" fmla="*/ 70 w 169"/>
                    <a:gd name="T9" fmla="*/ 63 h 149"/>
                    <a:gd name="T10" fmla="*/ 50 w 169"/>
                    <a:gd name="T11" fmla="*/ 52 h 149"/>
                    <a:gd name="T12" fmla="*/ 29 w 169"/>
                    <a:gd name="T13" fmla="*/ 37 h 149"/>
                    <a:gd name="T14" fmla="*/ 15 w 169"/>
                    <a:gd name="T15" fmla="*/ 21 h 149"/>
                    <a:gd name="T16" fmla="*/ 0 w 169"/>
                    <a:gd name="T17" fmla="*/ 0 h 149"/>
                    <a:gd name="T18" fmla="*/ 0 w 169"/>
                    <a:gd name="T19" fmla="*/ 37 h 149"/>
                    <a:gd name="T20" fmla="*/ 4 w 169"/>
                    <a:gd name="T21" fmla="*/ 55 h 149"/>
                    <a:gd name="T22" fmla="*/ 9 w 169"/>
                    <a:gd name="T23" fmla="*/ 66 h 149"/>
                    <a:gd name="T24" fmla="*/ 29 w 169"/>
                    <a:gd name="T25" fmla="*/ 81 h 149"/>
                    <a:gd name="T26" fmla="*/ 47 w 169"/>
                    <a:gd name="T27" fmla="*/ 92 h 149"/>
                    <a:gd name="T28" fmla="*/ 59 w 169"/>
                    <a:gd name="T29" fmla="*/ 99 h 149"/>
                    <a:gd name="T30" fmla="*/ 85 w 169"/>
                    <a:gd name="T31" fmla="*/ 125 h 149"/>
                    <a:gd name="T32" fmla="*/ 95 w 169"/>
                    <a:gd name="T33" fmla="*/ 141 h 149"/>
                    <a:gd name="T34" fmla="*/ 95 w 169"/>
                    <a:gd name="T35" fmla="*/ 149 h 14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69" h="149">
                      <a:moveTo>
                        <a:pt x="169" y="149"/>
                      </a:moveTo>
                      <a:lnTo>
                        <a:pt x="135" y="121"/>
                      </a:lnTo>
                      <a:lnTo>
                        <a:pt x="106" y="101"/>
                      </a:lnTo>
                      <a:lnTo>
                        <a:pt x="92" y="83"/>
                      </a:lnTo>
                      <a:lnTo>
                        <a:pt x="70" y="63"/>
                      </a:lnTo>
                      <a:lnTo>
                        <a:pt x="50" y="52"/>
                      </a:lnTo>
                      <a:lnTo>
                        <a:pt x="29" y="37"/>
                      </a:lnTo>
                      <a:lnTo>
                        <a:pt x="15" y="21"/>
                      </a:lnTo>
                      <a:lnTo>
                        <a:pt x="0" y="0"/>
                      </a:lnTo>
                      <a:lnTo>
                        <a:pt x="0" y="37"/>
                      </a:lnTo>
                      <a:lnTo>
                        <a:pt x="4" y="55"/>
                      </a:lnTo>
                      <a:lnTo>
                        <a:pt x="9" y="66"/>
                      </a:lnTo>
                      <a:lnTo>
                        <a:pt x="29" y="81"/>
                      </a:lnTo>
                      <a:lnTo>
                        <a:pt x="47" y="92"/>
                      </a:lnTo>
                      <a:lnTo>
                        <a:pt x="59" y="99"/>
                      </a:lnTo>
                      <a:lnTo>
                        <a:pt x="85" y="125"/>
                      </a:lnTo>
                      <a:lnTo>
                        <a:pt x="95" y="141"/>
                      </a:lnTo>
                      <a:lnTo>
                        <a:pt x="95" y="14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0" name="Freeform 972"/>
                <p:cNvSpPr>
                  <a:spLocks/>
                </p:cNvSpPr>
                <p:nvPr/>
              </p:nvSpPr>
              <p:spPr bwMode="auto">
                <a:xfrm>
                  <a:off x="1104" y="3229"/>
                  <a:ext cx="214" cy="123"/>
                </a:xfrm>
                <a:custGeom>
                  <a:avLst/>
                  <a:gdLst>
                    <a:gd name="T0" fmla="*/ 9 w 214"/>
                    <a:gd name="T1" fmla="*/ 123 h 123"/>
                    <a:gd name="T2" fmla="*/ 0 w 214"/>
                    <a:gd name="T3" fmla="*/ 94 h 123"/>
                    <a:gd name="T4" fmla="*/ 0 w 214"/>
                    <a:gd name="T5" fmla="*/ 72 h 123"/>
                    <a:gd name="T6" fmla="*/ 15 w 214"/>
                    <a:gd name="T7" fmla="*/ 44 h 123"/>
                    <a:gd name="T8" fmla="*/ 29 w 214"/>
                    <a:gd name="T9" fmla="*/ 39 h 123"/>
                    <a:gd name="T10" fmla="*/ 47 w 214"/>
                    <a:gd name="T11" fmla="*/ 35 h 123"/>
                    <a:gd name="T12" fmla="*/ 58 w 214"/>
                    <a:gd name="T13" fmla="*/ 30 h 123"/>
                    <a:gd name="T14" fmla="*/ 63 w 214"/>
                    <a:gd name="T15" fmla="*/ 26 h 123"/>
                    <a:gd name="T16" fmla="*/ 70 w 214"/>
                    <a:gd name="T17" fmla="*/ 21 h 123"/>
                    <a:gd name="T18" fmla="*/ 76 w 214"/>
                    <a:gd name="T19" fmla="*/ 15 h 123"/>
                    <a:gd name="T20" fmla="*/ 79 w 214"/>
                    <a:gd name="T21" fmla="*/ 6 h 123"/>
                    <a:gd name="T22" fmla="*/ 78 w 214"/>
                    <a:gd name="T23" fmla="*/ 0 h 123"/>
                    <a:gd name="T24" fmla="*/ 90 w 214"/>
                    <a:gd name="T25" fmla="*/ 11 h 123"/>
                    <a:gd name="T26" fmla="*/ 114 w 214"/>
                    <a:gd name="T27" fmla="*/ 19 h 123"/>
                    <a:gd name="T28" fmla="*/ 133 w 214"/>
                    <a:gd name="T29" fmla="*/ 24 h 123"/>
                    <a:gd name="T30" fmla="*/ 155 w 214"/>
                    <a:gd name="T31" fmla="*/ 31 h 123"/>
                    <a:gd name="T32" fmla="*/ 173 w 214"/>
                    <a:gd name="T33" fmla="*/ 42 h 123"/>
                    <a:gd name="T34" fmla="*/ 187 w 214"/>
                    <a:gd name="T35" fmla="*/ 48 h 123"/>
                    <a:gd name="T36" fmla="*/ 205 w 214"/>
                    <a:gd name="T37" fmla="*/ 61 h 123"/>
                    <a:gd name="T38" fmla="*/ 214 w 214"/>
                    <a:gd name="T39" fmla="*/ 68 h 123"/>
                    <a:gd name="T40" fmla="*/ 214 w 214"/>
                    <a:gd name="T41" fmla="*/ 77 h 123"/>
                    <a:gd name="T42" fmla="*/ 202 w 214"/>
                    <a:gd name="T43" fmla="*/ 88 h 123"/>
                    <a:gd name="T44" fmla="*/ 169 w 214"/>
                    <a:gd name="T45" fmla="*/ 94 h 123"/>
                    <a:gd name="T46" fmla="*/ 137 w 214"/>
                    <a:gd name="T47" fmla="*/ 103 h 123"/>
                    <a:gd name="T48" fmla="*/ 112 w 214"/>
                    <a:gd name="T49" fmla="*/ 103 h 123"/>
                    <a:gd name="T50" fmla="*/ 79 w 214"/>
                    <a:gd name="T51" fmla="*/ 101 h 123"/>
                    <a:gd name="T52" fmla="*/ 65 w 214"/>
                    <a:gd name="T53" fmla="*/ 92 h 123"/>
                    <a:gd name="T54" fmla="*/ 54 w 214"/>
                    <a:gd name="T55" fmla="*/ 86 h 123"/>
                    <a:gd name="T56" fmla="*/ 47 w 214"/>
                    <a:gd name="T57" fmla="*/ 72 h 123"/>
                    <a:gd name="T58" fmla="*/ 45 w 214"/>
                    <a:gd name="T59" fmla="*/ 61 h 123"/>
                    <a:gd name="T60" fmla="*/ 47 w 214"/>
                    <a:gd name="T61" fmla="*/ 35 h 123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214" h="123">
                      <a:moveTo>
                        <a:pt x="9" y="123"/>
                      </a:moveTo>
                      <a:lnTo>
                        <a:pt x="0" y="94"/>
                      </a:lnTo>
                      <a:lnTo>
                        <a:pt x="0" y="72"/>
                      </a:lnTo>
                      <a:lnTo>
                        <a:pt x="15" y="44"/>
                      </a:lnTo>
                      <a:lnTo>
                        <a:pt x="29" y="39"/>
                      </a:lnTo>
                      <a:lnTo>
                        <a:pt x="47" y="35"/>
                      </a:lnTo>
                      <a:lnTo>
                        <a:pt x="58" y="30"/>
                      </a:lnTo>
                      <a:lnTo>
                        <a:pt x="63" y="26"/>
                      </a:lnTo>
                      <a:lnTo>
                        <a:pt x="70" y="21"/>
                      </a:lnTo>
                      <a:lnTo>
                        <a:pt x="76" y="15"/>
                      </a:lnTo>
                      <a:lnTo>
                        <a:pt x="79" y="6"/>
                      </a:lnTo>
                      <a:lnTo>
                        <a:pt x="78" y="0"/>
                      </a:lnTo>
                      <a:lnTo>
                        <a:pt x="90" y="11"/>
                      </a:lnTo>
                      <a:lnTo>
                        <a:pt x="114" y="19"/>
                      </a:lnTo>
                      <a:lnTo>
                        <a:pt x="133" y="24"/>
                      </a:lnTo>
                      <a:lnTo>
                        <a:pt x="155" y="31"/>
                      </a:lnTo>
                      <a:lnTo>
                        <a:pt x="173" y="42"/>
                      </a:lnTo>
                      <a:lnTo>
                        <a:pt x="187" y="48"/>
                      </a:lnTo>
                      <a:lnTo>
                        <a:pt x="205" y="61"/>
                      </a:lnTo>
                      <a:lnTo>
                        <a:pt x="214" y="68"/>
                      </a:lnTo>
                      <a:lnTo>
                        <a:pt x="214" y="77"/>
                      </a:lnTo>
                      <a:lnTo>
                        <a:pt x="202" y="88"/>
                      </a:lnTo>
                      <a:lnTo>
                        <a:pt x="169" y="94"/>
                      </a:lnTo>
                      <a:lnTo>
                        <a:pt x="137" y="103"/>
                      </a:lnTo>
                      <a:lnTo>
                        <a:pt x="112" y="103"/>
                      </a:lnTo>
                      <a:lnTo>
                        <a:pt x="79" y="101"/>
                      </a:lnTo>
                      <a:lnTo>
                        <a:pt x="65" y="92"/>
                      </a:lnTo>
                      <a:lnTo>
                        <a:pt x="54" y="86"/>
                      </a:lnTo>
                      <a:lnTo>
                        <a:pt x="47" y="72"/>
                      </a:lnTo>
                      <a:lnTo>
                        <a:pt x="45" y="61"/>
                      </a:lnTo>
                      <a:lnTo>
                        <a:pt x="47" y="3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1" name="Freeform 973"/>
                <p:cNvSpPr>
                  <a:spLocks/>
                </p:cNvSpPr>
                <p:nvPr/>
              </p:nvSpPr>
              <p:spPr bwMode="auto">
                <a:xfrm>
                  <a:off x="1070" y="3381"/>
                  <a:ext cx="45" cy="198"/>
                </a:xfrm>
                <a:custGeom>
                  <a:avLst/>
                  <a:gdLst>
                    <a:gd name="T0" fmla="*/ 40 w 45"/>
                    <a:gd name="T1" fmla="*/ 0 h 198"/>
                    <a:gd name="T2" fmla="*/ 13 w 45"/>
                    <a:gd name="T3" fmla="*/ 39 h 198"/>
                    <a:gd name="T4" fmla="*/ 0 w 45"/>
                    <a:gd name="T5" fmla="*/ 84 h 198"/>
                    <a:gd name="T6" fmla="*/ 0 w 45"/>
                    <a:gd name="T7" fmla="*/ 106 h 198"/>
                    <a:gd name="T8" fmla="*/ 6 w 45"/>
                    <a:gd name="T9" fmla="*/ 124 h 198"/>
                    <a:gd name="T10" fmla="*/ 16 w 45"/>
                    <a:gd name="T11" fmla="*/ 141 h 198"/>
                    <a:gd name="T12" fmla="*/ 34 w 45"/>
                    <a:gd name="T13" fmla="*/ 152 h 198"/>
                    <a:gd name="T14" fmla="*/ 42 w 45"/>
                    <a:gd name="T15" fmla="*/ 165 h 198"/>
                    <a:gd name="T16" fmla="*/ 45 w 45"/>
                    <a:gd name="T17" fmla="*/ 188 h 198"/>
                    <a:gd name="T18" fmla="*/ 45 w 45"/>
                    <a:gd name="T19" fmla="*/ 198 h 19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45" h="198">
                      <a:moveTo>
                        <a:pt x="40" y="0"/>
                      </a:moveTo>
                      <a:lnTo>
                        <a:pt x="13" y="39"/>
                      </a:lnTo>
                      <a:lnTo>
                        <a:pt x="0" y="84"/>
                      </a:lnTo>
                      <a:lnTo>
                        <a:pt x="0" y="106"/>
                      </a:lnTo>
                      <a:lnTo>
                        <a:pt x="6" y="124"/>
                      </a:lnTo>
                      <a:lnTo>
                        <a:pt x="16" y="141"/>
                      </a:lnTo>
                      <a:lnTo>
                        <a:pt x="34" y="152"/>
                      </a:lnTo>
                      <a:lnTo>
                        <a:pt x="42" y="165"/>
                      </a:lnTo>
                      <a:lnTo>
                        <a:pt x="45" y="188"/>
                      </a:lnTo>
                      <a:lnTo>
                        <a:pt x="45" y="19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2" name="Line 974"/>
                <p:cNvSpPr>
                  <a:spLocks noChangeShapeType="1"/>
                </p:cNvSpPr>
                <p:nvPr/>
              </p:nvSpPr>
              <p:spPr bwMode="auto">
                <a:xfrm flipV="1">
                  <a:off x="1110" y="3352"/>
                  <a:ext cx="3" cy="2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3" name="Freeform 975"/>
                <p:cNvSpPr>
                  <a:spLocks/>
                </p:cNvSpPr>
                <p:nvPr/>
              </p:nvSpPr>
              <p:spPr bwMode="auto">
                <a:xfrm>
                  <a:off x="2177" y="3403"/>
                  <a:ext cx="320" cy="126"/>
                </a:xfrm>
                <a:custGeom>
                  <a:avLst/>
                  <a:gdLst>
                    <a:gd name="T0" fmla="*/ 0 w 320"/>
                    <a:gd name="T1" fmla="*/ 93 h 126"/>
                    <a:gd name="T2" fmla="*/ 74 w 320"/>
                    <a:gd name="T3" fmla="*/ 106 h 126"/>
                    <a:gd name="T4" fmla="*/ 97 w 320"/>
                    <a:gd name="T5" fmla="*/ 119 h 126"/>
                    <a:gd name="T6" fmla="*/ 124 w 320"/>
                    <a:gd name="T7" fmla="*/ 126 h 126"/>
                    <a:gd name="T8" fmla="*/ 171 w 320"/>
                    <a:gd name="T9" fmla="*/ 124 h 126"/>
                    <a:gd name="T10" fmla="*/ 184 w 320"/>
                    <a:gd name="T11" fmla="*/ 119 h 126"/>
                    <a:gd name="T12" fmla="*/ 193 w 320"/>
                    <a:gd name="T13" fmla="*/ 113 h 126"/>
                    <a:gd name="T14" fmla="*/ 196 w 320"/>
                    <a:gd name="T15" fmla="*/ 110 h 126"/>
                    <a:gd name="T16" fmla="*/ 202 w 320"/>
                    <a:gd name="T17" fmla="*/ 88 h 126"/>
                    <a:gd name="T18" fmla="*/ 196 w 320"/>
                    <a:gd name="T19" fmla="*/ 70 h 126"/>
                    <a:gd name="T20" fmla="*/ 187 w 320"/>
                    <a:gd name="T21" fmla="*/ 60 h 126"/>
                    <a:gd name="T22" fmla="*/ 175 w 320"/>
                    <a:gd name="T23" fmla="*/ 49 h 126"/>
                    <a:gd name="T24" fmla="*/ 194 w 320"/>
                    <a:gd name="T25" fmla="*/ 51 h 126"/>
                    <a:gd name="T26" fmla="*/ 220 w 320"/>
                    <a:gd name="T27" fmla="*/ 53 h 126"/>
                    <a:gd name="T28" fmla="*/ 243 w 320"/>
                    <a:gd name="T29" fmla="*/ 55 h 126"/>
                    <a:gd name="T30" fmla="*/ 266 w 320"/>
                    <a:gd name="T31" fmla="*/ 55 h 126"/>
                    <a:gd name="T32" fmla="*/ 281 w 320"/>
                    <a:gd name="T33" fmla="*/ 53 h 126"/>
                    <a:gd name="T34" fmla="*/ 291 w 320"/>
                    <a:gd name="T35" fmla="*/ 44 h 126"/>
                    <a:gd name="T36" fmla="*/ 290 w 320"/>
                    <a:gd name="T37" fmla="*/ 33 h 126"/>
                    <a:gd name="T38" fmla="*/ 281 w 320"/>
                    <a:gd name="T39" fmla="*/ 22 h 126"/>
                    <a:gd name="T40" fmla="*/ 279 w 320"/>
                    <a:gd name="T41" fmla="*/ 15 h 126"/>
                    <a:gd name="T42" fmla="*/ 282 w 320"/>
                    <a:gd name="T43" fmla="*/ 7 h 126"/>
                    <a:gd name="T44" fmla="*/ 284 w 320"/>
                    <a:gd name="T45" fmla="*/ 0 h 126"/>
                    <a:gd name="T46" fmla="*/ 320 w 320"/>
                    <a:gd name="T47" fmla="*/ 9 h 12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320" h="126">
                      <a:moveTo>
                        <a:pt x="0" y="93"/>
                      </a:moveTo>
                      <a:lnTo>
                        <a:pt x="74" y="106"/>
                      </a:lnTo>
                      <a:lnTo>
                        <a:pt x="97" y="119"/>
                      </a:lnTo>
                      <a:lnTo>
                        <a:pt x="124" y="126"/>
                      </a:lnTo>
                      <a:lnTo>
                        <a:pt x="171" y="124"/>
                      </a:lnTo>
                      <a:lnTo>
                        <a:pt x="184" y="119"/>
                      </a:lnTo>
                      <a:lnTo>
                        <a:pt x="193" y="113"/>
                      </a:lnTo>
                      <a:lnTo>
                        <a:pt x="196" y="110"/>
                      </a:lnTo>
                      <a:lnTo>
                        <a:pt x="202" y="88"/>
                      </a:lnTo>
                      <a:lnTo>
                        <a:pt x="196" y="70"/>
                      </a:lnTo>
                      <a:lnTo>
                        <a:pt x="187" y="60"/>
                      </a:lnTo>
                      <a:lnTo>
                        <a:pt x="175" y="49"/>
                      </a:lnTo>
                      <a:lnTo>
                        <a:pt x="194" y="51"/>
                      </a:lnTo>
                      <a:lnTo>
                        <a:pt x="220" y="53"/>
                      </a:lnTo>
                      <a:lnTo>
                        <a:pt x="243" y="55"/>
                      </a:lnTo>
                      <a:lnTo>
                        <a:pt x="266" y="55"/>
                      </a:lnTo>
                      <a:lnTo>
                        <a:pt x="281" y="53"/>
                      </a:lnTo>
                      <a:lnTo>
                        <a:pt x="291" y="44"/>
                      </a:lnTo>
                      <a:lnTo>
                        <a:pt x="290" y="33"/>
                      </a:lnTo>
                      <a:lnTo>
                        <a:pt x="281" y="22"/>
                      </a:lnTo>
                      <a:lnTo>
                        <a:pt x="279" y="15"/>
                      </a:lnTo>
                      <a:lnTo>
                        <a:pt x="282" y="7"/>
                      </a:lnTo>
                      <a:lnTo>
                        <a:pt x="284" y="0"/>
                      </a:lnTo>
                      <a:lnTo>
                        <a:pt x="320" y="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4" name="Freeform 976"/>
                <p:cNvSpPr>
                  <a:spLocks/>
                </p:cNvSpPr>
                <p:nvPr/>
              </p:nvSpPr>
              <p:spPr bwMode="auto">
                <a:xfrm>
                  <a:off x="2167" y="3496"/>
                  <a:ext cx="89" cy="83"/>
                </a:xfrm>
                <a:custGeom>
                  <a:avLst/>
                  <a:gdLst>
                    <a:gd name="T0" fmla="*/ 89 w 89"/>
                    <a:gd name="T1" fmla="*/ 83 h 83"/>
                    <a:gd name="T2" fmla="*/ 88 w 89"/>
                    <a:gd name="T3" fmla="*/ 79 h 83"/>
                    <a:gd name="T4" fmla="*/ 73 w 89"/>
                    <a:gd name="T5" fmla="*/ 51 h 83"/>
                    <a:gd name="T6" fmla="*/ 62 w 89"/>
                    <a:gd name="T7" fmla="*/ 33 h 83"/>
                    <a:gd name="T8" fmla="*/ 35 w 89"/>
                    <a:gd name="T9" fmla="*/ 28 h 83"/>
                    <a:gd name="T10" fmla="*/ 17 w 89"/>
                    <a:gd name="T11" fmla="*/ 28 h 83"/>
                    <a:gd name="T12" fmla="*/ 7 w 89"/>
                    <a:gd name="T13" fmla="*/ 22 h 83"/>
                    <a:gd name="T14" fmla="*/ 0 w 89"/>
                    <a:gd name="T15" fmla="*/ 13 h 83"/>
                    <a:gd name="T16" fmla="*/ 0 w 89"/>
                    <a:gd name="T17" fmla="*/ 4 h 83"/>
                    <a:gd name="T18" fmla="*/ 3 w 89"/>
                    <a:gd name="T19" fmla="*/ 2 h 83"/>
                    <a:gd name="T20" fmla="*/ 10 w 89"/>
                    <a:gd name="T21" fmla="*/ 0 h 8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9" h="83">
                      <a:moveTo>
                        <a:pt x="89" y="83"/>
                      </a:moveTo>
                      <a:lnTo>
                        <a:pt x="88" y="79"/>
                      </a:lnTo>
                      <a:lnTo>
                        <a:pt x="73" y="51"/>
                      </a:lnTo>
                      <a:lnTo>
                        <a:pt x="62" y="33"/>
                      </a:lnTo>
                      <a:lnTo>
                        <a:pt x="35" y="28"/>
                      </a:lnTo>
                      <a:lnTo>
                        <a:pt x="17" y="28"/>
                      </a:lnTo>
                      <a:lnTo>
                        <a:pt x="7" y="22"/>
                      </a:lnTo>
                      <a:lnTo>
                        <a:pt x="0" y="13"/>
                      </a:lnTo>
                      <a:lnTo>
                        <a:pt x="0" y="4"/>
                      </a:lnTo>
                      <a:lnTo>
                        <a:pt x="3" y="2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5" name="Freeform 977"/>
                <p:cNvSpPr>
                  <a:spLocks/>
                </p:cNvSpPr>
                <p:nvPr/>
              </p:nvSpPr>
              <p:spPr bwMode="auto">
                <a:xfrm>
                  <a:off x="1376" y="2899"/>
                  <a:ext cx="381" cy="96"/>
                </a:xfrm>
                <a:custGeom>
                  <a:avLst/>
                  <a:gdLst>
                    <a:gd name="T0" fmla="*/ 381 w 381"/>
                    <a:gd name="T1" fmla="*/ 96 h 96"/>
                    <a:gd name="T2" fmla="*/ 291 w 381"/>
                    <a:gd name="T3" fmla="*/ 71 h 96"/>
                    <a:gd name="T4" fmla="*/ 149 w 381"/>
                    <a:gd name="T5" fmla="*/ 36 h 96"/>
                    <a:gd name="T6" fmla="*/ 82 w 381"/>
                    <a:gd name="T7" fmla="*/ 25 h 96"/>
                    <a:gd name="T8" fmla="*/ 43 w 381"/>
                    <a:gd name="T9" fmla="*/ 12 h 96"/>
                    <a:gd name="T10" fmla="*/ 0 w 381"/>
                    <a:gd name="T11" fmla="*/ 0 h 9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81" h="96">
                      <a:moveTo>
                        <a:pt x="381" y="96"/>
                      </a:moveTo>
                      <a:lnTo>
                        <a:pt x="291" y="71"/>
                      </a:lnTo>
                      <a:lnTo>
                        <a:pt x="149" y="36"/>
                      </a:lnTo>
                      <a:lnTo>
                        <a:pt x="82" y="25"/>
                      </a:lnTo>
                      <a:lnTo>
                        <a:pt x="43" y="1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" name="Line 978"/>
                <p:cNvSpPr>
                  <a:spLocks noChangeShapeType="1"/>
                </p:cNvSpPr>
                <p:nvPr/>
              </p:nvSpPr>
              <p:spPr bwMode="auto">
                <a:xfrm>
                  <a:off x="2132" y="3487"/>
                  <a:ext cx="45" cy="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7" name="Line 979"/>
                <p:cNvSpPr>
                  <a:spLocks noChangeShapeType="1"/>
                </p:cNvSpPr>
                <p:nvPr/>
              </p:nvSpPr>
              <p:spPr bwMode="auto">
                <a:xfrm>
                  <a:off x="2251" y="3509"/>
                  <a:ext cx="119" cy="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8" name="Freeform 980"/>
                <p:cNvSpPr>
                  <a:spLocks/>
                </p:cNvSpPr>
                <p:nvPr/>
              </p:nvSpPr>
              <p:spPr bwMode="auto">
                <a:xfrm>
                  <a:off x="1493" y="3310"/>
                  <a:ext cx="968" cy="150"/>
                </a:xfrm>
                <a:custGeom>
                  <a:avLst/>
                  <a:gdLst>
                    <a:gd name="T0" fmla="*/ 968 w 968"/>
                    <a:gd name="T1" fmla="*/ 93 h 150"/>
                    <a:gd name="T2" fmla="*/ 922 w 968"/>
                    <a:gd name="T3" fmla="*/ 78 h 150"/>
                    <a:gd name="T4" fmla="*/ 896 w 968"/>
                    <a:gd name="T5" fmla="*/ 71 h 150"/>
                    <a:gd name="T6" fmla="*/ 875 w 968"/>
                    <a:gd name="T7" fmla="*/ 66 h 150"/>
                    <a:gd name="T8" fmla="*/ 833 w 968"/>
                    <a:gd name="T9" fmla="*/ 77 h 150"/>
                    <a:gd name="T10" fmla="*/ 798 w 968"/>
                    <a:gd name="T11" fmla="*/ 78 h 150"/>
                    <a:gd name="T12" fmla="*/ 758 w 968"/>
                    <a:gd name="T13" fmla="*/ 86 h 150"/>
                    <a:gd name="T14" fmla="*/ 727 w 968"/>
                    <a:gd name="T15" fmla="*/ 93 h 150"/>
                    <a:gd name="T16" fmla="*/ 718 w 968"/>
                    <a:gd name="T17" fmla="*/ 100 h 150"/>
                    <a:gd name="T18" fmla="*/ 708 w 968"/>
                    <a:gd name="T19" fmla="*/ 130 h 150"/>
                    <a:gd name="T20" fmla="*/ 693 w 968"/>
                    <a:gd name="T21" fmla="*/ 133 h 150"/>
                    <a:gd name="T22" fmla="*/ 665 w 968"/>
                    <a:gd name="T23" fmla="*/ 133 h 150"/>
                    <a:gd name="T24" fmla="*/ 632 w 968"/>
                    <a:gd name="T25" fmla="*/ 135 h 150"/>
                    <a:gd name="T26" fmla="*/ 609 w 968"/>
                    <a:gd name="T27" fmla="*/ 133 h 150"/>
                    <a:gd name="T28" fmla="*/ 584 w 968"/>
                    <a:gd name="T29" fmla="*/ 133 h 150"/>
                    <a:gd name="T30" fmla="*/ 571 w 968"/>
                    <a:gd name="T31" fmla="*/ 124 h 150"/>
                    <a:gd name="T32" fmla="*/ 571 w 968"/>
                    <a:gd name="T33" fmla="*/ 115 h 150"/>
                    <a:gd name="T34" fmla="*/ 584 w 968"/>
                    <a:gd name="T35" fmla="*/ 106 h 150"/>
                    <a:gd name="T36" fmla="*/ 596 w 968"/>
                    <a:gd name="T37" fmla="*/ 99 h 150"/>
                    <a:gd name="T38" fmla="*/ 600 w 968"/>
                    <a:gd name="T39" fmla="*/ 86 h 150"/>
                    <a:gd name="T40" fmla="*/ 598 w 968"/>
                    <a:gd name="T41" fmla="*/ 77 h 150"/>
                    <a:gd name="T42" fmla="*/ 589 w 968"/>
                    <a:gd name="T43" fmla="*/ 71 h 150"/>
                    <a:gd name="T44" fmla="*/ 546 w 968"/>
                    <a:gd name="T45" fmla="*/ 82 h 150"/>
                    <a:gd name="T46" fmla="*/ 530 w 968"/>
                    <a:gd name="T47" fmla="*/ 86 h 150"/>
                    <a:gd name="T48" fmla="*/ 517 w 968"/>
                    <a:gd name="T49" fmla="*/ 93 h 150"/>
                    <a:gd name="T50" fmla="*/ 508 w 968"/>
                    <a:gd name="T51" fmla="*/ 111 h 150"/>
                    <a:gd name="T52" fmla="*/ 497 w 968"/>
                    <a:gd name="T53" fmla="*/ 131 h 150"/>
                    <a:gd name="T54" fmla="*/ 485 w 968"/>
                    <a:gd name="T55" fmla="*/ 144 h 150"/>
                    <a:gd name="T56" fmla="*/ 472 w 968"/>
                    <a:gd name="T57" fmla="*/ 146 h 150"/>
                    <a:gd name="T58" fmla="*/ 465 w 968"/>
                    <a:gd name="T59" fmla="*/ 150 h 150"/>
                    <a:gd name="T60" fmla="*/ 452 w 968"/>
                    <a:gd name="T61" fmla="*/ 146 h 150"/>
                    <a:gd name="T62" fmla="*/ 422 w 968"/>
                    <a:gd name="T63" fmla="*/ 139 h 150"/>
                    <a:gd name="T64" fmla="*/ 375 w 968"/>
                    <a:gd name="T65" fmla="*/ 126 h 150"/>
                    <a:gd name="T66" fmla="*/ 357 w 968"/>
                    <a:gd name="T67" fmla="*/ 117 h 150"/>
                    <a:gd name="T68" fmla="*/ 337 w 968"/>
                    <a:gd name="T69" fmla="*/ 108 h 150"/>
                    <a:gd name="T70" fmla="*/ 314 w 968"/>
                    <a:gd name="T71" fmla="*/ 93 h 150"/>
                    <a:gd name="T72" fmla="*/ 289 w 968"/>
                    <a:gd name="T73" fmla="*/ 75 h 150"/>
                    <a:gd name="T74" fmla="*/ 266 w 968"/>
                    <a:gd name="T75" fmla="*/ 58 h 150"/>
                    <a:gd name="T76" fmla="*/ 248 w 968"/>
                    <a:gd name="T77" fmla="*/ 44 h 150"/>
                    <a:gd name="T78" fmla="*/ 231 w 968"/>
                    <a:gd name="T79" fmla="*/ 27 h 150"/>
                    <a:gd name="T80" fmla="*/ 219 w 968"/>
                    <a:gd name="T81" fmla="*/ 13 h 150"/>
                    <a:gd name="T82" fmla="*/ 206 w 968"/>
                    <a:gd name="T83" fmla="*/ 2 h 150"/>
                    <a:gd name="T84" fmla="*/ 176 w 968"/>
                    <a:gd name="T85" fmla="*/ 0 h 150"/>
                    <a:gd name="T86" fmla="*/ 179 w 968"/>
                    <a:gd name="T87" fmla="*/ 13 h 150"/>
                    <a:gd name="T88" fmla="*/ 172 w 968"/>
                    <a:gd name="T89" fmla="*/ 20 h 150"/>
                    <a:gd name="T90" fmla="*/ 156 w 968"/>
                    <a:gd name="T91" fmla="*/ 27 h 150"/>
                    <a:gd name="T92" fmla="*/ 131 w 968"/>
                    <a:gd name="T93" fmla="*/ 29 h 150"/>
                    <a:gd name="T94" fmla="*/ 107 w 968"/>
                    <a:gd name="T95" fmla="*/ 29 h 150"/>
                    <a:gd name="T96" fmla="*/ 84 w 968"/>
                    <a:gd name="T97" fmla="*/ 27 h 150"/>
                    <a:gd name="T98" fmla="*/ 62 w 968"/>
                    <a:gd name="T99" fmla="*/ 27 h 150"/>
                    <a:gd name="T100" fmla="*/ 34 w 968"/>
                    <a:gd name="T101" fmla="*/ 25 h 150"/>
                    <a:gd name="T102" fmla="*/ 14 w 968"/>
                    <a:gd name="T103" fmla="*/ 25 h 150"/>
                    <a:gd name="T104" fmla="*/ 0 w 968"/>
                    <a:gd name="T105" fmla="*/ 24 h 150"/>
                    <a:gd name="T106" fmla="*/ 14 w 968"/>
                    <a:gd name="T107" fmla="*/ 35 h 150"/>
                    <a:gd name="T108" fmla="*/ 30 w 968"/>
                    <a:gd name="T109" fmla="*/ 46 h 150"/>
                    <a:gd name="T110" fmla="*/ 44 w 968"/>
                    <a:gd name="T111" fmla="*/ 49 h 150"/>
                    <a:gd name="T112" fmla="*/ 57 w 968"/>
                    <a:gd name="T113" fmla="*/ 55 h 150"/>
                    <a:gd name="T114" fmla="*/ 71 w 968"/>
                    <a:gd name="T115" fmla="*/ 60 h 150"/>
                    <a:gd name="T116" fmla="*/ 86 w 968"/>
                    <a:gd name="T117" fmla="*/ 66 h 150"/>
                    <a:gd name="T118" fmla="*/ 91 w 968"/>
                    <a:gd name="T119" fmla="*/ 69 h 150"/>
                    <a:gd name="T120" fmla="*/ 109 w 968"/>
                    <a:gd name="T121" fmla="*/ 86 h 150"/>
                    <a:gd name="T122" fmla="*/ 115 w 968"/>
                    <a:gd name="T123" fmla="*/ 100 h 150"/>
                    <a:gd name="T124" fmla="*/ 118 w 968"/>
                    <a:gd name="T125" fmla="*/ 120 h 150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968" h="150">
                      <a:moveTo>
                        <a:pt x="968" y="93"/>
                      </a:moveTo>
                      <a:lnTo>
                        <a:pt x="922" y="78"/>
                      </a:lnTo>
                      <a:lnTo>
                        <a:pt x="896" y="71"/>
                      </a:lnTo>
                      <a:lnTo>
                        <a:pt x="875" y="66"/>
                      </a:lnTo>
                      <a:lnTo>
                        <a:pt x="833" y="77"/>
                      </a:lnTo>
                      <a:lnTo>
                        <a:pt x="798" y="78"/>
                      </a:lnTo>
                      <a:lnTo>
                        <a:pt x="758" y="86"/>
                      </a:lnTo>
                      <a:lnTo>
                        <a:pt x="727" y="93"/>
                      </a:lnTo>
                      <a:lnTo>
                        <a:pt x="718" y="100"/>
                      </a:lnTo>
                      <a:lnTo>
                        <a:pt x="708" y="130"/>
                      </a:lnTo>
                      <a:lnTo>
                        <a:pt x="693" y="133"/>
                      </a:lnTo>
                      <a:lnTo>
                        <a:pt x="665" y="133"/>
                      </a:lnTo>
                      <a:lnTo>
                        <a:pt x="632" y="135"/>
                      </a:lnTo>
                      <a:lnTo>
                        <a:pt x="609" y="133"/>
                      </a:lnTo>
                      <a:lnTo>
                        <a:pt x="584" y="133"/>
                      </a:lnTo>
                      <a:lnTo>
                        <a:pt x="571" y="124"/>
                      </a:lnTo>
                      <a:lnTo>
                        <a:pt x="571" y="115"/>
                      </a:lnTo>
                      <a:lnTo>
                        <a:pt x="584" y="106"/>
                      </a:lnTo>
                      <a:lnTo>
                        <a:pt x="596" y="99"/>
                      </a:lnTo>
                      <a:lnTo>
                        <a:pt x="600" y="86"/>
                      </a:lnTo>
                      <a:lnTo>
                        <a:pt x="598" y="77"/>
                      </a:lnTo>
                      <a:lnTo>
                        <a:pt x="589" y="71"/>
                      </a:lnTo>
                      <a:lnTo>
                        <a:pt x="546" y="82"/>
                      </a:lnTo>
                      <a:lnTo>
                        <a:pt x="530" y="86"/>
                      </a:lnTo>
                      <a:lnTo>
                        <a:pt x="517" y="93"/>
                      </a:lnTo>
                      <a:lnTo>
                        <a:pt x="508" y="111"/>
                      </a:lnTo>
                      <a:lnTo>
                        <a:pt x="497" y="131"/>
                      </a:lnTo>
                      <a:lnTo>
                        <a:pt x="485" y="144"/>
                      </a:lnTo>
                      <a:lnTo>
                        <a:pt x="472" y="146"/>
                      </a:lnTo>
                      <a:lnTo>
                        <a:pt x="465" y="150"/>
                      </a:lnTo>
                      <a:lnTo>
                        <a:pt x="452" y="146"/>
                      </a:lnTo>
                      <a:lnTo>
                        <a:pt x="422" y="139"/>
                      </a:lnTo>
                      <a:lnTo>
                        <a:pt x="375" y="126"/>
                      </a:lnTo>
                      <a:lnTo>
                        <a:pt x="357" y="117"/>
                      </a:lnTo>
                      <a:lnTo>
                        <a:pt x="337" y="108"/>
                      </a:lnTo>
                      <a:lnTo>
                        <a:pt x="314" y="93"/>
                      </a:lnTo>
                      <a:lnTo>
                        <a:pt x="289" y="75"/>
                      </a:lnTo>
                      <a:lnTo>
                        <a:pt x="266" y="58"/>
                      </a:lnTo>
                      <a:lnTo>
                        <a:pt x="248" y="44"/>
                      </a:lnTo>
                      <a:lnTo>
                        <a:pt x="231" y="27"/>
                      </a:lnTo>
                      <a:lnTo>
                        <a:pt x="219" y="13"/>
                      </a:lnTo>
                      <a:lnTo>
                        <a:pt x="206" y="2"/>
                      </a:lnTo>
                      <a:lnTo>
                        <a:pt x="176" y="0"/>
                      </a:lnTo>
                      <a:lnTo>
                        <a:pt x="179" y="13"/>
                      </a:lnTo>
                      <a:lnTo>
                        <a:pt x="172" y="20"/>
                      </a:lnTo>
                      <a:lnTo>
                        <a:pt x="156" y="27"/>
                      </a:lnTo>
                      <a:lnTo>
                        <a:pt x="131" y="29"/>
                      </a:lnTo>
                      <a:lnTo>
                        <a:pt x="107" y="29"/>
                      </a:lnTo>
                      <a:lnTo>
                        <a:pt x="84" y="27"/>
                      </a:lnTo>
                      <a:lnTo>
                        <a:pt x="62" y="27"/>
                      </a:lnTo>
                      <a:lnTo>
                        <a:pt x="34" y="25"/>
                      </a:lnTo>
                      <a:lnTo>
                        <a:pt x="14" y="25"/>
                      </a:lnTo>
                      <a:lnTo>
                        <a:pt x="0" y="24"/>
                      </a:lnTo>
                      <a:lnTo>
                        <a:pt x="14" y="35"/>
                      </a:lnTo>
                      <a:lnTo>
                        <a:pt x="30" y="46"/>
                      </a:lnTo>
                      <a:lnTo>
                        <a:pt x="44" y="49"/>
                      </a:lnTo>
                      <a:lnTo>
                        <a:pt x="57" y="55"/>
                      </a:lnTo>
                      <a:lnTo>
                        <a:pt x="71" y="60"/>
                      </a:lnTo>
                      <a:lnTo>
                        <a:pt x="86" y="66"/>
                      </a:lnTo>
                      <a:lnTo>
                        <a:pt x="91" y="69"/>
                      </a:lnTo>
                      <a:lnTo>
                        <a:pt x="109" y="86"/>
                      </a:lnTo>
                      <a:lnTo>
                        <a:pt x="115" y="100"/>
                      </a:lnTo>
                      <a:lnTo>
                        <a:pt x="118" y="12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9" name="Freeform 981"/>
                <p:cNvSpPr>
                  <a:spLocks/>
                </p:cNvSpPr>
                <p:nvPr/>
              </p:nvSpPr>
              <p:spPr bwMode="auto">
                <a:xfrm>
                  <a:off x="758" y="2899"/>
                  <a:ext cx="136" cy="166"/>
                </a:xfrm>
                <a:custGeom>
                  <a:avLst/>
                  <a:gdLst>
                    <a:gd name="T0" fmla="*/ 0 w 136"/>
                    <a:gd name="T1" fmla="*/ 40 h 166"/>
                    <a:gd name="T2" fmla="*/ 34 w 136"/>
                    <a:gd name="T3" fmla="*/ 7 h 166"/>
                    <a:gd name="T4" fmla="*/ 57 w 136"/>
                    <a:gd name="T5" fmla="*/ 1 h 166"/>
                    <a:gd name="T6" fmla="*/ 79 w 136"/>
                    <a:gd name="T7" fmla="*/ 0 h 166"/>
                    <a:gd name="T8" fmla="*/ 93 w 136"/>
                    <a:gd name="T9" fmla="*/ 5 h 166"/>
                    <a:gd name="T10" fmla="*/ 106 w 136"/>
                    <a:gd name="T11" fmla="*/ 21 h 166"/>
                    <a:gd name="T12" fmla="*/ 107 w 136"/>
                    <a:gd name="T13" fmla="*/ 38 h 166"/>
                    <a:gd name="T14" fmla="*/ 111 w 136"/>
                    <a:gd name="T15" fmla="*/ 53 h 166"/>
                    <a:gd name="T16" fmla="*/ 120 w 136"/>
                    <a:gd name="T17" fmla="*/ 65 h 166"/>
                    <a:gd name="T18" fmla="*/ 127 w 136"/>
                    <a:gd name="T19" fmla="*/ 78 h 166"/>
                    <a:gd name="T20" fmla="*/ 134 w 136"/>
                    <a:gd name="T21" fmla="*/ 98 h 166"/>
                    <a:gd name="T22" fmla="*/ 136 w 136"/>
                    <a:gd name="T23" fmla="*/ 124 h 166"/>
                    <a:gd name="T24" fmla="*/ 131 w 136"/>
                    <a:gd name="T25" fmla="*/ 142 h 166"/>
                    <a:gd name="T26" fmla="*/ 127 w 136"/>
                    <a:gd name="T27" fmla="*/ 155 h 166"/>
                    <a:gd name="T28" fmla="*/ 124 w 136"/>
                    <a:gd name="T29" fmla="*/ 160 h 166"/>
                    <a:gd name="T30" fmla="*/ 118 w 136"/>
                    <a:gd name="T31" fmla="*/ 166 h 16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136" h="166">
                      <a:moveTo>
                        <a:pt x="0" y="40"/>
                      </a:moveTo>
                      <a:lnTo>
                        <a:pt x="34" y="7"/>
                      </a:lnTo>
                      <a:lnTo>
                        <a:pt x="57" y="1"/>
                      </a:lnTo>
                      <a:lnTo>
                        <a:pt x="79" y="0"/>
                      </a:lnTo>
                      <a:lnTo>
                        <a:pt x="93" y="5"/>
                      </a:lnTo>
                      <a:lnTo>
                        <a:pt x="106" y="21"/>
                      </a:lnTo>
                      <a:lnTo>
                        <a:pt x="107" y="38"/>
                      </a:lnTo>
                      <a:lnTo>
                        <a:pt x="111" y="53"/>
                      </a:lnTo>
                      <a:lnTo>
                        <a:pt x="120" y="65"/>
                      </a:lnTo>
                      <a:lnTo>
                        <a:pt x="127" y="78"/>
                      </a:lnTo>
                      <a:lnTo>
                        <a:pt x="134" y="98"/>
                      </a:lnTo>
                      <a:lnTo>
                        <a:pt x="136" y="124"/>
                      </a:lnTo>
                      <a:lnTo>
                        <a:pt x="131" y="142"/>
                      </a:lnTo>
                      <a:lnTo>
                        <a:pt x="127" y="155"/>
                      </a:lnTo>
                      <a:lnTo>
                        <a:pt x="124" y="160"/>
                      </a:lnTo>
                      <a:lnTo>
                        <a:pt x="118" y="16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70" name="Freeform 982"/>
                <p:cNvSpPr>
                  <a:spLocks/>
                </p:cNvSpPr>
                <p:nvPr/>
              </p:nvSpPr>
              <p:spPr bwMode="auto">
                <a:xfrm>
                  <a:off x="758" y="2851"/>
                  <a:ext cx="7" cy="69"/>
                </a:xfrm>
                <a:custGeom>
                  <a:avLst/>
                  <a:gdLst>
                    <a:gd name="T0" fmla="*/ 0 w 7"/>
                    <a:gd name="T1" fmla="*/ 69 h 69"/>
                    <a:gd name="T2" fmla="*/ 5 w 7"/>
                    <a:gd name="T3" fmla="*/ 31 h 69"/>
                    <a:gd name="T4" fmla="*/ 7 w 7"/>
                    <a:gd name="T5" fmla="*/ 15 h 69"/>
                    <a:gd name="T6" fmla="*/ 7 w 7"/>
                    <a:gd name="T7" fmla="*/ 0 h 6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69">
                      <a:moveTo>
                        <a:pt x="0" y="69"/>
                      </a:moveTo>
                      <a:lnTo>
                        <a:pt x="5" y="31"/>
                      </a:lnTo>
                      <a:lnTo>
                        <a:pt x="7" y="15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71" name="Freeform 983"/>
                <p:cNvSpPr>
                  <a:spLocks/>
                </p:cNvSpPr>
                <p:nvPr/>
              </p:nvSpPr>
              <p:spPr bwMode="auto">
                <a:xfrm>
                  <a:off x="765" y="2526"/>
                  <a:ext cx="454" cy="325"/>
                </a:xfrm>
                <a:custGeom>
                  <a:avLst/>
                  <a:gdLst>
                    <a:gd name="T0" fmla="*/ 0 w 454"/>
                    <a:gd name="T1" fmla="*/ 325 h 325"/>
                    <a:gd name="T2" fmla="*/ 45 w 454"/>
                    <a:gd name="T3" fmla="*/ 283 h 325"/>
                    <a:gd name="T4" fmla="*/ 72 w 454"/>
                    <a:gd name="T5" fmla="*/ 261 h 325"/>
                    <a:gd name="T6" fmla="*/ 100 w 454"/>
                    <a:gd name="T7" fmla="*/ 252 h 325"/>
                    <a:gd name="T8" fmla="*/ 143 w 454"/>
                    <a:gd name="T9" fmla="*/ 252 h 325"/>
                    <a:gd name="T10" fmla="*/ 176 w 454"/>
                    <a:gd name="T11" fmla="*/ 250 h 325"/>
                    <a:gd name="T12" fmla="*/ 214 w 454"/>
                    <a:gd name="T13" fmla="*/ 246 h 325"/>
                    <a:gd name="T14" fmla="*/ 246 w 454"/>
                    <a:gd name="T15" fmla="*/ 241 h 325"/>
                    <a:gd name="T16" fmla="*/ 264 w 454"/>
                    <a:gd name="T17" fmla="*/ 224 h 325"/>
                    <a:gd name="T18" fmla="*/ 284 w 454"/>
                    <a:gd name="T19" fmla="*/ 204 h 325"/>
                    <a:gd name="T20" fmla="*/ 293 w 454"/>
                    <a:gd name="T21" fmla="*/ 177 h 325"/>
                    <a:gd name="T22" fmla="*/ 294 w 454"/>
                    <a:gd name="T23" fmla="*/ 159 h 325"/>
                    <a:gd name="T24" fmla="*/ 294 w 454"/>
                    <a:gd name="T25" fmla="*/ 131 h 325"/>
                    <a:gd name="T26" fmla="*/ 300 w 454"/>
                    <a:gd name="T27" fmla="*/ 115 h 325"/>
                    <a:gd name="T28" fmla="*/ 316 w 454"/>
                    <a:gd name="T29" fmla="*/ 100 h 325"/>
                    <a:gd name="T30" fmla="*/ 336 w 454"/>
                    <a:gd name="T31" fmla="*/ 91 h 325"/>
                    <a:gd name="T32" fmla="*/ 350 w 454"/>
                    <a:gd name="T33" fmla="*/ 87 h 325"/>
                    <a:gd name="T34" fmla="*/ 365 w 454"/>
                    <a:gd name="T35" fmla="*/ 73 h 325"/>
                    <a:gd name="T36" fmla="*/ 372 w 454"/>
                    <a:gd name="T37" fmla="*/ 54 h 325"/>
                    <a:gd name="T38" fmla="*/ 379 w 454"/>
                    <a:gd name="T39" fmla="*/ 38 h 325"/>
                    <a:gd name="T40" fmla="*/ 384 w 454"/>
                    <a:gd name="T41" fmla="*/ 22 h 325"/>
                    <a:gd name="T42" fmla="*/ 390 w 454"/>
                    <a:gd name="T43" fmla="*/ 12 h 325"/>
                    <a:gd name="T44" fmla="*/ 413 w 454"/>
                    <a:gd name="T45" fmla="*/ 3 h 325"/>
                    <a:gd name="T46" fmla="*/ 436 w 454"/>
                    <a:gd name="T47" fmla="*/ 5 h 325"/>
                    <a:gd name="T48" fmla="*/ 453 w 454"/>
                    <a:gd name="T49" fmla="*/ 0 h 325"/>
                    <a:gd name="T50" fmla="*/ 454 w 454"/>
                    <a:gd name="T51" fmla="*/ 0 h 32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454" h="325">
                      <a:moveTo>
                        <a:pt x="0" y="325"/>
                      </a:moveTo>
                      <a:lnTo>
                        <a:pt x="45" y="283"/>
                      </a:lnTo>
                      <a:lnTo>
                        <a:pt x="72" y="261"/>
                      </a:lnTo>
                      <a:lnTo>
                        <a:pt x="100" y="252"/>
                      </a:lnTo>
                      <a:lnTo>
                        <a:pt x="143" y="252"/>
                      </a:lnTo>
                      <a:lnTo>
                        <a:pt x="176" y="250"/>
                      </a:lnTo>
                      <a:lnTo>
                        <a:pt x="214" y="246"/>
                      </a:lnTo>
                      <a:lnTo>
                        <a:pt x="246" y="241"/>
                      </a:lnTo>
                      <a:lnTo>
                        <a:pt x="264" y="224"/>
                      </a:lnTo>
                      <a:lnTo>
                        <a:pt x="284" y="204"/>
                      </a:lnTo>
                      <a:lnTo>
                        <a:pt x="293" y="177"/>
                      </a:lnTo>
                      <a:lnTo>
                        <a:pt x="294" y="159"/>
                      </a:lnTo>
                      <a:lnTo>
                        <a:pt x="294" y="131"/>
                      </a:lnTo>
                      <a:lnTo>
                        <a:pt x="300" y="115"/>
                      </a:lnTo>
                      <a:lnTo>
                        <a:pt x="316" y="100"/>
                      </a:lnTo>
                      <a:lnTo>
                        <a:pt x="336" y="91"/>
                      </a:lnTo>
                      <a:lnTo>
                        <a:pt x="350" y="87"/>
                      </a:lnTo>
                      <a:lnTo>
                        <a:pt x="365" y="73"/>
                      </a:lnTo>
                      <a:lnTo>
                        <a:pt x="372" y="54"/>
                      </a:lnTo>
                      <a:lnTo>
                        <a:pt x="379" y="38"/>
                      </a:lnTo>
                      <a:lnTo>
                        <a:pt x="384" y="22"/>
                      </a:lnTo>
                      <a:lnTo>
                        <a:pt x="390" y="12"/>
                      </a:lnTo>
                      <a:lnTo>
                        <a:pt x="413" y="3"/>
                      </a:lnTo>
                      <a:lnTo>
                        <a:pt x="436" y="5"/>
                      </a:lnTo>
                      <a:lnTo>
                        <a:pt x="453" y="0"/>
                      </a:lnTo>
                      <a:lnTo>
                        <a:pt x="454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72" name="Freeform 984"/>
                <p:cNvSpPr>
                  <a:spLocks/>
                </p:cNvSpPr>
                <p:nvPr/>
              </p:nvSpPr>
              <p:spPr bwMode="auto">
                <a:xfrm>
                  <a:off x="1043" y="2845"/>
                  <a:ext cx="532" cy="156"/>
                </a:xfrm>
                <a:custGeom>
                  <a:avLst/>
                  <a:gdLst>
                    <a:gd name="T0" fmla="*/ 0 w 532"/>
                    <a:gd name="T1" fmla="*/ 156 h 156"/>
                    <a:gd name="T2" fmla="*/ 65 w 532"/>
                    <a:gd name="T3" fmla="*/ 143 h 156"/>
                    <a:gd name="T4" fmla="*/ 131 w 532"/>
                    <a:gd name="T5" fmla="*/ 125 h 156"/>
                    <a:gd name="T6" fmla="*/ 203 w 532"/>
                    <a:gd name="T7" fmla="*/ 107 h 156"/>
                    <a:gd name="T8" fmla="*/ 263 w 532"/>
                    <a:gd name="T9" fmla="*/ 85 h 156"/>
                    <a:gd name="T10" fmla="*/ 297 w 532"/>
                    <a:gd name="T11" fmla="*/ 70 h 156"/>
                    <a:gd name="T12" fmla="*/ 333 w 532"/>
                    <a:gd name="T13" fmla="*/ 54 h 156"/>
                    <a:gd name="T14" fmla="*/ 383 w 532"/>
                    <a:gd name="T15" fmla="*/ 33 h 156"/>
                    <a:gd name="T16" fmla="*/ 442 w 532"/>
                    <a:gd name="T17" fmla="*/ 15 h 156"/>
                    <a:gd name="T18" fmla="*/ 477 w 532"/>
                    <a:gd name="T19" fmla="*/ 10 h 156"/>
                    <a:gd name="T20" fmla="*/ 502 w 532"/>
                    <a:gd name="T21" fmla="*/ 4 h 156"/>
                    <a:gd name="T22" fmla="*/ 532 w 532"/>
                    <a:gd name="T23" fmla="*/ 0 h 15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532" h="156">
                      <a:moveTo>
                        <a:pt x="0" y="156"/>
                      </a:moveTo>
                      <a:lnTo>
                        <a:pt x="65" y="143"/>
                      </a:lnTo>
                      <a:lnTo>
                        <a:pt x="131" y="125"/>
                      </a:lnTo>
                      <a:lnTo>
                        <a:pt x="203" y="107"/>
                      </a:lnTo>
                      <a:lnTo>
                        <a:pt x="263" y="85"/>
                      </a:lnTo>
                      <a:lnTo>
                        <a:pt x="297" y="70"/>
                      </a:lnTo>
                      <a:lnTo>
                        <a:pt x="333" y="54"/>
                      </a:lnTo>
                      <a:lnTo>
                        <a:pt x="383" y="33"/>
                      </a:lnTo>
                      <a:lnTo>
                        <a:pt x="442" y="15"/>
                      </a:lnTo>
                      <a:lnTo>
                        <a:pt x="477" y="10"/>
                      </a:lnTo>
                      <a:lnTo>
                        <a:pt x="502" y="4"/>
                      </a:lnTo>
                      <a:lnTo>
                        <a:pt x="532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73" name="Freeform 985"/>
                <p:cNvSpPr>
                  <a:spLocks/>
                </p:cNvSpPr>
                <p:nvPr/>
              </p:nvSpPr>
              <p:spPr bwMode="auto">
                <a:xfrm>
                  <a:off x="1108" y="2988"/>
                  <a:ext cx="413" cy="190"/>
                </a:xfrm>
                <a:custGeom>
                  <a:avLst/>
                  <a:gdLst>
                    <a:gd name="T0" fmla="*/ 0 w 413"/>
                    <a:gd name="T1" fmla="*/ 0 h 190"/>
                    <a:gd name="T2" fmla="*/ 22 w 413"/>
                    <a:gd name="T3" fmla="*/ 11 h 190"/>
                    <a:gd name="T4" fmla="*/ 57 w 413"/>
                    <a:gd name="T5" fmla="*/ 29 h 190"/>
                    <a:gd name="T6" fmla="*/ 79 w 413"/>
                    <a:gd name="T7" fmla="*/ 37 h 190"/>
                    <a:gd name="T8" fmla="*/ 101 w 413"/>
                    <a:gd name="T9" fmla="*/ 49 h 190"/>
                    <a:gd name="T10" fmla="*/ 120 w 413"/>
                    <a:gd name="T11" fmla="*/ 57 h 190"/>
                    <a:gd name="T12" fmla="*/ 146 w 413"/>
                    <a:gd name="T13" fmla="*/ 68 h 190"/>
                    <a:gd name="T14" fmla="*/ 156 w 413"/>
                    <a:gd name="T15" fmla="*/ 75 h 190"/>
                    <a:gd name="T16" fmla="*/ 174 w 413"/>
                    <a:gd name="T17" fmla="*/ 82 h 190"/>
                    <a:gd name="T18" fmla="*/ 198 w 413"/>
                    <a:gd name="T19" fmla="*/ 90 h 190"/>
                    <a:gd name="T20" fmla="*/ 223 w 413"/>
                    <a:gd name="T21" fmla="*/ 102 h 190"/>
                    <a:gd name="T22" fmla="*/ 261 w 413"/>
                    <a:gd name="T23" fmla="*/ 124 h 190"/>
                    <a:gd name="T24" fmla="*/ 289 w 413"/>
                    <a:gd name="T25" fmla="*/ 135 h 190"/>
                    <a:gd name="T26" fmla="*/ 313 w 413"/>
                    <a:gd name="T27" fmla="*/ 145 h 190"/>
                    <a:gd name="T28" fmla="*/ 334 w 413"/>
                    <a:gd name="T29" fmla="*/ 157 h 190"/>
                    <a:gd name="T30" fmla="*/ 367 w 413"/>
                    <a:gd name="T31" fmla="*/ 170 h 190"/>
                    <a:gd name="T32" fmla="*/ 392 w 413"/>
                    <a:gd name="T33" fmla="*/ 177 h 190"/>
                    <a:gd name="T34" fmla="*/ 413 w 413"/>
                    <a:gd name="T35" fmla="*/ 190 h 19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413" h="190">
                      <a:moveTo>
                        <a:pt x="0" y="0"/>
                      </a:moveTo>
                      <a:lnTo>
                        <a:pt x="22" y="11"/>
                      </a:lnTo>
                      <a:lnTo>
                        <a:pt x="57" y="29"/>
                      </a:lnTo>
                      <a:lnTo>
                        <a:pt x="79" y="37"/>
                      </a:lnTo>
                      <a:lnTo>
                        <a:pt x="101" y="49"/>
                      </a:lnTo>
                      <a:lnTo>
                        <a:pt x="120" y="57"/>
                      </a:lnTo>
                      <a:lnTo>
                        <a:pt x="146" y="68"/>
                      </a:lnTo>
                      <a:lnTo>
                        <a:pt x="156" y="75"/>
                      </a:lnTo>
                      <a:lnTo>
                        <a:pt x="174" y="82"/>
                      </a:lnTo>
                      <a:lnTo>
                        <a:pt x="198" y="90"/>
                      </a:lnTo>
                      <a:lnTo>
                        <a:pt x="223" y="102"/>
                      </a:lnTo>
                      <a:lnTo>
                        <a:pt x="261" y="124"/>
                      </a:lnTo>
                      <a:lnTo>
                        <a:pt x="289" y="135"/>
                      </a:lnTo>
                      <a:lnTo>
                        <a:pt x="313" y="145"/>
                      </a:lnTo>
                      <a:lnTo>
                        <a:pt x="334" y="157"/>
                      </a:lnTo>
                      <a:lnTo>
                        <a:pt x="367" y="170"/>
                      </a:lnTo>
                      <a:lnTo>
                        <a:pt x="392" y="177"/>
                      </a:lnTo>
                      <a:lnTo>
                        <a:pt x="413" y="19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74" name="Freeform 986"/>
                <p:cNvSpPr>
                  <a:spLocks/>
                </p:cNvSpPr>
                <p:nvPr/>
              </p:nvSpPr>
              <p:spPr bwMode="auto">
                <a:xfrm>
                  <a:off x="1264" y="3063"/>
                  <a:ext cx="74" cy="121"/>
                </a:xfrm>
                <a:custGeom>
                  <a:avLst/>
                  <a:gdLst>
                    <a:gd name="T0" fmla="*/ 0 w 74"/>
                    <a:gd name="T1" fmla="*/ 0 h 121"/>
                    <a:gd name="T2" fmla="*/ 20 w 74"/>
                    <a:gd name="T3" fmla="*/ 51 h 121"/>
                    <a:gd name="T4" fmla="*/ 18 w 74"/>
                    <a:gd name="T5" fmla="*/ 73 h 121"/>
                    <a:gd name="T6" fmla="*/ 24 w 74"/>
                    <a:gd name="T7" fmla="*/ 93 h 121"/>
                    <a:gd name="T8" fmla="*/ 34 w 74"/>
                    <a:gd name="T9" fmla="*/ 115 h 121"/>
                    <a:gd name="T10" fmla="*/ 42 w 74"/>
                    <a:gd name="T11" fmla="*/ 121 h 121"/>
                    <a:gd name="T12" fmla="*/ 51 w 74"/>
                    <a:gd name="T13" fmla="*/ 110 h 121"/>
                    <a:gd name="T14" fmla="*/ 61 w 74"/>
                    <a:gd name="T15" fmla="*/ 95 h 121"/>
                    <a:gd name="T16" fmla="*/ 70 w 74"/>
                    <a:gd name="T17" fmla="*/ 84 h 121"/>
                    <a:gd name="T18" fmla="*/ 74 w 74"/>
                    <a:gd name="T19" fmla="*/ 64 h 121"/>
                    <a:gd name="T20" fmla="*/ 70 w 74"/>
                    <a:gd name="T21" fmla="*/ 49 h 121"/>
                    <a:gd name="T22" fmla="*/ 67 w 74"/>
                    <a:gd name="T23" fmla="*/ 27 h 12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74" h="121">
                      <a:moveTo>
                        <a:pt x="0" y="0"/>
                      </a:moveTo>
                      <a:lnTo>
                        <a:pt x="20" y="51"/>
                      </a:lnTo>
                      <a:lnTo>
                        <a:pt x="18" y="73"/>
                      </a:lnTo>
                      <a:lnTo>
                        <a:pt x="24" y="93"/>
                      </a:lnTo>
                      <a:lnTo>
                        <a:pt x="34" y="115"/>
                      </a:lnTo>
                      <a:lnTo>
                        <a:pt x="42" y="121"/>
                      </a:lnTo>
                      <a:lnTo>
                        <a:pt x="51" y="110"/>
                      </a:lnTo>
                      <a:lnTo>
                        <a:pt x="61" y="95"/>
                      </a:lnTo>
                      <a:lnTo>
                        <a:pt x="70" y="84"/>
                      </a:lnTo>
                      <a:lnTo>
                        <a:pt x="74" y="64"/>
                      </a:lnTo>
                      <a:lnTo>
                        <a:pt x="70" y="49"/>
                      </a:lnTo>
                      <a:lnTo>
                        <a:pt x="67" y="2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75" name="Freeform 987"/>
                <p:cNvSpPr>
                  <a:spLocks/>
                </p:cNvSpPr>
                <p:nvPr/>
              </p:nvSpPr>
              <p:spPr bwMode="auto">
                <a:xfrm>
                  <a:off x="1338" y="3178"/>
                  <a:ext cx="331" cy="132"/>
                </a:xfrm>
                <a:custGeom>
                  <a:avLst/>
                  <a:gdLst>
                    <a:gd name="T0" fmla="*/ 183 w 331"/>
                    <a:gd name="T1" fmla="*/ 0 h 132"/>
                    <a:gd name="T2" fmla="*/ 158 w 331"/>
                    <a:gd name="T3" fmla="*/ 8 h 132"/>
                    <a:gd name="T4" fmla="*/ 131 w 331"/>
                    <a:gd name="T5" fmla="*/ 8 h 132"/>
                    <a:gd name="T6" fmla="*/ 97 w 331"/>
                    <a:gd name="T7" fmla="*/ 4 h 132"/>
                    <a:gd name="T8" fmla="*/ 61 w 331"/>
                    <a:gd name="T9" fmla="*/ 0 h 132"/>
                    <a:gd name="T10" fmla="*/ 40 w 331"/>
                    <a:gd name="T11" fmla="*/ 6 h 132"/>
                    <a:gd name="T12" fmla="*/ 16 w 331"/>
                    <a:gd name="T13" fmla="*/ 13 h 132"/>
                    <a:gd name="T14" fmla="*/ 2 w 331"/>
                    <a:gd name="T15" fmla="*/ 22 h 132"/>
                    <a:gd name="T16" fmla="*/ 0 w 331"/>
                    <a:gd name="T17" fmla="*/ 50 h 132"/>
                    <a:gd name="T18" fmla="*/ 5 w 331"/>
                    <a:gd name="T19" fmla="*/ 68 h 132"/>
                    <a:gd name="T20" fmla="*/ 40 w 331"/>
                    <a:gd name="T21" fmla="*/ 72 h 132"/>
                    <a:gd name="T22" fmla="*/ 70 w 331"/>
                    <a:gd name="T23" fmla="*/ 68 h 132"/>
                    <a:gd name="T24" fmla="*/ 108 w 331"/>
                    <a:gd name="T25" fmla="*/ 77 h 132"/>
                    <a:gd name="T26" fmla="*/ 138 w 331"/>
                    <a:gd name="T27" fmla="*/ 84 h 132"/>
                    <a:gd name="T28" fmla="*/ 167 w 331"/>
                    <a:gd name="T29" fmla="*/ 92 h 132"/>
                    <a:gd name="T30" fmla="*/ 182 w 331"/>
                    <a:gd name="T31" fmla="*/ 101 h 132"/>
                    <a:gd name="T32" fmla="*/ 210 w 331"/>
                    <a:gd name="T33" fmla="*/ 112 h 132"/>
                    <a:gd name="T34" fmla="*/ 230 w 331"/>
                    <a:gd name="T35" fmla="*/ 114 h 132"/>
                    <a:gd name="T36" fmla="*/ 261 w 331"/>
                    <a:gd name="T37" fmla="*/ 114 h 132"/>
                    <a:gd name="T38" fmla="*/ 280 w 331"/>
                    <a:gd name="T39" fmla="*/ 121 h 132"/>
                    <a:gd name="T40" fmla="*/ 295 w 331"/>
                    <a:gd name="T41" fmla="*/ 123 h 132"/>
                    <a:gd name="T42" fmla="*/ 331 w 331"/>
                    <a:gd name="T43" fmla="*/ 132 h 132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331" h="132">
                      <a:moveTo>
                        <a:pt x="183" y="0"/>
                      </a:moveTo>
                      <a:lnTo>
                        <a:pt x="158" y="8"/>
                      </a:lnTo>
                      <a:lnTo>
                        <a:pt x="131" y="8"/>
                      </a:lnTo>
                      <a:lnTo>
                        <a:pt x="97" y="4"/>
                      </a:lnTo>
                      <a:lnTo>
                        <a:pt x="61" y="0"/>
                      </a:lnTo>
                      <a:lnTo>
                        <a:pt x="40" y="6"/>
                      </a:lnTo>
                      <a:lnTo>
                        <a:pt x="16" y="13"/>
                      </a:lnTo>
                      <a:lnTo>
                        <a:pt x="2" y="22"/>
                      </a:lnTo>
                      <a:lnTo>
                        <a:pt x="0" y="50"/>
                      </a:lnTo>
                      <a:lnTo>
                        <a:pt x="5" y="68"/>
                      </a:lnTo>
                      <a:lnTo>
                        <a:pt x="40" y="72"/>
                      </a:lnTo>
                      <a:lnTo>
                        <a:pt x="70" y="68"/>
                      </a:lnTo>
                      <a:lnTo>
                        <a:pt x="108" y="77"/>
                      </a:lnTo>
                      <a:lnTo>
                        <a:pt x="138" y="84"/>
                      </a:lnTo>
                      <a:lnTo>
                        <a:pt x="167" y="92"/>
                      </a:lnTo>
                      <a:lnTo>
                        <a:pt x="182" y="101"/>
                      </a:lnTo>
                      <a:lnTo>
                        <a:pt x="210" y="112"/>
                      </a:lnTo>
                      <a:lnTo>
                        <a:pt x="230" y="114"/>
                      </a:lnTo>
                      <a:lnTo>
                        <a:pt x="261" y="114"/>
                      </a:lnTo>
                      <a:lnTo>
                        <a:pt x="280" y="121"/>
                      </a:lnTo>
                      <a:lnTo>
                        <a:pt x="295" y="123"/>
                      </a:lnTo>
                      <a:lnTo>
                        <a:pt x="331" y="13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76" name="Freeform 988"/>
                <p:cNvSpPr>
                  <a:spLocks/>
                </p:cNvSpPr>
                <p:nvPr/>
              </p:nvSpPr>
              <p:spPr bwMode="auto">
                <a:xfrm>
                  <a:off x="1633" y="3222"/>
                  <a:ext cx="239" cy="90"/>
                </a:xfrm>
                <a:custGeom>
                  <a:avLst/>
                  <a:gdLst>
                    <a:gd name="T0" fmla="*/ 0 w 239"/>
                    <a:gd name="T1" fmla="*/ 79 h 90"/>
                    <a:gd name="T2" fmla="*/ 25 w 239"/>
                    <a:gd name="T3" fmla="*/ 28 h 90"/>
                    <a:gd name="T4" fmla="*/ 48 w 239"/>
                    <a:gd name="T5" fmla="*/ 22 h 90"/>
                    <a:gd name="T6" fmla="*/ 77 w 239"/>
                    <a:gd name="T7" fmla="*/ 28 h 90"/>
                    <a:gd name="T8" fmla="*/ 99 w 239"/>
                    <a:gd name="T9" fmla="*/ 31 h 90"/>
                    <a:gd name="T10" fmla="*/ 126 w 239"/>
                    <a:gd name="T11" fmla="*/ 42 h 90"/>
                    <a:gd name="T12" fmla="*/ 145 w 239"/>
                    <a:gd name="T13" fmla="*/ 42 h 90"/>
                    <a:gd name="T14" fmla="*/ 158 w 239"/>
                    <a:gd name="T15" fmla="*/ 26 h 90"/>
                    <a:gd name="T16" fmla="*/ 167 w 239"/>
                    <a:gd name="T17" fmla="*/ 6 h 90"/>
                    <a:gd name="T18" fmla="*/ 192 w 239"/>
                    <a:gd name="T19" fmla="*/ 0 h 90"/>
                    <a:gd name="T20" fmla="*/ 215 w 239"/>
                    <a:gd name="T21" fmla="*/ 7 h 90"/>
                    <a:gd name="T22" fmla="*/ 239 w 239"/>
                    <a:gd name="T23" fmla="*/ 11 h 90"/>
                    <a:gd name="T24" fmla="*/ 235 w 239"/>
                    <a:gd name="T25" fmla="*/ 29 h 90"/>
                    <a:gd name="T26" fmla="*/ 221 w 239"/>
                    <a:gd name="T27" fmla="*/ 53 h 90"/>
                    <a:gd name="T28" fmla="*/ 217 w 239"/>
                    <a:gd name="T29" fmla="*/ 70 h 90"/>
                    <a:gd name="T30" fmla="*/ 201 w 239"/>
                    <a:gd name="T31" fmla="*/ 71 h 90"/>
                    <a:gd name="T32" fmla="*/ 174 w 239"/>
                    <a:gd name="T33" fmla="*/ 73 h 90"/>
                    <a:gd name="T34" fmla="*/ 160 w 239"/>
                    <a:gd name="T35" fmla="*/ 75 h 90"/>
                    <a:gd name="T36" fmla="*/ 144 w 239"/>
                    <a:gd name="T37" fmla="*/ 82 h 90"/>
                    <a:gd name="T38" fmla="*/ 120 w 239"/>
                    <a:gd name="T39" fmla="*/ 88 h 90"/>
                    <a:gd name="T40" fmla="*/ 109 w 239"/>
                    <a:gd name="T41" fmla="*/ 90 h 90"/>
                    <a:gd name="T42" fmla="*/ 93 w 239"/>
                    <a:gd name="T43" fmla="*/ 75 h 90"/>
                    <a:gd name="T44" fmla="*/ 82 w 239"/>
                    <a:gd name="T45" fmla="*/ 64 h 90"/>
                    <a:gd name="T46" fmla="*/ 70 w 239"/>
                    <a:gd name="T47" fmla="*/ 57 h 90"/>
                    <a:gd name="T48" fmla="*/ 50 w 239"/>
                    <a:gd name="T49" fmla="*/ 59 h 90"/>
                    <a:gd name="T50" fmla="*/ 43 w 239"/>
                    <a:gd name="T51" fmla="*/ 64 h 90"/>
                    <a:gd name="T52" fmla="*/ 28 w 239"/>
                    <a:gd name="T53" fmla="*/ 71 h 90"/>
                    <a:gd name="T54" fmla="*/ 18 w 239"/>
                    <a:gd name="T55" fmla="*/ 84 h 90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239" h="90">
                      <a:moveTo>
                        <a:pt x="0" y="79"/>
                      </a:moveTo>
                      <a:lnTo>
                        <a:pt x="25" y="28"/>
                      </a:lnTo>
                      <a:lnTo>
                        <a:pt x="48" y="22"/>
                      </a:lnTo>
                      <a:lnTo>
                        <a:pt x="77" y="28"/>
                      </a:lnTo>
                      <a:lnTo>
                        <a:pt x="99" y="31"/>
                      </a:lnTo>
                      <a:lnTo>
                        <a:pt x="126" y="42"/>
                      </a:lnTo>
                      <a:lnTo>
                        <a:pt x="145" y="42"/>
                      </a:lnTo>
                      <a:lnTo>
                        <a:pt x="158" y="26"/>
                      </a:lnTo>
                      <a:lnTo>
                        <a:pt x="167" y="6"/>
                      </a:lnTo>
                      <a:lnTo>
                        <a:pt x="192" y="0"/>
                      </a:lnTo>
                      <a:lnTo>
                        <a:pt x="215" y="7"/>
                      </a:lnTo>
                      <a:lnTo>
                        <a:pt x="239" y="11"/>
                      </a:lnTo>
                      <a:lnTo>
                        <a:pt x="235" y="29"/>
                      </a:lnTo>
                      <a:lnTo>
                        <a:pt x="221" y="53"/>
                      </a:lnTo>
                      <a:lnTo>
                        <a:pt x="217" y="70"/>
                      </a:lnTo>
                      <a:lnTo>
                        <a:pt x="201" y="71"/>
                      </a:lnTo>
                      <a:lnTo>
                        <a:pt x="174" y="73"/>
                      </a:lnTo>
                      <a:lnTo>
                        <a:pt x="160" y="75"/>
                      </a:lnTo>
                      <a:lnTo>
                        <a:pt x="144" y="82"/>
                      </a:lnTo>
                      <a:lnTo>
                        <a:pt x="120" y="88"/>
                      </a:lnTo>
                      <a:lnTo>
                        <a:pt x="109" y="90"/>
                      </a:lnTo>
                      <a:lnTo>
                        <a:pt x="93" y="75"/>
                      </a:lnTo>
                      <a:lnTo>
                        <a:pt x="82" y="64"/>
                      </a:lnTo>
                      <a:lnTo>
                        <a:pt x="70" y="57"/>
                      </a:lnTo>
                      <a:lnTo>
                        <a:pt x="50" y="59"/>
                      </a:lnTo>
                      <a:lnTo>
                        <a:pt x="43" y="64"/>
                      </a:lnTo>
                      <a:lnTo>
                        <a:pt x="28" y="71"/>
                      </a:lnTo>
                      <a:lnTo>
                        <a:pt x="18" y="8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77" name="Freeform 989"/>
                <p:cNvSpPr>
                  <a:spLocks/>
                </p:cNvSpPr>
                <p:nvPr/>
              </p:nvSpPr>
              <p:spPr bwMode="auto">
                <a:xfrm>
                  <a:off x="1807" y="3273"/>
                  <a:ext cx="401" cy="130"/>
                </a:xfrm>
                <a:custGeom>
                  <a:avLst/>
                  <a:gdLst>
                    <a:gd name="T0" fmla="*/ 0 w 401"/>
                    <a:gd name="T1" fmla="*/ 130 h 130"/>
                    <a:gd name="T2" fmla="*/ 5 w 401"/>
                    <a:gd name="T3" fmla="*/ 119 h 130"/>
                    <a:gd name="T4" fmla="*/ 5 w 401"/>
                    <a:gd name="T5" fmla="*/ 108 h 130"/>
                    <a:gd name="T6" fmla="*/ 16 w 401"/>
                    <a:gd name="T7" fmla="*/ 94 h 130"/>
                    <a:gd name="T8" fmla="*/ 29 w 401"/>
                    <a:gd name="T9" fmla="*/ 83 h 130"/>
                    <a:gd name="T10" fmla="*/ 38 w 401"/>
                    <a:gd name="T11" fmla="*/ 72 h 130"/>
                    <a:gd name="T12" fmla="*/ 43 w 401"/>
                    <a:gd name="T13" fmla="*/ 59 h 130"/>
                    <a:gd name="T14" fmla="*/ 49 w 401"/>
                    <a:gd name="T15" fmla="*/ 50 h 130"/>
                    <a:gd name="T16" fmla="*/ 63 w 401"/>
                    <a:gd name="T17" fmla="*/ 48 h 130"/>
                    <a:gd name="T18" fmla="*/ 77 w 401"/>
                    <a:gd name="T19" fmla="*/ 51 h 130"/>
                    <a:gd name="T20" fmla="*/ 97 w 401"/>
                    <a:gd name="T21" fmla="*/ 50 h 130"/>
                    <a:gd name="T22" fmla="*/ 108 w 401"/>
                    <a:gd name="T23" fmla="*/ 51 h 130"/>
                    <a:gd name="T24" fmla="*/ 124 w 401"/>
                    <a:gd name="T25" fmla="*/ 53 h 130"/>
                    <a:gd name="T26" fmla="*/ 135 w 401"/>
                    <a:gd name="T27" fmla="*/ 59 h 130"/>
                    <a:gd name="T28" fmla="*/ 142 w 401"/>
                    <a:gd name="T29" fmla="*/ 64 h 130"/>
                    <a:gd name="T30" fmla="*/ 151 w 401"/>
                    <a:gd name="T31" fmla="*/ 72 h 130"/>
                    <a:gd name="T32" fmla="*/ 156 w 401"/>
                    <a:gd name="T33" fmla="*/ 81 h 130"/>
                    <a:gd name="T34" fmla="*/ 162 w 401"/>
                    <a:gd name="T35" fmla="*/ 86 h 130"/>
                    <a:gd name="T36" fmla="*/ 171 w 401"/>
                    <a:gd name="T37" fmla="*/ 92 h 130"/>
                    <a:gd name="T38" fmla="*/ 176 w 401"/>
                    <a:gd name="T39" fmla="*/ 81 h 130"/>
                    <a:gd name="T40" fmla="*/ 176 w 401"/>
                    <a:gd name="T41" fmla="*/ 68 h 130"/>
                    <a:gd name="T42" fmla="*/ 173 w 401"/>
                    <a:gd name="T43" fmla="*/ 51 h 130"/>
                    <a:gd name="T44" fmla="*/ 173 w 401"/>
                    <a:gd name="T45" fmla="*/ 35 h 130"/>
                    <a:gd name="T46" fmla="*/ 176 w 401"/>
                    <a:gd name="T47" fmla="*/ 26 h 130"/>
                    <a:gd name="T48" fmla="*/ 183 w 401"/>
                    <a:gd name="T49" fmla="*/ 19 h 130"/>
                    <a:gd name="T50" fmla="*/ 194 w 401"/>
                    <a:gd name="T51" fmla="*/ 11 h 130"/>
                    <a:gd name="T52" fmla="*/ 216 w 401"/>
                    <a:gd name="T53" fmla="*/ 9 h 130"/>
                    <a:gd name="T54" fmla="*/ 244 w 401"/>
                    <a:gd name="T55" fmla="*/ 9 h 130"/>
                    <a:gd name="T56" fmla="*/ 261 w 401"/>
                    <a:gd name="T57" fmla="*/ 9 h 130"/>
                    <a:gd name="T58" fmla="*/ 275 w 401"/>
                    <a:gd name="T59" fmla="*/ 2 h 130"/>
                    <a:gd name="T60" fmla="*/ 280 w 401"/>
                    <a:gd name="T61" fmla="*/ 0 h 130"/>
                    <a:gd name="T62" fmla="*/ 316 w 401"/>
                    <a:gd name="T63" fmla="*/ 4 h 130"/>
                    <a:gd name="T64" fmla="*/ 345 w 401"/>
                    <a:gd name="T65" fmla="*/ 9 h 130"/>
                    <a:gd name="T66" fmla="*/ 361 w 401"/>
                    <a:gd name="T67" fmla="*/ 15 h 130"/>
                    <a:gd name="T68" fmla="*/ 383 w 401"/>
                    <a:gd name="T69" fmla="*/ 24 h 130"/>
                    <a:gd name="T70" fmla="*/ 395 w 401"/>
                    <a:gd name="T71" fmla="*/ 35 h 130"/>
                    <a:gd name="T72" fmla="*/ 401 w 401"/>
                    <a:gd name="T73" fmla="*/ 51 h 130"/>
                    <a:gd name="T74" fmla="*/ 395 w 401"/>
                    <a:gd name="T75" fmla="*/ 57 h 130"/>
                    <a:gd name="T76" fmla="*/ 370 w 401"/>
                    <a:gd name="T77" fmla="*/ 53 h 130"/>
                    <a:gd name="T78" fmla="*/ 340 w 401"/>
                    <a:gd name="T79" fmla="*/ 48 h 130"/>
                    <a:gd name="T80" fmla="*/ 280 w 401"/>
                    <a:gd name="T81" fmla="*/ 42 h 130"/>
                    <a:gd name="T82" fmla="*/ 257 w 401"/>
                    <a:gd name="T83" fmla="*/ 40 h 130"/>
                    <a:gd name="T84" fmla="*/ 225 w 401"/>
                    <a:gd name="T85" fmla="*/ 42 h 130"/>
                    <a:gd name="T86" fmla="*/ 216 w 401"/>
                    <a:gd name="T87" fmla="*/ 50 h 130"/>
                    <a:gd name="T88" fmla="*/ 214 w 401"/>
                    <a:gd name="T89" fmla="*/ 66 h 130"/>
                    <a:gd name="T90" fmla="*/ 223 w 401"/>
                    <a:gd name="T91" fmla="*/ 75 h 130"/>
                    <a:gd name="T92" fmla="*/ 237 w 401"/>
                    <a:gd name="T93" fmla="*/ 77 h 130"/>
                    <a:gd name="T94" fmla="*/ 262 w 401"/>
                    <a:gd name="T95" fmla="*/ 83 h 130"/>
                    <a:gd name="T96" fmla="*/ 273 w 401"/>
                    <a:gd name="T97" fmla="*/ 86 h 130"/>
                    <a:gd name="T98" fmla="*/ 279 w 401"/>
                    <a:gd name="T99" fmla="*/ 92 h 130"/>
                    <a:gd name="T100" fmla="*/ 279 w 401"/>
                    <a:gd name="T101" fmla="*/ 97 h 130"/>
                    <a:gd name="T102" fmla="*/ 275 w 401"/>
                    <a:gd name="T103" fmla="*/ 104 h 130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401" h="130">
                      <a:moveTo>
                        <a:pt x="0" y="130"/>
                      </a:moveTo>
                      <a:lnTo>
                        <a:pt x="5" y="119"/>
                      </a:lnTo>
                      <a:lnTo>
                        <a:pt x="5" y="108"/>
                      </a:lnTo>
                      <a:lnTo>
                        <a:pt x="16" y="94"/>
                      </a:lnTo>
                      <a:lnTo>
                        <a:pt x="29" y="83"/>
                      </a:lnTo>
                      <a:lnTo>
                        <a:pt x="38" y="72"/>
                      </a:lnTo>
                      <a:lnTo>
                        <a:pt x="43" y="59"/>
                      </a:lnTo>
                      <a:lnTo>
                        <a:pt x="49" y="50"/>
                      </a:lnTo>
                      <a:lnTo>
                        <a:pt x="63" y="48"/>
                      </a:lnTo>
                      <a:lnTo>
                        <a:pt x="77" y="51"/>
                      </a:lnTo>
                      <a:lnTo>
                        <a:pt x="97" y="50"/>
                      </a:lnTo>
                      <a:lnTo>
                        <a:pt x="108" y="51"/>
                      </a:lnTo>
                      <a:lnTo>
                        <a:pt x="124" y="53"/>
                      </a:lnTo>
                      <a:lnTo>
                        <a:pt x="135" y="59"/>
                      </a:lnTo>
                      <a:lnTo>
                        <a:pt x="142" y="64"/>
                      </a:lnTo>
                      <a:lnTo>
                        <a:pt x="151" y="72"/>
                      </a:lnTo>
                      <a:lnTo>
                        <a:pt x="156" y="81"/>
                      </a:lnTo>
                      <a:lnTo>
                        <a:pt x="162" y="86"/>
                      </a:lnTo>
                      <a:lnTo>
                        <a:pt x="171" y="92"/>
                      </a:lnTo>
                      <a:lnTo>
                        <a:pt x="176" y="81"/>
                      </a:lnTo>
                      <a:lnTo>
                        <a:pt x="176" y="68"/>
                      </a:lnTo>
                      <a:lnTo>
                        <a:pt x="173" y="51"/>
                      </a:lnTo>
                      <a:lnTo>
                        <a:pt x="173" y="35"/>
                      </a:lnTo>
                      <a:lnTo>
                        <a:pt x="176" y="26"/>
                      </a:lnTo>
                      <a:lnTo>
                        <a:pt x="183" y="19"/>
                      </a:lnTo>
                      <a:lnTo>
                        <a:pt x="194" y="11"/>
                      </a:lnTo>
                      <a:lnTo>
                        <a:pt x="216" y="9"/>
                      </a:lnTo>
                      <a:lnTo>
                        <a:pt x="244" y="9"/>
                      </a:lnTo>
                      <a:lnTo>
                        <a:pt x="261" y="9"/>
                      </a:lnTo>
                      <a:lnTo>
                        <a:pt x="275" y="2"/>
                      </a:lnTo>
                      <a:lnTo>
                        <a:pt x="280" y="0"/>
                      </a:lnTo>
                      <a:lnTo>
                        <a:pt x="316" y="4"/>
                      </a:lnTo>
                      <a:lnTo>
                        <a:pt x="345" y="9"/>
                      </a:lnTo>
                      <a:lnTo>
                        <a:pt x="361" y="15"/>
                      </a:lnTo>
                      <a:lnTo>
                        <a:pt x="383" y="24"/>
                      </a:lnTo>
                      <a:lnTo>
                        <a:pt x="395" y="35"/>
                      </a:lnTo>
                      <a:lnTo>
                        <a:pt x="401" y="51"/>
                      </a:lnTo>
                      <a:lnTo>
                        <a:pt x="395" y="57"/>
                      </a:lnTo>
                      <a:lnTo>
                        <a:pt x="370" y="53"/>
                      </a:lnTo>
                      <a:lnTo>
                        <a:pt x="340" y="48"/>
                      </a:lnTo>
                      <a:lnTo>
                        <a:pt x="280" y="42"/>
                      </a:lnTo>
                      <a:lnTo>
                        <a:pt x="257" y="40"/>
                      </a:lnTo>
                      <a:lnTo>
                        <a:pt x="225" y="42"/>
                      </a:lnTo>
                      <a:lnTo>
                        <a:pt x="216" y="50"/>
                      </a:lnTo>
                      <a:lnTo>
                        <a:pt x="214" y="66"/>
                      </a:lnTo>
                      <a:lnTo>
                        <a:pt x="223" y="75"/>
                      </a:lnTo>
                      <a:lnTo>
                        <a:pt x="237" y="77"/>
                      </a:lnTo>
                      <a:lnTo>
                        <a:pt x="262" y="83"/>
                      </a:lnTo>
                      <a:lnTo>
                        <a:pt x="273" y="86"/>
                      </a:lnTo>
                      <a:lnTo>
                        <a:pt x="279" y="92"/>
                      </a:lnTo>
                      <a:lnTo>
                        <a:pt x="279" y="97"/>
                      </a:lnTo>
                      <a:lnTo>
                        <a:pt x="275" y="10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78" name="Freeform 990"/>
                <p:cNvSpPr>
                  <a:spLocks/>
                </p:cNvSpPr>
                <p:nvPr/>
              </p:nvSpPr>
              <p:spPr bwMode="auto">
                <a:xfrm>
                  <a:off x="2382" y="3324"/>
                  <a:ext cx="106" cy="57"/>
                </a:xfrm>
                <a:custGeom>
                  <a:avLst/>
                  <a:gdLst>
                    <a:gd name="T0" fmla="*/ 106 w 106"/>
                    <a:gd name="T1" fmla="*/ 57 h 57"/>
                    <a:gd name="T2" fmla="*/ 90 w 106"/>
                    <a:gd name="T3" fmla="*/ 46 h 57"/>
                    <a:gd name="T4" fmla="*/ 67 w 106"/>
                    <a:gd name="T5" fmla="*/ 32 h 57"/>
                    <a:gd name="T6" fmla="*/ 49 w 106"/>
                    <a:gd name="T7" fmla="*/ 17 h 57"/>
                    <a:gd name="T8" fmla="*/ 31 w 106"/>
                    <a:gd name="T9" fmla="*/ 4 h 57"/>
                    <a:gd name="T10" fmla="*/ 15 w 106"/>
                    <a:gd name="T11" fmla="*/ 2 h 57"/>
                    <a:gd name="T12" fmla="*/ 0 w 106"/>
                    <a:gd name="T13" fmla="*/ 0 h 5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06" h="57">
                      <a:moveTo>
                        <a:pt x="106" y="57"/>
                      </a:moveTo>
                      <a:lnTo>
                        <a:pt x="90" y="46"/>
                      </a:lnTo>
                      <a:lnTo>
                        <a:pt x="67" y="32"/>
                      </a:lnTo>
                      <a:lnTo>
                        <a:pt x="49" y="17"/>
                      </a:lnTo>
                      <a:lnTo>
                        <a:pt x="31" y="4"/>
                      </a:lnTo>
                      <a:lnTo>
                        <a:pt x="15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79" name="Freeform 991"/>
                <p:cNvSpPr>
                  <a:spLocks/>
                </p:cNvSpPr>
                <p:nvPr/>
              </p:nvSpPr>
              <p:spPr bwMode="auto">
                <a:xfrm>
                  <a:off x="1586" y="2732"/>
                  <a:ext cx="911" cy="649"/>
                </a:xfrm>
                <a:custGeom>
                  <a:avLst/>
                  <a:gdLst>
                    <a:gd name="T0" fmla="*/ 900 w 911"/>
                    <a:gd name="T1" fmla="*/ 624 h 649"/>
                    <a:gd name="T2" fmla="*/ 897 w 911"/>
                    <a:gd name="T3" fmla="*/ 587 h 649"/>
                    <a:gd name="T4" fmla="*/ 872 w 911"/>
                    <a:gd name="T5" fmla="*/ 554 h 649"/>
                    <a:gd name="T6" fmla="*/ 868 w 911"/>
                    <a:gd name="T7" fmla="*/ 508 h 649"/>
                    <a:gd name="T8" fmla="*/ 837 w 911"/>
                    <a:gd name="T9" fmla="*/ 541 h 649"/>
                    <a:gd name="T10" fmla="*/ 814 w 911"/>
                    <a:gd name="T11" fmla="*/ 534 h 649"/>
                    <a:gd name="T12" fmla="*/ 796 w 911"/>
                    <a:gd name="T13" fmla="*/ 592 h 649"/>
                    <a:gd name="T14" fmla="*/ 762 w 911"/>
                    <a:gd name="T15" fmla="*/ 536 h 649"/>
                    <a:gd name="T16" fmla="*/ 769 w 911"/>
                    <a:gd name="T17" fmla="*/ 483 h 649"/>
                    <a:gd name="T18" fmla="*/ 749 w 911"/>
                    <a:gd name="T19" fmla="*/ 459 h 649"/>
                    <a:gd name="T20" fmla="*/ 712 w 911"/>
                    <a:gd name="T21" fmla="*/ 459 h 649"/>
                    <a:gd name="T22" fmla="*/ 696 w 911"/>
                    <a:gd name="T23" fmla="*/ 417 h 649"/>
                    <a:gd name="T24" fmla="*/ 640 w 911"/>
                    <a:gd name="T25" fmla="*/ 419 h 649"/>
                    <a:gd name="T26" fmla="*/ 584 w 911"/>
                    <a:gd name="T27" fmla="*/ 404 h 649"/>
                    <a:gd name="T28" fmla="*/ 510 w 911"/>
                    <a:gd name="T29" fmla="*/ 375 h 649"/>
                    <a:gd name="T30" fmla="*/ 433 w 911"/>
                    <a:gd name="T31" fmla="*/ 353 h 649"/>
                    <a:gd name="T32" fmla="*/ 394 w 911"/>
                    <a:gd name="T33" fmla="*/ 320 h 649"/>
                    <a:gd name="T34" fmla="*/ 399 w 911"/>
                    <a:gd name="T35" fmla="*/ 260 h 649"/>
                    <a:gd name="T36" fmla="*/ 433 w 911"/>
                    <a:gd name="T37" fmla="*/ 265 h 649"/>
                    <a:gd name="T38" fmla="*/ 451 w 911"/>
                    <a:gd name="T39" fmla="*/ 307 h 649"/>
                    <a:gd name="T40" fmla="*/ 492 w 911"/>
                    <a:gd name="T41" fmla="*/ 333 h 649"/>
                    <a:gd name="T42" fmla="*/ 577 w 911"/>
                    <a:gd name="T43" fmla="*/ 338 h 649"/>
                    <a:gd name="T44" fmla="*/ 660 w 911"/>
                    <a:gd name="T45" fmla="*/ 329 h 649"/>
                    <a:gd name="T46" fmla="*/ 712 w 911"/>
                    <a:gd name="T47" fmla="*/ 309 h 649"/>
                    <a:gd name="T48" fmla="*/ 701 w 911"/>
                    <a:gd name="T49" fmla="*/ 294 h 649"/>
                    <a:gd name="T50" fmla="*/ 611 w 911"/>
                    <a:gd name="T51" fmla="*/ 296 h 649"/>
                    <a:gd name="T52" fmla="*/ 509 w 911"/>
                    <a:gd name="T53" fmla="*/ 291 h 649"/>
                    <a:gd name="T54" fmla="*/ 494 w 911"/>
                    <a:gd name="T55" fmla="*/ 258 h 649"/>
                    <a:gd name="T56" fmla="*/ 440 w 911"/>
                    <a:gd name="T57" fmla="*/ 220 h 649"/>
                    <a:gd name="T58" fmla="*/ 350 w 911"/>
                    <a:gd name="T59" fmla="*/ 181 h 649"/>
                    <a:gd name="T60" fmla="*/ 262 w 911"/>
                    <a:gd name="T61" fmla="*/ 167 h 649"/>
                    <a:gd name="T62" fmla="*/ 217 w 911"/>
                    <a:gd name="T63" fmla="*/ 154 h 649"/>
                    <a:gd name="T64" fmla="*/ 288 w 911"/>
                    <a:gd name="T65" fmla="*/ 141 h 649"/>
                    <a:gd name="T66" fmla="*/ 372 w 911"/>
                    <a:gd name="T67" fmla="*/ 135 h 649"/>
                    <a:gd name="T68" fmla="*/ 394 w 911"/>
                    <a:gd name="T69" fmla="*/ 112 h 649"/>
                    <a:gd name="T70" fmla="*/ 298 w 911"/>
                    <a:gd name="T71" fmla="*/ 108 h 649"/>
                    <a:gd name="T72" fmla="*/ 208 w 911"/>
                    <a:gd name="T73" fmla="*/ 128 h 649"/>
                    <a:gd name="T74" fmla="*/ 160 w 911"/>
                    <a:gd name="T75" fmla="*/ 126 h 649"/>
                    <a:gd name="T76" fmla="*/ 203 w 911"/>
                    <a:gd name="T77" fmla="*/ 90 h 649"/>
                    <a:gd name="T78" fmla="*/ 289 w 911"/>
                    <a:gd name="T79" fmla="*/ 73 h 649"/>
                    <a:gd name="T80" fmla="*/ 331 w 911"/>
                    <a:gd name="T81" fmla="*/ 31 h 649"/>
                    <a:gd name="T82" fmla="*/ 298 w 911"/>
                    <a:gd name="T83" fmla="*/ 0 h 649"/>
                    <a:gd name="T84" fmla="*/ 169 w 911"/>
                    <a:gd name="T85" fmla="*/ 53 h 649"/>
                    <a:gd name="T86" fmla="*/ 111 w 911"/>
                    <a:gd name="T87" fmla="*/ 95 h 649"/>
                    <a:gd name="T88" fmla="*/ 101 w 911"/>
                    <a:gd name="T89" fmla="*/ 123 h 649"/>
                    <a:gd name="T90" fmla="*/ 18 w 911"/>
                    <a:gd name="T91" fmla="*/ 124 h 649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911" h="649">
                      <a:moveTo>
                        <a:pt x="902" y="649"/>
                      </a:moveTo>
                      <a:lnTo>
                        <a:pt x="895" y="636"/>
                      </a:lnTo>
                      <a:lnTo>
                        <a:pt x="900" y="624"/>
                      </a:lnTo>
                      <a:lnTo>
                        <a:pt x="911" y="609"/>
                      </a:lnTo>
                      <a:lnTo>
                        <a:pt x="908" y="598"/>
                      </a:lnTo>
                      <a:lnTo>
                        <a:pt x="897" y="587"/>
                      </a:lnTo>
                      <a:lnTo>
                        <a:pt x="881" y="580"/>
                      </a:lnTo>
                      <a:lnTo>
                        <a:pt x="870" y="571"/>
                      </a:lnTo>
                      <a:lnTo>
                        <a:pt x="872" y="554"/>
                      </a:lnTo>
                      <a:lnTo>
                        <a:pt x="875" y="536"/>
                      </a:lnTo>
                      <a:lnTo>
                        <a:pt x="879" y="510"/>
                      </a:lnTo>
                      <a:lnTo>
                        <a:pt x="868" y="508"/>
                      </a:lnTo>
                      <a:lnTo>
                        <a:pt x="857" y="519"/>
                      </a:lnTo>
                      <a:lnTo>
                        <a:pt x="845" y="532"/>
                      </a:lnTo>
                      <a:lnTo>
                        <a:pt x="837" y="541"/>
                      </a:lnTo>
                      <a:lnTo>
                        <a:pt x="827" y="549"/>
                      </a:lnTo>
                      <a:lnTo>
                        <a:pt x="814" y="545"/>
                      </a:lnTo>
                      <a:lnTo>
                        <a:pt x="814" y="534"/>
                      </a:lnTo>
                      <a:lnTo>
                        <a:pt x="811" y="547"/>
                      </a:lnTo>
                      <a:lnTo>
                        <a:pt x="805" y="578"/>
                      </a:lnTo>
                      <a:lnTo>
                        <a:pt x="796" y="592"/>
                      </a:lnTo>
                      <a:lnTo>
                        <a:pt x="771" y="574"/>
                      </a:lnTo>
                      <a:lnTo>
                        <a:pt x="767" y="560"/>
                      </a:lnTo>
                      <a:lnTo>
                        <a:pt x="762" y="536"/>
                      </a:lnTo>
                      <a:lnTo>
                        <a:pt x="766" y="518"/>
                      </a:lnTo>
                      <a:lnTo>
                        <a:pt x="767" y="497"/>
                      </a:lnTo>
                      <a:lnTo>
                        <a:pt x="769" y="483"/>
                      </a:lnTo>
                      <a:lnTo>
                        <a:pt x="769" y="475"/>
                      </a:lnTo>
                      <a:lnTo>
                        <a:pt x="762" y="466"/>
                      </a:lnTo>
                      <a:lnTo>
                        <a:pt x="749" y="459"/>
                      </a:lnTo>
                      <a:lnTo>
                        <a:pt x="739" y="464"/>
                      </a:lnTo>
                      <a:lnTo>
                        <a:pt x="721" y="463"/>
                      </a:lnTo>
                      <a:lnTo>
                        <a:pt x="712" y="459"/>
                      </a:lnTo>
                      <a:lnTo>
                        <a:pt x="706" y="448"/>
                      </a:lnTo>
                      <a:lnTo>
                        <a:pt x="706" y="435"/>
                      </a:lnTo>
                      <a:lnTo>
                        <a:pt x="696" y="417"/>
                      </a:lnTo>
                      <a:lnTo>
                        <a:pt x="687" y="410"/>
                      </a:lnTo>
                      <a:lnTo>
                        <a:pt x="663" y="415"/>
                      </a:lnTo>
                      <a:lnTo>
                        <a:pt x="640" y="419"/>
                      </a:lnTo>
                      <a:lnTo>
                        <a:pt x="622" y="422"/>
                      </a:lnTo>
                      <a:lnTo>
                        <a:pt x="602" y="415"/>
                      </a:lnTo>
                      <a:lnTo>
                        <a:pt x="584" y="404"/>
                      </a:lnTo>
                      <a:lnTo>
                        <a:pt x="559" y="391"/>
                      </a:lnTo>
                      <a:lnTo>
                        <a:pt x="530" y="380"/>
                      </a:lnTo>
                      <a:lnTo>
                        <a:pt x="510" y="375"/>
                      </a:lnTo>
                      <a:lnTo>
                        <a:pt x="489" y="369"/>
                      </a:lnTo>
                      <a:lnTo>
                        <a:pt x="467" y="366"/>
                      </a:lnTo>
                      <a:lnTo>
                        <a:pt x="433" y="353"/>
                      </a:lnTo>
                      <a:lnTo>
                        <a:pt x="421" y="349"/>
                      </a:lnTo>
                      <a:lnTo>
                        <a:pt x="408" y="337"/>
                      </a:lnTo>
                      <a:lnTo>
                        <a:pt x="394" y="320"/>
                      </a:lnTo>
                      <a:lnTo>
                        <a:pt x="388" y="298"/>
                      </a:lnTo>
                      <a:lnTo>
                        <a:pt x="390" y="278"/>
                      </a:lnTo>
                      <a:lnTo>
                        <a:pt x="399" y="260"/>
                      </a:lnTo>
                      <a:lnTo>
                        <a:pt x="406" y="254"/>
                      </a:lnTo>
                      <a:lnTo>
                        <a:pt x="415" y="254"/>
                      </a:lnTo>
                      <a:lnTo>
                        <a:pt x="433" y="265"/>
                      </a:lnTo>
                      <a:lnTo>
                        <a:pt x="444" y="274"/>
                      </a:lnTo>
                      <a:lnTo>
                        <a:pt x="446" y="293"/>
                      </a:lnTo>
                      <a:lnTo>
                        <a:pt x="451" y="307"/>
                      </a:lnTo>
                      <a:lnTo>
                        <a:pt x="458" y="320"/>
                      </a:lnTo>
                      <a:lnTo>
                        <a:pt x="474" y="327"/>
                      </a:lnTo>
                      <a:lnTo>
                        <a:pt x="492" y="333"/>
                      </a:lnTo>
                      <a:lnTo>
                        <a:pt x="512" y="333"/>
                      </a:lnTo>
                      <a:lnTo>
                        <a:pt x="541" y="335"/>
                      </a:lnTo>
                      <a:lnTo>
                        <a:pt x="577" y="338"/>
                      </a:lnTo>
                      <a:lnTo>
                        <a:pt x="607" y="342"/>
                      </a:lnTo>
                      <a:lnTo>
                        <a:pt x="634" y="333"/>
                      </a:lnTo>
                      <a:lnTo>
                        <a:pt x="660" y="329"/>
                      </a:lnTo>
                      <a:lnTo>
                        <a:pt x="681" y="322"/>
                      </a:lnTo>
                      <a:lnTo>
                        <a:pt x="697" y="318"/>
                      </a:lnTo>
                      <a:lnTo>
                        <a:pt x="712" y="309"/>
                      </a:lnTo>
                      <a:lnTo>
                        <a:pt x="721" y="300"/>
                      </a:lnTo>
                      <a:lnTo>
                        <a:pt x="719" y="294"/>
                      </a:lnTo>
                      <a:lnTo>
                        <a:pt x="701" y="294"/>
                      </a:lnTo>
                      <a:lnTo>
                        <a:pt x="672" y="293"/>
                      </a:lnTo>
                      <a:lnTo>
                        <a:pt x="642" y="294"/>
                      </a:lnTo>
                      <a:lnTo>
                        <a:pt x="611" y="296"/>
                      </a:lnTo>
                      <a:lnTo>
                        <a:pt x="566" y="298"/>
                      </a:lnTo>
                      <a:lnTo>
                        <a:pt x="536" y="294"/>
                      </a:lnTo>
                      <a:lnTo>
                        <a:pt x="509" y="291"/>
                      </a:lnTo>
                      <a:lnTo>
                        <a:pt x="500" y="284"/>
                      </a:lnTo>
                      <a:lnTo>
                        <a:pt x="494" y="273"/>
                      </a:lnTo>
                      <a:lnTo>
                        <a:pt x="494" y="258"/>
                      </a:lnTo>
                      <a:lnTo>
                        <a:pt x="476" y="238"/>
                      </a:lnTo>
                      <a:lnTo>
                        <a:pt x="462" y="232"/>
                      </a:lnTo>
                      <a:lnTo>
                        <a:pt x="440" y="220"/>
                      </a:lnTo>
                      <a:lnTo>
                        <a:pt x="419" y="212"/>
                      </a:lnTo>
                      <a:lnTo>
                        <a:pt x="379" y="192"/>
                      </a:lnTo>
                      <a:lnTo>
                        <a:pt x="350" y="181"/>
                      </a:lnTo>
                      <a:lnTo>
                        <a:pt x="325" y="177"/>
                      </a:lnTo>
                      <a:lnTo>
                        <a:pt x="295" y="170"/>
                      </a:lnTo>
                      <a:lnTo>
                        <a:pt x="262" y="167"/>
                      </a:lnTo>
                      <a:lnTo>
                        <a:pt x="235" y="159"/>
                      </a:lnTo>
                      <a:lnTo>
                        <a:pt x="223" y="159"/>
                      </a:lnTo>
                      <a:lnTo>
                        <a:pt x="217" y="154"/>
                      </a:lnTo>
                      <a:lnTo>
                        <a:pt x="234" y="143"/>
                      </a:lnTo>
                      <a:lnTo>
                        <a:pt x="257" y="141"/>
                      </a:lnTo>
                      <a:lnTo>
                        <a:pt x="288" y="141"/>
                      </a:lnTo>
                      <a:lnTo>
                        <a:pt x="322" y="141"/>
                      </a:lnTo>
                      <a:lnTo>
                        <a:pt x="350" y="137"/>
                      </a:lnTo>
                      <a:lnTo>
                        <a:pt x="372" y="135"/>
                      </a:lnTo>
                      <a:lnTo>
                        <a:pt x="386" y="128"/>
                      </a:lnTo>
                      <a:lnTo>
                        <a:pt x="395" y="121"/>
                      </a:lnTo>
                      <a:lnTo>
                        <a:pt x="394" y="112"/>
                      </a:lnTo>
                      <a:lnTo>
                        <a:pt x="367" y="110"/>
                      </a:lnTo>
                      <a:lnTo>
                        <a:pt x="336" y="108"/>
                      </a:lnTo>
                      <a:lnTo>
                        <a:pt x="298" y="108"/>
                      </a:lnTo>
                      <a:lnTo>
                        <a:pt x="259" y="113"/>
                      </a:lnTo>
                      <a:lnTo>
                        <a:pt x="234" y="121"/>
                      </a:lnTo>
                      <a:lnTo>
                        <a:pt x="208" y="128"/>
                      </a:lnTo>
                      <a:lnTo>
                        <a:pt x="182" y="135"/>
                      </a:lnTo>
                      <a:lnTo>
                        <a:pt x="167" y="135"/>
                      </a:lnTo>
                      <a:lnTo>
                        <a:pt x="160" y="126"/>
                      </a:lnTo>
                      <a:lnTo>
                        <a:pt x="164" y="110"/>
                      </a:lnTo>
                      <a:lnTo>
                        <a:pt x="180" y="97"/>
                      </a:lnTo>
                      <a:lnTo>
                        <a:pt x="203" y="90"/>
                      </a:lnTo>
                      <a:lnTo>
                        <a:pt x="232" y="84"/>
                      </a:lnTo>
                      <a:lnTo>
                        <a:pt x="257" y="82"/>
                      </a:lnTo>
                      <a:lnTo>
                        <a:pt x="289" y="73"/>
                      </a:lnTo>
                      <a:lnTo>
                        <a:pt x="309" y="59"/>
                      </a:lnTo>
                      <a:lnTo>
                        <a:pt x="322" y="44"/>
                      </a:lnTo>
                      <a:lnTo>
                        <a:pt x="331" y="31"/>
                      </a:lnTo>
                      <a:lnTo>
                        <a:pt x="334" y="20"/>
                      </a:lnTo>
                      <a:lnTo>
                        <a:pt x="338" y="0"/>
                      </a:lnTo>
                      <a:lnTo>
                        <a:pt x="298" y="0"/>
                      </a:lnTo>
                      <a:lnTo>
                        <a:pt x="262" y="13"/>
                      </a:lnTo>
                      <a:lnTo>
                        <a:pt x="221" y="29"/>
                      </a:lnTo>
                      <a:lnTo>
                        <a:pt x="169" y="53"/>
                      </a:lnTo>
                      <a:lnTo>
                        <a:pt x="138" y="73"/>
                      </a:lnTo>
                      <a:lnTo>
                        <a:pt x="119" y="84"/>
                      </a:lnTo>
                      <a:lnTo>
                        <a:pt x="111" y="95"/>
                      </a:lnTo>
                      <a:lnTo>
                        <a:pt x="133" y="101"/>
                      </a:lnTo>
                      <a:lnTo>
                        <a:pt x="131" y="113"/>
                      </a:lnTo>
                      <a:lnTo>
                        <a:pt x="101" y="123"/>
                      </a:lnTo>
                      <a:lnTo>
                        <a:pt x="75" y="128"/>
                      </a:lnTo>
                      <a:lnTo>
                        <a:pt x="43" y="130"/>
                      </a:lnTo>
                      <a:lnTo>
                        <a:pt x="18" y="124"/>
                      </a:lnTo>
                      <a:lnTo>
                        <a:pt x="0" y="11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80" name="Freeform 992"/>
                <p:cNvSpPr>
                  <a:spLocks/>
                </p:cNvSpPr>
                <p:nvPr/>
              </p:nvSpPr>
              <p:spPr bwMode="auto">
                <a:xfrm>
                  <a:off x="1376" y="2856"/>
                  <a:ext cx="542" cy="130"/>
                </a:xfrm>
                <a:custGeom>
                  <a:avLst/>
                  <a:gdLst>
                    <a:gd name="T0" fmla="*/ 228 w 542"/>
                    <a:gd name="T1" fmla="*/ 0 h 130"/>
                    <a:gd name="T2" fmla="*/ 214 w 542"/>
                    <a:gd name="T3" fmla="*/ 30 h 130"/>
                    <a:gd name="T4" fmla="*/ 221 w 542"/>
                    <a:gd name="T5" fmla="*/ 44 h 130"/>
                    <a:gd name="T6" fmla="*/ 233 w 542"/>
                    <a:gd name="T7" fmla="*/ 57 h 130"/>
                    <a:gd name="T8" fmla="*/ 257 w 542"/>
                    <a:gd name="T9" fmla="*/ 57 h 130"/>
                    <a:gd name="T10" fmla="*/ 284 w 542"/>
                    <a:gd name="T11" fmla="*/ 57 h 130"/>
                    <a:gd name="T12" fmla="*/ 309 w 542"/>
                    <a:gd name="T13" fmla="*/ 53 h 130"/>
                    <a:gd name="T14" fmla="*/ 327 w 542"/>
                    <a:gd name="T15" fmla="*/ 59 h 130"/>
                    <a:gd name="T16" fmla="*/ 348 w 542"/>
                    <a:gd name="T17" fmla="*/ 64 h 130"/>
                    <a:gd name="T18" fmla="*/ 368 w 542"/>
                    <a:gd name="T19" fmla="*/ 74 h 130"/>
                    <a:gd name="T20" fmla="*/ 393 w 542"/>
                    <a:gd name="T21" fmla="*/ 85 h 130"/>
                    <a:gd name="T22" fmla="*/ 406 w 542"/>
                    <a:gd name="T23" fmla="*/ 86 h 130"/>
                    <a:gd name="T24" fmla="*/ 424 w 542"/>
                    <a:gd name="T25" fmla="*/ 85 h 130"/>
                    <a:gd name="T26" fmla="*/ 438 w 542"/>
                    <a:gd name="T27" fmla="*/ 88 h 130"/>
                    <a:gd name="T28" fmla="*/ 454 w 542"/>
                    <a:gd name="T29" fmla="*/ 90 h 130"/>
                    <a:gd name="T30" fmla="*/ 456 w 542"/>
                    <a:gd name="T31" fmla="*/ 86 h 130"/>
                    <a:gd name="T32" fmla="*/ 460 w 542"/>
                    <a:gd name="T33" fmla="*/ 77 h 130"/>
                    <a:gd name="T34" fmla="*/ 462 w 542"/>
                    <a:gd name="T35" fmla="*/ 70 h 130"/>
                    <a:gd name="T36" fmla="*/ 476 w 542"/>
                    <a:gd name="T37" fmla="*/ 64 h 130"/>
                    <a:gd name="T38" fmla="*/ 496 w 542"/>
                    <a:gd name="T39" fmla="*/ 72 h 130"/>
                    <a:gd name="T40" fmla="*/ 512 w 542"/>
                    <a:gd name="T41" fmla="*/ 74 h 130"/>
                    <a:gd name="T42" fmla="*/ 530 w 542"/>
                    <a:gd name="T43" fmla="*/ 85 h 130"/>
                    <a:gd name="T44" fmla="*/ 537 w 542"/>
                    <a:gd name="T45" fmla="*/ 96 h 130"/>
                    <a:gd name="T46" fmla="*/ 542 w 542"/>
                    <a:gd name="T47" fmla="*/ 112 h 130"/>
                    <a:gd name="T48" fmla="*/ 541 w 542"/>
                    <a:gd name="T49" fmla="*/ 123 h 130"/>
                    <a:gd name="T50" fmla="*/ 528 w 542"/>
                    <a:gd name="T51" fmla="*/ 130 h 130"/>
                    <a:gd name="T52" fmla="*/ 519 w 542"/>
                    <a:gd name="T53" fmla="*/ 130 h 130"/>
                    <a:gd name="T54" fmla="*/ 505 w 542"/>
                    <a:gd name="T55" fmla="*/ 123 h 130"/>
                    <a:gd name="T56" fmla="*/ 483 w 542"/>
                    <a:gd name="T57" fmla="*/ 123 h 130"/>
                    <a:gd name="T58" fmla="*/ 453 w 542"/>
                    <a:gd name="T59" fmla="*/ 121 h 130"/>
                    <a:gd name="T60" fmla="*/ 433 w 542"/>
                    <a:gd name="T61" fmla="*/ 117 h 130"/>
                    <a:gd name="T62" fmla="*/ 409 w 542"/>
                    <a:gd name="T63" fmla="*/ 108 h 130"/>
                    <a:gd name="T64" fmla="*/ 393 w 542"/>
                    <a:gd name="T65" fmla="*/ 106 h 130"/>
                    <a:gd name="T66" fmla="*/ 379 w 542"/>
                    <a:gd name="T67" fmla="*/ 103 h 130"/>
                    <a:gd name="T68" fmla="*/ 357 w 542"/>
                    <a:gd name="T69" fmla="*/ 97 h 130"/>
                    <a:gd name="T70" fmla="*/ 347 w 542"/>
                    <a:gd name="T71" fmla="*/ 99 h 130"/>
                    <a:gd name="T72" fmla="*/ 338 w 542"/>
                    <a:gd name="T73" fmla="*/ 103 h 130"/>
                    <a:gd name="T74" fmla="*/ 338 w 542"/>
                    <a:gd name="T75" fmla="*/ 106 h 130"/>
                    <a:gd name="T76" fmla="*/ 354 w 542"/>
                    <a:gd name="T77" fmla="*/ 108 h 130"/>
                    <a:gd name="T78" fmla="*/ 365 w 542"/>
                    <a:gd name="T79" fmla="*/ 114 h 130"/>
                    <a:gd name="T80" fmla="*/ 365 w 542"/>
                    <a:gd name="T81" fmla="*/ 119 h 130"/>
                    <a:gd name="T82" fmla="*/ 368 w 542"/>
                    <a:gd name="T83" fmla="*/ 128 h 130"/>
                    <a:gd name="T84" fmla="*/ 314 w 542"/>
                    <a:gd name="T85" fmla="*/ 121 h 130"/>
                    <a:gd name="T86" fmla="*/ 277 w 542"/>
                    <a:gd name="T87" fmla="*/ 112 h 130"/>
                    <a:gd name="T88" fmla="*/ 235 w 542"/>
                    <a:gd name="T89" fmla="*/ 101 h 130"/>
                    <a:gd name="T90" fmla="*/ 187 w 542"/>
                    <a:gd name="T91" fmla="*/ 90 h 130"/>
                    <a:gd name="T92" fmla="*/ 142 w 542"/>
                    <a:gd name="T93" fmla="*/ 77 h 130"/>
                    <a:gd name="T94" fmla="*/ 82 w 542"/>
                    <a:gd name="T95" fmla="*/ 68 h 130"/>
                    <a:gd name="T96" fmla="*/ 43 w 542"/>
                    <a:gd name="T97" fmla="*/ 55 h 130"/>
                    <a:gd name="T98" fmla="*/ 0 w 542"/>
                    <a:gd name="T99" fmla="*/ 43 h 130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542" h="130">
                      <a:moveTo>
                        <a:pt x="228" y="0"/>
                      </a:moveTo>
                      <a:lnTo>
                        <a:pt x="214" y="30"/>
                      </a:lnTo>
                      <a:lnTo>
                        <a:pt x="221" y="44"/>
                      </a:lnTo>
                      <a:lnTo>
                        <a:pt x="233" y="57"/>
                      </a:lnTo>
                      <a:lnTo>
                        <a:pt x="257" y="57"/>
                      </a:lnTo>
                      <a:lnTo>
                        <a:pt x="284" y="57"/>
                      </a:lnTo>
                      <a:lnTo>
                        <a:pt x="309" y="53"/>
                      </a:lnTo>
                      <a:lnTo>
                        <a:pt x="327" y="59"/>
                      </a:lnTo>
                      <a:lnTo>
                        <a:pt x="348" y="64"/>
                      </a:lnTo>
                      <a:lnTo>
                        <a:pt x="368" y="74"/>
                      </a:lnTo>
                      <a:lnTo>
                        <a:pt x="393" y="85"/>
                      </a:lnTo>
                      <a:lnTo>
                        <a:pt x="406" y="86"/>
                      </a:lnTo>
                      <a:lnTo>
                        <a:pt x="424" y="85"/>
                      </a:lnTo>
                      <a:lnTo>
                        <a:pt x="438" y="88"/>
                      </a:lnTo>
                      <a:lnTo>
                        <a:pt x="454" y="90"/>
                      </a:lnTo>
                      <a:lnTo>
                        <a:pt x="456" y="86"/>
                      </a:lnTo>
                      <a:lnTo>
                        <a:pt x="460" y="77"/>
                      </a:lnTo>
                      <a:lnTo>
                        <a:pt x="462" y="70"/>
                      </a:lnTo>
                      <a:lnTo>
                        <a:pt x="476" y="64"/>
                      </a:lnTo>
                      <a:lnTo>
                        <a:pt x="496" y="72"/>
                      </a:lnTo>
                      <a:lnTo>
                        <a:pt x="512" y="74"/>
                      </a:lnTo>
                      <a:lnTo>
                        <a:pt x="530" y="85"/>
                      </a:lnTo>
                      <a:lnTo>
                        <a:pt x="537" y="96"/>
                      </a:lnTo>
                      <a:lnTo>
                        <a:pt x="542" y="112"/>
                      </a:lnTo>
                      <a:lnTo>
                        <a:pt x="541" y="123"/>
                      </a:lnTo>
                      <a:lnTo>
                        <a:pt x="528" y="130"/>
                      </a:lnTo>
                      <a:lnTo>
                        <a:pt x="519" y="130"/>
                      </a:lnTo>
                      <a:lnTo>
                        <a:pt x="505" y="123"/>
                      </a:lnTo>
                      <a:lnTo>
                        <a:pt x="483" y="123"/>
                      </a:lnTo>
                      <a:lnTo>
                        <a:pt x="453" y="121"/>
                      </a:lnTo>
                      <a:lnTo>
                        <a:pt x="433" y="117"/>
                      </a:lnTo>
                      <a:lnTo>
                        <a:pt x="409" y="108"/>
                      </a:lnTo>
                      <a:lnTo>
                        <a:pt x="393" y="106"/>
                      </a:lnTo>
                      <a:lnTo>
                        <a:pt x="379" y="103"/>
                      </a:lnTo>
                      <a:lnTo>
                        <a:pt x="357" y="97"/>
                      </a:lnTo>
                      <a:lnTo>
                        <a:pt x="347" y="99"/>
                      </a:lnTo>
                      <a:lnTo>
                        <a:pt x="338" y="103"/>
                      </a:lnTo>
                      <a:lnTo>
                        <a:pt x="338" y="106"/>
                      </a:lnTo>
                      <a:lnTo>
                        <a:pt x="354" y="108"/>
                      </a:lnTo>
                      <a:lnTo>
                        <a:pt x="365" y="114"/>
                      </a:lnTo>
                      <a:lnTo>
                        <a:pt x="365" y="119"/>
                      </a:lnTo>
                      <a:lnTo>
                        <a:pt x="368" y="128"/>
                      </a:lnTo>
                      <a:lnTo>
                        <a:pt x="314" y="121"/>
                      </a:lnTo>
                      <a:lnTo>
                        <a:pt x="277" y="112"/>
                      </a:lnTo>
                      <a:lnTo>
                        <a:pt x="235" y="101"/>
                      </a:lnTo>
                      <a:lnTo>
                        <a:pt x="187" y="90"/>
                      </a:lnTo>
                      <a:lnTo>
                        <a:pt x="142" y="77"/>
                      </a:lnTo>
                      <a:lnTo>
                        <a:pt x="82" y="68"/>
                      </a:lnTo>
                      <a:lnTo>
                        <a:pt x="43" y="55"/>
                      </a:lnTo>
                      <a:lnTo>
                        <a:pt x="0" y="4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81" name="Freeform 993"/>
                <p:cNvSpPr>
                  <a:spLocks/>
                </p:cNvSpPr>
                <p:nvPr/>
              </p:nvSpPr>
              <p:spPr bwMode="auto">
                <a:xfrm>
                  <a:off x="1412" y="3039"/>
                  <a:ext cx="82" cy="94"/>
                </a:xfrm>
                <a:custGeom>
                  <a:avLst/>
                  <a:gdLst>
                    <a:gd name="T0" fmla="*/ 82 w 82"/>
                    <a:gd name="T1" fmla="*/ 0 h 94"/>
                    <a:gd name="T2" fmla="*/ 70 w 82"/>
                    <a:gd name="T3" fmla="*/ 2 h 94"/>
                    <a:gd name="T4" fmla="*/ 55 w 82"/>
                    <a:gd name="T5" fmla="*/ 8 h 94"/>
                    <a:gd name="T6" fmla="*/ 43 w 82"/>
                    <a:gd name="T7" fmla="*/ 4 h 94"/>
                    <a:gd name="T8" fmla="*/ 21 w 82"/>
                    <a:gd name="T9" fmla="*/ 8 h 94"/>
                    <a:gd name="T10" fmla="*/ 7 w 82"/>
                    <a:gd name="T11" fmla="*/ 9 h 94"/>
                    <a:gd name="T12" fmla="*/ 1 w 82"/>
                    <a:gd name="T13" fmla="*/ 15 h 94"/>
                    <a:gd name="T14" fmla="*/ 0 w 82"/>
                    <a:gd name="T15" fmla="*/ 24 h 94"/>
                    <a:gd name="T16" fmla="*/ 14 w 82"/>
                    <a:gd name="T17" fmla="*/ 33 h 94"/>
                    <a:gd name="T18" fmla="*/ 36 w 82"/>
                    <a:gd name="T19" fmla="*/ 39 h 94"/>
                    <a:gd name="T20" fmla="*/ 55 w 82"/>
                    <a:gd name="T21" fmla="*/ 44 h 94"/>
                    <a:gd name="T22" fmla="*/ 59 w 82"/>
                    <a:gd name="T23" fmla="*/ 53 h 94"/>
                    <a:gd name="T24" fmla="*/ 50 w 82"/>
                    <a:gd name="T25" fmla="*/ 62 h 94"/>
                    <a:gd name="T26" fmla="*/ 34 w 82"/>
                    <a:gd name="T27" fmla="*/ 72 h 94"/>
                    <a:gd name="T28" fmla="*/ 19 w 82"/>
                    <a:gd name="T29" fmla="*/ 83 h 94"/>
                    <a:gd name="T30" fmla="*/ 18 w 82"/>
                    <a:gd name="T31" fmla="*/ 92 h 94"/>
                    <a:gd name="T32" fmla="*/ 9 w 82"/>
                    <a:gd name="T33" fmla="*/ 94 h 9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82" h="94">
                      <a:moveTo>
                        <a:pt x="82" y="0"/>
                      </a:moveTo>
                      <a:lnTo>
                        <a:pt x="70" y="2"/>
                      </a:lnTo>
                      <a:lnTo>
                        <a:pt x="55" y="8"/>
                      </a:lnTo>
                      <a:lnTo>
                        <a:pt x="43" y="4"/>
                      </a:lnTo>
                      <a:lnTo>
                        <a:pt x="21" y="8"/>
                      </a:lnTo>
                      <a:lnTo>
                        <a:pt x="7" y="9"/>
                      </a:lnTo>
                      <a:lnTo>
                        <a:pt x="1" y="15"/>
                      </a:lnTo>
                      <a:lnTo>
                        <a:pt x="0" y="24"/>
                      </a:lnTo>
                      <a:lnTo>
                        <a:pt x="14" y="33"/>
                      </a:lnTo>
                      <a:lnTo>
                        <a:pt x="36" y="39"/>
                      </a:lnTo>
                      <a:lnTo>
                        <a:pt x="55" y="44"/>
                      </a:lnTo>
                      <a:lnTo>
                        <a:pt x="59" y="53"/>
                      </a:lnTo>
                      <a:lnTo>
                        <a:pt x="50" y="62"/>
                      </a:lnTo>
                      <a:lnTo>
                        <a:pt x="34" y="72"/>
                      </a:lnTo>
                      <a:lnTo>
                        <a:pt x="19" y="83"/>
                      </a:lnTo>
                      <a:lnTo>
                        <a:pt x="18" y="92"/>
                      </a:lnTo>
                      <a:lnTo>
                        <a:pt x="9" y="9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82" name="Freeform 994"/>
                <p:cNvSpPr>
                  <a:spLocks/>
                </p:cNvSpPr>
                <p:nvPr/>
              </p:nvSpPr>
              <p:spPr bwMode="auto">
                <a:xfrm>
                  <a:off x="1442" y="2997"/>
                  <a:ext cx="259" cy="148"/>
                </a:xfrm>
                <a:custGeom>
                  <a:avLst/>
                  <a:gdLst>
                    <a:gd name="T0" fmla="*/ 0 w 259"/>
                    <a:gd name="T1" fmla="*/ 148 h 148"/>
                    <a:gd name="T2" fmla="*/ 36 w 259"/>
                    <a:gd name="T3" fmla="*/ 136 h 148"/>
                    <a:gd name="T4" fmla="*/ 51 w 259"/>
                    <a:gd name="T5" fmla="*/ 130 h 148"/>
                    <a:gd name="T6" fmla="*/ 70 w 259"/>
                    <a:gd name="T7" fmla="*/ 130 h 148"/>
                    <a:gd name="T8" fmla="*/ 94 w 259"/>
                    <a:gd name="T9" fmla="*/ 126 h 148"/>
                    <a:gd name="T10" fmla="*/ 113 w 259"/>
                    <a:gd name="T11" fmla="*/ 125 h 148"/>
                    <a:gd name="T12" fmla="*/ 126 w 259"/>
                    <a:gd name="T13" fmla="*/ 119 h 148"/>
                    <a:gd name="T14" fmla="*/ 135 w 259"/>
                    <a:gd name="T15" fmla="*/ 112 h 148"/>
                    <a:gd name="T16" fmla="*/ 140 w 259"/>
                    <a:gd name="T17" fmla="*/ 90 h 148"/>
                    <a:gd name="T18" fmla="*/ 146 w 259"/>
                    <a:gd name="T19" fmla="*/ 75 h 148"/>
                    <a:gd name="T20" fmla="*/ 151 w 259"/>
                    <a:gd name="T21" fmla="*/ 64 h 148"/>
                    <a:gd name="T22" fmla="*/ 171 w 259"/>
                    <a:gd name="T23" fmla="*/ 59 h 148"/>
                    <a:gd name="T24" fmla="*/ 184 w 259"/>
                    <a:gd name="T25" fmla="*/ 59 h 148"/>
                    <a:gd name="T26" fmla="*/ 196 w 259"/>
                    <a:gd name="T27" fmla="*/ 66 h 148"/>
                    <a:gd name="T28" fmla="*/ 211 w 259"/>
                    <a:gd name="T29" fmla="*/ 75 h 148"/>
                    <a:gd name="T30" fmla="*/ 223 w 259"/>
                    <a:gd name="T31" fmla="*/ 82 h 148"/>
                    <a:gd name="T32" fmla="*/ 236 w 259"/>
                    <a:gd name="T33" fmla="*/ 90 h 148"/>
                    <a:gd name="T34" fmla="*/ 246 w 259"/>
                    <a:gd name="T35" fmla="*/ 86 h 148"/>
                    <a:gd name="T36" fmla="*/ 255 w 259"/>
                    <a:gd name="T37" fmla="*/ 79 h 148"/>
                    <a:gd name="T38" fmla="*/ 259 w 259"/>
                    <a:gd name="T39" fmla="*/ 70 h 148"/>
                    <a:gd name="T40" fmla="*/ 248 w 259"/>
                    <a:gd name="T41" fmla="*/ 59 h 148"/>
                    <a:gd name="T42" fmla="*/ 227 w 259"/>
                    <a:gd name="T43" fmla="*/ 51 h 148"/>
                    <a:gd name="T44" fmla="*/ 214 w 259"/>
                    <a:gd name="T45" fmla="*/ 44 h 148"/>
                    <a:gd name="T46" fmla="*/ 207 w 259"/>
                    <a:gd name="T47" fmla="*/ 31 h 148"/>
                    <a:gd name="T48" fmla="*/ 209 w 259"/>
                    <a:gd name="T49" fmla="*/ 24 h 148"/>
                    <a:gd name="T50" fmla="*/ 214 w 259"/>
                    <a:gd name="T51" fmla="*/ 13 h 148"/>
                    <a:gd name="T52" fmla="*/ 205 w 259"/>
                    <a:gd name="T53" fmla="*/ 4 h 148"/>
                    <a:gd name="T54" fmla="*/ 182 w 259"/>
                    <a:gd name="T55" fmla="*/ 2 h 148"/>
                    <a:gd name="T56" fmla="*/ 166 w 259"/>
                    <a:gd name="T57" fmla="*/ 0 h 148"/>
                    <a:gd name="T58" fmla="*/ 148 w 259"/>
                    <a:gd name="T59" fmla="*/ 4 h 148"/>
                    <a:gd name="T60" fmla="*/ 126 w 259"/>
                    <a:gd name="T61" fmla="*/ 17 h 148"/>
                    <a:gd name="T62" fmla="*/ 115 w 259"/>
                    <a:gd name="T63" fmla="*/ 22 h 148"/>
                    <a:gd name="T64" fmla="*/ 110 w 259"/>
                    <a:gd name="T65" fmla="*/ 33 h 148"/>
                    <a:gd name="T66" fmla="*/ 108 w 259"/>
                    <a:gd name="T67" fmla="*/ 39 h 148"/>
                    <a:gd name="T68" fmla="*/ 108 w 259"/>
                    <a:gd name="T69" fmla="*/ 48 h 148"/>
                    <a:gd name="T70" fmla="*/ 112 w 259"/>
                    <a:gd name="T71" fmla="*/ 62 h 148"/>
                    <a:gd name="T72" fmla="*/ 113 w 259"/>
                    <a:gd name="T73" fmla="*/ 73 h 148"/>
                    <a:gd name="T74" fmla="*/ 103 w 259"/>
                    <a:gd name="T75" fmla="*/ 84 h 148"/>
                    <a:gd name="T76" fmla="*/ 88 w 259"/>
                    <a:gd name="T77" fmla="*/ 84 h 148"/>
                    <a:gd name="T78" fmla="*/ 72 w 259"/>
                    <a:gd name="T79" fmla="*/ 88 h 148"/>
                    <a:gd name="T80" fmla="*/ 58 w 259"/>
                    <a:gd name="T81" fmla="*/ 84 h 148"/>
                    <a:gd name="T82" fmla="*/ 58 w 259"/>
                    <a:gd name="T83" fmla="*/ 79 h 148"/>
                    <a:gd name="T84" fmla="*/ 61 w 259"/>
                    <a:gd name="T85" fmla="*/ 70 h 148"/>
                    <a:gd name="T86" fmla="*/ 67 w 259"/>
                    <a:gd name="T87" fmla="*/ 62 h 148"/>
                    <a:gd name="T88" fmla="*/ 69 w 259"/>
                    <a:gd name="T89" fmla="*/ 59 h 148"/>
                    <a:gd name="T90" fmla="*/ 69 w 259"/>
                    <a:gd name="T91" fmla="*/ 48 h 148"/>
                    <a:gd name="T92" fmla="*/ 63 w 259"/>
                    <a:gd name="T93" fmla="*/ 44 h 148"/>
                    <a:gd name="T94" fmla="*/ 52 w 259"/>
                    <a:gd name="T95" fmla="*/ 42 h 148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259" h="148">
                      <a:moveTo>
                        <a:pt x="0" y="148"/>
                      </a:moveTo>
                      <a:lnTo>
                        <a:pt x="36" y="136"/>
                      </a:lnTo>
                      <a:lnTo>
                        <a:pt x="51" y="130"/>
                      </a:lnTo>
                      <a:lnTo>
                        <a:pt x="70" y="130"/>
                      </a:lnTo>
                      <a:lnTo>
                        <a:pt x="94" y="126"/>
                      </a:lnTo>
                      <a:lnTo>
                        <a:pt x="113" y="125"/>
                      </a:lnTo>
                      <a:lnTo>
                        <a:pt x="126" y="119"/>
                      </a:lnTo>
                      <a:lnTo>
                        <a:pt x="135" y="112"/>
                      </a:lnTo>
                      <a:lnTo>
                        <a:pt x="140" y="90"/>
                      </a:lnTo>
                      <a:lnTo>
                        <a:pt x="146" y="75"/>
                      </a:lnTo>
                      <a:lnTo>
                        <a:pt x="151" y="64"/>
                      </a:lnTo>
                      <a:lnTo>
                        <a:pt x="171" y="59"/>
                      </a:lnTo>
                      <a:lnTo>
                        <a:pt x="184" y="59"/>
                      </a:lnTo>
                      <a:lnTo>
                        <a:pt x="196" y="66"/>
                      </a:lnTo>
                      <a:lnTo>
                        <a:pt x="211" y="75"/>
                      </a:lnTo>
                      <a:lnTo>
                        <a:pt x="223" y="82"/>
                      </a:lnTo>
                      <a:lnTo>
                        <a:pt x="236" y="90"/>
                      </a:lnTo>
                      <a:lnTo>
                        <a:pt x="246" y="86"/>
                      </a:lnTo>
                      <a:lnTo>
                        <a:pt x="255" y="79"/>
                      </a:lnTo>
                      <a:lnTo>
                        <a:pt x="259" y="70"/>
                      </a:lnTo>
                      <a:lnTo>
                        <a:pt x="248" y="59"/>
                      </a:lnTo>
                      <a:lnTo>
                        <a:pt x="227" y="51"/>
                      </a:lnTo>
                      <a:lnTo>
                        <a:pt x="214" y="44"/>
                      </a:lnTo>
                      <a:lnTo>
                        <a:pt x="207" y="31"/>
                      </a:lnTo>
                      <a:lnTo>
                        <a:pt x="209" y="24"/>
                      </a:lnTo>
                      <a:lnTo>
                        <a:pt x="214" y="13"/>
                      </a:lnTo>
                      <a:lnTo>
                        <a:pt x="205" y="4"/>
                      </a:lnTo>
                      <a:lnTo>
                        <a:pt x="182" y="2"/>
                      </a:lnTo>
                      <a:lnTo>
                        <a:pt x="166" y="0"/>
                      </a:lnTo>
                      <a:lnTo>
                        <a:pt x="148" y="4"/>
                      </a:lnTo>
                      <a:lnTo>
                        <a:pt x="126" y="17"/>
                      </a:lnTo>
                      <a:lnTo>
                        <a:pt x="115" y="22"/>
                      </a:lnTo>
                      <a:lnTo>
                        <a:pt x="110" y="33"/>
                      </a:lnTo>
                      <a:lnTo>
                        <a:pt x="108" y="39"/>
                      </a:lnTo>
                      <a:lnTo>
                        <a:pt x="108" y="48"/>
                      </a:lnTo>
                      <a:lnTo>
                        <a:pt x="112" y="62"/>
                      </a:lnTo>
                      <a:lnTo>
                        <a:pt x="113" y="73"/>
                      </a:lnTo>
                      <a:lnTo>
                        <a:pt x="103" y="84"/>
                      </a:lnTo>
                      <a:lnTo>
                        <a:pt x="88" y="84"/>
                      </a:lnTo>
                      <a:lnTo>
                        <a:pt x="72" y="88"/>
                      </a:lnTo>
                      <a:lnTo>
                        <a:pt x="58" y="84"/>
                      </a:lnTo>
                      <a:lnTo>
                        <a:pt x="58" y="79"/>
                      </a:lnTo>
                      <a:lnTo>
                        <a:pt x="61" y="70"/>
                      </a:lnTo>
                      <a:lnTo>
                        <a:pt x="67" y="62"/>
                      </a:lnTo>
                      <a:lnTo>
                        <a:pt x="69" y="59"/>
                      </a:lnTo>
                      <a:lnTo>
                        <a:pt x="69" y="48"/>
                      </a:lnTo>
                      <a:lnTo>
                        <a:pt x="63" y="44"/>
                      </a:lnTo>
                      <a:lnTo>
                        <a:pt x="52" y="4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83" name="Freeform 995"/>
                <p:cNvSpPr>
                  <a:spLocks/>
                </p:cNvSpPr>
                <p:nvPr/>
              </p:nvSpPr>
              <p:spPr bwMode="auto">
                <a:xfrm>
                  <a:off x="1527" y="3114"/>
                  <a:ext cx="190" cy="84"/>
                </a:xfrm>
                <a:custGeom>
                  <a:avLst/>
                  <a:gdLst>
                    <a:gd name="T0" fmla="*/ 12 w 190"/>
                    <a:gd name="T1" fmla="*/ 28 h 84"/>
                    <a:gd name="T2" fmla="*/ 1 w 190"/>
                    <a:gd name="T3" fmla="*/ 37 h 84"/>
                    <a:gd name="T4" fmla="*/ 0 w 190"/>
                    <a:gd name="T5" fmla="*/ 46 h 84"/>
                    <a:gd name="T6" fmla="*/ 5 w 190"/>
                    <a:gd name="T7" fmla="*/ 57 h 84"/>
                    <a:gd name="T8" fmla="*/ 23 w 190"/>
                    <a:gd name="T9" fmla="*/ 61 h 84"/>
                    <a:gd name="T10" fmla="*/ 43 w 190"/>
                    <a:gd name="T11" fmla="*/ 59 h 84"/>
                    <a:gd name="T12" fmla="*/ 75 w 190"/>
                    <a:gd name="T13" fmla="*/ 55 h 84"/>
                    <a:gd name="T14" fmla="*/ 88 w 190"/>
                    <a:gd name="T15" fmla="*/ 55 h 84"/>
                    <a:gd name="T16" fmla="*/ 108 w 190"/>
                    <a:gd name="T17" fmla="*/ 62 h 84"/>
                    <a:gd name="T18" fmla="*/ 136 w 190"/>
                    <a:gd name="T19" fmla="*/ 77 h 84"/>
                    <a:gd name="T20" fmla="*/ 149 w 190"/>
                    <a:gd name="T21" fmla="*/ 84 h 84"/>
                    <a:gd name="T22" fmla="*/ 161 w 190"/>
                    <a:gd name="T23" fmla="*/ 84 h 84"/>
                    <a:gd name="T24" fmla="*/ 169 w 190"/>
                    <a:gd name="T25" fmla="*/ 75 h 84"/>
                    <a:gd name="T26" fmla="*/ 172 w 190"/>
                    <a:gd name="T27" fmla="*/ 61 h 84"/>
                    <a:gd name="T28" fmla="*/ 179 w 190"/>
                    <a:gd name="T29" fmla="*/ 46 h 84"/>
                    <a:gd name="T30" fmla="*/ 188 w 190"/>
                    <a:gd name="T31" fmla="*/ 24 h 84"/>
                    <a:gd name="T32" fmla="*/ 190 w 190"/>
                    <a:gd name="T33" fmla="*/ 11 h 84"/>
                    <a:gd name="T34" fmla="*/ 174 w 190"/>
                    <a:gd name="T35" fmla="*/ 4 h 84"/>
                    <a:gd name="T36" fmla="*/ 156 w 190"/>
                    <a:gd name="T37" fmla="*/ 0 h 84"/>
                    <a:gd name="T38" fmla="*/ 129 w 190"/>
                    <a:gd name="T39" fmla="*/ 4 h 84"/>
                    <a:gd name="T40" fmla="*/ 109 w 190"/>
                    <a:gd name="T41" fmla="*/ 8 h 84"/>
                    <a:gd name="T42" fmla="*/ 77 w 190"/>
                    <a:gd name="T43" fmla="*/ 13 h 84"/>
                    <a:gd name="T44" fmla="*/ 64 w 190"/>
                    <a:gd name="T45" fmla="*/ 19 h 84"/>
                    <a:gd name="T46" fmla="*/ 48 w 190"/>
                    <a:gd name="T47" fmla="*/ 24 h 84"/>
                    <a:gd name="T48" fmla="*/ 36 w 190"/>
                    <a:gd name="T49" fmla="*/ 24 h 84"/>
                    <a:gd name="T50" fmla="*/ 27 w 190"/>
                    <a:gd name="T51" fmla="*/ 26 h 84"/>
                    <a:gd name="T52" fmla="*/ 19 w 190"/>
                    <a:gd name="T53" fmla="*/ 28 h 84"/>
                    <a:gd name="T54" fmla="*/ 12 w 190"/>
                    <a:gd name="T55" fmla="*/ 28 h 8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190" h="84">
                      <a:moveTo>
                        <a:pt x="12" y="28"/>
                      </a:moveTo>
                      <a:lnTo>
                        <a:pt x="1" y="37"/>
                      </a:lnTo>
                      <a:lnTo>
                        <a:pt x="0" y="46"/>
                      </a:lnTo>
                      <a:lnTo>
                        <a:pt x="5" y="57"/>
                      </a:lnTo>
                      <a:lnTo>
                        <a:pt x="23" y="61"/>
                      </a:lnTo>
                      <a:lnTo>
                        <a:pt x="43" y="59"/>
                      </a:lnTo>
                      <a:lnTo>
                        <a:pt x="75" y="55"/>
                      </a:lnTo>
                      <a:lnTo>
                        <a:pt x="88" y="55"/>
                      </a:lnTo>
                      <a:lnTo>
                        <a:pt x="108" y="62"/>
                      </a:lnTo>
                      <a:lnTo>
                        <a:pt x="136" y="77"/>
                      </a:lnTo>
                      <a:lnTo>
                        <a:pt x="149" y="84"/>
                      </a:lnTo>
                      <a:lnTo>
                        <a:pt x="161" y="84"/>
                      </a:lnTo>
                      <a:lnTo>
                        <a:pt x="169" y="75"/>
                      </a:lnTo>
                      <a:lnTo>
                        <a:pt x="172" y="61"/>
                      </a:lnTo>
                      <a:lnTo>
                        <a:pt x="179" y="46"/>
                      </a:lnTo>
                      <a:lnTo>
                        <a:pt x="188" y="24"/>
                      </a:lnTo>
                      <a:lnTo>
                        <a:pt x="190" y="11"/>
                      </a:lnTo>
                      <a:lnTo>
                        <a:pt x="174" y="4"/>
                      </a:lnTo>
                      <a:lnTo>
                        <a:pt x="156" y="0"/>
                      </a:lnTo>
                      <a:lnTo>
                        <a:pt x="129" y="4"/>
                      </a:lnTo>
                      <a:lnTo>
                        <a:pt x="109" y="8"/>
                      </a:lnTo>
                      <a:lnTo>
                        <a:pt x="77" y="13"/>
                      </a:lnTo>
                      <a:lnTo>
                        <a:pt x="64" y="19"/>
                      </a:lnTo>
                      <a:lnTo>
                        <a:pt x="48" y="24"/>
                      </a:lnTo>
                      <a:lnTo>
                        <a:pt x="36" y="24"/>
                      </a:lnTo>
                      <a:lnTo>
                        <a:pt x="27" y="26"/>
                      </a:lnTo>
                      <a:lnTo>
                        <a:pt x="19" y="28"/>
                      </a:lnTo>
                      <a:lnTo>
                        <a:pt x="12" y="2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84" name="Freeform 996"/>
                <p:cNvSpPr>
                  <a:spLocks/>
                </p:cNvSpPr>
                <p:nvPr/>
              </p:nvSpPr>
              <p:spPr bwMode="auto">
                <a:xfrm>
                  <a:off x="1852" y="2555"/>
                  <a:ext cx="327" cy="88"/>
                </a:xfrm>
                <a:custGeom>
                  <a:avLst/>
                  <a:gdLst>
                    <a:gd name="T0" fmla="*/ 327 w 327"/>
                    <a:gd name="T1" fmla="*/ 58 h 88"/>
                    <a:gd name="T2" fmla="*/ 264 w 327"/>
                    <a:gd name="T3" fmla="*/ 56 h 88"/>
                    <a:gd name="T4" fmla="*/ 235 w 327"/>
                    <a:gd name="T5" fmla="*/ 55 h 88"/>
                    <a:gd name="T6" fmla="*/ 198 w 327"/>
                    <a:gd name="T7" fmla="*/ 35 h 88"/>
                    <a:gd name="T8" fmla="*/ 156 w 327"/>
                    <a:gd name="T9" fmla="*/ 24 h 88"/>
                    <a:gd name="T10" fmla="*/ 117 w 327"/>
                    <a:gd name="T11" fmla="*/ 13 h 88"/>
                    <a:gd name="T12" fmla="*/ 72 w 327"/>
                    <a:gd name="T13" fmla="*/ 3 h 88"/>
                    <a:gd name="T14" fmla="*/ 45 w 327"/>
                    <a:gd name="T15" fmla="*/ 0 h 88"/>
                    <a:gd name="T16" fmla="*/ 22 w 327"/>
                    <a:gd name="T17" fmla="*/ 2 h 88"/>
                    <a:gd name="T18" fmla="*/ 7 w 327"/>
                    <a:gd name="T19" fmla="*/ 9 h 88"/>
                    <a:gd name="T20" fmla="*/ 0 w 327"/>
                    <a:gd name="T21" fmla="*/ 27 h 88"/>
                    <a:gd name="T22" fmla="*/ 4 w 327"/>
                    <a:gd name="T23" fmla="*/ 40 h 88"/>
                    <a:gd name="T24" fmla="*/ 11 w 327"/>
                    <a:gd name="T25" fmla="*/ 58 h 88"/>
                    <a:gd name="T26" fmla="*/ 20 w 327"/>
                    <a:gd name="T27" fmla="*/ 67 h 88"/>
                    <a:gd name="T28" fmla="*/ 38 w 327"/>
                    <a:gd name="T29" fmla="*/ 78 h 88"/>
                    <a:gd name="T30" fmla="*/ 56 w 327"/>
                    <a:gd name="T31" fmla="*/ 82 h 88"/>
                    <a:gd name="T32" fmla="*/ 75 w 327"/>
                    <a:gd name="T33" fmla="*/ 86 h 88"/>
                    <a:gd name="T34" fmla="*/ 104 w 327"/>
                    <a:gd name="T35" fmla="*/ 86 h 88"/>
                    <a:gd name="T36" fmla="*/ 119 w 327"/>
                    <a:gd name="T37" fmla="*/ 88 h 88"/>
                    <a:gd name="T38" fmla="*/ 135 w 327"/>
                    <a:gd name="T39" fmla="*/ 86 h 88"/>
                    <a:gd name="T40" fmla="*/ 174 w 327"/>
                    <a:gd name="T41" fmla="*/ 75 h 8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327" h="88">
                      <a:moveTo>
                        <a:pt x="327" y="58"/>
                      </a:moveTo>
                      <a:lnTo>
                        <a:pt x="264" y="56"/>
                      </a:lnTo>
                      <a:lnTo>
                        <a:pt x="235" y="55"/>
                      </a:lnTo>
                      <a:lnTo>
                        <a:pt x="198" y="35"/>
                      </a:lnTo>
                      <a:lnTo>
                        <a:pt x="156" y="24"/>
                      </a:lnTo>
                      <a:lnTo>
                        <a:pt x="117" y="13"/>
                      </a:lnTo>
                      <a:lnTo>
                        <a:pt x="72" y="3"/>
                      </a:lnTo>
                      <a:lnTo>
                        <a:pt x="45" y="0"/>
                      </a:lnTo>
                      <a:lnTo>
                        <a:pt x="22" y="2"/>
                      </a:lnTo>
                      <a:lnTo>
                        <a:pt x="7" y="9"/>
                      </a:lnTo>
                      <a:lnTo>
                        <a:pt x="0" y="27"/>
                      </a:lnTo>
                      <a:lnTo>
                        <a:pt x="4" y="40"/>
                      </a:lnTo>
                      <a:lnTo>
                        <a:pt x="11" y="58"/>
                      </a:lnTo>
                      <a:lnTo>
                        <a:pt x="20" y="67"/>
                      </a:lnTo>
                      <a:lnTo>
                        <a:pt x="38" y="78"/>
                      </a:lnTo>
                      <a:lnTo>
                        <a:pt x="56" y="82"/>
                      </a:lnTo>
                      <a:lnTo>
                        <a:pt x="75" y="86"/>
                      </a:lnTo>
                      <a:lnTo>
                        <a:pt x="104" y="86"/>
                      </a:lnTo>
                      <a:lnTo>
                        <a:pt x="119" y="88"/>
                      </a:lnTo>
                      <a:lnTo>
                        <a:pt x="135" y="86"/>
                      </a:lnTo>
                      <a:lnTo>
                        <a:pt x="174" y="7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85" name="Freeform 997"/>
                <p:cNvSpPr>
                  <a:spLocks/>
                </p:cNvSpPr>
                <p:nvPr/>
              </p:nvSpPr>
              <p:spPr bwMode="auto">
                <a:xfrm>
                  <a:off x="1347" y="2639"/>
                  <a:ext cx="329" cy="206"/>
                </a:xfrm>
                <a:custGeom>
                  <a:avLst/>
                  <a:gdLst>
                    <a:gd name="T0" fmla="*/ 329 w 329"/>
                    <a:gd name="T1" fmla="*/ 51 h 206"/>
                    <a:gd name="T2" fmla="*/ 288 w 329"/>
                    <a:gd name="T3" fmla="*/ 26 h 206"/>
                    <a:gd name="T4" fmla="*/ 284 w 329"/>
                    <a:gd name="T5" fmla="*/ 16 h 206"/>
                    <a:gd name="T6" fmla="*/ 262 w 329"/>
                    <a:gd name="T7" fmla="*/ 13 h 206"/>
                    <a:gd name="T8" fmla="*/ 250 w 329"/>
                    <a:gd name="T9" fmla="*/ 20 h 206"/>
                    <a:gd name="T10" fmla="*/ 243 w 329"/>
                    <a:gd name="T11" fmla="*/ 27 h 206"/>
                    <a:gd name="T12" fmla="*/ 228 w 329"/>
                    <a:gd name="T13" fmla="*/ 24 h 206"/>
                    <a:gd name="T14" fmla="*/ 207 w 329"/>
                    <a:gd name="T15" fmla="*/ 4 h 206"/>
                    <a:gd name="T16" fmla="*/ 198 w 329"/>
                    <a:gd name="T17" fmla="*/ 0 h 206"/>
                    <a:gd name="T18" fmla="*/ 174 w 329"/>
                    <a:gd name="T19" fmla="*/ 5 h 206"/>
                    <a:gd name="T20" fmla="*/ 153 w 329"/>
                    <a:gd name="T21" fmla="*/ 15 h 206"/>
                    <a:gd name="T22" fmla="*/ 126 w 329"/>
                    <a:gd name="T23" fmla="*/ 26 h 206"/>
                    <a:gd name="T24" fmla="*/ 99 w 329"/>
                    <a:gd name="T25" fmla="*/ 29 h 206"/>
                    <a:gd name="T26" fmla="*/ 77 w 329"/>
                    <a:gd name="T27" fmla="*/ 35 h 206"/>
                    <a:gd name="T28" fmla="*/ 72 w 329"/>
                    <a:gd name="T29" fmla="*/ 36 h 206"/>
                    <a:gd name="T30" fmla="*/ 40 w 329"/>
                    <a:gd name="T31" fmla="*/ 40 h 206"/>
                    <a:gd name="T32" fmla="*/ 14 w 329"/>
                    <a:gd name="T33" fmla="*/ 40 h 206"/>
                    <a:gd name="T34" fmla="*/ 0 w 329"/>
                    <a:gd name="T35" fmla="*/ 44 h 206"/>
                    <a:gd name="T36" fmla="*/ 18 w 329"/>
                    <a:gd name="T37" fmla="*/ 55 h 206"/>
                    <a:gd name="T38" fmla="*/ 45 w 329"/>
                    <a:gd name="T39" fmla="*/ 66 h 206"/>
                    <a:gd name="T40" fmla="*/ 68 w 329"/>
                    <a:gd name="T41" fmla="*/ 75 h 206"/>
                    <a:gd name="T42" fmla="*/ 90 w 329"/>
                    <a:gd name="T43" fmla="*/ 80 h 206"/>
                    <a:gd name="T44" fmla="*/ 120 w 329"/>
                    <a:gd name="T45" fmla="*/ 86 h 206"/>
                    <a:gd name="T46" fmla="*/ 137 w 329"/>
                    <a:gd name="T47" fmla="*/ 82 h 206"/>
                    <a:gd name="T48" fmla="*/ 147 w 329"/>
                    <a:gd name="T49" fmla="*/ 69 h 206"/>
                    <a:gd name="T50" fmla="*/ 164 w 329"/>
                    <a:gd name="T51" fmla="*/ 53 h 206"/>
                    <a:gd name="T52" fmla="*/ 180 w 329"/>
                    <a:gd name="T53" fmla="*/ 55 h 206"/>
                    <a:gd name="T54" fmla="*/ 189 w 329"/>
                    <a:gd name="T55" fmla="*/ 64 h 206"/>
                    <a:gd name="T56" fmla="*/ 183 w 329"/>
                    <a:gd name="T57" fmla="*/ 86 h 206"/>
                    <a:gd name="T58" fmla="*/ 178 w 329"/>
                    <a:gd name="T59" fmla="*/ 97 h 206"/>
                    <a:gd name="T60" fmla="*/ 183 w 329"/>
                    <a:gd name="T61" fmla="*/ 106 h 206"/>
                    <a:gd name="T62" fmla="*/ 198 w 329"/>
                    <a:gd name="T63" fmla="*/ 115 h 206"/>
                    <a:gd name="T64" fmla="*/ 210 w 329"/>
                    <a:gd name="T65" fmla="*/ 121 h 206"/>
                    <a:gd name="T66" fmla="*/ 212 w 329"/>
                    <a:gd name="T67" fmla="*/ 135 h 206"/>
                    <a:gd name="T68" fmla="*/ 207 w 329"/>
                    <a:gd name="T69" fmla="*/ 146 h 206"/>
                    <a:gd name="T70" fmla="*/ 198 w 329"/>
                    <a:gd name="T71" fmla="*/ 161 h 206"/>
                    <a:gd name="T72" fmla="*/ 192 w 329"/>
                    <a:gd name="T73" fmla="*/ 177 h 206"/>
                    <a:gd name="T74" fmla="*/ 196 w 329"/>
                    <a:gd name="T75" fmla="*/ 192 h 206"/>
                    <a:gd name="T76" fmla="*/ 210 w 329"/>
                    <a:gd name="T77" fmla="*/ 203 h 206"/>
                    <a:gd name="T78" fmla="*/ 228 w 329"/>
                    <a:gd name="T79" fmla="*/ 206 h 20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329" h="206">
                      <a:moveTo>
                        <a:pt x="329" y="51"/>
                      </a:moveTo>
                      <a:lnTo>
                        <a:pt x="288" y="26"/>
                      </a:lnTo>
                      <a:lnTo>
                        <a:pt x="284" y="16"/>
                      </a:lnTo>
                      <a:lnTo>
                        <a:pt x="262" y="13"/>
                      </a:lnTo>
                      <a:lnTo>
                        <a:pt x="250" y="20"/>
                      </a:lnTo>
                      <a:lnTo>
                        <a:pt x="243" y="27"/>
                      </a:lnTo>
                      <a:lnTo>
                        <a:pt x="228" y="24"/>
                      </a:lnTo>
                      <a:lnTo>
                        <a:pt x="207" y="4"/>
                      </a:lnTo>
                      <a:lnTo>
                        <a:pt x="198" y="0"/>
                      </a:lnTo>
                      <a:lnTo>
                        <a:pt x="174" y="5"/>
                      </a:lnTo>
                      <a:lnTo>
                        <a:pt x="153" y="15"/>
                      </a:lnTo>
                      <a:lnTo>
                        <a:pt x="126" y="26"/>
                      </a:lnTo>
                      <a:lnTo>
                        <a:pt x="99" y="29"/>
                      </a:lnTo>
                      <a:lnTo>
                        <a:pt x="77" y="35"/>
                      </a:lnTo>
                      <a:lnTo>
                        <a:pt x="72" y="36"/>
                      </a:lnTo>
                      <a:lnTo>
                        <a:pt x="40" y="40"/>
                      </a:lnTo>
                      <a:lnTo>
                        <a:pt x="14" y="40"/>
                      </a:lnTo>
                      <a:lnTo>
                        <a:pt x="0" y="44"/>
                      </a:lnTo>
                      <a:lnTo>
                        <a:pt x="18" y="55"/>
                      </a:lnTo>
                      <a:lnTo>
                        <a:pt x="45" y="66"/>
                      </a:lnTo>
                      <a:lnTo>
                        <a:pt x="68" y="75"/>
                      </a:lnTo>
                      <a:lnTo>
                        <a:pt x="90" y="80"/>
                      </a:lnTo>
                      <a:lnTo>
                        <a:pt x="120" y="86"/>
                      </a:lnTo>
                      <a:lnTo>
                        <a:pt x="137" y="82"/>
                      </a:lnTo>
                      <a:lnTo>
                        <a:pt x="147" y="69"/>
                      </a:lnTo>
                      <a:lnTo>
                        <a:pt x="164" y="53"/>
                      </a:lnTo>
                      <a:lnTo>
                        <a:pt x="180" y="55"/>
                      </a:lnTo>
                      <a:lnTo>
                        <a:pt x="189" y="64"/>
                      </a:lnTo>
                      <a:lnTo>
                        <a:pt x="183" y="86"/>
                      </a:lnTo>
                      <a:lnTo>
                        <a:pt x="178" y="97"/>
                      </a:lnTo>
                      <a:lnTo>
                        <a:pt x="183" y="106"/>
                      </a:lnTo>
                      <a:lnTo>
                        <a:pt x="198" y="115"/>
                      </a:lnTo>
                      <a:lnTo>
                        <a:pt x="210" y="121"/>
                      </a:lnTo>
                      <a:lnTo>
                        <a:pt x="212" y="135"/>
                      </a:lnTo>
                      <a:lnTo>
                        <a:pt x="207" y="146"/>
                      </a:lnTo>
                      <a:lnTo>
                        <a:pt x="198" y="161"/>
                      </a:lnTo>
                      <a:lnTo>
                        <a:pt x="192" y="177"/>
                      </a:lnTo>
                      <a:lnTo>
                        <a:pt x="196" y="192"/>
                      </a:lnTo>
                      <a:lnTo>
                        <a:pt x="210" y="203"/>
                      </a:lnTo>
                      <a:lnTo>
                        <a:pt x="228" y="20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86" name="Freeform 998"/>
                <p:cNvSpPr>
                  <a:spLocks/>
                </p:cNvSpPr>
                <p:nvPr/>
              </p:nvSpPr>
              <p:spPr bwMode="auto">
                <a:xfrm>
                  <a:off x="1156" y="2690"/>
                  <a:ext cx="204" cy="99"/>
                </a:xfrm>
                <a:custGeom>
                  <a:avLst/>
                  <a:gdLst>
                    <a:gd name="T0" fmla="*/ 72 w 204"/>
                    <a:gd name="T1" fmla="*/ 6 h 99"/>
                    <a:gd name="T2" fmla="*/ 87 w 204"/>
                    <a:gd name="T3" fmla="*/ 24 h 99"/>
                    <a:gd name="T4" fmla="*/ 103 w 204"/>
                    <a:gd name="T5" fmla="*/ 29 h 99"/>
                    <a:gd name="T6" fmla="*/ 123 w 204"/>
                    <a:gd name="T7" fmla="*/ 38 h 99"/>
                    <a:gd name="T8" fmla="*/ 141 w 204"/>
                    <a:gd name="T9" fmla="*/ 46 h 99"/>
                    <a:gd name="T10" fmla="*/ 162 w 204"/>
                    <a:gd name="T11" fmla="*/ 46 h 99"/>
                    <a:gd name="T12" fmla="*/ 180 w 204"/>
                    <a:gd name="T13" fmla="*/ 46 h 99"/>
                    <a:gd name="T14" fmla="*/ 198 w 204"/>
                    <a:gd name="T15" fmla="*/ 51 h 99"/>
                    <a:gd name="T16" fmla="*/ 204 w 204"/>
                    <a:gd name="T17" fmla="*/ 62 h 99"/>
                    <a:gd name="T18" fmla="*/ 200 w 204"/>
                    <a:gd name="T19" fmla="*/ 73 h 99"/>
                    <a:gd name="T20" fmla="*/ 169 w 204"/>
                    <a:gd name="T21" fmla="*/ 77 h 99"/>
                    <a:gd name="T22" fmla="*/ 137 w 204"/>
                    <a:gd name="T23" fmla="*/ 82 h 99"/>
                    <a:gd name="T24" fmla="*/ 99 w 204"/>
                    <a:gd name="T25" fmla="*/ 90 h 99"/>
                    <a:gd name="T26" fmla="*/ 71 w 204"/>
                    <a:gd name="T27" fmla="*/ 97 h 99"/>
                    <a:gd name="T28" fmla="*/ 36 w 204"/>
                    <a:gd name="T29" fmla="*/ 99 h 99"/>
                    <a:gd name="T30" fmla="*/ 15 w 204"/>
                    <a:gd name="T31" fmla="*/ 93 h 99"/>
                    <a:gd name="T32" fmla="*/ 2 w 204"/>
                    <a:gd name="T33" fmla="*/ 86 h 99"/>
                    <a:gd name="T34" fmla="*/ 0 w 204"/>
                    <a:gd name="T35" fmla="*/ 70 h 99"/>
                    <a:gd name="T36" fmla="*/ 6 w 204"/>
                    <a:gd name="T37" fmla="*/ 57 h 99"/>
                    <a:gd name="T38" fmla="*/ 17 w 204"/>
                    <a:gd name="T39" fmla="*/ 44 h 99"/>
                    <a:gd name="T40" fmla="*/ 27 w 204"/>
                    <a:gd name="T41" fmla="*/ 28 h 99"/>
                    <a:gd name="T42" fmla="*/ 36 w 204"/>
                    <a:gd name="T43" fmla="*/ 13 h 99"/>
                    <a:gd name="T44" fmla="*/ 47 w 204"/>
                    <a:gd name="T45" fmla="*/ 6 h 99"/>
                    <a:gd name="T46" fmla="*/ 65 w 204"/>
                    <a:gd name="T47" fmla="*/ 0 h 99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204" h="99">
                      <a:moveTo>
                        <a:pt x="72" y="6"/>
                      </a:moveTo>
                      <a:lnTo>
                        <a:pt x="87" y="24"/>
                      </a:lnTo>
                      <a:lnTo>
                        <a:pt x="103" y="29"/>
                      </a:lnTo>
                      <a:lnTo>
                        <a:pt x="123" y="38"/>
                      </a:lnTo>
                      <a:lnTo>
                        <a:pt x="141" y="46"/>
                      </a:lnTo>
                      <a:lnTo>
                        <a:pt x="162" y="46"/>
                      </a:lnTo>
                      <a:lnTo>
                        <a:pt x="180" y="46"/>
                      </a:lnTo>
                      <a:lnTo>
                        <a:pt x="198" y="51"/>
                      </a:lnTo>
                      <a:lnTo>
                        <a:pt x="204" y="62"/>
                      </a:lnTo>
                      <a:lnTo>
                        <a:pt x="200" y="73"/>
                      </a:lnTo>
                      <a:lnTo>
                        <a:pt x="169" y="77"/>
                      </a:lnTo>
                      <a:lnTo>
                        <a:pt x="137" y="82"/>
                      </a:lnTo>
                      <a:lnTo>
                        <a:pt x="99" y="90"/>
                      </a:lnTo>
                      <a:lnTo>
                        <a:pt x="71" y="97"/>
                      </a:lnTo>
                      <a:lnTo>
                        <a:pt x="36" y="99"/>
                      </a:lnTo>
                      <a:lnTo>
                        <a:pt x="15" y="93"/>
                      </a:lnTo>
                      <a:lnTo>
                        <a:pt x="2" y="86"/>
                      </a:lnTo>
                      <a:lnTo>
                        <a:pt x="0" y="70"/>
                      </a:lnTo>
                      <a:lnTo>
                        <a:pt x="6" y="57"/>
                      </a:lnTo>
                      <a:lnTo>
                        <a:pt x="17" y="44"/>
                      </a:lnTo>
                      <a:lnTo>
                        <a:pt x="27" y="28"/>
                      </a:lnTo>
                      <a:lnTo>
                        <a:pt x="36" y="13"/>
                      </a:lnTo>
                      <a:lnTo>
                        <a:pt x="47" y="6"/>
                      </a:lnTo>
                      <a:lnTo>
                        <a:pt x="65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87" name="Freeform 999"/>
                <p:cNvSpPr>
                  <a:spLocks/>
                </p:cNvSpPr>
                <p:nvPr/>
              </p:nvSpPr>
              <p:spPr bwMode="auto">
                <a:xfrm>
                  <a:off x="2463" y="2860"/>
                  <a:ext cx="110" cy="150"/>
                </a:xfrm>
                <a:custGeom>
                  <a:avLst/>
                  <a:gdLst>
                    <a:gd name="T0" fmla="*/ 92 w 110"/>
                    <a:gd name="T1" fmla="*/ 148 h 150"/>
                    <a:gd name="T2" fmla="*/ 99 w 110"/>
                    <a:gd name="T3" fmla="*/ 130 h 150"/>
                    <a:gd name="T4" fmla="*/ 93 w 110"/>
                    <a:gd name="T5" fmla="*/ 117 h 150"/>
                    <a:gd name="T6" fmla="*/ 93 w 110"/>
                    <a:gd name="T7" fmla="*/ 104 h 150"/>
                    <a:gd name="T8" fmla="*/ 92 w 110"/>
                    <a:gd name="T9" fmla="*/ 99 h 150"/>
                    <a:gd name="T10" fmla="*/ 101 w 110"/>
                    <a:gd name="T11" fmla="*/ 101 h 150"/>
                    <a:gd name="T12" fmla="*/ 110 w 110"/>
                    <a:gd name="T13" fmla="*/ 93 h 150"/>
                    <a:gd name="T14" fmla="*/ 106 w 110"/>
                    <a:gd name="T15" fmla="*/ 77 h 150"/>
                    <a:gd name="T16" fmla="*/ 86 w 110"/>
                    <a:gd name="T17" fmla="*/ 66 h 150"/>
                    <a:gd name="T18" fmla="*/ 65 w 110"/>
                    <a:gd name="T19" fmla="*/ 48 h 150"/>
                    <a:gd name="T20" fmla="*/ 65 w 110"/>
                    <a:gd name="T21" fmla="*/ 33 h 150"/>
                    <a:gd name="T22" fmla="*/ 68 w 110"/>
                    <a:gd name="T23" fmla="*/ 11 h 150"/>
                    <a:gd name="T24" fmla="*/ 61 w 110"/>
                    <a:gd name="T25" fmla="*/ 0 h 150"/>
                    <a:gd name="T26" fmla="*/ 47 w 110"/>
                    <a:gd name="T27" fmla="*/ 13 h 150"/>
                    <a:gd name="T28" fmla="*/ 34 w 110"/>
                    <a:gd name="T29" fmla="*/ 26 h 150"/>
                    <a:gd name="T30" fmla="*/ 23 w 110"/>
                    <a:gd name="T31" fmla="*/ 35 h 150"/>
                    <a:gd name="T32" fmla="*/ 22 w 110"/>
                    <a:gd name="T33" fmla="*/ 53 h 150"/>
                    <a:gd name="T34" fmla="*/ 18 w 110"/>
                    <a:gd name="T35" fmla="*/ 88 h 150"/>
                    <a:gd name="T36" fmla="*/ 14 w 110"/>
                    <a:gd name="T37" fmla="*/ 93 h 150"/>
                    <a:gd name="T38" fmla="*/ 4 w 110"/>
                    <a:gd name="T39" fmla="*/ 102 h 150"/>
                    <a:gd name="T40" fmla="*/ 0 w 110"/>
                    <a:gd name="T41" fmla="*/ 115 h 150"/>
                    <a:gd name="T42" fmla="*/ 4 w 110"/>
                    <a:gd name="T43" fmla="*/ 128 h 150"/>
                    <a:gd name="T44" fmla="*/ 16 w 110"/>
                    <a:gd name="T45" fmla="*/ 137 h 150"/>
                    <a:gd name="T46" fmla="*/ 31 w 110"/>
                    <a:gd name="T47" fmla="*/ 137 h 150"/>
                    <a:gd name="T48" fmla="*/ 58 w 110"/>
                    <a:gd name="T49" fmla="*/ 139 h 150"/>
                    <a:gd name="T50" fmla="*/ 68 w 110"/>
                    <a:gd name="T51" fmla="*/ 143 h 150"/>
                    <a:gd name="T52" fmla="*/ 79 w 110"/>
                    <a:gd name="T53" fmla="*/ 150 h 150"/>
                    <a:gd name="T54" fmla="*/ 86 w 110"/>
                    <a:gd name="T55" fmla="*/ 148 h 150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110" h="150">
                      <a:moveTo>
                        <a:pt x="92" y="148"/>
                      </a:moveTo>
                      <a:lnTo>
                        <a:pt x="99" y="130"/>
                      </a:lnTo>
                      <a:lnTo>
                        <a:pt x="93" y="117"/>
                      </a:lnTo>
                      <a:lnTo>
                        <a:pt x="93" y="104"/>
                      </a:lnTo>
                      <a:lnTo>
                        <a:pt x="92" y="99"/>
                      </a:lnTo>
                      <a:lnTo>
                        <a:pt x="101" y="101"/>
                      </a:lnTo>
                      <a:lnTo>
                        <a:pt x="110" y="93"/>
                      </a:lnTo>
                      <a:lnTo>
                        <a:pt x="106" y="77"/>
                      </a:lnTo>
                      <a:lnTo>
                        <a:pt x="86" y="66"/>
                      </a:lnTo>
                      <a:lnTo>
                        <a:pt x="65" y="48"/>
                      </a:lnTo>
                      <a:lnTo>
                        <a:pt x="65" y="33"/>
                      </a:lnTo>
                      <a:lnTo>
                        <a:pt x="68" y="11"/>
                      </a:lnTo>
                      <a:lnTo>
                        <a:pt x="61" y="0"/>
                      </a:lnTo>
                      <a:lnTo>
                        <a:pt x="47" y="13"/>
                      </a:lnTo>
                      <a:lnTo>
                        <a:pt x="34" y="26"/>
                      </a:lnTo>
                      <a:lnTo>
                        <a:pt x="23" y="35"/>
                      </a:lnTo>
                      <a:lnTo>
                        <a:pt x="22" y="53"/>
                      </a:lnTo>
                      <a:lnTo>
                        <a:pt x="18" y="88"/>
                      </a:lnTo>
                      <a:lnTo>
                        <a:pt x="14" y="93"/>
                      </a:lnTo>
                      <a:lnTo>
                        <a:pt x="4" y="102"/>
                      </a:lnTo>
                      <a:lnTo>
                        <a:pt x="0" y="115"/>
                      </a:lnTo>
                      <a:lnTo>
                        <a:pt x="4" y="128"/>
                      </a:lnTo>
                      <a:lnTo>
                        <a:pt x="16" y="137"/>
                      </a:lnTo>
                      <a:lnTo>
                        <a:pt x="31" y="137"/>
                      </a:lnTo>
                      <a:lnTo>
                        <a:pt x="58" y="139"/>
                      </a:lnTo>
                      <a:lnTo>
                        <a:pt x="68" y="143"/>
                      </a:lnTo>
                      <a:lnTo>
                        <a:pt x="79" y="150"/>
                      </a:lnTo>
                      <a:lnTo>
                        <a:pt x="86" y="14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88" name="Freeform 1000"/>
                <p:cNvSpPr>
                  <a:spLocks/>
                </p:cNvSpPr>
                <p:nvPr/>
              </p:nvSpPr>
              <p:spPr bwMode="auto">
                <a:xfrm>
                  <a:off x="2639" y="3339"/>
                  <a:ext cx="47" cy="101"/>
                </a:xfrm>
                <a:custGeom>
                  <a:avLst/>
                  <a:gdLst>
                    <a:gd name="T0" fmla="*/ 9 w 47"/>
                    <a:gd name="T1" fmla="*/ 91 h 101"/>
                    <a:gd name="T2" fmla="*/ 6 w 47"/>
                    <a:gd name="T3" fmla="*/ 70 h 101"/>
                    <a:gd name="T4" fmla="*/ 4 w 47"/>
                    <a:gd name="T5" fmla="*/ 48 h 101"/>
                    <a:gd name="T6" fmla="*/ 4 w 47"/>
                    <a:gd name="T7" fmla="*/ 28 h 101"/>
                    <a:gd name="T8" fmla="*/ 0 w 47"/>
                    <a:gd name="T9" fmla="*/ 13 h 101"/>
                    <a:gd name="T10" fmla="*/ 15 w 47"/>
                    <a:gd name="T11" fmla="*/ 0 h 101"/>
                    <a:gd name="T12" fmla="*/ 25 w 47"/>
                    <a:gd name="T13" fmla="*/ 9 h 101"/>
                    <a:gd name="T14" fmla="*/ 38 w 47"/>
                    <a:gd name="T15" fmla="*/ 24 h 101"/>
                    <a:gd name="T16" fmla="*/ 45 w 47"/>
                    <a:gd name="T17" fmla="*/ 33 h 101"/>
                    <a:gd name="T18" fmla="*/ 47 w 47"/>
                    <a:gd name="T19" fmla="*/ 46 h 101"/>
                    <a:gd name="T20" fmla="*/ 45 w 47"/>
                    <a:gd name="T21" fmla="*/ 64 h 101"/>
                    <a:gd name="T22" fmla="*/ 40 w 47"/>
                    <a:gd name="T23" fmla="*/ 79 h 101"/>
                    <a:gd name="T24" fmla="*/ 33 w 47"/>
                    <a:gd name="T25" fmla="*/ 90 h 101"/>
                    <a:gd name="T26" fmla="*/ 24 w 47"/>
                    <a:gd name="T27" fmla="*/ 99 h 101"/>
                    <a:gd name="T28" fmla="*/ 22 w 47"/>
                    <a:gd name="T29" fmla="*/ 101 h 101"/>
                    <a:gd name="T30" fmla="*/ 7 w 47"/>
                    <a:gd name="T31" fmla="*/ 91 h 101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7" h="101">
                      <a:moveTo>
                        <a:pt x="9" y="91"/>
                      </a:moveTo>
                      <a:lnTo>
                        <a:pt x="6" y="70"/>
                      </a:lnTo>
                      <a:lnTo>
                        <a:pt x="4" y="48"/>
                      </a:lnTo>
                      <a:lnTo>
                        <a:pt x="4" y="28"/>
                      </a:lnTo>
                      <a:lnTo>
                        <a:pt x="0" y="13"/>
                      </a:lnTo>
                      <a:lnTo>
                        <a:pt x="15" y="0"/>
                      </a:lnTo>
                      <a:lnTo>
                        <a:pt x="25" y="9"/>
                      </a:lnTo>
                      <a:lnTo>
                        <a:pt x="38" y="24"/>
                      </a:lnTo>
                      <a:lnTo>
                        <a:pt x="45" y="33"/>
                      </a:lnTo>
                      <a:lnTo>
                        <a:pt x="47" y="46"/>
                      </a:lnTo>
                      <a:lnTo>
                        <a:pt x="45" y="64"/>
                      </a:lnTo>
                      <a:lnTo>
                        <a:pt x="40" y="79"/>
                      </a:lnTo>
                      <a:lnTo>
                        <a:pt x="33" y="90"/>
                      </a:lnTo>
                      <a:lnTo>
                        <a:pt x="24" y="99"/>
                      </a:lnTo>
                      <a:lnTo>
                        <a:pt x="22" y="101"/>
                      </a:lnTo>
                      <a:lnTo>
                        <a:pt x="7" y="9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89" name="Freeform 1001"/>
                <p:cNvSpPr>
                  <a:spLocks/>
                </p:cNvSpPr>
                <p:nvPr/>
              </p:nvSpPr>
              <p:spPr bwMode="auto">
                <a:xfrm>
                  <a:off x="2585" y="2933"/>
                  <a:ext cx="187" cy="282"/>
                </a:xfrm>
                <a:custGeom>
                  <a:avLst/>
                  <a:gdLst>
                    <a:gd name="T0" fmla="*/ 130 w 187"/>
                    <a:gd name="T1" fmla="*/ 282 h 282"/>
                    <a:gd name="T2" fmla="*/ 90 w 187"/>
                    <a:gd name="T3" fmla="*/ 232 h 282"/>
                    <a:gd name="T4" fmla="*/ 79 w 187"/>
                    <a:gd name="T5" fmla="*/ 223 h 282"/>
                    <a:gd name="T6" fmla="*/ 58 w 187"/>
                    <a:gd name="T7" fmla="*/ 220 h 282"/>
                    <a:gd name="T8" fmla="*/ 43 w 187"/>
                    <a:gd name="T9" fmla="*/ 223 h 282"/>
                    <a:gd name="T10" fmla="*/ 20 w 187"/>
                    <a:gd name="T11" fmla="*/ 236 h 282"/>
                    <a:gd name="T12" fmla="*/ 7 w 187"/>
                    <a:gd name="T13" fmla="*/ 242 h 282"/>
                    <a:gd name="T14" fmla="*/ 0 w 187"/>
                    <a:gd name="T15" fmla="*/ 229 h 282"/>
                    <a:gd name="T16" fmla="*/ 13 w 187"/>
                    <a:gd name="T17" fmla="*/ 214 h 282"/>
                    <a:gd name="T18" fmla="*/ 31 w 187"/>
                    <a:gd name="T19" fmla="*/ 200 h 282"/>
                    <a:gd name="T20" fmla="*/ 45 w 187"/>
                    <a:gd name="T21" fmla="*/ 187 h 282"/>
                    <a:gd name="T22" fmla="*/ 58 w 187"/>
                    <a:gd name="T23" fmla="*/ 167 h 282"/>
                    <a:gd name="T24" fmla="*/ 52 w 187"/>
                    <a:gd name="T25" fmla="*/ 148 h 282"/>
                    <a:gd name="T26" fmla="*/ 47 w 187"/>
                    <a:gd name="T27" fmla="*/ 137 h 282"/>
                    <a:gd name="T28" fmla="*/ 40 w 187"/>
                    <a:gd name="T29" fmla="*/ 126 h 282"/>
                    <a:gd name="T30" fmla="*/ 36 w 187"/>
                    <a:gd name="T31" fmla="*/ 115 h 282"/>
                    <a:gd name="T32" fmla="*/ 40 w 187"/>
                    <a:gd name="T33" fmla="*/ 104 h 282"/>
                    <a:gd name="T34" fmla="*/ 54 w 187"/>
                    <a:gd name="T35" fmla="*/ 90 h 282"/>
                    <a:gd name="T36" fmla="*/ 69 w 187"/>
                    <a:gd name="T37" fmla="*/ 81 h 282"/>
                    <a:gd name="T38" fmla="*/ 88 w 187"/>
                    <a:gd name="T39" fmla="*/ 70 h 282"/>
                    <a:gd name="T40" fmla="*/ 103 w 187"/>
                    <a:gd name="T41" fmla="*/ 68 h 282"/>
                    <a:gd name="T42" fmla="*/ 113 w 187"/>
                    <a:gd name="T43" fmla="*/ 59 h 282"/>
                    <a:gd name="T44" fmla="*/ 110 w 187"/>
                    <a:gd name="T45" fmla="*/ 55 h 282"/>
                    <a:gd name="T46" fmla="*/ 92 w 187"/>
                    <a:gd name="T47" fmla="*/ 53 h 282"/>
                    <a:gd name="T48" fmla="*/ 65 w 187"/>
                    <a:gd name="T49" fmla="*/ 55 h 282"/>
                    <a:gd name="T50" fmla="*/ 51 w 187"/>
                    <a:gd name="T51" fmla="*/ 55 h 282"/>
                    <a:gd name="T52" fmla="*/ 36 w 187"/>
                    <a:gd name="T53" fmla="*/ 55 h 282"/>
                    <a:gd name="T54" fmla="*/ 27 w 187"/>
                    <a:gd name="T55" fmla="*/ 48 h 282"/>
                    <a:gd name="T56" fmla="*/ 42 w 187"/>
                    <a:gd name="T57" fmla="*/ 40 h 282"/>
                    <a:gd name="T58" fmla="*/ 60 w 187"/>
                    <a:gd name="T59" fmla="*/ 37 h 282"/>
                    <a:gd name="T60" fmla="*/ 79 w 187"/>
                    <a:gd name="T61" fmla="*/ 28 h 282"/>
                    <a:gd name="T62" fmla="*/ 94 w 187"/>
                    <a:gd name="T63" fmla="*/ 22 h 282"/>
                    <a:gd name="T64" fmla="*/ 103 w 187"/>
                    <a:gd name="T65" fmla="*/ 17 h 282"/>
                    <a:gd name="T66" fmla="*/ 112 w 187"/>
                    <a:gd name="T67" fmla="*/ 8 h 282"/>
                    <a:gd name="T68" fmla="*/ 117 w 187"/>
                    <a:gd name="T69" fmla="*/ 0 h 282"/>
                    <a:gd name="T70" fmla="*/ 131 w 187"/>
                    <a:gd name="T71" fmla="*/ 4 h 282"/>
                    <a:gd name="T72" fmla="*/ 149 w 187"/>
                    <a:gd name="T73" fmla="*/ 8 h 282"/>
                    <a:gd name="T74" fmla="*/ 167 w 187"/>
                    <a:gd name="T75" fmla="*/ 4 h 282"/>
                    <a:gd name="T76" fmla="*/ 176 w 187"/>
                    <a:gd name="T77" fmla="*/ 4 h 282"/>
                    <a:gd name="T78" fmla="*/ 187 w 187"/>
                    <a:gd name="T79" fmla="*/ 13 h 282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187" h="282">
                      <a:moveTo>
                        <a:pt x="130" y="282"/>
                      </a:moveTo>
                      <a:lnTo>
                        <a:pt x="90" y="232"/>
                      </a:lnTo>
                      <a:lnTo>
                        <a:pt x="79" y="223"/>
                      </a:lnTo>
                      <a:lnTo>
                        <a:pt x="58" y="220"/>
                      </a:lnTo>
                      <a:lnTo>
                        <a:pt x="43" y="223"/>
                      </a:lnTo>
                      <a:lnTo>
                        <a:pt x="20" y="236"/>
                      </a:lnTo>
                      <a:lnTo>
                        <a:pt x="7" y="242"/>
                      </a:lnTo>
                      <a:lnTo>
                        <a:pt x="0" y="229"/>
                      </a:lnTo>
                      <a:lnTo>
                        <a:pt x="13" y="214"/>
                      </a:lnTo>
                      <a:lnTo>
                        <a:pt x="31" y="200"/>
                      </a:lnTo>
                      <a:lnTo>
                        <a:pt x="45" y="187"/>
                      </a:lnTo>
                      <a:lnTo>
                        <a:pt x="58" y="167"/>
                      </a:lnTo>
                      <a:lnTo>
                        <a:pt x="52" y="148"/>
                      </a:lnTo>
                      <a:lnTo>
                        <a:pt x="47" y="137"/>
                      </a:lnTo>
                      <a:lnTo>
                        <a:pt x="40" y="126"/>
                      </a:lnTo>
                      <a:lnTo>
                        <a:pt x="36" y="115"/>
                      </a:lnTo>
                      <a:lnTo>
                        <a:pt x="40" y="104"/>
                      </a:lnTo>
                      <a:lnTo>
                        <a:pt x="54" y="90"/>
                      </a:lnTo>
                      <a:lnTo>
                        <a:pt x="69" y="81"/>
                      </a:lnTo>
                      <a:lnTo>
                        <a:pt x="88" y="70"/>
                      </a:lnTo>
                      <a:lnTo>
                        <a:pt x="103" y="68"/>
                      </a:lnTo>
                      <a:lnTo>
                        <a:pt x="113" y="59"/>
                      </a:lnTo>
                      <a:lnTo>
                        <a:pt x="110" y="55"/>
                      </a:lnTo>
                      <a:lnTo>
                        <a:pt x="92" y="53"/>
                      </a:lnTo>
                      <a:lnTo>
                        <a:pt x="65" y="55"/>
                      </a:lnTo>
                      <a:lnTo>
                        <a:pt x="51" y="55"/>
                      </a:lnTo>
                      <a:lnTo>
                        <a:pt x="36" y="55"/>
                      </a:lnTo>
                      <a:lnTo>
                        <a:pt x="27" y="48"/>
                      </a:lnTo>
                      <a:lnTo>
                        <a:pt x="42" y="40"/>
                      </a:lnTo>
                      <a:lnTo>
                        <a:pt x="60" y="37"/>
                      </a:lnTo>
                      <a:lnTo>
                        <a:pt x="79" y="28"/>
                      </a:lnTo>
                      <a:lnTo>
                        <a:pt x="94" y="22"/>
                      </a:lnTo>
                      <a:lnTo>
                        <a:pt x="103" y="17"/>
                      </a:lnTo>
                      <a:lnTo>
                        <a:pt x="112" y="8"/>
                      </a:lnTo>
                      <a:lnTo>
                        <a:pt x="117" y="0"/>
                      </a:lnTo>
                      <a:lnTo>
                        <a:pt x="131" y="4"/>
                      </a:lnTo>
                      <a:lnTo>
                        <a:pt x="149" y="8"/>
                      </a:lnTo>
                      <a:lnTo>
                        <a:pt x="167" y="4"/>
                      </a:lnTo>
                      <a:lnTo>
                        <a:pt x="176" y="4"/>
                      </a:lnTo>
                      <a:lnTo>
                        <a:pt x="187" y="1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0" name="Freeform 1002"/>
                <p:cNvSpPr>
                  <a:spLocks/>
                </p:cNvSpPr>
                <p:nvPr/>
              </p:nvSpPr>
              <p:spPr bwMode="auto">
                <a:xfrm>
                  <a:off x="2389" y="2611"/>
                  <a:ext cx="405" cy="324"/>
                </a:xfrm>
                <a:custGeom>
                  <a:avLst/>
                  <a:gdLst>
                    <a:gd name="T0" fmla="*/ 389 w 405"/>
                    <a:gd name="T1" fmla="*/ 308 h 324"/>
                    <a:gd name="T2" fmla="*/ 390 w 405"/>
                    <a:gd name="T3" fmla="*/ 277 h 324"/>
                    <a:gd name="T4" fmla="*/ 322 w 405"/>
                    <a:gd name="T5" fmla="*/ 266 h 324"/>
                    <a:gd name="T6" fmla="*/ 281 w 405"/>
                    <a:gd name="T7" fmla="*/ 291 h 324"/>
                    <a:gd name="T8" fmla="*/ 250 w 405"/>
                    <a:gd name="T9" fmla="*/ 308 h 324"/>
                    <a:gd name="T10" fmla="*/ 239 w 405"/>
                    <a:gd name="T11" fmla="*/ 271 h 324"/>
                    <a:gd name="T12" fmla="*/ 211 w 405"/>
                    <a:gd name="T13" fmla="*/ 236 h 324"/>
                    <a:gd name="T14" fmla="*/ 166 w 405"/>
                    <a:gd name="T15" fmla="*/ 209 h 324"/>
                    <a:gd name="T16" fmla="*/ 114 w 405"/>
                    <a:gd name="T17" fmla="*/ 192 h 324"/>
                    <a:gd name="T18" fmla="*/ 61 w 405"/>
                    <a:gd name="T19" fmla="*/ 167 h 324"/>
                    <a:gd name="T20" fmla="*/ 31 w 405"/>
                    <a:gd name="T21" fmla="*/ 132 h 324"/>
                    <a:gd name="T22" fmla="*/ 15 w 405"/>
                    <a:gd name="T23" fmla="*/ 90 h 324"/>
                    <a:gd name="T24" fmla="*/ 6 w 405"/>
                    <a:gd name="T25" fmla="*/ 50 h 324"/>
                    <a:gd name="T26" fmla="*/ 4 w 405"/>
                    <a:gd name="T27" fmla="*/ 24 h 324"/>
                    <a:gd name="T28" fmla="*/ 27 w 405"/>
                    <a:gd name="T29" fmla="*/ 0 h 324"/>
                    <a:gd name="T30" fmla="*/ 70 w 405"/>
                    <a:gd name="T31" fmla="*/ 21 h 324"/>
                    <a:gd name="T32" fmla="*/ 90 w 405"/>
                    <a:gd name="T33" fmla="*/ 55 h 324"/>
                    <a:gd name="T34" fmla="*/ 94 w 405"/>
                    <a:gd name="T35" fmla="*/ 94 h 324"/>
                    <a:gd name="T36" fmla="*/ 110 w 405"/>
                    <a:gd name="T37" fmla="*/ 127 h 324"/>
                    <a:gd name="T38" fmla="*/ 133 w 405"/>
                    <a:gd name="T39" fmla="*/ 134 h 324"/>
                    <a:gd name="T40" fmla="*/ 144 w 405"/>
                    <a:gd name="T41" fmla="*/ 127 h 324"/>
                    <a:gd name="T42" fmla="*/ 196 w 405"/>
                    <a:gd name="T43" fmla="*/ 132 h 324"/>
                    <a:gd name="T44" fmla="*/ 225 w 405"/>
                    <a:gd name="T45" fmla="*/ 145 h 324"/>
                    <a:gd name="T46" fmla="*/ 261 w 405"/>
                    <a:gd name="T47" fmla="*/ 150 h 324"/>
                    <a:gd name="T48" fmla="*/ 290 w 405"/>
                    <a:gd name="T49" fmla="*/ 150 h 324"/>
                    <a:gd name="T50" fmla="*/ 308 w 405"/>
                    <a:gd name="T51" fmla="*/ 138 h 324"/>
                    <a:gd name="T52" fmla="*/ 333 w 405"/>
                    <a:gd name="T53" fmla="*/ 152 h 324"/>
                    <a:gd name="T54" fmla="*/ 345 w 405"/>
                    <a:gd name="T55" fmla="*/ 172 h 324"/>
                    <a:gd name="T56" fmla="*/ 372 w 405"/>
                    <a:gd name="T57" fmla="*/ 180 h 324"/>
                    <a:gd name="T58" fmla="*/ 387 w 405"/>
                    <a:gd name="T59" fmla="*/ 167 h 324"/>
                    <a:gd name="T60" fmla="*/ 390 w 405"/>
                    <a:gd name="T61" fmla="*/ 143 h 324"/>
                    <a:gd name="T62" fmla="*/ 405 w 405"/>
                    <a:gd name="T63" fmla="*/ 117 h 324"/>
                    <a:gd name="T64" fmla="*/ 394 w 405"/>
                    <a:gd name="T65" fmla="*/ 90 h 324"/>
                    <a:gd name="T66" fmla="*/ 380 w 405"/>
                    <a:gd name="T67" fmla="*/ 72 h 324"/>
                    <a:gd name="T68" fmla="*/ 363 w 405"/>
                    <a:gd name="T69" fmla="*/ 57 h 324"/>
                    <a:gd name="T70" fmla="*/ 360 w 405"/>
                    <a:gd name="T71" fmla="*/ 72 h 324"/>
                    <a:gd name="T72" fmla="*/ 344 w 405"/>
                    <a:gd name="T73" fmla="*/ 88 h 324"/>
                    <a:gd name="T74" fmla="*/ 331 w 405"/>
                    <a:gd name="T75" fmla="*/ 107 h 324"/>
                    <a:gd name="T76" fmla="*/ 317 w 405"/>
                    <a:gd name="T77" fmla="*/ 110 h 324"/>
                    <a:gd name="T78" fmla="*/ 283 w 405"/>
                    <a:gd name="T79" fmla="*/ 94 h 324"/>
                    <a:gd name="T80" fmla="*/ 248 w 405"/>
                    <a:gd name="T81" fmla="*/ 75 h 324"/>
                    <a:gd name="T82" fmla="*/ 227 w 405"/>
                    <a:gd name="T83" fmla="*/ 57 h 324"/>
                    <a:gd name="T84" fmla="*/ 214 w 405"/>
                    <a:gd name="T85" fmla="*/ 63 h 324"/>
                    <a:gd name="T86" fmla="*/ 207 w 405"/>
                    <a:gd name="T87" fmla="*/ 88 h 324"/>
                    <a:gd name="T88" fmla="*/ 211 w 405"/>
                    <a:gd name="T89" fmla="*/ 110 h 324"/>
                    <a:gd name="T90" fmla="*/ 211 w 405"/>
                    <a:gd name="T91" fmla="*/ 132 h 324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405" h="324">
                      <a:moveTo>
                        <a:pt x="381" y="324"/>
                      </a:moveTo>
                      <a:lnTo>
                        <a:pt x="389" y="308"/>
                      </a:lnTo>
                      <a:lnTo>
                        <a:pt x="399" y="291"/>
                      </a:lnTo>
                      <a:lnTo>
                        <a:pt x="390" y="277"/>
                      </a:lnTo>
                      <a:lnTo>
                        <a:pt x="374" y="269"/>
                      </a:lnTo>
                      <a:lnTo>
                        <a:pt x="322" y="266"/>
                      </a:lnTo>
                      <a:lnTo>
                        <a:pt x="299" y="275"/>
                      </a:lnTo>
                      <a:lnTo>
                        <a:pt x="281" y="291"/>
                      </a:lnTo>
                      <a:lnTo>
                        <a:pt x="263" y="304"/>
                      </a:lnTo>
                      <a:lnTo>
                        <a:pt x="250" y="308"/>
                      </a:lnTo>
                      <a:lnTo>
                        <a:pt x="241" y="289"/>
                      </a:lnTo>
                      <a:lnTo>
                        <a:pt x="239" y="271"/>
                      </a:lnTo>
                      <a:lnTo>
                        <a:pt x="225" y="249"/>
                      </a:lnTo>
                      <a:lnTo>
                        <a:pt x="211" y="236"/>
                      </a:lnTo>
                      <a:lnTo>
                        <a:pt x="187" y="218"/>
                      </a:lnTo>
                      <a:lnTo>
                        <a:pt x="166" y="209"/>
                      </a:lnTo>
                      <a:lnTo>
                        <a:pt x="135" y="202"/>
                      </a:lnTo>
                      <a:lnTo>
                        <a:pt x="114" y="192"/>
                      </a:lnTo>
                      <a:lnTo>
                        <a:pt x="85" y="178"/>
                      </a:lnTo>
                      <a:lnTo>
                        <a:pt x="61" y="167"/>
                      </a:lnTo>
                      <a:lnTo>
                        <a:pt x="42" y="145"/>
                      </a:lnTo>
                      <a:lnTo>
                        <a:pt x="31" y="132"/>
                      </a:lnTo>
                      <a:lnTo>
                        <a:pt x="20" y="112"/>
                      </a:lnTo>
                      <a:lnTo>
                        <a:pt x="15" y="90"/>
                      </a:lnTo>
                      <a:lnTo>
                        <a:pt x="11" y="66"/>
                      </a:lnTo>
                      <a:lnTo>
                        <a:pt x="6" y="50"/>
                      </a:lnTo>
                      <a:lnTo>
                        <a:pt x="0" y="41"/>
                      </a:lnTo>
                      <a:lnTo>
                        <a:pt x="4" y="24"/>
                      </a:lnTo>
                      <a:lnTo>
                        <a:pt x="11" y="8"/>
                      </a:lnTo>
                      <a:lnTo>
                        <a:pt x="27" y="0"/>
                      </a:lnTo>
                      <a:lnTo>
                        <a:pt x="43" y="8"/>
                      </a:lnTo>
                      <a:lnTo>
                        <a:pt x="70" y="21"/>
                      </a:lnTo>
                      <a:lnTo>
                        <a:pt x="85" y="37"/>
                      </a:lnTo>
                      <a:lnTo>
                        <a:pt x="90" y="55"/>
                      </a:lnTo>
                      <a:lnTo>
                        <a:pt x="90" y="77"/>
                      </a:lnTo>
                      <a:lnTo>
                        <a:pt x="94" y="94"/>
                      </a:lnTo>
                      <a:lnTo>
                        <a:pt x="97" y="110"/>
                      </a:lnTo>
                      <a:lnTo>
                        <a:pt x="110" y="127"/>
                      </a:lnTo>
                      <a:lnTo>
                        <a:pt x="124" y="132"/>
                      </a:lnTo>
                      <a:lnTo>
                        <a:pt x="133" y="134"/>
                      </a:lnTo>
                      <a:lnTo>
                        <a:pt x="141" y="130"/>
                      </a:lnTo>
                      <a:lnTo>
                        <a:pt x="144" y="127"/>
                      </a:lnTo>
                      <a:lnTo>
                        <a:pt x="184" y="128"/>
                      </a:lnTo>
                      <a:lnTo>
                        <a:pt x="196" y="132"/>
                      </a:lnTo>
                      <a:lnTo>
                        <a:pt x="207" y="134"/>
                      </a:lnTo>
                      <a:lnTo>
                        <a:pt x="225" y="145"/>
                      </a:lnTo>
                      <a:lnTo>
                        <a:pt x="239" y="150"/>
                      </a:lnTo>
                      <a:lnTo>
                        <a:pt x="261" y="150"/>
                      </a:lnTo>
                      <a:lnTo>
                        <a:pt x="277" y="156"/>
                      </a:lnTo>
                      <a:lnTo>
                        <a:pt x="290" y="150"/>
                      </a:lnTo>
                      <a:lnTo>
                        <a:pt x="300" y="143"/>
                      </a:lnTo>
                      <a:lnTo>
                        <a:pt x="308" y="138"/>
                      </a:lnTo>
                      <a:lnTo>
                        <a:pt x="320" y="143"/>
                      </a:lnTo>
                      <a:lnTo>
                        <a:pt x="333" y="152"/>
                      </a:lnTo>
                      <a:lnTo>
                        <a:pt x="342" y="167"/>
                      </a:lnTo>
                      <a:lnTo>
                        <a:pt x="345" y="172"/>
                      </a:lnTo>
                      <a:lnTo>
                        <a:pt x="354" y="180"/>
                      </a:lnTo>
                      <a:lnTo>
                        <a:pt x="372" y="180"/>
                      </a:lnTo>
                      <a:lnTo>
                        <a:pt x="381" y="178"/>
                      </a:lnTo>
                      <a:lnTo>
                        <a:pt x="387" y="167"/>
                      </a:lnTo>
                      <a:lnTo>
                        <a:pt x="383" y="152"/>
                      </a:lnTo>
                      <a:lnTo>
                        <a:pt x="390" y="143"/>
                      </a:lnTo>
                      <a:lnTo>
                        <a:pt x="401" y="130"/>
                      </a:lnTo>
                      <a:lnTo>
                        <a:pt x="405" y="117"/>
                      </a:lnTo>
                      <a:lnTo>
                        <a:pt x="401" y="105"/>
                      </a:lnTo>
                      <a:lnTo>
                        <a:pt x="394" y="90"/>
                      </a:lnTo>
                      <a:lnTo>
                        <a:pt x="389" y="81"/>
                      </a:lnTo>
                      <a:lnTo>
                        <a:pt x="380" y="72"/>
                      </a:lnTo>
                      <a:lnTo>
                        <a:pt x="372" y="64"/>
                      </a:lnTo>
                      <a:lnTo>
                        <a:pt x="363" y="57"/>
                      </a:lnTo>
                      <a:lnTo>
                        <a:pt x="362" y="54"/>
                      </a:lnTo>
                      <a:lnTo>
                        <a:pt x="360" y="72"/>
                      </a:lnTo>
                      <a:lnTo>
                        <a:pt x="353" y="83"/>
                      </a:lnTo>
                      <a:lnTo>
                        <a:pt x="344" y="88"/>
                      </a:lnTo>
                      <a:lnTo>
                        <a:pt x="335" y="96"/>
                      </a:lnTo>
                      <a:lnTo>
                        <a:pt x="331" y="107"/>
                      </a:lnTo>
                      <a:lnTo>
                        <a:pt x="324" y="112"/>
                      </a:lnTo>
                      <a:lnTo>
                        <a:pt x="317" y="110"/>
                      </a:lnTo>
                      <a:lnTo>
                        <a:pt x="299" y="101"/>
                      </a:lnTo>
                      <a:lnTo>
                        <a:pt x="283" y="94"/>
                      </a:lnTo>
                      <a:lnTo>
                        <a:pt x="261" y="85"/>
                      </a:lnTo>
                      <a:lnTo>
                        <a:pt x="248" y="75"/>
                      </a:lnTo>
                      <a:lnTo>
                        <a:pt x="236" y="66"/>
                      </a:lnTo>
                      <a:lnTo>
                        <a:pt x="227" y="57"/>
                      </a:lnTo>
                      <a:lnTo>
                        <a:pt x="221" y="57"/>
                      </a:lnTo>
                      <a:lnTo>
                        <a:pt x="214" y="63"/>
                      </a:lnTo>
                      <a:lnTo>
                        <a:pt x="211" y="74"/>
                      </a:lnTo>
                      <a:lnTo>
                        <a:pt x="207" y="88"/>
                      </a:lnTo>
                      <a:lnTo>
                        <a:pt x="211" y="99"/>
                      </a:lnTo>
                      <a:lnTo>
                        <a:pt x="211" y="110"/>
                      </a:lnTo>
                      <a:lnTo>
                        <a:pt x="212" y="125"/>
                      </a:lnTo>
                      <a:lnTo>
                        <a:pt x="211" y="132"/>
                      </a:lnTo>
                      <a:lnTo>
                        <a:pt x="207" y="13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1" name="Freeform 1003"/>
                <p:cNvSpPr>
                  <a:spLocks/>
                </p:cNvSpPr>
                <p:nvPr/>
              </p:nvSpPr>
              <p:spPr bwMode="auto">
                <a:xfrm>
                  <a:off x="2443" y="2584"/>
                  <a:ext cx="105" cy="20"/>
                </a:xfrm>
                <a:custGeom>
                  <a:avLst/>
                  <a:gdLst>
                    <a:gd name="T0" fmla="*/ 105 w 105"/>
                    <a:gd name="T1" fmla="*/ 4 h 20"/>
                    <a:gd name="T2" fmla="*/ 88 w 105"/>
                    <a:gd name="T3" fmla="*/ 9 h 20"/>
                    <a:gd name="T4" fmla="*/ 83 w 105"/>
                    <a:gd name="T5" fmla="*/ 17 h 20"/>
                    <a:gd name="T6" fmla="*/ 76 w 105"/>
                    <a:gd name="T7" fmla="*/ 20 h 20"/>
                    <a:gd name="T8" fmla="*/ 61 w 105"/>
                    <a:gd name="T9" fmla="*/ 18 h 20"/>
                    <a:gd name="T10" fmla="*/ 33 w 105"/>
                    <a:gd name="T11" fmla="*/ 7 h 20"/>
                    <a:gd name="T12" fmla="*/ 13 w 105"/>
                    <a:gd name="T13" fmla="*/ 0 h 20"/>
                    <a:gd name="T14" fmla="*/ 0 w 105"/>
                    <a:gd name="T15" fmla="*/ 0 h 2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05" h="20">
                      <a:moveTo>
                        <a:pt x="105" y="4"/>
                      </a:moveTo>
                      <a:lnTo>
                        <a:pt x="88" y="9"/>
                      </a:lnTo>
                      <a:lnTo>
                        <a:pt x="83" y="17"/>
                      </a:lnTo>
                      <a:lnTo>
                        <a:pt x="76" y="20"/>
                      </a:lnTo>
                      <a:lnTo>
                        <a:pt x="61" y="18"/>
                      </a:lnTo>
                      <a:lnTo>
                        <a:pt x="33" y="7"/>
                      </a:lnTo>
                      <a:lnTo>
                        <a:pt x="13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" name="Freeform 1004"/>
                <p:cNvSpPr>
                  <a:spLocks/>
                </p:cNvSpPr>
                <p:nvPr/>
              </p:nvSpPr>
              <p:spPr bwMode="auto">
                <a:xfrm>
                  <a:off x="2526" y="2601"/>
                  <a:ext cx="41" cy="138"/>
                </a:xfrm>
                <a:custGeom>
                  <a:avLst/>
                  <a:gdLst>
                    <a:gd name="T0" fmla="*/ 0 w 41"/>
                    <a:gd name="T1" fmla="*/ 0 h 138"/>
                    <a:gd name="T2" fmla="*/ 16 w 41"/>
                    <a:gd name="T3" fmla="*/ 21 h 138"/>
                    <a:gd name="T4" fmla="*/ 27 w 41"/>
                    <a:gd name="T5" fmla="*/ 32 h 138"/>
                    <a:gd name="T6" fmla="*/ 36 w 41"/>
                    <a:gd name="T7" fmla="*/ 42 h 138"/>
                    <a:gd name="T8" fmla="*/ 41 w 41"/>
                    <a:gd name="T9" fmla="*/ 51 h 138"/>
                    <a:gd name="T10" fmla="*/ 32 w 41"/>
                    <a:gd name="T11" fmla="*/ 62 h 138"/>
                    <a:gd name="T12" fmla="*/ 23 w 41"/>
                    <a:gd name="T13" fmla="*/ 69 h 138"/>
                    <a:gd name="T14" fmla="*/ 22 w 41"/>
                    <a:gd name="T15" fmla="*/ 87 h 138"/>
                    <a:gd name="T16" fmla="*/ 23 w 41"/>
                    <a:gd name="T17" fmla="*/ 100 h 138"/>
                    <a:gd name="T18" fmla="*/ 18 w 41"/>
                    <a:gd name="T19" fmla="*/ 117 h 138"/>
                    <a:gd name="T20" fmla="*/ 14 w 41"/>
                    <a:gd name="T21" fmla="*/ 129 h 138"/>
                    <a:gd name="T22" fmla="*/ 14 w 41"/>
                    <a:gd name="T23" fmla="*/ 138 h 138"/>
                    <a:gd name="T24" fmla="*/ 7 w 41"/>
                    <a:gd name="T25" fmla="*/ 137 h 13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41" h="138">
                      <a:moveTo>
                        <a:pt x="0" y="0"/>
                      </a:moveTo>
                      <a:lnTo>
                        <a:pt x="16" y="21"/>
                      </a:lnTo>
                      <a:lnTo>
                        <a:pt x="27" y="32"/>
                      </a:lnTo>
                      <a:lnTo>
                        <a:pt x="36" y="42"/>
                      </a:lnTo>
                      <a:lnTo>
                        <a:pt x="41" y="51"/>
                      </a:lnTo>
                      <a:lnTo>
                        <a:pt x="32" y="62"/>
                      </a:lnTo>
                      <a:lnTo>
                        <a:pt x="23" y="69"/>
                      </a:lnTo>
                      <a:lnTo>
                        <a:pt x="22" y="87"/>
                      </a:lnTo>
                      <a:lnTo>
                        <a:pt x="23" y="100"/>
                      </a:lnTo>
                      <a:lnTo>
                        <a:pt x="18" y="117"/>
                      </a:lnTo>
                      <a:lnTo>
                        <a:pt x="14" y="129"/>
                      </a:lnTo>
                      <a:lnTo>
                        <a:pt x="14" y="138"/>
                      </a:lnTo>
                      <a:lnTo>
                        <a:pt x="7" y="13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" name="Freeform 1005"/>
                <p:cNvSpPr>
                  <a:spLocks/>
                </p:cNvSpPr>
                <p:nvPr/>
              </p:nvSpPr>
              <p:spPr bwMode="auto">
                <a:xfrm>
                  <a:off x="871" y="2542"/>
                  <a:ext cx="147" cy="135"/>
                </a:xfrm>
                <a:custGeom>
                  <a:avLst/>
                  <a:gdLst>
                    <a:gd name="T0" fmla="*/ 126 w 147"/>
                    <a:gd name="T1" fmla="*/ 0 h 135"/>
                    <a:gd name="T2" fmla="*/ 127 w 147"/>
                    <a:gd name="T3" fmla="*/ 29 h 135"/>
                    <a:gd name="T4" fmla="*/ 144 w 147"/>
                    <a:gd name="T5" fmla="*/ 38 h 135"/>
                    <a:gd name="T6" fmla="*/ 147 w 147"/>
                    <a:gd name="T7" fmla="*/ 55 h 135"/>
                    <a:gd name="T8" fmla="*/ 131 w 147"/>
                    <a:gd name="T9" fmla="*/ 75 h 135"/>
                    <a:gd name="T10" fmla="*/ 106 w 147"/>
                    <a:gd name="T11" fmla="*/ 86 h 135"/>
                    <a:gd name="T12" fmla="*/ 84 w 147"/>
                    <a:gd name="T13" fmla="*/ 88 h 135"/>
                    <a:gd name="T14" fmla="*/ 57 w 147"/>
                    <a:gd name="T15" fmla="*/ 101 h 135"/>
                    <a:gd name="T16" fmla="*/ 37 w 147"/>
                    <a:gd name="T17" fmla="*/ 110 h 135"/>
                    <a:gd name="T18" fmla="*/ 16 w 147"/>
                    <a:gd name="T19" fmla="*/ 124 h 135"/>
                    <a:gd name="T20" fmla="*/ 0 w 147"/>
                    <a:gd name="T21" fmla="*/ 135 h 13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47" h="135">
                      <a:moveTo>
                        <a:pt x="126" y="0"/>
                      </a:moveTo>
                      <a:lnTo>
                        <a:pt x="127" y="29"/>
                      </a:lnTo>
                      <a:lnTo>
                        <a:pt x="144" y="38"/>
                      </a:lnTo>
                      <a:lnTo>
                        <a:pt x="147" y="55"/>
                      </a:lnTo>
                      <a:lnTo>
                        <a:pt x="131" y="75"/>
                      </a:lnTo>
                      <a:lnTo>
                        <a:pt x="106" y="86"/>
                      </a:lnTo>
                      <a:lnTo>
                        <a:pt x="84" y="88"/>
                      </a:lnTo>
                      <a:lnTo>
                        <a:pt x="57" y="101"/>
                      </a:lnTo>
                      <a:lnTo>
                        <a:pt x="37" y="110"/>
                      </a:lnTo>
                      <a:lnTo>
                        <a:pt x="16" y="124"/>
                      </a:lnTo>
                      <a:lnTo>
                        <a:pt x="0" y="13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4" name="Freeform 1006"/>
                <p:cNvSpPr>
                  <a:spLocks/>
                </p:cNvSpPr>
                <p:nvPr/>
              </p:nvSpPr>
              <p:spPr bwMode="auto">
                <a:xfrm>
                  <a:off x="871" y="2542"/>
                  <a:ext cx="126" cy="135"/>
                </a:xfrm>
                <a:custGeom>
                  <a:avLst/>
                  <a:gdLst>
                    <a:gd name="T0" fmla="*/ 126 w 126"/>
                    <a:gd name="T1" fmla="*/ 0 h 135"/>
                    <a:gd name="T2" fmla="*/ 84 w 126"/>
                    <a:gd name="T3" fmla="*/ 16 h 135"/>
                    <a:gd name="T4" fmla="*/ 54 w 126"/>
                    <a:gd name="T5" fmla="*/ 37 h 135"/>
                    <a:gd name="T6" fmla="*/ 25 w 126"/>
                    <a:gd name="T7" fmla="*/ 69 h 135"/>
                    <a:gd name="T8" fmla="*/ 12 w 126"/>
                    <a:gd name="T9" fmla="*/ 99 h 135"/>
                    <a:gd name="T10" fmla="*/ 5 w 126"/>
                    <a:gd name="T11" fmla="*/ 119 h 135"/>
                    <a:gd name="T12" fmla="*/ 0 w 126"/>
                    <a:gd name="T13" fmla="*/ 135 h 13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26" h="135">
                      <a:moveTo>
                        <a:pt x="126" y="0"/>
                      </a:moveTo>
                      <a:lnTo>
                        <a:pt x="84" y="16"/>
                      </a:lnTo>
                      <a:lnTo>
                        <a:pt x="54" y="37"/>
                      </a:lnTo>
                      <a:lnTo>
                        <a:pt x="25" y="69"/>
                      </a:lnTo>
                      <a:lnTo>
                        <a:pt x="12" y="99"/>
                      </a:lnTo>
                      <a:lnTo>
                        <a:pt x="5" y="119"/>
                      </a:lnTo>
                      <a:lnTo>
                        <a:pt x="0" y="13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5" name="Freeform 1007"/>
                <p:cNvSpPr>
                  <a:spLocks/>
                </p:cNvSpPr>
                <p:nvPr/>
              </p:nvSpPr>
              <p:spPr bwMode="auto">
                <a:xfrm>
                  <a:off x="2167" y="3496"/>
                  <a:ext cx="89" cy="83"/>
                </a:xfrm>
                <a:custGeom>
                  <a:avLst/>
                  <a:gdLst>
                    <a:gd name="T0" fmla="*/ 89 w 89"/>
                    <a:gd name="T1" fmla="*/ 83 h 83"/>
                    <a:gd name="T2" fmla="*/ 88 w 89"/>
                    <a:gd name="T3" fmla="*/ 79 h 83"/>
                    <a:gd name="T4" fmla="*/ 73 w 89"/>
                    <a:gd name="T5" fmla="*/ 51 h 83"/>
                    <a:gd name="T6" fmla="*/ 62 w 89"/>
                    <a:gd name="T7" fmla="*/ 33 h 83"/>
                    <a:gd name="T8" fmla="*/ 35 w 89"/>
                    <a:gd name="T9" fmla="*/ 28 h 83"/>
                    <a:gd name="T10" fmla="*/ 17 w 89"/>
                    <a:gd name="T11" fmla="*/ 28 h 83"/>
                    <a:gd name="T12" fmla="*/ 7 w 89"/>
                    <a:gd name="T13" fmla="*/ 22 h 83"/>
                    <a:gd name="T14" fmla="*/ 0 w 89"/>
                    <a:gd name="T15" fmla="*/ 13 h 83"/>
                    <a:gd name="T16" fmla="*/ 0 w 89"/>
                    <a:gd name="T17" fmla="*/ 4 h 83"/>
                    <a:gd name="T18" fmla="*/ 3 w 89"/>
                    <a:gd name="T19" fmla="*/ 2 h 83"/>
                    <a:gd name="T20" fmla="*/ 10 w 89"/>
                    <a:gd name="T21" fmla="*/ 0 h 8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9" h="83">
                      <a:moveTo>
                        <a:pt x="89" y="83"/>
                      </a:moveTo>
                      <a:lnTo>
                        <a:pt x="88" y="79"/>
                      </a:lnTo>
                      <a:lnTo>
                        <a:pt x="73" y="51"/>
                      </a:lnTo>
                      <a:lnTo>
                        <a:pt x="62" y="33"/>
                      </a:lnTo>
                      <a:lnTo>
                        <a:pt x="35" y="28"/>
                      </a:lnTo>
                      <a:lnTo>
                        <a:pt x="17" y="28"/>
                      </a:lnTo>
                      <a:lnTo>
                        <a:pt x="7" y="22"/>
                      </a:lnTo>
                      <a:lnTo>
                        <a:pt x="0" y="13"/>
                      </a:lnTo>
                      <a:lnTo>
                        <a:pt x="0" y="4"/>
                      </a:lnTo>
                      <a:lnTo>
                        <a:pt x="3" y="2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6" name="Freeform 1008"/>
                <p:cNvSpPr>
                  <a:spLocks/>
                </p:cNvSpPr>
                <p:nvPr/>
              </p:nvSpPr>
              <p:spPr bwMode="auto">
                <a:xfrm>
                  <a:off x="2105" y="3487"/>
                  <a:ext cx="27" cy="92"/>
                </a:xfrm>
                <a:custGeom>
                  <a:avLst/>
                  <a:gdLst>
                    <a:gd name="T0" fmla="*/ 0 w 27"/>
                    <a:gd name="T1" fmla="*/ 92 h 92"/>
                    <a:gd name="T2" fmla="*/ 2 w 27"/>
                    <a:gd name="T3" fmla="*/ 84 h 92"/>
                    <a:gd name="T4" fmla="*/ 8 w 27"/>
                    <a:gd name="T5" fmla="*/ 68 h 92"/>
                    <a:gd name="T6" fmla="*/ 9 w 27"/>
                    <a:gd name="T7" fmla="*/ 46 h 92"/>
                    <a:gd name="T8" fmla="*/ 6 w 27"/>
                    <a:gd name="T9" fmla="*/ 33 h 92"/>
                    <a:gd name="T10" fmla="*/ 6 w 27"/>
                    <a:gd name="T11" fmla="*/ 20 h 92"/>
                    <a:gd name="T12" fmla="*/ 13 w 27"/>
                    <a:gd name="T13" fmla="*/ 7 h 92"/>
                    <a:gd name="T14" fmla="*/ 26 w 27"/>
                    <a:gd name="T15" fmla="*/ 2 h 92"/>
                    <a:gd name="T16" fmla="*/ 27 w 27"/>
                    <a:gd name="T17" fmla="*/ 0 h 9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7" h="92">
                      <a:moveTo>
                        <a:pt x="0" y="92"/>
                      </a:moveTo>
                      <a:lnTo>
                        <a:pt x="2" y="84"/>
                      </a:lnTo>
                      <a:lnTo>
                        <a:pt x="8" y="68"/>
                      </a:lnTo>
                      <a:lnTo>
                        <a:pt x="9" y="46"/>
                      </a:lnTo>
                      <a:lnTo>
                        <a:pt x="6" y="33"/>
                      </a:lnTo>
                      <a:lnTo>
                        <a:pt x="6" y="20"/>
                      </a:lnTo>
                      <a:lnTo>
                        <a:pt x="13" y="7"/>
                      </a:lnTo>
                      <a:lnTo>
                        <a:pt x="26" y="2"/>
                      </a:lnTo>
                      <a:lnTo>
                        <a:pt x="27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7" name="Freeform 1009"/>
                <p:cNvSpPr>
                  <a:spLocks/>
                </p:cNvSpPr>
                <p:nvPr/>
              </p:nvSpPr>
              <p:spPr bwMode="auto">
                <a:xfrm>
                  <a:off x="1584" y="3354"/>
                  <a:ext cx="273" cy="225"/>
                </a:xfrm>
                <a:custGeom>
                  <a:avLst/>
                  <a:gdLst>
                    <a:gd name="T0" fmla="*/ 0 w 273"/>
                    <a:gd name="T1" fmla="*/ 25 h 225"/>
                    <a:gd name="T2" fmla="*/ 4 w 273"/>
                    <a:gd name="T3" fmla="*/ 11 h 225"/>
                    <a:gd name="T4" fmla="*/ 7 w 273"/>
                    <a:gd name="T5" fmla="*/ 0 h 225"/>
                    <a:gd name="T6" fmla="*/ 15 w 273"/>
                    <a:gd name="T7" fmla="*/ 0 h 225"/>
                    <a:gd name="T8" fmla="*/ 31 w 273"/>
                    <a:gd name="T9" fmla="*/ 14 h 225"/>
                    <a:gd name="T10" fmla="*/ 45 w 273"/>
                    <a:gd name="T11" fmla="*/ 34 h 225"/>
                    <a:gd name="T12" fmla="*/ 58 w 273"/>
                    <a:gd name="T13" fmla="*/ 55 h 225"/>
                    <a:gd name="T14" fmla="*/ 67 w 273"/>
                    <a:gd name="T15" fmla="*/ 67 h 225"/>
                    <a:gd name="T16" fmla="*/ 90 w 273"/>
                    <a:gd name="T17" fmla="*/ 82 h 225"/>
                    <a:gd name="T18" fmla="*/ 112 w 273"/>
                    <a:gd name="T19" fmla="*/ 108 h 225"/>
                    <a:gd name="T20" fmla="*/ 133 w 273"/>
                    <a:gd name="T21" fmla="*/ 122 h 225"/>
                    <a:gd name="T22" fmla="*/ 158 w 273"/>
                    <a:gd name="T23" fmla="*/ 142 h 225"/>
                    <a:gd name="T24" fmla="*/ 184 w 273"/>
                    <a:gd name="T25" fmla="*/ 168 h 225"/>
                    <a:gd name="T26" fmla="*/ 214 w 273"/>
                    <a:gd name="T27" fmla="*/ 190 h 225"/>
                    <a:gd name="T28" fmla="*/ 237 w 273"/>
                    <a:gd name="T29" fmla="*/ 204 h 225"/>
                    <a:gd name="T30" fmla="*/ 261 w 273"/>
                    <a:gd name="T31" fmla="*/ 219 h 225"/>
                    <a:gd name="T32" fmla="*/ 273 w 273"/>
                    <a:gd name="T33" fmla="*/ 225 h 22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73" h="225">
                      <a:moveTo>
                        <a:pt x="0" y="25"/>
                      </a:moveTo>
                      <a:lnTo>
                        <a:pt x="4" y="11"/>
                      </a:lnTo>
                      <a:lnTo>
                        <a:pt x="7" y="0"/>
                      </a:lnTo>
                      <a:lnTo>
                        <a:pt x="15" y="0"/>
                      </a:lnTo>
                      <a:lnTo>
                        <a:pt x="31" y="14"/>
                      </a:lnTo>
                      <a:lnTo>
                        <a:pt x="45" y="34"/>
                      </a:lnTo>
                      <a:lnTo>
                        <a:pt x="58" y="55"/>
                      </a:lnTo>
                      <a:lnTo>
                        <a:pt x="67" y="67"/>
                      </a:lnTo>
                      <a:lnTo>
                        <a:pt x="90" y="82"/>
                      </a:lnTo>
                      <a:lnTo>
                        <a:pt x="112" y="108"/>
                      </a:lnTo>
                      <a:lnTo>
                        <a:pt x="133" y="122"/>
                      </a:lnTo>
                      <a:lnTo>
                        <a:pt x="158" y="142"/>
                      </a:lnTo>
                      <a:lnTo>
                        <a:pt x="184" y="168"/>
                      </a:lnTo>
                      <a:lnTo>
                        <a:pt x="214" y="190"/>
                      </a:lnTo>
                      <a:lnTo>
                        <a:pt x="237" y="204"/>
                      </a:lnTo>
                      <a:lnTo>
                        <a:pt x="261" y="219"/>
                      </a:lnTo>
                      <a:lnTo>
                        <a:pt x="273" y="22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8" name="Freeform 1010"/>
                <p:cNvSpPr>
                  <a:spLocks/>
                </p:cNvSpPr>
                <p:nvPr/>
              </p:nvSpPr>
              <p:spPr bwMode="auto">
                <a:xfrm>
                  <a:off x="1611" y="3430"/>
                  <a:ext cx="169" cy="149"/>
                </a:xfrm>
                <a:custGeom>
                  <a:avLst/>
                  <a:gdLst>
                    <a:gd name="T0" fmla="*/ 169 w 169"/>
                    <a:gd name="T1" fmla="*/ 149 h 149"/>
                    <a:gd name="T2" fmla="*/ 135 w 169"/>
                    <a:gd name="T3" fmla="*/ 121 h 149"/>
                    <a:gd name="T4" fmla="*/ 106 w 169"/>
                    <a:gd name="T5" fmla="*/ 101 h 149"/>
                    <a:gd name="T6" fmla="*/ 92 w 169"/>
                    <a:gd name="T7" fmla="*/ 83 h 149"/>
                    <a:gd name="T8" fmla="*/ 70 w 169"/>
                    <a:gd name="T9" fmla="*/ 63 h 149"/>
                    <a:gd name="T10" fmla="*/ 50 w 169"/>
                    <a:gd name="T11" fmla="*/ 52 h 149"/>
                    <a:gd name="T12" fmla="*/ 29 w 169"/>
                    <a:gd name="T13" fmla="*/ 37 h 149"/>
                    <a:gd name="T14" fmla="*/ 15 w 169"/>
                    <a:gd name="T15" fmla="*/ 21 h 149"/>
                    <a:gd name="T16" fmla="*/ 0 w 169"/>
                    <a:gd name="T17" fmla="*/ 0 h 149"/>
                    <a:gd name="T18" fmla="*/ 0 w 169"/>
                    <a:gd name="T19" fmla="*/ 37 h 149"/>
                    <a:gd name="T20" fmla="*/ 4 w 169"/>
                    <a:gd name="T21" fmla="*/ 55 h 149"/>
                    <a:gd name="T22" fmla="*/ 9 w 169"/>
                    <a:gd name="T23" fmla="*/ 66 h 149"/>
                    <a:gd name="T24" fmla="*/ 29 w 169"/>
                    <a:gd name="T25" fmla="*/ 81 h 149"/>
                    <a:gd name="T26" fmla="*/ 47 w 169"/>
                    <a:gd name="T27" fmla="*/ 92 h 149"/>
                    <a:gd name="T28" fmla="*/ 59 w 169"/>
                    <a:gd name="T29" fmla="*/ 99 h 149"/>
                    <a:gd name="T30" fmla="*/ 85 w 169"/>
                    <a:gd name="T31" fmla="*/ 125 h 149"/>
                    <a:gd name="T32" fmla="*/ 95 w 169"/>
                    <a:gd name="T33" fmla="*/ 141 h 149"/>
                    <a:gd name="T34" fmla="*/ 95 w 169"/>
                    <a:gd name="T35" fmla="*/ 149 h 14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69" h="149">
                      <a:moveTo>
                        <a:pt x="169" y="149"/>
                      </a:moveTo>
                      <a:lnTo>
                        <a:pt x="135" y="121"/>
                      </a:lnTo>
                      <a:lnTo>
                        <a:pt x="106" y="101"/>
                      </a:lnTo>
                      <a:lnTo>
                        <a:pt x="92" y="83"/>
                      </a:lnTo>
                      <a:lnTo>
                        <a:pt x="70" y="63"/>
                      </a:lnTo>
                      <a:lnTo>
                        <a:pt x="50" y="52"/>
                      </a:lnTo>
                      <a:lnTo>
                        <a:pt x="29" y="37"/>
                      </a:lnTo>
                      <a:lnTo>
                        <a:pt x="15" y="21"/>
                      </a:lnTo>
                      <a:lnTo>
                        <a:pt x="0" y="0"/>
                      </a:lnTo>
                      <a:lnTo>
                        <a:pt x="0" y="37"/>
                      </a:lnTo>
                      <a:lnTo>
                        <a:pt x="4" y="55"/>
                      </a:lnTo>
                      <a:lnTo>
                        <a:pt x="9" y="66"/>
                      </a:lnTo>
                      <a:lnTo>
                        <a:pt x="29" y="81"/>
                      </a:lnTo>
                      <a:lnTo>
                        <a:pt x="47" y="92"/>
                      </a:lnTo>
                      <a:lnTo>
                        <a:pt x="59" y="99"/>
                      </a:lnTo>
                      <a:lnTo>
                        <a:pt x="85" y="125"/>
                      </a:lnTo>
                      <a:lnTo>
                        <a:pt x="95" y="141"/>
                      </a:lnTo>
                      <a:lnTo>
                        <a:pt x="95" y="14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9" name="Line 1011"/>
                <p:cNvSpPr>
                  <a:spLocks noChangeShapeType="1"/>
                </p:cNvSpPr>
                <p:nvPr/>
              </p:nvSpPr>
              <p:spPr bwMode="auto">
                <a:xfrm>
                  <a:off x="1378" y="2650"/>
                  <a:ext cx="46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00" name="Freeform 1012"/>
                <p:cNvSpPr>
                  <a:spLocks/>
                </p:cNvSpPr>
                <p:nvPr/>
              </p:nvSpPr>
              <p:spPr bwMode="auto">
                <a:xfrm>
                  <a:off x="1203" y="2498"/>
                  <a:ext cx="290" cy="152"/>
                </a:xfrm>
                <a:custGeom>
                  <a:avLst/>
                  <a:gdLst>
                    <a:gd name="T0" fmla="*/ 175 w 290"/>
                    <a:gd name="T1" fmla="*/ 152 h 152"/>
                    <a:gd name="T2" fmla="*/ 207 w 290"/>
                    <a:gd name="T3" fmla="*/ 145 h 152"/>
                    <a:gd name="T4" fmla="*/ 243 w 290"/>
                    <a:gd name="T5" fmla="*/ 141 h 152"/>
                    <a:gd name="T6" fmla="*/ 279 w 290"/>
                    <a:gd name="T7" fmla="*/ 132 h 152"/>
                    <a:gd name="T8" fmla="*/ 290 w 290"/>
                    <a:gd name="T9" fmla="*/ 115 h 152"/>
                    <a:gd name="T10" fmla="*/ 277 w 290"/>
                    <a:gd name="T11" fmla="*/ 97 h 152"/>
                    <a:gd name="T12" fmla="*/ 243 w 290"/>
                    <a:gd name="T13" fmla="*/ 84 h 152"/>
                    <a:gd name="T14" fmla="*/ 203 w 290"/>
                    <a:gd name="T15" fmla="*/ 82 h 152"/>
                    <a:gd name="T16" fmla="*/ 158 w 290"/>
                    <a:gd name="T17" fmla="*/ 90 h 152"/>
                    <a:gd name="T18" fmla="*/ 122 w 290"/>
                    <a:gd name="T19" fmla="*/ 90 h 152"/>
                    <a:gd name="T20" fmla="*/ 86 w 290"/>
                    <a:gd name="T21" fmla="*/ 93 h 152"/>
                    <a:gd name="T22" fmla="*/ 74 w 290"/>
                    <a:gd name="T23" fmla="*/ 93 h 152"/>
                    <a:gd name="T24" fmla="*/ 65 w 290"/>
                    <a:gd name="T25" fmla="*/ 82 h 152"/>
                    <a:gd name="T26" fmla="*/ 72 w 290"/>
                    <a:gd name="T27" fmla="*/ 71 h 152"/>
                    <a:gd name="T28" fmla="*/ 94 w 290"/>
                    <a:gd name="T29" fmla="*/ 66 h 152"/>
                    <a:gd name="T30" fmla="*/ 119 w 290"/>
                    <a:gd name="T31" fmla="*/ 57 h 152"/>
                    <a:gd name="T32" fmla="*/ 144 w 290"/>
                    <a:gd name="T33" fmla="*/ 46 h 152"/>
                    <a:gd name="T34" fmla="*/ 162 w 290"/>
                    <a:gd name="T35" fmla="*/ 37 h 152"/>
                    <a:gd name="T36" fmla="*/ 157 w 290"/>
                    <a:gd name="T37" fmla="*/ 22 h 152"/>
                    <a:gd name="T38" fmla="*/ 119 w 290"/>
                    <a:gd name="T39" fmla="*/ 0 h 152"/>
                    <a:gd name="T40" fmla="*/ 110 w 290"/>
                    <a:gd name="T41" fmla="*/ 0 h 152"/>
                    <a:gd name="T42" fmla="*/ 88 w 290"/>
                    <a:gd name="T43" fmla="*/ 9 h 152"/>
                    <a:gd name="T44" fmla="*/ 70 w 290"/>
                    <a:gd name="T45" fmla="*/ 20 h 152"/>
                    <a:gd name="T46" fmla="*/ 43 w 290"/>
                    <a:gd name="T47" fmla="*/ 29 h 152"/>
                    <a:gd name="T48" fmla="*/ 16 w 290"/>
                    <a:gd name="T49" fmla="*/ 28 h 152"/>
                    <a:gd name="T50" fmla="*/ 4 w 290"/>
                    <a:gd name="T51" fmla="*/ 55 h 152"/>
                    <a:gd name="T52" fmla="*/ 0 w 290"/>
                    <a:gd name="T53" fmla="*/ 60 h 152"/>
                    <a:gd name="T54" fmla="*/ 15 w 290"/>
                    <a:gd name="T55" fmla="*/ 101 h 152"/>
                    <a:gd name="T56" fmla="*/ 36 w 290"/>
                    <a:gd name="T57" fmla="*/ 117 h 152"/>
                    <a:gd name="T58" fmla="*/ 60 w 290"/>
                    <a:gd name="T59" fmla="*/ 124 h 152"/>
                    <a:gd name="T60" fmla="*/ 83 w 290"/>
                    <a:gd name="T61" fmla="*/ 128 h 152"/>
                    <a:gd name="T62" fmla="*/ 124 w 290"/>
                    <a:gd name="T63" fmla="*/ 135 h 152"/>
                    <a:gd name="T64" fmla="*/ 142 w 290"/>
                    <a:gd name="T65" fmla="*/ 139 h 152"/>
                    <a:gd name="T66" fmla="*/ 160 w 290"/>
                    <a:gd name="T67" fmla="*/ 145 h 152"/>
                    <a:gd name="T68" fmla="*/ 175 w 290"/>
                    <a:gd name="T69" fmla="*/ 152 h 15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290" h="152">
                      <a:moveTo>
                        <a:pt x="175" y="152"/>
                      </a:moveTo>
                      <a:lnTo>
                        <a:pt x="207" y="145"/>
                      </a:lnTo>
                      <a:lnTo>
                        <a:pt x="243" y="141"/>
                      </a:lnTo>
                      <a:lnTo>
                        <a:pt x="279" y="132"/>
                      </a:lnTo>
                      <a:lnTo>
                        <a:pt x="290" y="115"/>
                      </a:lnTo>
                      <a:lnTo>
                        <a:pt x="277" y="97"/>
                      </a:lnTo>
                      <a:lnTo>
                        <a:pt x="243" y="84"/>
                      </a:lnTo>
                      <a:lnTo>
                        <a:pt x="203" y="82"/>
                      </a:lnTo>
                      <a:lnTo>
                        <a:pt x="158" y="90"/>
                      </a:lnTo>
                      <a:lnTo>
                        <a:pt x="122" y="90"/>
                      </a:lnTo>
                      <a:lnTo>
                        <a:pt x="86" y="93"/>
                      </a:lnTo>
                      <a:lnTo>
                        <a:pt x="74" y="93"/>
                      </a:lnTo>
                      <a:lnTo>
                        <a:pt x="65" y="82"/>
                      </a:lnTo>
                      <a:lnTo>
                        <a:pt x="72" y="71"/>
                      </a:lnTo>
                      <a:lnTo>
                        <a:pt x="94" y="66"/>
                      </a:lnTo>
                      <a:lnTo>
                        <a:pt x="119" y="57"/>
                      </a:lnTo>
                      <a:lnTo>
                        <a:pt x="144" y="46"/>
                      </a:lnTo>
                      <a:lnTo>
                        <a:pt x="162" y="37"/>
                      </a:lnTo>
                      <a:lnTo>
                        <a:pt x="157" y="22"/>
                      </a:lnTo>
                      <a:lnTo>
                        <a:pt x="119" y="0"/>
                      </a:lnTo>
                      <a:lnTo>
                        <a:pt x="110" y="0"/>
                      </a:lnTo>
                      <a:lnTo>
                        <a:pt x="88" y="9"/>
                      </a:lnTo>
                      <a:lnTo>
                        <a:pt x="70" y="20"/>
                      </a:lnTo>
                      <a:lnTo>
                        <a:pt x="43" y="29"/>
                      </a:lnTo>
                      <a:lnTo>
                        <a:pt x="16" y="28"/>
                      </a:lnTo>
                      <a:lnTo>
                        <a:pt x="4" y="55"/>
                      </a:lnTo>
                      <a:lnTo>
                        <a:pt x="0" y="60"/>
                      </a:lnTo>
                      <a:lnTo>
                        <a:pt x="15" y="101"/>
                      </a:lnTo>
                      <a:lnTo>
                        <a:pt x="36" y="117"/>
                      </a:lnTo>
                      <a:lnTo>
                        <a:pt x="60" y="124"/>
                      </a:lnTo>
                      <a:lnTo>
                        <a:pt x="83" y="128"/>
                      </a:lnTo>
                      <a:lnTo>
                        <a:pt x="124" y="135"/>
                      </a:lnTo>
                      <a:lnTo>
                        <a:pt x="142" y="139"/>
                      </a:lnTo>
                      <a:lnTo>
                        <a:pt x="160" y="145"/>
                      </a:lnTo>
                      <a:lnTo>
                        <a:pt x="175" y="15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01" name="Freeform 1013"/>
                <p:cNvSpPr>
                  <a:spLocks/>
                </p:cNvSpPr>
                <p:nvPr/>
              </p:nvSpPr>
              <p:spPr bwMode="auto">
                <a:xfrm>
                  <a:off x="1586" y="2686"/>
                  <a:ext cx="383" cy="176"/>
                </a:xfrm>
                <a:custGeom>
                  <a:avLst/>
                  <a:gdLst>
                    <a:gd name="T0" fmla="*/ 79 w 383"/>
                    <a:gd name="T1" fmla="*/ 0 h 176"/>
                    <a:gd name="T2" fmla="*/ 90 w 383"/>
                    <a:gd name="T3" fmla="*/ 4 h 176"/>
                    <a:gd name="T4" fmla="*/ 104 w 383"/>
                    <a:gd name="T5" fmla="*/ 8 h 176"/>
                    <a:gd name="T6" fmla="*/ 124 w 383"/>
                    <a:gd name="T7" fmla="*/ 8 h 176"/>
                    <a:gd name="T8" fmla="*/ 146 w 383"/>
                    <a:gd name="T9" fmla="*/ 13 h 176"/>
                    <a:gd name="T10" fmla="*/ 153 w 383"/>
                    <a:gd name="T11" fmla="*/ 6 h 176"/>
                    <a:gd name="T12" fmla="*/ 171 w 383"/>
                    <a:gd name="T13" fmla="*/ 11 h 176"/>
                    <a:gd name="T14" fmla="*/ 183 w 383"/>
                    <a:gd name="T15" fmla="*/ 21 h 176"/>
                    <a:gd name="T16" fmla="*/ 198 w 383"/>
                    <a:gd name="T17" fmla="*/ 19 h 176"/>
                    <a:gd name="T18" fmla="*/ 212 w 383"/>
                    <a:gd name="T19" fmla="*/ 24 h 176"/>
                    <a:gd name="T20" fmla="*/ 232 w 383"/>
                    <a:gd name="T21" fmla="*/ 26 h 176"/>
                    <a:gd name="T22" fmla="*/ 255 w 383"/>
                    <a:gd name="T23" fmla="*/ 26 h 176"/>
                    <a:gd name="T24" fmla="*/ 282 w 383"/>
                    <a:gd name="T25" fmla="*/ 22 h 176"/>
                    <a:gd name="T26" fmla="*/ 306 w 383"/>
                    <a:gd name="T27" fmla="*/ 19 h 176"/>
                    <a:gd name="T28" fmla="*/ 331 w 383"/>
                    <a:gd name="T29" fmla="*/ 19 h 176"/>
                    <a:gd name="T30" fmla="*/ 354 w 383"/>
                    <a:gd name="T31" fmla="*/ 17 h 176"/>
                    <a:gd name="T32" fmla="*/ 370 w 383"/>
                    <a:gd name="T33" fmla="*/ 19 h 176"/>
                    <a:gd name="T34" fmla="*/ 383 w 383"/>
                    <a:gd name="T35" fmla="*/ 28 h 176"/>
                    <a:gd name="T36" fmla="*/ 368 w 383"/>
                    <a:gd name="T37" fmla="*/ 37 h 176"/>
                    <a:gd name="T38" fmla="*/ 347 w 383"/>
                    <a:gd name="T39" fmla="*/ 42 h 176"/>
                    <a:gd name="T40" fmla="*/ 340 w 383"/>
                    <a:gd name="T41" fmla="*/ 46 h 176"/>
                    <a:gd name="T42" fmla="*/ 338 w 383"/>
                    <a:gd name="T43" fmla="*/ 46 h 176"/>
                    <a:gd name="T44" fmla="*/ 298 w 383"/>
                    <a:gd name="T45" fmla="*/ 46 h 176"/>
                    <a:gd name="T46" fmla="*/ 262 w 383"/>
                    <a:gd name="T47" fmla="*/ 59 h 176"/>
                    <a:gd name="T48" fmla="*/ 221 w 383"/>
                    <a:gd name="T49" fmla="*/ 75 h 176"/>
                    <a:gd name="T50" fmla="*/ 169 w 383"/>
                    <a:gd name="T51" fmla="*/ 99 h 176"/>
                    <a:gd name="T52" fmla="*/ 138 w 383"/>
                    <a:gd name="T53" fmla="*/ 119 h 176"/>
                    <a:gd name="T54" fmla="*/ 119 w 383"/>
                    <a:gd name="T55" fmla="*/ 130 h 176"/>
                    <a:gd name="T56" fmla="*/ 111 w 383"/>
                    <a:gd name="T57" fmla="*/ 141 h 176"/>
                    <a:gd name="T58" fmla="*/ 133 w 383"/>
                    <a:gd name="T59" fmla="*/ 147 h 176"/>
                    <a:gd name="T60" fmla="*/ 131 w 383"/>
                    <a:gd name="T61" fmla="*/ 159 h 176"/>
                    <a:gd name="T62" fmla="*/ 101 w 383"/>
                    <a:gd name="T63" fmla="*/ 169 h 176"/>
                    <a:gd name="T64" fmla="*/ 75 w 383"/>
                    <a:gd name="T65" fmla="*/ 174 h 176"/>
                    <a:gd name="T66" fmla="*/ 43 w 383"/>
                    <a:gd name="T67" fmla="*/ 176 h 176"/>
                    <a:gd name="T68" fmla="*/ 18 w 383"/>
                    <a:gd name="T69" fmla="*/ 170 h 176"/>
                    <a:gd name="T70" fmla="*/ 0 w 383"/>
                    <a:gd name="T71" fmla="*/ 165 h 17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383" h="176">
                      <a:moveTo>
                        <a:pt x="79" y="0"/>
                      </a:moveTo>
                      <a:lnTo>
                        <a:pt x="90" y="4"/>
                      </a:lnTo>
                      <a:lnTo>
                        <a:pt x="104" y="8"/>
                      </a:lnTo>
                      <a:lnTo>
                        <a:pt x="124" y="8"/>
                      </a:lnTo>
                      <a:lnTo>
                        <a:pt x="146" y="13"/>
                      </a:lnTo>
                      <a:lnTo>
                        <a:pt x="153" y="6"/>
                      </a:lnTo>
                      <a:lnTo>
                        <a:pt x="171" y="11"/>
                      </a:lnTo>
                      <a:lnTo>
                        <a:pt x="183" y="21"/>
                      </a:lnTo>
                      <a:lnTo>
                        <a:pt x="198" y="19"/>
                      </a:lnTo>
                      <a:lnTo>
                        <a:pt x="212" y="24"/>
                      </a:lnTo>
                      <a:lnTo>
                        <a:pt x="232" y="26"/>
                      </a:lnTo>
                      <a:lnTo>
                        <a:pt x="255" y="26"/>
                      </a:lnTo>
                      <a:lnTo>
                        <a:pt x="282" y="22"/>
                      </a:lnTo>
                      <a:lnTo>
                        <a:pt x="306" y="19"/>
                      </a:lnTo>
                      <a:lnTo>
                        <a:pt x="331" y="19"/>
                      </a:lnTo>
                      <a:lnTo>
                        <a:pt x="354" y="17"/>
                      </a:lnTo>
                      <a:lnTo>
                        <a:pt x="370" y="19"/>
                      </a:lnTo>
                      <a:lnTo>
                        <a:pt x="383" y="28"/>
                      </a:lnTo>
                      <a:lnTo>
                        <a:pt x="368" y="37"/>
                      </a:lnTo>
                      <a:lnTo>
                        <a:pt x="347" y="42"/>
                      </a:lnTo>
                      <a:lnTo>
                        <a:pt x="340" y="46"/>
                      </a:lnTo>
                      <a:lnTo>
                        <a:pt x="338" y="46"/>
                      </a:lnTo>
                      <a:lnTo>
                        <a:pt x="298" y="46"/>
                      </a:lnTo>
                      <a:lnTo>
                        <a:pt x="262" y="59"/>
                      </a:lnTo>
                      <a:lnTo>
                        <a:pt x="221" y="75"/>
                      </a:lnTo>
                      <a:lnTo>
                        <a:pt x="169" y="99"/>
                      </a:lnTo>
                      <a:lnTo>
                        <a:pt x="138" y="119"/>
                      </a:lnTo>
                      <a:lnTo>
                        <a:pt x="119" y="130"/>
                      </a:lnTo>
                      <a:lnTo>
                        <a:pt x="111" y="141"/>
                      </a:lnTo>
                      <a:lnTo>
                        <a:pt x="133" y="147"/>
                      </a:lnTo>
                      <a:lnTo>
                        <a:pt x="131" y="159"/>
                      </a:lnTo>
                      <a:lnTo>
                        <a:pt x="101" y="169"/>
                      </a:lnTo>
                      <a:lnTo>
                        <a:pt x="75" y="174"/>
                      </a:lnTo>
                      <a:lnTo>
                        <a:pt x="43" y="176"/>
                      </a:lnTo>
                      <a:lnTo>
                        <a:pt x="18" y="170"/>
                      </a:lnTo>
                      <a:lnTo>
                        <a:pt x="0" y="16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02" name="Freeform 1014"/>
                <p:cNvSpPr>
                  <a:spLocks/>
                </p:cNvSpPr>
                <p:nvPr/>
              </p:nvSpPr>
              <p:spPr bwMode="auto">
                <a:xfrm>
                  <a:off x="1347" y="2639"/>
                  <a:ext cx="329" cy="206"/>
                </a:xfrm>
                <a:custGeom>
                  <a:avLst/>
                  <a:gdLst>
                    <a:gd name="T0" fmla="*/ 228 w 329"/>
                    <a:gd name="T1" fmla="*/ 206 h 206"/>
                    <a:gd name="T2" fmla="*/ 210 w 329"/>
                    <a:gd name="T3" fmla="*/ 203 h 206"/>
                    <a:gd name="T4" fmla="*/ 196 w 329"/>
                    <a:gd name="T5" fmla="*/ 192 h 206"/>
                    <a:gd name="T6" fmla="*/ 192 w 329"/>
                    <a:gd name="T7" fmla="*/ 177 h 206"/>
                    <a:gd name="T8" fmla="*/ 198 w 329"/>
                    <a:gd name="T9" fmla="*/ 161 h 206"/>
                    <a:gd name="T10" fmla="*/ 207 w 329"/>
                    <a:gd name="T11" fmla="*/ 146 h 206"/>
                    <a:gd name="T12" fmla="*/ 212 w 329"/>
                    <a:gd name="T13" fmla="*/ 135 h 206"/>
                    <a:gd name="T14" fmla="*/ 210 w 329"/>
                    <a:gd name="T15" fmla="*/ 121 h 206"/>
                    <a:gd name="T16" fmla="*/ 198 w 329"/>
                    <a:gd name="T17" fmla="*/ 115 h 206"/>
                    <a:gd name="T18" fmla="*/ 183 w 329"/>
                    <a:gd name="T19" fmla="*/ 106 h 206"/>
                    <a:gd name="T20" fmla="*/ 178 w 329"/>
                    <a:gd name="T21" fmla="*/ 97 h 206"/>
                    <a:gd name="T22" fmla="*/ 183 w 329"/>
                    <a:gd name="T23" fmla="*/ 86 h 206"/>
                    <a:gd name="T24" fmla="*/ 189 w 329"/>
                    <a:gd name="T25" fmla="*/ 64 h 206"/>
                    <a:gd name="T26" fmla="*/ 180 w 329"/>
                    <a:gd name="T27" fmla="*/ 55 h 206"/>
                    <a:gd name="T28" fmla="*/ 164 w 329"/>
                    <a:gd name="T29" fmla="*/ 53 h 206"/>
                    <a:gd name="T30" fmla="*/ 147 w 329"/>
                    <a:gd name="T31" fmla="*/ 69 h 206"/>
                    <a:gd name="T32" fmla="*/ 137 w 329"/>
                    <a:gd name="T33" fmla="*/ 82 h 206"/>
                    <a:gd name="T34" fmla="*/ 120 w 329"/>
                    <a:gd name="T35" fmla="*/ 86 h 206"/>
                    <a:gd name="T36" fmla="*/ 90 w 329"/>
                    <a:gd name="T37" fmla="*/ 80 h 206"/>
                    <a:gd name="T38" fmla="*/ 68 w 329"/>
                    <a:gd name="T39" fmla="*/ 75 h 206"/>
                    <a:gd name="T40" fmla="*/ 45 w 329"/>
                    <a:gd name="T41" fmla="*/ 66 h 206"/>
                    <a:gd name="T42" fmla="*/ 18 w 329"/>
                    <a:gd name="T43" fmla="*/ 55 h 206"/>
                    <a:gd name="T44" fmla="*/ 0 w 329"/>
                    <a:gd name="T45" fmla="*/ 44 h 206"/>
                    <a:gd name="T46" fmla="*/ 14 w 329"/>
                    <a:gd name="T47" fmla="*/ 40 h 206"/>
                    <a:gd name="T48" fmla="*/ 40 w 329"/>
                    <a:gd name="T49" fmla="*/ 40 h 206"/>
                    <a:gd name="T50" fmla="*/ 72 w 329"/>
                    <a:gd name="T51" fmla="*/ 36 h 206"/>
                    <a:gd name="T52" fmla="*/ 77 w 329"/>
                    <a:gd name="T53" fmla="*/ 35 h 206"/>
                    <a:gd name="T54" fmla="*/ 99 w 329"/>
                    <a:gd name="T55" fmla="*/ 29 h 206"/>
                    <a:gd name="T56" fmla="*/ 126 w 329"/>
                    <a:gd name="T57" fmla="*/ 26 h 206"/>
                    <a:gd name="T58" fmla="*/ 153 w 329"/>
                    <a:gd name="T59" fmla="*/ 15 h 206"/>
                    <a:gd name="T60" fmla="*/ 174 w 329"/>
                    <a:gd name="T61" fmla="*/ 5 h 206"/>
                    <a:gd name="T62" fmla="*/ 198 w 329"/>
                    <a:gd name="T63" fmla="*/ 0 h 206"/>
                    <a:gd name="T64" fmla="*/ 207 w 329"/>
                    <a:gd name="T65" fmla="*/ 4 h 206"/>
                    <a:gd name="T66" fmla="*/ 228 w 329"/>
                    <a:gd name="T67" fmla="*/ 24 h 206"/>
                    <a:gd name="T68" fmla="*/ 243 w 329"/>
                    <a:gd name="T69" fmla="*/ 27 h 206"/>
                    <a:gd name="T70" fmla="*/ 250 w 329"/>
                    <a:gd name="T71" fmla="*/ 20 h 206"/>
                    <a:gd name="T72" fmla="*/ 262 w 329"/>
                    <a:gd name="T73" fmla="*/ 13 h 206"/>
                    <a:gd name="T74" fmla="*/ 284 w 329"/>
                    <a:gd name="T75" fmla="*/ 16 h 206"/>
                    <a:gd name="T76" fmla="*/ 288 w 329"/>
                    <a:gd name="T77" fmla="*/ 26 h 206"/>
                    <a:gd name="T78" fmla="*/ 329 w 329"/>
                    <a:gd name="T79" fmla="*/ 51 h 206"/>
                    <a:gd name="T80" fmla="*/ 318 w 329"/>
                    <a:gd name="T81" fmla="*/ 47 h 20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329" h="206">
                      <a:moveTo>
                        <a:pt x="228" y="206"/>
                      </a:moveTo>
                      <a:lnTo>
                        <a:pt x="210" y="203"/>
                      </a:lnTo>
                      <a:lnTo>
                        <a:pt x="196" y="192"/>
                      </a:lnTo>
                      <a:lnTo>
                        <a:pt x="192" y="177"/>
                      </a:lnTo>
                      <a:lnTo>
                        <a:pt x="198" y="161"/>
                      </a:lnTo>
                      <a:lnTo>
                        <a:pt x="207" y="146"/>
                      </a:lnTo>
                      <a:lnTo>
                        <a:pt x="212" y="135"/>
                      </a:lnTo>
                      <a:lnTo>
                        <a:pt x="210" y="121"/>
                      </a:lnTo>
                      <a:lnTo>
                        <a:pt x="198" y="115"/>
                      </a:lnTo>
                      <a:lnTo>
                        <a:pt x="183" y="106"/>
                      </a:lnTo>
                      <a:lnTo>
                        <a:pt x="178" y="97"/>
                      </a:lnTo>
                      <a:lnTo>
                        <a:pt x="183" y="86"/>
                      </a:lnTo>
                      <a:lnTo>
                        <a:pt x="189" y="64"/>
                      </a:lnTo>
                      <a:lnTo>
                        <a:pt x="180" y="55"/>
                      </a:lnTo>
                      <a:lnTo>
                        <a:pt x="164" y="53"/>
                      </a:lnTo>
                      <a:lnTo>
                        <a:pt x="147" y="69"/>
                      </a:lnTo>
                      <a:lnTo>
                        <a:pt x="137" y="82"/>
                      </a:lnTo>
                      <a:lnTo>
                        <a:pt x="120" y="86"/>
                      </a:lnTo>
                      <a:lnTo>
                        <a:pt x="90" y="80"/>
                      </a:lnTo>
                      <a:lnTo>
                        <a:pt x="68" y="75"/>
                      </a:lnTo>
                      <a:lnTo>
                        <a:pt x="45" y="66"/>
                      </a:lnTo>
                      <a:lnTo>
                        <a:pt x="18" y="55"/>
                      </a:lnTo>
                      <a:lnTo>
                        <a:pt x="0" y="44"/>
                      </a:lnTo>
                      <a:lnTo>
                        <a:pt x="14" y="40"/>
                      </a:lnTo>
                      <a:lnTo>
                        <a:pt x="40" y="40"/>
                      </a:lnTo>
                      <a:lnTo>
                        <a:pt x="72" y="36"/>
                      </a:lnTo>
                      <a:lnTo>
                        <a:pt x="77" y="35"/>
                      </a:lnTo>
                      <a:lnTo>
                        <a:pt x="99" y="29"/>
                      </a:lnTo>
                      <a:lnTo>
                        <a:pt x="126" y="26"/>
                      </a:lnTo>
                      <a:lnTo>
                        <a:pt x="153" y="15"/>
                      </a:lnTo>
                      <a:lnTo>
                        <a:pt x="174" y="5"/>
                      </a:lnTo>
                      <a:lnTo>
                        <a:pt x="198" y="0"/>
                      </a:lnTo>
                      <a:lnTo>
                        <a:pt x="207" y="4"/>
                      </a:lnTo>
                      <a:lnTo>
                        <a:pt x="228" y="24"/>
                      </a:lnTo>
                      <a:lnTo>
                        <a:pt x="243" y="27"/>
                      </a:lnTo>
                      <a:lnTo>
                        <a:pt x="250" y="20"/>
                      </a:lnTo>
                      <a:lnTo>
                        <a:pt x="262" y="13"/>
                      </a:lnTo>
                      <a:lnTo>
                        <a:pt x="284" y="16"/>
                      </a:lnTo>
                      <a:lnTo>
                        <a:pt x="288" y="26"/>
                      </a:lnTo>
                      <a:lnTo>
                        <a:pt x="329" y="51"/>
                      </a:lnTo>
                      <a:lnTo>
                        <a:pt x="318" y="4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03" name="Freeform 1015"/>
                <p:cNvSpPr>
                  <a:spLocks/>
                </p:cNvSpPr>
                <p:nvPr/>
              </p:nvSpPr>
              <p:spPr bwMode="auto">
                <a:xfrm>
                  <a:off x="1277" y="2494"/>
                  <a:ext cx="552" cy="191"/>
                </a:xfrm>
                <a:custGeom>
                  <a:avLst/>
                  <a:gdLst>
                    <a:gd name="T0" fmla="*/ 0 w 552"/>
                    <a:gd name="T1" fmla="*/ 97 h 191"/>
                    <a:gd name="T2" fmla="*/ 12 w 552"/>
                    <a:gd name="T3" fmla="*/ 97 h 191"/>
                    <a:gd name="T4" fmla="*/ 48 w 552"/>
                    <a:gd name="T5" fmla="*/ 94 h 191"/>
                    <a:gd name="T6" fmla="*/ 84 w 552"/>
                    <a:gd name="T7" fmla="*/ 94 h 191"/>
                    <a:gd name="T8" fmla="*/ 129 w 552"/>
                    <a:gd name="T9" fmla="*/ 86 h 191"/>
                    <a:gd name="T10" fmla="*/ 169 w 552"/>
                    <a:gd name="T11" fmla="*/ 88 h 191"/>
                    <a:gd name="T12" fmla="*/ 203 w 552"/>
                    <a:gd name="T13" fmla="*/ 101 h 191"/>
                    <a:gd name="T14" fmla="*/ 216 w 552"/>
                    <a:gd name="T15" fmla="*/ 119 h 191"/>
                    <a:gd name="T16" fmla="*/ 205 w 552"/>
                    <a:gd name="T17" fmla="*/ 136 h 191"/>
                    <a:gd name="T18" fmla="*/ 169 w 552"/>
                    <a:gd name="T19" fmla="*/ 145 h 191"/>
                    <a:gd name="T20" fmla="*/ 133 w 552"/>
                    <a:gd name="T21" fmla="*/ 149 h 191"/>
                    <a:gd name="T22" fmla="*/ 101 w 552"/>
                    <a:gd name="T23" fmla="*/ 156 h 191"/>
                    <a:gd name="T24" fmla="*/ 147 w 552"/>
                    <a:gd name="T25" fmla="*/ 180 h 191"/>
                    <a:gd name="T26" fmla="*/ 169 w 552"/>
                    <a:gd name="T27" fmla="*/ 174 h 191"/>
                    <a:gd name="T28" fmla="*/ 196 w 552"/>
                    <a:gd name="T29" fmla="*/ 171 h 191"/>
                    <a:gd name="T30" fmla="*/ 223 w 552"/>
                    <a:gd name="T31" fmla="*/ 160 h 191"/>
                    <a:gd name="T32" fmla="*/ 244 w 552"/>
                    <a:gd name="T33" fmla="*/ 150 h 191"/>
                    <a:gd name="T34" fmla="*/ 268 w 552"/>
                    <a:gd name="T35" fmla="*/ 145 h 191"/>
                    <a:gd name="T36" fmla="*/ 277 w 552"/>
                    <a:gd name="T37" fmla="*/ 149 h 191"/>
                    <a:gd name="T38" fmla="*/ 298 w 552"/>
                    <a:gd name="T39" fmla="*/ 169 h 191"/>
                    <a:gd name="T40" fmla="*/ 313 w 552"/>
                    <a:gd name="T41" fmla="*/ 172 h 191"/>
                    <a:gd name="T42" fmla="*/ 320 w 552"/>
                    <a:gd name="T43" fmla="*/ 165 h 191"/>
                    <a:gd name="T44" fmla="*/ 332 w 552"/>
                    <a:gd name="T45" fmla="*/ 158 h 191"/>
                    <a:gd name="T46" fmla="*/ 354 w 552"/>
                    <a:gd name="T47" fmla="*/ 161 h 191"/>
                    <a:gd name="T48" fmla="*/ 358 w 552"/>
                    <a:gd name="T49" fmla="*/ 171 h 191"/>
                    <a:gd name="T50" fmla="*/ 390 w 552"/>
                    <a:gd name="T51" fmla="*/ 191 h 191"/>
                    <a:gd name="T52" fmla="*/ 411 w 552"/>
                    <a:gd name="T53" fmla="*/ 160 h 191"/>
                    <a:gd name="T54" fmla="*/ 395 w 552"/>
                    <a:gd name="T55" fmla="*/ 145 h 191"/>
                    <a:gd name="T56" fmla="*/ 393 w 552"/>
                    <a:gd name="T57" fmla="*/ 138 h 191"/>
                    <a:gd name="T58" fmla="*/ 395 w 552"/>
                    <a:gd name="T59" fmla="*/ 121 h 191"/>
                    <a:gd name="T60" fmla="*/ 383 w 552"/>
                    <a:gd name="T61" fmla="*/ 112 h 191"/>
                    <a:gd name="T62" fmla="*/ 368 w 552"/>
                    <a:gd name="T63" fmla="*/ 108 h 191"/>
                    <a:gd name="T64" fmla="*/ 343 w 552"/>
                    <a:gd name="T65" fmla="*/ 107 h 191"/>
                    <a:gd name="T66" fmla="*/ 302 w 552"/>
                    <a:gd name="T67" fmla="*/ 107 h 191"/>
                    <a:gd name="T68" fmla="*/ 253 w 552"/>
                    <a:gd name="T69" fmla="*/ 99 h 191"/>
                    <a:gd name="T70" fmla="*/ 226 w 552"/>
                    <a:gd name="T71" fmla="*/ 92 h 191"/>
                    <a:gd name="T72" fmla="*/ 232 w 552"/>
                    <a:gd name="T73" fmla="*/ 75 h 191"/>
                    <a:gd name="T74" fmla="*/ 260 w 552"/>
                    <a:gd name="T75" fmla="*/ 72 h 191"/>
                    <a:gd name="T76" fmla="*/ 332 w 552"/>
                    <a:gd name="T77" fmla="*/ 70 h 191"/>
                    <a:gd name="T78" fmla="*/ 410 w 552"/>
                    <a:gd name="T79" fmla="*/ 68 h 191"/>
                    <a:gd name="T80" fmla="*/ 451 w 552"/>
                    <a:gd name="T81" fmla="*/ 64 h 191"/>
                    <a:gd name="T82" fmla="*/ 491 w 552"/>
                    <a:gd name="T83" fmla="*/ 55 h 191"/>
                    <a:gd name="T84" fmla="*/ 550 w 552"/>
                    <a:gd name="T85" fmla="*/ 24 h 191"/>
                    <a:gd name="T86" fmla="*/ 552 w 552"/>
                    <a:gd name="T87" fmla="*/ 0 h 191"/>
                    <a:gd name="T88" fmla="*/ 552 w 552"/>
                    <a:gd name="T89" fmla="*/ 0 h 191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0" t="0" r="r" b="b"/>
                  <a:pathLst>
                    <a:path w="552" h="191">
                      <a:moveTo>
                        <a:pt x="0" y="97"/>
                      </a:moveTo>
                      <a:lnTo>
                        <a:pt x="12" y="97"/>
                      </a:lnTo>
                      <a:lnTo>
                        <a:pt x="48" y="94"/>
                      </a:lnTo>
                      <a:lnTo>
                        <a:pt x="84" y="94"/>
                      </a:lnTo>
                      <a:lnTo>
                        <a:pt x="129" y="86"/>
                      </a:lnTo>
                      <a:lnTo>
                        <a:pt x="169" y="88"/>
                      </a:lnTo>
                      <a:lnTo>
                        <a:pt x="203" y="101"/>
                      </a:lnTo>
                      <a:lnTo>
                        <a:pt x="216" y="119"/>
                      </a:lnTo>
                      <a:lnTo>
                        <a:pt x="205" y="136"/>
                      </a:lnTo>
                      <a:lnTo>
                        <a:pt x="169" y="145"/>
                      </a:lnTo>
                      <a:lnTo>
                        <a:pt x="133" y="149"/>
                      </a:lnTo>
                      <a:lnTo>
                        <a:pt x="101" y="156"/>
                      </a:lnTo>
                      <a:lnTo>
                        <a:pt x="147" y="180"/>
                      </a:lnTo>
                      <a:lnTo>
                        <a:pt x="169" y="174"/>
                      </a:lnTo>
                      <a:lnTo>
                        <a:pt x="196" y="171"/>
                      </a:lnTo>
                      <a:lnTo>
                        <a:pt x="223" y="160"/>
                      </a:lnTo>
                      <a:lnTo>
                        <a:pt x="244" y="150"/>
                      </a:lnTo>
                      <a:lnTo>
                        <a:pt x="268" y="145"/>
                      </a:lnTo>
                      <a:lnTo>
                        <a:pt x="277" y="149"/>
                      </a:lnTo>
                      <a:lnTo>
                        <a:pt x="298" y="169"/>
                      </a:lnTo>
                      <a:lnTo>
                        <a:pt x="313" y="172"/>
                      </a:lnTo>
                      <a:lnTo>
                        <a:pt x="320" y="165"/>
                      </a:lnTo>
                      <a:lnTo>
                        <a:pt x="332" y="158"/>
                      </a:lnTo>
                      <a:lnTo>
                        <a:pt x="354" y="161"/>
                      </a:lnTo>
                      <a:lnTo>
                        <a:pt x="358" y="171"/>
                      </a:lnTo>
                      <a:lnTo>
                        <a:pt x="390" y="191"/>
                      </a:lnTo>
                      <a:lnTo>
                        <a:pt x="411" y="160"/>
                      </a:lnTo>
                      <a:lnTo>
                        <a:pt x="395" y="145"/>
                      </a:lnTo>
                      <a:lnTo>
                        <a:pt x="393" y="138"/>
                      </a:lnTo>
                      <a:lnTo>
                        <a:pt x="395" y="121"/>
                      </a:lnTo>
                      <a:lnTo>
                        <a:pt x="383" y="112"/>
                      </a:lnTo>
                      <a:lnTo>
                        <a:pt x="368" y="108"/>
                      </a:lnTo>
                      <a:lnTo>
                        <a:pt x="343" y="107"/>
                      </a:lnTo>
                      <a:lnTo>
                        <a:pt x="302" y="107"/>
                      </a:lnTo>
                      <a:lnTo>
                        <a:pt x="253" y="99"/>
                      </a:lnTo>
                      <a:lnTo>
                        <a:pt x="226" y="92"/>
                      </a:lnTo>
                      <a:lnTo>
                        <a:pt x="232" y="75"/>
                      </a:lnTo>
                      <a:lnTo>
                        <a:pt x="260" y="72"/>
                      </a:lnTo>
                      <a:lnTo>
                        <a:pt x="332" y="70"/>
                      </a:lnTo>
                      <a:lnTo>
                        <a:pt x="410" y="68"/>
                      </a:lnTo>
                      <a:lnTo>
                        <a:pt x="451" y="64"/>
                      </a:lnTo>
                      <a:lnTo>
                        <a:pt x="491" y="55"/>
                      </a:lnTo>
                      <a:lnTo>
                        <a:pt x="550" y="24"/>
                      </a:lnTo>
                      <a:lnTo>
                        <a:pt x="552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04" name="Freeform 1016"/>
                <p:cNvSpPr>
                  <a:spLocks/>
                </p:cNvSpPr>
                <p:nvPr/>
              </p:nvSpPr>
              <p:spPr bwMode="auto">
                <a:xfrm>
                  <a:off x="1958" y="3381"/>
                  <a:ext cx="124" cy="79"/>
                </a:xfrm>
                <a:custGeom>
                  <a:avLst/>
                  <a:gdLst>
                    <a:gd name="T0" fmla="*/ 124 w 124"/>
                    <a:gd name="T1" fmla="*/ 0 h 79"/>
                    <a:gd name="T2" fmla="*/ 81 w 124"/>
                    <a:gd name="T3" fmla="*/ 11 h 79"/>
                    <a:gd name="T4" fmla="*/ 65 w 124"/>
                    <a:gd name="T5" fmla="*/ 15 h 79"/>
                    <a:gd name="T6" fmla="*/ 52 w 124"/>
                    <a:gd name="T7" fmla="*/ 22 h 79"/>
                    <a:gd name="T8" fmla="*/ 43 w 124"/>
                    <a:gd name="T9" fmla="*/ 40 h 79"/>
                    <a:gd name="T10" fmla="*/ 32 w 124"/>
                    <a:gd name="T11" fmla="*/ 60 h 79"/>
                    <a:gd name="T12" fmla="*/ 20 w 124"/>
                    <a:gd name="T13" fmla="*/ 73 h 79"/>
                    <a:gd name="T14" fmla="*/ 7 w 124"/>
                    <a:gd name="T15" fmla="*/ 75 h 79"/>
                    <a:gd name="T16" fmla="*/ 0 w 124"/>
                    <a:gd name="T17" fmla="*/ 79 h 7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24" h="79">
                      <a:moveTo>
                        <a:pt x="124" y="0"/>
                      </a:moveTo>
                      <a:lnTo>
                        <a:pt x="81" y="11"/>
                      </a:lnTo>
                      <a:lnTo>
                        <a:pt x="65" y="15"/>
                      </a:lnTo>
                      <a:lnTo>
                        <a:pt x="52" y="22"/>
                      </a:lnTo>
                      <a:lnTo>
                        <a:pt x="43" y="40"/>
                      </a:lnTo>
                      <a:lnTo>
                        <a:pt x="32" y="60"/>
                      </a:lnTo>
                      <a:lnTo>
                        <a:pt x="20" y="73"/>
                      </a:lnTo>
                      <a:lnTo>
                        <a:pt x="7" y="75"/>
                      </a:lnTo>
                      <a:lnTo>
                        <a:pt x="0" y="7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05" name="Freeform 1017"/>
                <p:cNvSpPr>
                  <a:spLocks/>
                </p:cNvSpPr>
                <p:nvPr/>
              </p:nvSpPr>
              <p:spPr bwMode="auto">
                <a:xfrm>
                  <a:off x="1493" y="3334"/>
                  <a:ext cx="118" cy="96"/>
                </a:xfrm>
                <a:custGeom>
                  <a:avLst/>
                  <a:gdLst>
                    <a:gd name="T0" fmla="*/ 0 w 118"/>
                    <a:gd name="T1" fmla="*/ 0 h 96"/>
                    <a:gd name="T2" fmla="*/ 14 w 118"/>
                    <a:gd name="T3" fmla="*/ 11 h 96"/>
                    <a:gd name="T4" fmla="*/ 30 w 118"/>
                    <a:gd name="T5" fmla="*/ 22 h 96"/>
                    <a:gd name="T6" fmla="*/ 44 w 118"/>
                    <a:gd name="T7" fmla="*/ 25 h 96"/>
                    <a:gd name="T8" fmla="*/ 57 w 118"/>
                    <a:gd name="T9" fmla="*/ 31 h 96"/>
                    <a:gd name="T10" fmla="*/ 71 w 118"/>
                    <a:gd name="T11" fmla="*/ 36 h 96"/>
                    <a:gd name="T12" fmla="*/ 86 w 118"/>
                    <a:gd name="T13" fmla="*/ 42 h 96"/>
                    <a:gd name="T14" fmla="*/ 91 w 118"/>
                    <a:gd name="T15" fmla="*/ 45 h 96"/>
                    <a:gd name="T16" fmla="*/ 109 w 118"/>
                    <a:gd name="T17" fmla="*/ 62 h 96"/>
                    <a:gd name="T18" fmla="*/ 115 w 118"/>
                    <a:gd name="T19" fmla="*/ 76 h 96"/>
                    <a:gd name="T20" fmla="*/ 118 w 118"/>
                    <a:gd name="T21" fmla="*/ 96 h 9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18" h="96">
                      <a:moveTo>
                        <a:pt x="0" y="0"/>
                      </a:moveTo>
                      <a:lnTo>
                        <a:pt x="14" y="11"/>
                      </a:lnTo>
                      <a:lnTo>
                        <a:pt x="30" y="22"/>
                      </a:lnTo>
                      <a:lnTo>
                        <a:pt x="44" y="25"/>
                      </a:lnTo>
                      <a:lnTo>
                        <a:pt x="57" y="31"/>
                      </a:lnTo>
                      <a:lnTo>
                        <a:pt x="71" y="36"/>
                      </a:lnTo>
                      <a:lnTo>
                        <a:pt x="86" y="42"/>
                      </a:lnTo>
                      <a:lnTo>
                        <a:pt x="91" y="45"/>
                      </a:lnTo>
                      <a:lnTo>
                        <a:pt x="109" y="62"/>
                      </a:lnTo>
                      <a:lnTo>
                        <a:pt x="115" y="76"/>
                      </a:lnTo>
                      <a:lnTo>
                        <a:pt x="118" y="9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06" name="Freeform 1018"/>
                <p:cNvSpPr>
                  <a:spLocks/>
                </p:cNvSpPr>
                <p:nvPr/>
              </p:nvSpPr>
              <p:spPr bwMode="auto">
                <a:xfrm>
                  <a:off x="1611" y="3430"/>
                  <a:ext cx="169" cy="149"/>
                </a:xfrm>
                <a:custGeom>
                  <a:avLst/>
                  <a:gdLst>
                    <a:gd name="T0" fmla="*/ 169 w 169"/>
                    <a:gd name="T1" fmla="*/ 149 h 149"/>
                    <a:gd name="T2" fmla="*/ 135 w 169"/>
                    <a:gd name="T3" fmla="*/ 121 h 149"/>
                    <a:gd name="T4" fmla="*/ 106 w 169"/>
                    <a:gd name="T5" fmla="*/ 101 h 149"/>
                    <a:gd name="T6" fmla="*/ 92 w 169"/>
                    <a:gd name="T7" fmla="*/ 83 h 149"/>
                    <a:gd name="T8" fmla="*/ 70 w 169"/>
                    <a:gd name="T9" fmla="*/ 63 h 149"/>
                    <a:gd name="T10" fmla="*/ 50 w 169"/>
                    <a:gd name="T11" fmla="*/ 52 h 149"/>
                    <a:gd name="T12" fmla="*/ 29 w 169"/>
                    <a:gd name="T13" fmla="*/ 37 h 149"/>
                    <a:gd name="T14" fmla="*/ 15 w 169"/>
                    <a:gd name="T15" fmla="*/ 21 h 149"/>
                    <a:gd name="T16" fmla="*/ 0 w 169"/>
                    <a:gd name="T17" fmla="*/ 0 h 149"/>
                    <a:gd name="T18" fmla="*/ 0 w 169"/>
                    <a:gd name="T19" fmla="*/ 37 h 149"/>
                    <a:gd name="T20" fmla="*/ 4 w 169"/>
                    <a:gd name="T21" fmla="*/ 55 h 149"/>
                    <a:gd name="T22" fmla="*/ 9 w 169"/>
                    <a:gd name="T23" fmla="*/ 66 h 149"/>
                    <a:gd name="T24" fmla="*/ 29 w 169"/>
                    <a:gd name="T25" fmla="*/ 81 h 149"/>
                    <a:gd name="T26" fmla="*/ 47 w 169"/>
                    <a:gd name="T27" fmla="*/ 92 h 149"/>
                    <a:gd name="T28" fmla="*/ 59 w 169"/>
                    <a:gd name="T29" fmla="*/ 99 h 149"/>
                    <a:gd name="T30" fmla="*/ 85 w 169"/>
                    <a:gd name="T31" fmla="*/ 125 h 149"/>
                    <a:gd name="T32" fmla="*/ 95 w 169"/>
                    <a:gd name="T33" fmla="*/ 141 h 149"/>
                    <a:gd name="T34" fmla="*/ 95 w 169"/>
                    <a:gd name="T35" fmla="*/ 149 h 14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69" h="149">
                      <a:moveTo>
                        <a:pt x="169" y="149"/>
                      </a:moveTo>
                      <a:lnTo>
                        <a:pt x="135" y="121"/>
                      </a:lnTo>
                      <a:lnTo>
                        <a:pt x="106" y="101"/>
                      </a:lnTo>
                      <a:lnTo>
                        <a:pt x="92" y="83"/>
                      </a:lnTo>
                      <a:lnTo>
                        <a:pt x="70" y="63"/>
                      </a:lnTo>
                      <a:lnTo>
                        <a:pt x="50" y="52"/>
                      </a:lnTo>
                      <a:lnTo>
                        <a:pt x="29" y="37"/>
                      </a:lnTo>
                      <a:lnTo>
                        <a:pt x="15" y="21"/>
                      </a:lnTo>
                      <a:lnTo>
                        <a:pt x="0" y="0"/>
                      </a:lnTo>
                      <a:lnTo>
                        <a:pt x="0" y="37"/>
                      </a:lnTo>
                      <a:lnTo>
                        <a:pt x="4" y="55"/>
                      </a:lnTo>
                      <a:lnTo>
                        <a:pt x="9" y="66"/>
                      </a:lnTo>
                      <a:lnTo>
                        <a:pt x="29" y="81"/>
                      </a:lnTo>
                      <a:lnTo>
                        <a:pt x="47" y="92"/>
                      </a:lnTo>
                      <a:lnTo>
                        <a:pt x="59" y="99"/>
                      </a:lnTo>
                      <a:lnTo>
                        <a:pt x="85" y="125"/>
                      </a:lnTo>
                      <a:lnTo>
                        <a:pt x="95" y="141"/>
                      </a:lnTo>
                      <a:lnTo>
                        <a:pt x="95" y="14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07" name="Freeform 1019"/>
                <p:cNvSpPr>
                  <a:spLocks/>
                </p:cNvSpPr>
                <p:nvPr/>
              </p:nvSpPr>
              <p:spPr bwMode="auto">
                <a:xfrm>
                  <a:off x="1958" y="3381"/>
                  <a:ext cx="124" cy="79"/>
                </a:xfrm>
                <a:custGeom>
                  <a:avLst/>
                  <a:gdLst>
                    <a:gd name="T0" fmla="*/ 124 w 124"/>
                    <a:gd name="T1" fmla="*/ 0 h 79"/>
                    <a:gd name="T2" fmla="*/ 81 w 124"/>
                    <a:gd name="T3" fmla="*/ 11 h 79"/>
                    <a:gd name="T4" fmla="*/ 65 w 124"/>
                    <a:gd name="T5" fmla="*/ 15 h 79"/>
                    <a:gd name="T6" fmla="*/ 52 w 124"/>
                    <a:gd name="T7" fmla="*/ 22 h 79"/>
                    <a:gd name="T8" fmla="*/ 43 w 124"/>
                    <a:gd name="T9" fmla="*/ 40 h 79"/>
                    <a:gd name="T10" fmla="*/ 32 w 124"/>
                    <a:gd name="T11" fmla="*/ 60 h 79"/>
                    <a:gd name="T12" fmla="*/ 20 w 124"/>
                    <a:gd name="T13" fmla="*/ 73 h 79"/>
                    <a:gd name="T14" fmla="*/ 7 w 124"/>
                    <a:gd name="T15" fmla="*/ 75 h 79"/>
                    <a:gd name="T16" fmla="*/ 0 w 124"/>
                    <a:gd name="T17" fmla="*/ 79 h 7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24" h="79">
                      <a:moveTo>
                        <a:pt x="124" y="0"/>
                      </a:moveTo>
                      <a:lnTo>
                        <a:pt x="81" y="11"/>
                      </a:lnTo>
                      <a:lnTo>
                        <a:pt x="65" y="15"/>
                      </a:lnTo>
                      <a:lnTo>
                        <a:pt x="52" y="22"/>
                      </a:lnTo>
                      <a:lnTo>
                        <a:pt x="43" y="40"/>
                      </a:lnTo>
                      <a:lnTo>
                        <a:pt x="32" y="60"/>
                      </a:lnTo>
                      <a:lnTo>
                        <a:pt x="20" y="73"/>
                      </a:lnTo>
                      <a:lnTo>
                        <a:pt x="7" y="75"/>
                      </a:lnTo>
                      <a:lnTo>
                        <a:pt x="0" y="7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08" name="Freeform 1020"/>
                <p:cNvSpPr>
                  <a:spLocks/>
                </p:cNvSpPr>
                <p:nvPr/>
              </p:nvSpPr>
              <p:spPr bwMode="auto">
                <a:xfrm>
                  <a:off x="1493" y="3334"/>
                  <a:ext cx="118" cy="96"/>
                </a:xfrm>
                <a:custGeom>
                  <a:avLst/>
                  <a:gdLst>
                    <a:gd name="T0" fmla="*/ 0 w 118"/>
                    <a:gd name="T1" fmla="*/ 0 h 96"/>
                    <a:gd name="T2" fmla="*/ 14 w 118"/>
                    <a:gd name="T3" fmla="*/ 11 h 96"/>
                    <a:gd name="T4" fmla="*/ 30 w 118"/>
                    <a:gd name="T5" fmla="*/ 22 h 96"/>
                    <a:gd name="T6" fmla="*/ 44 w 118"/>
                    <a:gd name="T7" fmla="*/ 25 h 96"/>
                    <a:gd name="T8" fmla="*/ 57 w 118"/>
                    <a:gd name="T9" fmla="*/ 31 h 96"/>
                    <a:gd name="T10" fmla="*/ 71 w 118"/>
                    <a:gd name="T11" fmla="*/ 36 h 96"/>
                    <a:gd name="T12" fmla="*/ 86 w 118"/>
                    <a:gd name="T13" fmla="*/ 42 h 96"/>
                    <a:gd name="T14" fmla="*/ 91 w 118"/>
                    <a:gd name="T15" fmla="*/ 45 h 96"/>
                    <a:gd name="T16" fmla="*/ 109 w 118"/>
                    <a:gd name="T17" fmla="*/ 62 h 96"/>
                    <a:gd name="T18" fmla="*/ 115 w 118"/>
                    <a:gd name="T19" fmla="*/ 76 h 96"/>
                    <a:gd name="T20" fmla="*/ 118 w 118"/>
                    <a:gd name="T21" fmla="*/ 96 h 9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18" h="96">
                      <a:moveTo>
                        <a:pt x="0" y="0"/>
                      </a:moveTo>
                      <a:lnTo>
                        <a:pt x="14" y="11"/>
                      </a:lnTo>
                      <a:lnTo>
                        <a:pt x="30" y="22"/>
                      </a:lnTo>
                      <a:lnTo>
                        <a:pt x="44" y="25"/>
                      </a:lnTo>
                      <a:lnTo>
                        <a:pt x="57" y="31"/>
                      </a:lnTo>
                      <a:lnTo>
                        <a:pt x="71" y="36"/>
                      </a:lnTo>
                      <a:lnTo>
                        <a:pt x="86" y="42"/>
                      </a:lnTo>
                      <a:lnTo>
                        <a:pt x="91" y="45"/>
                      </a:lnTo>
                      <a:lnTo>
                        <a:pt x="109" y="62"/>
                      </a:lnTo>
                      <a:lnTo>
                        <a:pt x="115" y="76"/>
                      </a:lnTo>
                      <a:lnTo>
                        <a:pt x="118" y="9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09" name="Freeform 1021"/>
                <p:cNvSpPr>
                  <a:spLocks/>
                </p:cNvSpPr>
                <p:nvPr/>
              </p:nvSpPr>
              <p:spPr bwMode="auto">
                <a:xfrm>
                  <a:off x="1527" y="3114"/>
                  <a:ext cx="190" cy="84"/>
                </a:xfrm>
                <a:custGeom>
                  <a:avLst/>
                  <a:gdLst>
                    <a:gd name="T0" fmla="*/ 12 w 190"/>
                    <a:gd name="T1" fmla="*/ 28 h 84"/>
                    <a:gd name="T2" fmla="*/ 1 w 190"/>
                    <a:gd name="T3" fmla="*/ 37 h 84"/>
                    <a:gd name="T4" fmla="*/ 0 w 190"/>
                    <a:gd name="T5" fmla="*/ 46 h 84"/>
                    <a:gd name="T6" fmla="*/ 5 w 190"/>
                    <a:gd name="T7" fmla="*/ 57 h 84"/>
                    <a:gd name="T8" fmla="*/ 23 w 190"/>
                    <a:gd name="T9" fmla="*/ 61 h 84"/>
                    <a:gd name="T10" fmla="*/ 43 w 190"/>
                    <a:gd name="T11" fmla="*/ 59 h 84"/>
                    <a:gd name="T12" fmla="*/ 75 w 190"/>
                    <a:gd name="T13" fmla="*/ 55 h 84"/>
                    <a:gd name="T14" fmla="*/ 88 w 190"/>
                    <a:gd name="T15" fmla="*/ 55 h 84"/>
                    <a:gd name="T16" fmla="*/ 108 w 190"/>
                    <a:gd name="T17" fmla="*/ 62 h 84"/>
                    <a:gd name="T18" fmla="*/ 136 w 190"/>
                    <a:gd name="T19" fmla="*/ 77 h 84"/>
                    <a:gd name="T20" fmla="*/ 149 w 190"/>
                    <a:gd name="T21" fmla="*/ 84 h 84"/>
                    <a:gd name="T22" fmla="*/ 161 w 190"/>
                    <a:gd name="T23" fmla="*/ 84 h 84"/>
                    <a:gd name="T24" fmla="*/ 169 w 190"/>
                    <a:gd name="T25" fmla="*/ 75 h 84"/>
                    <a:gd name="T26" fmla="*/ 172 w 190"/>
                    <a:gd name="T27" fmla="*/ 61 h 84"/>
                    <a:gd name="T28" fmla="*/ 179 w 190"/>
                    <a:gd name="T29" fmla="*/ 46 h 84"/>
                    <a:gd name="T30" fmla="*/ 188 w 190"/>
                    <a:gd name="T31" fmla="*/ 24 h 84"/>
                    <a:gd name="T32" fmla="*/ 190 w 190"/>
                    <a:gd name="T33" fmla="*/ 11 h 84"/>
                    <a:gd name="T34" fmla="*/ 174 w 190"/>
                    <a:gd name="T35" fmla="*/ 4 h 84"/>
                    <a:gd name="T36" fmla="*/ 156 w 190"/>
                    <a:gd name="T37" fmla="*/ 0 h 84"/>
                    <a:gd name="T38" fmla="*/ 129 w 190"/>
                    <a:gd name="T39" fmla="*/ 4 h 84"/>
                    <a:gd name="T40" fmla="*/ 109 w 190"/>
                    <a:gd name="T41" fmla="*/ 8 h 84"/>
                    <a:gd name="T42" fmla="*/ 77 w 190"/>
                    <a:gd name="T43" fmla="*/ 13 h 84"/>
                    <a:gd name="T44" fmla="*/ 64 w 190"/>
                    <a:gd name="T45" fmla="*/ 19 h 84"/>
                    <a:gd name="T46" fmla="*/ 48 w 190"/>
                    <a:gd name="T47" fmla="*/ 24 h 84"/>
                    <a:gd name="T48" fmla="*/ 36 w 190"/>
                    <a:gd name="T49" fmla="*/ 24 h 84"/>
                    <a:gd name="T50" fmla="*/ 27 w 190"/>
                    <a:gd name="T51" fmla="*/ 26 h 84"/>
                    <a:gd name="T52" fmla="*/ 19 w 190"/>
                    <a:gd name="T53" fmla="*/ 28 h 84"/>
                    <a:gd name="T54" fmla="*/ 12 w 190"/>
                    <a:gd name="T55" fmla="*/ 28 h 8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190" h="84">
                      <a:moveTo>
                        <a:pt x="12" y="28"/>
                      </a:moveTo>
                      <a:lnTo>
                        <a:pt x="1" y="37"/>
                      </a:lnTo>
                      <a:lnTo>
                        <a:pt x="0" y="46"/>
                      </a:lnTo>
                      <a:lnTo>
                        <a:pt x="5" y="57"/>
                      </a:lnTo>
                      <a:lnTo>
                        <a:pt x="23" y="61"/>
                      </a:lnTo>
                      <a:lnTo>
                        <a:pt x="43" y="59"/>
                      </a:lnTo>
                      <a:lnTo>
                        <a:pt x="75" y="55"/>
                      </a:lnTo>
                      <a:lnTo>
                        <a:pt x="88" y="55"/>
                      </a:lnTo>
                      <a:lnTo>
                        <a:pt x="108" y="62"/>
                      </a:lnTo>
                      <a:lnTo>
                        <a:pt x="136" y="77"/>
                      </a:lnTo>
                      <a:lnTo>
                        <a:pt x="149" y="84"/>
                      </a:lnTo>
                      <a:lnTo>
                        <a:pt x="161" y="84"/>
                      </a:lnTo>
                      <a:lnTo>
                        <a:pt x="169" y="75"/>
                      </a:lnTo>
                      <a:lnTo>
                        <a:pt x="172" y="61"/>
                      </a:lnTo>
                      <a:lnTo>
                        <a:pt x="179" y="46"/>
                      </a:lnTo>
                      <a:lnTo>
                        <a:pt x="188" y="24"/>
                      </a:lnTo>
                      <a:lnTo>
                        <a:pt x="190" y="11"/>
                      </a:lnTo>
                      <a:lnTo>
                        <a:pt x="174" y="4"/>
                      </a:lnTo>
                      <a:lnTo>
                        <a:pt x="156" y="0"/>
                      </a:lnTo>
                      <a:lnTo>
                        <a:pt x="129" y="4"/>
                      </a:lnTo>
                      <a:lnTo>
                        <a:pt x="109" y="8"/>
                      </a:lnTo>
                      <a:lnTo>
                        <a:pt x="77" y="13"/>
                      </a:lnTo>
                      <a:lnTo>
                        <a:pt x="64" y="19"/>
                      </a:lnTo>
                      <a:lnTo>
                        <a:pt x="48" y="24"/>
                      </a:lnTo>
                      <a:lnTo>
                        <a:pt x="36" y="24"/>
                      </a:lnTo>
                      <a:lnTo>
                        <a:pt x="27" y="26"/>
                      </a:lnTo>
                      <a:lnTo>
                        <a:pt x="19" y="28"/>
                      </a:lnTo>
                      <a:lnTo>
                        <a:pt x="12" y="2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10" name="Freeform 1022"/>
                <p:cNvSpPr>
                  <a:spLocks/>
                </p:cNvSpPr>
                <p:nvPr/>
              </p:nvSpPr>
              <p:spPr bwMode="auto">
                <a:xfrm>
                  <a:off x="1277" y="2580"/>
                  <a:ext cx="216" cy="70"/>
                </a:xfrm>
                <a:custGeom>
                  <a:avLst/>
                  <a:gdLst>
                    <a:gd name="T0" fmla="*/ 101 w 216"/>
                    <a:gd name="T1" fmla="*/ 70 h 70"/>
                    <a:gd name="T2" fmla="*/ 133 w 216"/>
                    <a:gd name="T3" fmla="*/ 63 h 70"/>
                    <a:gd name="T4" fmla="*/ 169 w 216"/>
                    <a:gd name="T5" fmla="*/ 59 h 70"/>
                    <a:gd name="T6" fmla="*/ 205 w 216"/>
                    <a:gd name="T7" fmla="*/ 50 h 70"/>
                    <a:gd name="T8" fmla="*/ 216 w 216"/>
                    <a:gd name="T9" fmla="*/ 33 h 70"/>
                    <a:gd name="T10" fmla="*/ 203 w 216"/>
                    <a:gd name="T11" fmla="*/ 15 h 70"/>
                    <a:gd name="T12" fmla="*/ 169 w 216"/>
                    <a:gd name="T13" fmla="*/ 2 h 70"/>
                    <a:gd name="T14" fmla="*/ 129 w 216"/>
                    <a:gd name="T15" fmla="*/ 0 h 70"/>
                    <a:gd name="T16" fmla="*/ 84 w 216"/>
                    <a:gd name="T17" fmla="*/ 8 h 70"/>
                    <a:gd name="T18" fmla="*/ 48 w 216"/>
                    <a:gd name="T19" fmla="*/ 8 h 70"/>
                    <a:gd name="T20" fmla="*/ 12 w 216"/>
                    <a:gd name="T21" fmla="*/ 11 h 70"/>
                    <a:gd name="T22" fmla="*/ 0 w 216"/>
                    <a:gd name="T23" fmla="*/ 11 h 7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16" h="70">
                      <a:moveTo>
                        <a:pt x="101" y="70"/>
                      </a:moveTo>
                      <a:lnTo>
                        <a:pt x="133" y="63"/>
                      </a:lnTo>
                      <a:lnTo>
                        <a:pt x="169" y="59"/>
                      </a:lnTo>
                      <a:lnTo>
                        <a:pt x="205" y="50"/>
                      </a:lnTo>
                      <a:lnTo>
                        <a:pt x="216" y="33"/>
                      </a:lnTo>
                      <a:lnTo>
                        <a:pt x="203" y="15"/>
                      </a:lnTo>
                      <a:lnTo>
                        <a:pt x="169" y="2"/>
                      </a:lnTo>
                      <a:lnTo>
                        <a:pt x="129" y="0"/>
                      </a:lnTo>
                      <a:lnTo>
                        <a:pt x="84" y="8"/>
                      </a:lnTo>
                      <a:lnTo>
                        <a:pt x="48" y="8"/>
                      </a:lnTo>
                      <a:lnTo>
                        <a:pt x="12" y="11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11" name="Freeform 1023"/>
                <p:cNvSpPr>
                  <a:spLocks/>
                </p:cNvSpPr>
                <p:nvPr/>
              </p:nvSpPr>
              <p:spPr bwMode="auto">
                <a:xfrm>
                  <a:off x="2526" y="2588"/>
                  <a:ext cx="22" cy="13"/>
                </a:xfrm>
                <a:custGeom>
                  <a:avLst/>
                  <a:gdLst>
                    <a:gd name="T0" fmla="*/ 22 w 22"/>
                    <a:gd name="T1" fmla="*/ 0 h 13"/>
                    <a:gd name="T2" fmla="*/ 5 w 22"/>
                    <a:gd name="T3" fmla="*/ 5 h 13"/>
                    <a:gd name="T4" fmla="*/ 0 w 22"/>
                    <a:gd name="T5" fmla="*/ 13 h 1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" h="13">
                      <a:moveTo>
                        <a:pt x="22" y="0"/>
                      </a:moveTo>
                      <a:lnTo>
                        <a:pt x="5" y="5"/>
                      </a:lnTo>
                      <a:lnTo>
                        <a:pt x="0" y="1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12" name="Freeform 1024"/>
                <p:cNvSpPr>
                  <a:spLocks/>
                </p:cNvSpPr>
                <p:nvPr/>
              </p:nvSpPr>
              <p:spPr bwMode="auto">
                <a:xfrm>
                  <a:off x="2177" y="3496"/>
                  <a:ext cx="193" cy="20"/>
                </a:xfrm>
                <a:custGeom>
                  <a:avLst/>
                  <a:gdLst>
                    <a:gd name="T0" fmla="*/ 0 w 193"/>
                    <a:gd name="T1" fmla="*/ 0 h 20"/>
                    <a:gd name="T2" fmla="*/ 74 w 193"/>
                    <a:gd name="T3" fmla="*/ 13 h 20"/>
                    <a:gd name="T4" fmla="*/ 193 w 193"/>
                    <a:gd name="T5" fmla="*/ 20 h 2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93" h="20">
                      <a:moveTo>
                        <a:pt x="0" y="0"/>
                      </a:moveTo>
                      <a:lnTo>
                        <a:pt x="74" y="13"/>
                      </a:lnTo>
                      <a:lnTo>
                        <a:pt x="193" y="2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13" name="Freeform 1025"/>
                <p:cNvSpPr>
                  <a:spLocks/>
                </p:cNvSpPr>
                <p:nvPr/>
              </p:nvSpPr>
              <p:spPr bwMode="auto">
                <a:xfrm>
                  <a:off x="2064" y="3376"/>
                  <a:ext cx="304" cy="69"/>
                </a:xfrm>
                <a:custGeom>
                  <a:avLst/>
                  <a:gdLst>
                    <a:gd name="T0" fmla="*/ 304 w 304"/>
                    <a:gd name="T1" fmla="*/ 0 h 69"/>
                    <a:gd name="T2" fmla="*/ 262 w 304"/>
                    <a:gd name="T3" fmla="*/ 11 h 69"/>
                    <a:gd name="T4" fmla="*/ 227 w 304"/>
                    <a:gd name="T5" fmla="*/ 12 h 69"/>
                    <a:gd name="T6" fmla="*/ 187 w 304"/>
                    <a:gd name="T7" fmla="*/ 20 h 69"/>
                    <a:gd name="T8" fmla="*/ 156 w 304"/>
                    <a:gd name="T9" fmla="*/ 27 h 69"/>
                    <a:gd name="T10" fmla="*/ 147 w 304"/>
                    <a:gd name="T11" fmla="*/ 34 h 69"/>
                    <a:gd name="T12" fmla="*/ 137 w 304"/>
                    <a:gd name="T13" fmla="*/ 64 h 69"/>
                    <a:gd name="T14" fmla="*/ 122 w 304"/>
                    <a:gd name="T15" fmla="*/ 67 h 69"/>
                    <a:gd name="T16" fmla="*/ 94 w 304"/>
                    <a:gd name="T17" fmla="*/ 67 h 69"/>
                    <a:gd name="T18" fmla="*/ 61 w 304"/>
                    <a:gd name="T19" fmla="*/ 69 h 69"/>
                    <a:gd name="T20" fmla="*/ 38 w 304"/>
                    <a:gd name="T21" fmla="*/ 67 h 69"/>
                    <a:gd name="T22" fmla="*/ 13 w 304"/>
                    <a:gd name="T23" fmla="*/ 67 h 69"/>
                    <a:gd name="T24" fmla="*/ 0 w 304"/>
                    <a:gd name="T25" fmla="*/ 58 h 69"/>
                    <a:gd name="T26" fmla="*/ 0 w 304"/>
                    <a:gd name="T27" fmla="*/ 49 h 69"/>
                    <a:gd name="T28" fmla="*/ 13 w 304"/>
                    <a:gd name="T29" fmla="*/ 40 h 69"/>
                    <a:gd name="T30" fmla="*/ 25 w 304"/>
                    <a:gd name="T31" fmla="*/ 33 h 69"/>
                    <a:gd name="T32" fmla="*/ 29 w 304"/>
                    <a:gd name="T33" fmla="*/ 20 h 69"/>
                    <a:gd name="T34" fmla="*/ 27 w 304"/>
                    <a:gd name="T35" fmla="*/ 11 h 69"/>
                    <a:gd name="T36" fmla="*/ 18 w 304"/>
                    <a:gd name="T37" fmla="*/ 5 h 6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304" h="69">
                      <a:moveTo>
                        <a:pt x="304" y="0"/>
                      </a:moveTo>
                      <a:lnTo>
                        <a:pt x="262" y="11"/>
                      </a:lnTo>
                      <a:lnTo>
                        <a:pt x="227" y="12"/>
                      </a:lnTo>
                      <a:lnTo>
                        <a:pt x="187" y="20"/>
                      </a:lnTo>
                      <a:lnTo>
                        <a:pt x="156" y="27"/>
                      </a:lnTo>
                      <a:lnTo>
                        <a:pt x="147" y="34"/>
                      </a:lnTo>
                      <a:lnTo>
                        <a:pt x="137" y="64"/>
                      </a:lnTo>
                      <a:lnTo>
                        <a:pt x="122" y="67"/>
                      </a:lnTo>
                      <a:lnTo>
                        <a:pt x="94" y="67"/>
                      </a:lnTo>
                      <a:lnTo>
                        <a:pt x="61" y="69"/>
                      </a:lnTo>
                      <a:lnTo>
                        <a:pt x="38" y="67"/>
                      </a:lnTo>
                      <a:lnTo>
                        <a:pt x="13" y="67"/>
                      </a:lnTo>
                      <a:lnTo>
                        <a:pt x="0" y="58"/>
                      </a:lnTo>
                      <a:lnTo>
                        <a:pt x="0" y="49"/>
                      </a:lnTo>
                      <a:lnTo>
                        <a:pt x="13" y="40"/>
                      </a:lnTo>
                      <a:lnTo>
                        <a:pt x="25" y="33"/>
                      </a:lnTo>
                      <a:lnTo>
                        <a:pt x="29" y="20"/>
                      </a:lnTo>
                      <a:lnTo>
                        <a:pt x="27" y="11"/>
                      </a:lnTo>
                      <a:lnTo>
                        <a:pt x="18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14" name="Freeform 1026"/>
                <p:cNvSpPr>
                  <a:spLocks/>
                </p:cNvSpPr>
                <p:nvPr/>
              </p:nvSpPr>
              <p:spPr bwMode="auto">
                <a:xfrm>
                  <a:off x="1412" y="3039"/>
                  <a:ext cx="82" cy="94"/>
                </a:xfrm>
                <a:custGeom>
                  <a:avLst/>
                  <a:gdLst>
                    <a:gd name="T0" fmla="*/ 82 w 82"/>
                    <a:gd name="T1" fmla="*/ 0 h 94"/>
                    <a:gd name="T2" fmla="*/ 70 w 82"/>
                    <a:gd name="T3" fmla="*/ 2 h 94"/>
                    <a:gd name="T4" fmla="*/ 55 w 82"/>
                    <a:gd name="T5" fmla="*/ 8 h 94"/>
                    <a:gd name="T6" fmla="*/ 43 w 82"/>
                    <a:gd name="T7" fmla="*/ 4 h 94"/>
                    <a:gd name="T8" fmla="*/ 21 w 82"/>
                    <a:gd name="T9" fmla="*/ 8 h 94"/>
                    <a:gd name="T10" fmla="*/ 7 w 82"/>
                    <a:gd name="T11" fmla="*/ 9 h 94"/>
                    <a:gd name="T12" fmla="*/ 1 w 82"/>
                    <a:gd name="T13" fmla="*/ 15 h 94"/>
                    <a:gd name="T14" fmla="*/ 0 w 82"/>
                    <a:gd name="T15" fmla="*/ 24 h 94"/>
                    <a:gd name="T16" fmla="*/ 14 w 82"/>
                    <a:gd name="T17" fmla="*/ 33 h 94"/>
                    <a:gd name="T18" fmla="*/ 36 w 82"/>
                    <a:gd name="T19" fmla="*/ 39 h 94"/>
                    <a:gd name="T20" fmla="*/ 55 w 82"/>
                    <a:gd name="T21" fmla="*/ 44 h 94"/>
                    <a:gd name="T22" fmla="*/ 59 w 82"/>
                    <a:gd name="T23" fmla="*/ 53 h 94"/>
                    <a:gd name="T24" fmla="*/ 50 w 82"/>
                    <a:gd name="T25" fmla="*/ 62 h 94"/>
                    <a:gd name="T26" fmla="*/ 34 w 82"/>
                    <a:gd name="T27" fmla="*/ 72 h 94"/>
                    <a:gd name="T28" fmla="*/ 19 w 82"/>
                    <a:gd name="T29" fmla="*/ 83 h 94"/>
                    <a:gd name="T30" fmla="*/ 18 w 82"/>
                    <a:gd name="T31" fmla="*/ 92 h 94"/>
                    <a:gd name="T32" fmla="*/ 9 w 82"/>
                    <a:gd name="T33" fmla="*/ 94 h 9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82" h="94">
                      <a:moveTo>
                        <a:pt x="82" y="0"/>
                      </a:moveTo>
                      <a:lnTo>
                        <a:pt x="70" y="2"/>
                      </a:lnTo>
                      <a:lnTo>
                        <a:pt x="55" y="8"/>
                      </a:lnTo>
                      <a:lnTo>
                        <a:pt x="43" y="4"/>
                      </a:lnTo>
                      <a:lnTo>
                        <a:pt x="21" y="8"/>
                      </a:lnTo>
                      <a:lnTo>
                        <a:pt x="7" y="9"/>
                      </a:lnTo>
                      <a:lnTo>
                        <a:pt x="1" y="15"/>
                      </a:lnTo>
                      <a:lnTo>
                        <a:pt x="0" y="24"/>
                      </a:lnTo>
                      <a:lnTo>
                        <a:pt x="14" y="33"/>
                      </a:lnTo>
                      <a:lnTo>
                        <a:pt x="36" y="39"/>
                      </a:lnTo>
                      <a:lnTo>
                        <a:pt x="55" y="44"/>
                      </a:lnTo>
                      <a:lnTo>
                        <a:pt x="59" y="53"/>
                      </a:lnTo>
                      <a:lnTo>
                        <a:pt x="50" y="62"/>
                      </a:lnTo>
                      <a:lnTo>
                        <a:pt x="34" y="72"/>
                      </a:lnTo>
                      <a:lnTo>
                        <a:pt x="19" y="83"/>
                      </a:lnTo>
                      <a:lnTo>
                        <a:pt x="18" y="92"/>
                      </a:lnTo>
                      <a:lnTo>
                        <a:pt x="9" y="9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15" name="Freeform 1027"/>
                <p:cNvSpPr>
                  <a:spLocks/>
                </p:cNvSpPr>
                <p:nvPr/>
              </p:nvSpPr>
              <p:spPr bwMode="auto">
                <a:xfrm>
                  <a:off x="2747" y="2630"/>
                  <a:ext cx="4" cy="35"/>
                </a:xfrm>
                <a:custGeom>
                  <a:avLst/>
                  <a:gdLst>
                    <a:gd name="T0" fmla="*/ 4 w 4"/>
                    <a:gd name="T1" fmla="*/ 35 h 35"/>
                    <a:gd name="T2" fmla="*/ 0 w 4"/>
                    <a:gd name="T3" fmla="*/ 5 h 35"/>
                    <a:gd name="T4" fmla="*/ 0 w 4"/>
                    <a:gd name="T5" fmla="*/ 0 h 3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" h="35">
                      <a:moveTo>
                        <a:pt x="4" y="35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16" name="Freeform 1028"/>
                <p:cNvSpPr>
                  <a:spLocks/>
                </p:cNvSpPr>
                <p:nvPr/>
              </p:nvSpPr>
              <p:spPr bwMode="auto">
                <a:xfrm>
                  <a:off x="2526" y="2588"/>
                  <a:ext cx="22" cy="13"/>
                </a:xfrm>
                <a:custGeom>
                  <a:avLst/>
                  <a:gdLst>
                    <a:gd name="T0" fmla="*/ 22 w 22"/>
                    <a:gd name="T1" fmla="*/ 0 h 13"/>
                    <a:gd name="T2" fmla="*/ 5 w 22"/>
                    <a:gd name="T3" fmla="*/ 5 h 13"/>
                    <a:gd name="T4" fmla="*/ 0 w 22"/>
                    <a:gd name="T5" fmla="*/ 13 h 1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" h="13">
                      <a:moveTo>
                        <a:pt x="22" y="0"/>
                      </a:moveTo>
                      <a:lnTo>
                        <a:pt x="5" y="5"/>
                      </a:lnTo>
                      <a:lnTo>
                        <a:pt x="0" y="1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17" name="Line 1029"/>
                <p:cNvSpPr>
                  <a:spLocks noChangeShapeType="1"/>
                </p:cNvSpPr>
                <p:nvPr/>
              </p:nvSpPr>
              <p:spPr bwMode="auto">
                <a:xfrm flipH="1" flipV="1">
                  <a:off x="1421" y="3133"/>
                  <a:ext cx="21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18" name="Freeform 1030"/>
                <p:cNvSpPr>
                  <a:spLocks/>
                </p:cNvSpPr>
                <p:nvPr/>
              </p:nvSpPr>
              <p:spPr bwMode="auto">
                <a:xfrm>
                  <a:off x="2177" y="3496"/>
                  <a:ext cx="193" cy="20"/>
                </a:xfrm>
                <a:custGeom>
                  <a:avLst/>
                  <a:gdLst>
                    <a:gd name="T0" fmla="*/ 0 w 193"/>
                    <a:gd name="T1" fmla="*/ 0 h 20"/>
                    <a:gd name="T2" fmla="*/ 74 w 193"/>
                    <a:gd name="T3" fmla="*/ 13 h 20"/>
                    <a:gd name="T4" fmla="*/ 193 w 193"/>
                    <a:gd name="T5" fmla="*/ 20 h 2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93" h="20">
                      <a:moveTo>
                        <a:pt x="0" y="0"/>
                      </a:moveTo>
                      <a:lnTo>
                        <a:pt x="74" y="13"/>
                      </a:lnTo>
                      <a:lnTo>
                        <a:pt x="193" y="2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19" name="Freeform 1031"/>
                <p:cNvSpPr>
                  <a:spLocks/>
                </p:cNvSpPr>
                <p:nvPr/>
              </p:nvSpPr>
              <p:spPr bwMode="auto">
                <a:xfrm>
                  <a:off x="2064" y="3376"/>
                  <a:ext cx="304" cy="69"/>
                </a:xfrm>
                <a:custGeom>
                  <a:avLst/>
                  <a:gdLst>
                    <a:gd name="T0" fmla="*/ 304 w 304"/>
                    <a:gd name="T1" fmla="*/ 0 h 69"/>
                    <a:gd name="T2" fmla="*/ 262 w 304"/>
                    <a:gd name="T3" fmla="*/ 11 h 69"/>
                    <a:gd name="T4" fmla="*/ 227 w 304"/>
                    <a:gd name="T5" fmla="*/ 12 h 69"/>
                    <a:gd name="T6" fmla="*/ 187 w 304"/>
                    <a:gd name="T7" fmla="*/ 20 h 69"/>
                    <a:gd name="T8" fmla="*/ 156 w 304"/>
                    <a:gd name="T9" fmla="*/ 27 h 69"/>
                    <a:gd name="T10" fmla="*/ 147 w 304"/>
                    <a:gd name="T11" fmla="*/ 34 h 69"/>
                    <a:gd name="T12" fmla="*/ 137 w 304"/>
                    <a:gd name="T13" fmla="*/ 64 h 69"/>
                    <a:gd name="T14" fmla="*/ 122 w 304"/>
                    <a:gd name="T15" fmla="*/ 67 h 69"/>
                    <a:gd name="T16" fmla="*/ 94 w 304"/>
                    <a:gd name="T17" fmla="*/ 67 h 69"/>
                    <a:gd name="T18" fmla="*/ 61 w 304"/>
                    <a:gd name="T19" fmla="*/ 69 h 69"/>
                    <a:gd name="T20" fmla="*/ 38 w 304"/>
                    <a:gd name="T21" fmla="*/ 67 h 69"/>
                    <a:gd name="T22" fmla="*/ 13 w 304"/>
                    <a:gd name="T23" fmla="*/ 67 h 69"/>
                    <a:gd name="T24" fmla="*/ 0 w 304"/>
                    <a:gd name="T25" fmla="*/ 58 h 69"/>
                    <a:gd name="T26" fmla="*/ 0 w 304"/>
                    <a:gd name="T27" fmla="*/ 49 h 69"/>
                    <a:gd name="T28" fmla="*/ 13 w 304"/>
                    <a:gd name="T29" fmla="*/ 40 h 69"/>
                    <a:gd name="T30" fmla="*/ 25 w 304"/>
                    <a:gd name="T31" fmla="*/ 33 h 69"/>
                    <a:gd name="T32" fmla="*/ 29 w 304"/>
                    <a:gd name="T33" fmla="*/ 20 h 69"/>
                    <a:gd name="T34" fmla="*/ 27 w 304"/>
                    <a:gd name="T35" fmla="*/ 11 h 69"/>
                    <a:gd name="T36" fmla="*/ 18 w 304"/>
                    <a:gd name="T37" fmla="*/ 5 h 6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304" h="69">
                      <a:moveTo>
                        <a:pt x="304" y="0"/>
                      </a:moveTo>
                      <a:lnTo>
                        <a:pt x="262" y="11"/>
                      </a:lnTo>
                      <a:lnTo>
                        <a:pt x="227" y="12"/>
                      </a:lnTo>
                      <a:lnTo>
                        <a:pt x="187" y="20"/>
                      </a:lnTo>
                      <a:lnTo>
                        <a:pt x="156" y="27"/>
                      </a:lnTo>
                      <a:lnTo>
                        <a:pt x="147" y="34"/>
                      </a:lnTo>
                      <a:lnTo>
                        <a:pt x="137" y="64"/>
                      </a:lnTo>
                      <a:lnTo>
                        <a:pt x="122" y="67"/>
                      </a:lnTo>
                      <a:lnTo>
                        <a:pt x="94" y="67"/>
                      </a:lnTo>
                      <a:lnTo>
                        <a:pt x="61" y="69"/>
                      </a:lnTo>
                      <a:lnTo>
                        <a:pt x="38" y="67"/>
                      </a:lnTo>
                      <a:lnTo>
                        <a:pt x="13" y="67"/>
                      </a:lnTo>
                      <a:lnTo>
                        <a:pt x="0" y="58"/>
                      </a:lnTo>
                      <a:lnTo>
                        <a:pt x="0" y="49"/>
                      </a:lnTo>
                      <a:lnTo>
                        <a:pt x="13" y="40"/>
                      </a:lnTo>
                      <a:lnTo>
                        <a:pt x="25" y="33"/>
                      </a:lnTo>
                      <a:lnTo>
                        <a:pt x="29" y="20"/>
                      </a:lnTo>
                      <a:lnTo>
                        <a:pt x="27" y="11"/>
                      </a:lnTo>
                      <a:lnTo>
                        <a:pt x="18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20" name="Freeform 1032"/>
                <p:cNvSpPr>
                  <a:spLocks/>
                </p:cNvSpPr>
                <p:nvPr/>
              </p:nvSpPr>
              <p:spPr bwMode="auto">
                <a:xfrm>
                  <a:off x="1412" y="3039"/>
                  <a:ext cx="82" cy="94"/>
                </a:xfrm>
                <a:custGeom>
                  <a:avLst/>
                  <a:gdLst>
                    <a:gd name="T0" fmla="*/ 82 w 82"/>
                    <a:gd name="T1" fmla="*/ 0 h 94"/>
                    <a:gd name="T2" fmla="*/ 70 w 82"/>
                    <a:gd name="T3" fmla="*/ 2 h 94"/>
                    <a:gd name="T4" fmla="*/ 55 w 82"/>
                    <a:gd name="T5" fmla="*/ 8 h 94"/>
                    <a:gd name="T6" fmla="*/ 43 w 82"/>
                    <a:gd name="T7" fmla="*/ 4 h 94"/>
                    <a:gd name="T8" fmla="*/ 21 w 82"/>
                    <a:gd name="T9" fmla="*/ 8 h 94"/>
                    <a:gd name="T10" fmla="*/ 7 w 82"/>
                    <a:gd name="T11" fmla="*/ 9 h 94"/>
                    <a:gd name="T12" fmla="*/ 1 w 82"/>
                    <a:gd name="T13" fmla="*/ 15 h 94"/>
                    <a:gd name="T14" fmla="*/ 0 w 82"/>
                    <a:gd name="T15" fmla="*/ 24 h 94"/>
                    <a:gd name="T16" fmla="*/ 14 w 82"/>
                    <a:gd name="T17" fmla="*/ 33 h 94"/>
                    <a:gd name="T18" fmla="*/ 36 w 82"/>
                    <a:gd name="T19" fmla="*/ 39 h 94"/>
                    <a:gd name="T20" fmla="*/ 55 w 82"/>
                    <a:gd name="T21" fmla="*/ 44 h 94"/>
                    <a:gd name="T22" fmla="*/ 59 w 82"/>
                    <a:gd name="T23" fmla="*/ 53 h 94"/>
                    <a:gd name="T24" fmla="*/ 50 w 82"/>
                    <a:gd name="T25" fmla="*/ 62 h 94"/>
                    <a:gd name="T26" fmla="*/ 34 w 82"/>
                    <a:gd name="T27" fmla="*/ 72 h 94"/>
                    <a:gd name="T28" fmla="*/ 19 w 82"/>
                    <a:gd name="T29" fmla="*/ 83 h 94"/>
                    <a:gd name="T30" fmla="*/ 18 w 82"/>
                    <a:gd name="T31" fmla="*/ 92 h 94"/>
                    <a:gd name="T32" fmla="*/ 9 w 82"/>
                    <a:gd name="T33" fmla="*/ 94 h 9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82" h="94">
                      <a:moveTo>
                        <a:pt x="82" y="0"/>
                      </a:moveTo>
                      <a:lnTo>
                        <a:pt x="70" y="2"/>
                      </a:lnTo>
                      <a:lnTo>
                        <a:pt x="55" y="8"/>
                      </a:lnTo>
                      <a:lnTo>
                        <a:pt x="43" y="4"/>
                      </a:lnTo>
                      <a:lnTo>
                        <a:pt x="21" y="8"/>
                      </a:lnTo>
                      <a:lnTo>
                        <a:pt x="7" y="9"/>
                      </a:lnTo>
                      <a:lnTo>
                        <a:pt x="1" y="15"/>
                      </a:lnTo>
                      <a:lnTo>
                        <a:pt x="0" y="24"/>
                      </a:lnTo>
                      <a:lnTo>
                        <a:pt x="14" y="33"/>
                      </a:lnTo>
                      <a:lnTo>
                        <a:pt x="36" y="39"/>
                      </a:lnTo>
                      <a:lnTo>
                        <a:pt x="55" y="44"/>
                      </a:lnTo>
                      <a:lnTo>
                        <a:pt x="59" y="53"/>
                      </a:lnTo>
                      <a:lnTo>
                        <a:pt x="50" y="62"/>
                      </a:lnTo>
                      <a:lnTo>
                        <a:pt x="34" y="72"/>
                      </a:lnTo>
                      <a:lnTo>
                        <a:pt x="19" y="83"/>
                      </a:lnTo>
                      <a:lnTo>
                        <a:pt x="18" y="92"/>
                      </a:lnTo>
                      <a:lnTo>
                        <a:pt x="9" y="9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21" name="Freeform 1033"/>
                <p:cNvSpPr>
                  <a:spLocks/>
                </p:cNvSpPr>
                <p:nvPr/>
              </p:nvSpPr>
              <p:spPr bwMode="auto">
                <a:xfrm>
                  <a:off x="2747" y="2630"/>
                  <a:ext cx="4" cy="35"/>
                </a:xfrm>
                <a:custGeom>
                  <a:avLst/>
                  <a:gdLst>
                    <a:gd name="T0" fmla="*/ 4 w 4"/>
                    <a:gd name="T1" fmla="*/ 35 h 35"/>
                    <a:gd name="T2" fmla="*/ 0 w 4"/>
                    <a:gd name="T3" fmla="*/ 5 h 35"/>
                    <a:gd name="T4" fmla="*/ 0 w 4"/>
                    <a:gd name="T5" fmla="*/ 0 h 3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" h="35">
                      <a:moveTo>
                        <a:pt x="4" y="35"/>
                      </a:move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22" name="Freeform 1034"/>
                <p:cNvSpPr>
                  <a:spLocks/>
                </p:cNvSpPr>
                <p:nvPr/>
              </p:nvSpPr>
              <p:spPr bwMode="auto">
                <a:xfrm>
                  <a:off x="2526" y="2588"/>
                  <a:ext cx="22" cy="13"/>
                </a:xfrm>
                <a:custGeom>
                  <a:avLst/>
                  <a:gdLst>
                    <a:gd name="T0" fmla="*/ 22 w 22"/>
                    <a:gd name="T1" fmla="*/ 0 h 13"/>
                    <a:gd name="T2" fmla="*/ 5 w 22"/>
                    <a:gd name="T3" fmla="*/ 5 h 13"/>
                    <a:gd name="T4" fmla="*/ 0 w 22"/>
                    <a:gd name="T5" fmla="*/ 13 h 1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" h="13">
                      <a:moveTo>
                        <a:pt x="22" y="0"/>
                      </a:moveTo>
                      <a:lnTo>
                        <a:pt x="5" y="5"/>
                      </a:lnTo>
                      <a:lnTo>
                        <a:pt x="0" y="1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23" name="Line 1035"/>
                <p:cNvSpPr>
                  <a:spLocks noChangeShapeType="1"/>
                </p:cNvSpPr>
                <p:nvPr/>
              </p:nvSpPr>
              <p:spPr bwMode="auto">
                <a:xfrm flipH="1" flipV="1">
                  <a:off x="1421" y="3133"/>
                  <a:ext cx="21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24" name="Freeform 1036"/>
                <p:cNvSpPr>
                  <a:spLocks/>
                </p:cNvSpPr>
                <p:nvPr/>
              </p:nvSpPr>
              <p:spPr bwMode="auto">
                <a:xfrm>
                  <a:off x="1130" y="2999"/>
                  <a:ext cx="98" cy="46"/>
                </a:xfrm>
                <a:custGeom>
                  <a:avLst/>
                  <a:gdLst>
                    <a:gd name="T0" fmla="*/ 0 w 98"/>
                    <a:gd name="T1" fmla="*/ 0 h 46"/>
                    <a:gd name="T2" fmla="*/ 35 w 98"/>
                    <a:gd name="T3" fmla="*/ 18 h 46"/>
                    <a:gd name="T4" fmla="*/ 57 w 98"/>
                    <a:gd name="T5" fmla="*/ 26 h 46"/>
                    <a:gd name="T6" fmla="*/ 79 w 98"/>
                    <a:gd name="T7" fmla="*/ 38 h 46"/>
                    <a:gd name="T8" fmla="*/ 98 w 98"/>
                    <a:gd name="T9" fmla="*/ 46 h 4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8" h="46">
                      <a:moveTo>
                        <a:pt x="0" y="0"/>
                      </a:moveTo>
                      <a:lnTo>
                        <a:pt x="35" y="18"/>
                      </a:lnTo>
                      <a:lnTo>
                        <a:pt x="57" y="26"/>
                      </a:lnTo>
                      <a:lnTo>
                        <a:pt x="79" y="38"/>
                      </a:lnTo>
                      <a:lnTo>
                        <a:pt x="98" y="4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25" name="Freeform 1037"/>
                <p:cNvSpPr>
                  <a:spLocks/>
                </p:cNvSpPr>
                <p:nvPr/>
              </p:nvSpPr>
              <p:spPr bwMode="auto">
                <a:xfrm>
                  <a:off x="1827" y="2427"/>
                  <a:ext cx="747" cy="161"/>
                </a:xfrm>
                <a:custGeom>
                  <a:avLst/>
                  <a:gdLst>
                    <a:gd name="T0" fmla="*/ 2 w 747"/>
                    <a:gd name="T1" fmla="*/ 67 h 161"/>
                    <a:gd name="T2" fmla="*/ 66 w 747"/>
                    <a:gd name="T3" fmla="*/ 78 h 161"/>
                    <a:gd name="T4" fmla="*/ 126 w 747"/>
                    <a:gd name="T5" fmla="*/ 66 h 161"/>
                    <a:gd name="T6" fmla="*/ 169 w 747"/>
                    <a:gd name="T7" fmla="*/ 58 h 161"/>
                    <a:gd name="T8" fmla="*/ 244 w 747"/>
                    <a:gd name="T9" fmla="*/ 57 h 161"/>
                    <a:gd name="T10" fmla="*/ 304 w 747"/>
                    <a:gd name="T11" fmla="*/ 58 h 161"/>
                    <a:gd name="T12" fmla="*/ 345 w 747"/>
                    <a:gd name="T13" fmla="*/ 62 h 161"/>
                    <a:gd name="T14" fmla="*/ 375 w 747"/>
                    <a:gd name="T15" fmla="*/ 51 h 161"/>
                    <a:gd name="T16" fmla="*/ 426 w 747"/>
                    <a:gd name="T17" fmla="*/ 44 h 161"/>
                    <a:gd name="T18" fmla="*/ 464 w 747"/>
                    <a:gd name="T19" fmla="*/ 51 h 161"/>
                    <a:gd name="T20" fmla="*/ 496 w 747"/>
                    <a:gd name="T21" fmla="*/ 67 h 161"/>
                    <a:gd name="T22" fmla="*/ 523 w 747"/>
                    <a:gd name="T23" fmla="*/ 66 h 161"/>
                    <a:gd name="T24" fmla="*/ 534 w 747"/>
                    <a:gd name="T25" fmla="*/ 47 h 161"/>
                    <a:gd name="T26" fmla="*/ 528 w 747"/>
                    <a:gd name="T27" fmla="*/ 24 h 161"/>
                    <a:gd name="T28" fmla="*/ 526 w 747"/>
                    <a:gd name="T29" fmla="*/ 4 h 161"/>
                    <a:gd name="T30" fmla="*/ 555 w 747"/>
                    <a:gd name="T31" fmla="*/ 9 h 161"/>
                    <a:gd name="T32" fmla="*/ 588 w 747"/>
                    <a:gd name="T33" fmla="*/ 33 h 161"/>
                    <a:gd name="T34" fmla="*/ 573 w 747"/>
                    <a:gd name="T35" fmla="*/ 60 h 161"/>
                    <a:gd name="T36" fmla="*/ 575 w 747"/>
                    <a:gd name="T37" fmla="*/ 80 h 161"/>
                    <a:gd name="T38" fmla="*/ 582 w 747"/>
                    <a:gd name="T39" fmla="*/ 108 h 161"/>
                    <a:gd name="T40" fmla="*/ 602 w 747"/>
                    <a:gd name="T41" fmla="*/ 135 h 161"/>
                    <a:gd name="T42" fmla="*/ 614 w 747"/>
                    <a:gd name="T43" fmla="*/ 159 h 161"/>
                    <a:gd name="T44" fmla="*/ 609 w 747"/>
                    <a:gd name="T45" fmla="*/ 122 h 161"/>
                    <a:gd name="T46" fmla="*/ 607 w 747"/>
                    <a:gd name="T47" fmla="*/ 86 h 161"/>
                    <a:gd name="T48" fmla="*/ 609 w 747"/>
                    <a:gd name="T49" fmla="*/ 62 h 161"/>
                    <a:gd name="T50" fmla="*/ 629 w 747"/>
                    <a:gd name="T51" fmla="*/ 67 h 161"/>
                    <a:gd name="T52" fmla="*/ 643 w 747"/>
                    <a:gd name="T53" fmla="*/ 58 h 161"/>
                    <a:gd name="T54" fmla="*/ 670 w 747"/>
                    <a:gd name="T55" fmla="*/ 73 h 161"/>
                    <a:gd name="T56" fmla="*/ 703 w 747"/>
                    <a:gd name="T57" fmla="*/ 77 h 161"/>
                    <a:gd name="T58" fmla="*/ 726 w 747"/>
                    <a:gd name="T59" fmla="*/ 102 h 161"/>
                    <a:gd name="T60" fmla="*/ 744 w 747"/>
                    <a:gd name="T61" fmla="*/ 133 h 161"/>
                    <a:gd name="T62" fmla="*/ 742 w 747"/>
                    <a:gd name="T63" fmla="*/ 148 h 161"/>
                    <a:gd name="T64" fmla="*/ 721 w 747"/>
                    <a:gd name="T65" fmla="*/ 161 h 161"/>
                    <a:gd name="T66" fmla="*/ 677 w 747"/>
                    <a:gd name="T67" fmla="*/ 128 h 161"/>
                    <a:gd name="T68" fmla="*/ 656 w 747"/>
                    <a:gd name="T69" fmla="*/ 97 h 161"/>
                    <a:gd name="T70" fmla="*/ 654 w 747"/>
                    <a:gd name="T71" fmla="*/ 78 h 161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747" h="161">
                      <a:moveTo>
                        <a:pt x="2" y="67"/>
                      </a:moveTo>
                      <a:lnTo>
                        <a:pt x="2" y="67"/>
                      </a:lnTo>
                      <a:lnTo>
                        <a:pt x="0" y="91"/>
                      </a:lnTo>
                      <a:lnTo>
                        <a:pt x="66" y="78"/>
                      </a:lnTo>
                      <a:lnTo>
                        <a:pt x="95" y="71"/>
                      </a:lnTo>
                      <a:lnTo>
                        <a:pt x="126" y="66"/>
                      </a:lnTo>
                      <a:lnTo>
                        <a:pt x="145" y="60"/>
                      </a:lnTo>
                      <a:lnTo>
                        <a:pt x="169" y="58"/>
                      </a:lnTo>
                      <a:lnTo>
                        <a:pt x="208" y="57"/>
                      </a:lnTo>
                      <a:lnTo>
                        <a:pt x="244" y="57"/>
                      </a:lnTo>
                      <a:lnTo>
                        <a:pt x="278" y="57"/>
                      </a:lnTo>
                      <a:lnTo>
                        <a:pt x="304" y="58"/>
                      </a:lnTo>
                      <a:lnTo>
                        <a:pt x="327" y="60"/>
                      </a:lnTo>
                      <a:lnTo>
                        <a:pt x="345" y="62"/>
                      </a:lnTo>
                      <a:lnTo>
                        <a:pt x="357" y="60"/>
                      </a:lnTo>
                      <a:lnTo>
                        <a:pt x="375" y="51"/>
                      </a:lnTo>
                      <a:lnTo>
                        <a:pt x="404" y="46"/>
                      </a:lnTo>
                      <a:lnTo>
                        <a:pt x="426" y="44"/>
                      </a:lnTo>
                      <a:lnTo>
                        <a:pt x="440" y="44"/>
                      </a:lnTo>
                      <a:lnTo>
                        <a:pt x="464" y="51"/>
                      </a:lnTo>
                      <a:lnTo>
                        <a:pt x="481" y="60"/>
                      </a:lnTo>
                      <a:lnTo>
                        <a:pt x="496" y="67"/>
                      </a:lnTo>
                      <a:lnTo>
                        <a:pt x="512" y="69"/>
                      </a:lnTo>
                      <a:lnTo>
                        <a:pt x="523" y="66"/>
                      </a:lnTo>
                      <a:lnTo>
                        <a:pt x="526" y="60"/>
                      </a:lnTo>
                      <a:lnTo>
                        <a:pt x="534" y="47"/>
                      </a:lnTo>
                      <a:lnTo>
                        <a:pt x="534" y="35"/>
                      </a:lnTo>
                      <a:lnTo>
                        <a:pt x="528" y="24"/>
                      </a:lnTo>
                      <a:lnTo>
                        <a:pt x="523" y="9"/>
                      </a:lnTo>
                      <a:lnTo>
                        <a:pt x="526" y="4"/>
                      </a:lnTo>
                      <a:lnTo>
                        <a:pt x="537" y="0"/>
                      </a:lnTo>
                      <a:lnTo>
                        <a:pt x="555" y="9"/>
                      </a:lnTo>
                      <a:lnTo>
                        <a:pt x="571" y="22"/>
                      </a:lnTo>
                      <a:lnTo>
                        <a:pt x="588" y="33"/>
                      </a:lnTo>
                      <a:lnTo>
                        <a:pt x="582" y="47"/>
                      </a:lnTo>
                      <a:lnTo>
                        <a:pt x="573" y="60"/>
                      </a:lnTo>
                      <a:lnTo>
                        <a:pt x="575" y="71"/>
                      </a:lnTo>
                      <a:lnTo>
                        <a:pt x="575" y="80"/>
                      </a:lnTo>
                      <a:lnTo>
                        <a:pt x="571" y="93"/>
                      </a:lnTo>
                      <a:lnTo>
                        <a:pt x="582" y="108"/>
                      </a:lnTo>
                      <a:lnTo>
                        <a:pt x="593" y="122"/>
                      </a:lnTo>
                      <a:lnTo>
                        <a:pt x="602" y="135"/>
                      </a:lnTo>
                      <a:lnTo>
                        <a:pt x="611" y="148"/>
                      </a:lnTo>
                      <a:lnTo>
                        <a:pt x="614" y="159"/>
                      </a:lnTo>
                      <a:lnTo>
                        <a:pt x="616" y="157"/>
                      </a:lnTo>
                      <a:lnTo>
                        <a:pt x="609" y="122"/>
                      </a:lnTo>
                      <a:lnTo>
                        <a:pt x="609" y="102"/>
                      </a:lnTo>
                      <a:lnTo>
                        <a:pt x="607" y="86"/>
                      </a:lnTo>
                      <a:lnTo>
                        <a:pt x="607" y="67"/>
                      </a:lnTo>
                      <a:lnTo>
                        <a:pt x="609" y="62"/>
                      </a:lnTo>
                      <a:lnTo>
                        <a:pt x="620" y="62"/>
                      </a:lnTo>
                      <a:lnTo>
                        <a:pt x="629" y="67"/>
                      </a:lnTo>
                      <a:lnTo>
                        <a:pt x="636" y="62"/>
                      </a:lnTo>
                      <a:lnTo>
                        <a:pt x="643" y="58"/>
                      </a:lnTo>
                      <a:lnTo>
                        <a:pt x="654" y="64"/>
                      </a:lnTo>
                      <a:lnTo>
                        <a:pt x="670" y="73"/>
                      </a:lnTo>
                      <a:lnTo>
                        <a:pt x="685" y="73"/>
                      </a:lnTo>
                      <a:lnTo>
                        <a:pt x="703" y="77"/>
                      </a:lnTo>
                      <a:lnTo>
                        <a:pt x="712" y="86"/>
                      </a:lnTo>
                      <a:lnTo>
                        <a:pt x="726" y="102"/>
                      </a:lnTo>
                      <a:lnTo>
                        <a:pt x="737" y="121"/>
                      </a:lnTo>
                      <a:lnTo>
                        <a:pt x="744" y="133"/>
                      </a:lnTo>
                      <a:lnTo>
                        <a:pt x="747" y="142"/>
                      </a:lnTo>
                      <a:lnTo>
                        <a:pt x="742" y="148"/>
                      </a:lnTo>
                      <a:lnTo>
                        <a:pt x="724" y="159"/>
                      </a:lnTo>
                      <a:lnTo>
                        <a:pt x="721" y="161"/>
                      </a:lnTo>
                      <a:lnTo>
                        <a:pt x="694" y="141"/>
                      </a:lnTo>
                      <a:lnTo>
                        <a:pt x="677" y="128"/>
                      </a:lnTo>
                      <a:lnTo>
                        <a:pt x="665" y="113"/>
                      </a:lnTo>
                      <a:lnTo>
                        <a:pt x="656" y="97"/>
                      </a:lnTo>
                      <a:lnTo>
                        <a:pt x="656" y="86"/>
                      </a:lnTo>
                      <a:lnTo>
                        <a:pt x="654" y="78"/>
                      </a:lnTo>
                      <a:lnTo>
                        <a:pt x="654" y="6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26" name="Freeform 1038"/>
                <p:cNvSpPr>
                  <a:spLocks/>
                </p:cNvSpPr>
                <p:nvPr/>
              </p:nvSpPr>
              <p:spPr bwMode="auto">
                <a:xfrm>
                  <a:off x="2163" y="2346"/>
                  <a:ext cx="108" cy="55"/>
                </a:xfrm>
                <a:custGeom>
                  <a:avLst/>
                  <a:gdLst>
                    <a:gd name="T0" fmla="*/ 0 w 108"/>
                    <a:gd name="T1" fmla="*/ 0 h 55"/>
                    <a:gd name="T2" fmla="*/ 21 w 108"/>
                    <a:gd name="T3" fmla="*/ 30 h 55"/>
                    <a:gd name="T4" fmla="*/ 41 w 108"/>
                    <a:gd name="T5" fmla="*/ 44 h 55"/>
                    <a:gd name="T6" fmla="*/ 56 w 108"/>
                    <a:gd name="T7" fmla="*/ 55 h 55"/>
                    <a:gd name="T8" fmla="*/ 75 w 108"/>
                    <a:gd name="T9" fmla="*/ 53 h 55"/>
                    <a:gd name="T10" fmla="*/ 90 w 108"/>
                    <a:gd name="T11" fmla="*/ 42 h 55"/>
                    <a:gd name="T12" fmla="*/ 99 w 108"/>
                    <a:gd name="T13" fmla="*/ 33 h 55"/>
                    <a:gd name="T14" fmla="*/ 106 w 108"/>
                    <a:gd name="T15" fmla="*/ 21 h 55"/>
                    <a:gd name="T16" fmla="*/ 108 w 108"/>
                    <a:gd name="T17" fmla="*/ 11 h 5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8" h="55">
                      <a:moveTo>
                        <a:pt x="0" y="0"/>
                      </a:moveTo>
                      <a:lnTo>
                        <a:pt x="21" y="30"/>
                      </a:lnTo>
                      <a:lnTo>
                        <a:pt x="41" y="44"/>
                      </a:lnTo>
                      <a:lnTo>
                        <a:pt x="56" y="55"/>
                      </a:lnTo>
                      <a:lnTo>
                        <a:pt x="75" y="53"/>
                      </a:lnTo>
                      <a:lnTo>
                        <a:pt x="90" y="42"/>
                      </a:lnTo>
                      <a:lnTo>
                        <a:pt x="99" y="33"/>
                      </a:lnTo>
                      <a:lnTo>
                        <a:pt x="106" y="21"/>
                      </a:lnTo>
                      <a:lnTo>
                        <a:pt x="108" y="1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27" name="Freeform 1039"/>
                <p:cNvSpPr>
                  <a:spLocks/>
                </p:cNvSpPr>
                <p:nvPr/>
              </p:nvSpPr>
              <p:spPr bwMode="auto">
                <a:xfrm>
                  <a:off x="1829" y="2312"/>
                  <a:ext cx="300" cy="182"/>
                </a:xfrm>
                <a:custGeom>
                  <a:avLst/>
                  <a:gdLst>
                    <a:gd name="T0" fmla="*/ 300 w 300"/>
                    <a:gd name="T1" fmla="*/ 0 h 182"/>
                    <a:gd name="T2" fmla="*/ 289 w 300"/>
                    <a:gd name="T3" fmla="*/ 2 h 182"/>
                    <a:gd name="T4" fmla="*/ 287 w 300"/>
                    <a:gd name="T5" fmla="*/ 14 h 182"/>
                    <a:gd name="T6" fmla="*/ 287 w 300"/>
                    <a:gd name="T7" fmla="*/ 34 h 182"/>
                    <a:gd name="T8" fmla="*/ 285 w 300"/>
                    <a:gd name="T9" fmla="*/ 60 h 182"/>
                    <a:gd name="T10" fmla="*/ 271 w 300"/>
                    <a:gd name="T11" fmla="*/ 82 h 182"/>
                    <a:gd name="T12" fmla="*/ 262 w 300"/>
                    <a:gd name="T13" fmla="*/ 87 h 182"/>
                    <a:gd name="T14" fmla="*/ 249 w 300"/>
                    <a:gd name="T15" fmla="*/ 91 h 182"/>
                    <a:gd name="T16" fmla="*/ 239 w 300"/>
                    <a:gd name="T17" fmla="*/ 93 h 182"/>
                    <a:gd name="T18" fmla="*/ 246 w 300"/>
                    <a:gd name="T19" fmla="*/ 106 h 182"/>
                    <a:gd name="T20" fmla="*/ 242 w 300"/>
                    <a:gd name="T21" fmla="*/ 124 h 182"/>
                    <a:gd name="T22" fmla="*/ 221 w 300"/>
                    <a:gd name="T23" fmla="*/ 139 h 182"/>
                    <a:gd name="T24" fmla="*/ 206 w 300"/>
                    <a:gd name="T25" fmla="*/ 144 h 182"/>
                    <a:gd name="T26" fmla="*/ 185 w 300"/>
                    <a:gd name="T27" fmla="*/ 142 h 182"/>
                    <a:gd name="T28" fmla="*/ 169 w 300"/>
                    <a:gd name="T29" fmla="*/ 139 h 182"/>
                    <a:gd name="T30" fmla="*/ 152 w 300"/>
                    <a:gd name="T31" fmla="*/ 148 h 182"/>
                    <a:gd name="T32" fmla="*/ 143 w 300"/>
                    <a:gd name="T33" fmla="*/ 159 h 182"/>
                    <a:gd name="T34" fmla="*/ 133 w 300"/>
                    <a:gd name="T35" fmla="*/ 164 h 182"/>
                    <a:gd name="T36" fmla="*/ 124 w 300"/>
                    <a:gd name="T37" fmla="*/ 161 h 182"/>
                    <a:gd name="T38" fmla="*/ 109 w 300"/>
                    <a:gd name="T39" fmla="*/ 140 h 182"/>
                    <a:gd name="T40" fmla="*/ 104 w 300"/>
                    <a:gd name="T41" fmla="*/ 126 h 182"/>
                    <a:gd name="T42" fmla="*/ 91 w 300"/>
                    <a:gd name="T43" fmla="*/ 126 h 182"/>
                    <a:gd name="T44" fmla="*/ 75 w 300"/>
                    <a:gd name="T45" fmla="*/ 150 h 182"/>
                    <a:gd name="T46" fmla="*/ 64 w 300"/>
                    <a:gd name="T47" fmla="*/ 157 h 182"/>
                    <a:gd name="T48" fmla="*/ 52 w 300"/>
                    <a:gd name="T49" fmla="*/ 153 h 182"/>
                    <a:gd name="T50" fmla="*/ 34 w 300"/>
                    <a:gd name="T51" fmla="*/ 155 h 182"/>
                    <a:gd name="T52" fmla="*/ 12 w 300"/>
                    <a:gd name="T53" fmla="*/ 157 h 182"/>
                    <a:gd name="T54" fmla="*/ 1 w 300"/>
                    <a:gd name="T55" fmla="*/ 155 h 182"/>
                    <a:gd name="T56" fmla="*/ 0 w 300"/>
                    <a:gd name="T57" fmla="*/ 182 h 182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300" h="182">
                      <a:moveTo>
                        <a:pt x="300" y="0"/>
                      </a:moveTo>
                      <a:lnTo>
                        <a:pt x="289" y="2"/>
                      </a:lnTo>
                      <a:lnTo>
                        <a:pt x="287" y="14"/>
                      </a:lnTo>
                      <a:lnTo>
                        <a:pt x="287" y="34"/>
                      </a:lnTo>
                      <a:lnTo>
                        <a:pt x="285" y="60"/>
                      </a:lnTo>
                      <a:lnTo>
                        <a:pt x="271" y="82"/>
                      </a:lnTo>
                      <a:lnTo>
                        <a:pt x="262" y="87"/>
                      </a:lnTo>
                      <a:lnTo>
                        <a:pt x="249" y="91"/>
                      </a:lnTo>
                      <a:lnTo>
                        <a:pt x="239" y="93"/>
                      </a:lnTo>
                      <a:lnTo>
                        <a:pt x="246" y="106"/>
                      </a:lnTo>
                      <a:lnTo>
                        <a:pt x="242" y="124"/>
                      </a:lnTo>
                      <a:lnTo>
                        <a:pt x="221" y="139"/>
                      </a:lnTo>
                      <a:lnTo>
                        <a:pt x="206" y="144"/>
                      </a:lnTo>
                      <a:lnTo>
                        <a:pt x="185" y="142"/>
                      </a:lnTo>
                      <a:lnTo>
                        <a:pt x="169" y="139"/>
                      </a:lnTo>
                      <a:lnTo>
                        <a:pt x="152" y="148"/>
                      </a:lnTo>
                      <a:lnTo>
                        <a:pt x="143" y="159"/>
                      </a:lnTo>
                      <a:lnTo>
                        <a:pt x="133" y="164"/>
                      </a:lnTo>
                      <a:lnTo>
                        <a:pt x="124" y="161"/>
                      </a:lnTo>
                      <a:lnTo>
                        <a:pt x="109" y="140"/>
                      </a:lnTo>
                      <a:lnTo>
                        <a:pt x="104" y="126"/>
                      </a:lnTo>
                      <a:lnTo>
                        <a:pt x="91" y="126"/>
                      </a:lnTo>
                      <a:lnTo>
                        <a:pt x="75" y="150"/>
                      </a:lnTo>
                      <a:lnTo>
                        <a:pt x="64" y="157"/>
                      </a:lnTo>
                      <a:lnTo>
                        <a:pt x="52" y="153"/>
                      </a:lnTo>
                      <a:lnTo>
                        <a:pt x="34" y="155"/>
                      </a:lnTo>
                      <a:lnTo>
                        <a:pt x="12" y="157"/>
                      </a:lnTo>
                      <a:lnTo>
                        <a:pt x="1" y="155"/>
                      </a:lnTo>
                      <a:lnTo>
                        <a:pt x="0" y="18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28" name="Freeform 1040"/>
                <p:cNvSpPr>
                  <a:spLocks/>
                </p:cNvSpPr>
                <p:nvPr/>
              </p:nvSpPr>
              <p:spPr bwMode="auto">
                <a:xfrm>
                  <a:off x="1827" y="2427"/>
                  <a:ext cx="769" cy="318"/>
                </a:xfrm>
                <a:custGeom>
                  <a:avLst/>
                  <a:gdLst>
                    <a:gd name="T0" fmla="*/ 66 w 769"/>
                    <a:gd name="T1" fmla="*/ 78 h 318"/>
                    <a:gd name="T2" fmla="*/ 126 w 769"/>
                    <a:gd name="T3" fmla="*/ 66 h 318"/>
                    <a:gd name="T4" fmla="*/ 169 w 769"/>
                    <a:gd name="T5" fmla="*/ 58 h 318"/>
                    <a:gd name="T6" fmla="*/ 244 w 769"/>
                    <a:gd name="T7" fmla="*/ 57 h 318"/>
                    <a:gd name="T8" fmla="*/ 304 w 769"/>
                    <a:gd name="T9" fmla="*/ 58 h 318"/>
                    <a:gd name="T10" fmla="*/ 345 w 769"/>
                    <a:gd name="T11" fmla="*/ 62 h 318"/>
                    <a:gd name="T12" fmla="*/ 375 w 769"/>
                    <a:gd name="T13" fmla="*/ 51 h 318"/>
                    <a:gd name="T14" fmla="*/ 426 w 769"/>
                    <a:gd name="T15" fmla="*/ 44 h 318"/>
                    <a:gd name="T16" fmla="*/ 464 w 769"/>
                    <a:gd name="T17" fmla="*/ 51 h 318"/>
                    <a:gd name="T18" fmla="*/ 496 w 769"/>
                    <a:gd name="T19" fmla="*/ 67 h 318"/>
                    <a:gd name="T20" fmla="*/ 523 w 769"/>
                    <a:gd name="T21" fmla="*/ 66 h 318"/>
                    <a:gd name="T22" fmla="*/ 534 w 769"/>
                    <a:gd name="T23" fmla="*/ 47 h 318"/>
                    <a:gd name="T24" fmla="*/ 528 w 769"/>
                    <a:gd name="T25" fmla="*/ 24 h 318"/>
                    <a:gd name="T26" fmla="*/ 526 w 769"/>
                    <a:gd name="T27" fmla="*/ 4 h 318"/>
                    <a:gd name="T28" fmla="*/ 555 w 769"/>
                    <a:gd name="T29" fmla="*/ 9 h 318"/>
                    <a:gd name="T30" fmla="*/ 588 w 769"/>
                    <a:gd name="T31" fmla="*/ 33 h 318"/>
                    <a:gd name="T32" fmla="*/ 573 w 769"/>
                    <a:gd name="T33" fmla="*/ 60 h 318"/>
                    <a:gd name="T34" fmla="*/ 575 w 769"/>
                    <a:gd name="T35" fmla="*/ 80 h 318"/>
                    <a:gd name="T36" fmla="*/ 582 w 769"/>
                    <a:gd name="T37" fmla="*/ 108 h 318"/>
                    <a:gd name="T38" fmla="*/ 602 w 769"/>
                    <a:gd name="T39" fmla="*/ 135 h 318"/>
                    <a:gd name="T40" fmla="*/ 614 w 769"/>
                    <a:gd name="T41" fmla="*/ 159 h 318"/>
                    <a:gd name="T42" fmla="*/ 609 w 769"/>
                    <a:gd name="T43" fmla="*/ 122 h 318"/>
                    <a:gd name="T44" fmla="*/ 607 w 769"/>
                    <a:gd name="T45" fmla="*/ 86 h 318"/>
                    <a:gd name="T46" fmla="*/ 609 w 769"/>
                    <a:gd name="T47" fmla="*/ 62 h 318"/>
                    <a:gd name="T48" fmla="*/ 629 w 769"/>
                    <a:gd name="T49" fmla="*/ 67 h 318"/>
                    <a:gd name="T50" fmla="*/ 643 w 769"/>
                    <a:gd name="T51" fmla="*/ 58 h 318"/>
                    <a:gd name="T52" fmla="*/ 670 w 769"/>
                    <a:gd name="T53" fmla="*/ 73 h 318"/>
                    <a:gd name="T54" fmla="*/ 703 w 769"/>
                    <a:gd name="T55" fmla="*/ 77 h 318"/>
                    <a:gd name="T56" fmla="*/ 726 w 769"/>
                    <a:gd name="T57" fmla="*/ 102 h 318"/>
                    <a:gd name="T58" fmla="*/ 744 w 769"/>
                    <a:gd name="T59" fmla="*/ 133 h 318"/>
                    <a:gd name="T60" fmla="*/ 742 w 769"/>
                    <a:gd name="T61" fmla="*/ 148 h 318"/>
                    <a:gd name="T62" fmla="*/ 721 w 769"/>
                    <a:gd name="T63" fmla="*/ 161 h 318"/>
                    <a:gd name="T64" fmla="*/ 699 w 769"/>
                    <a:gd name="T65" fmla="*/ 174 h 318"/>
                    <a:gd name="T66" fmla="*/ 726 w 769"/>
                    <a:gd name="T67" fmla="*/ 206 h 318"/>
                    <a:gd name="T68" fmla="*/ 740 w 769"/>
                    <a:gd name="T69" fmla="*/ 225 h 318"/>
                    <a:gd name="T70" fmla="*/ 722 w 769"/>
                    <a:gd name="T71" fmla="*/ 243 h 318"/>
                    <a:gd name="T72" fmla="*/ 722 w 769"/>
                    <a:gd name="T73" fmla="*/ 274 h 318"/>
                    <a:gd name="T74" fmla="*/ 713 w 769"/>
                    <a:gd name="T75" fmla="*/ 303 h 318"/>
                    <a:gd name="T76" fmla="*/ 706 w 769"/>
                    <a:gd name="T77" fmla="*/ 311 h 318"/>
                    <a:gd name="T78" fmla="*/ 758 w 769"/>
                    <a:gd name="T79" fmla="*/ 316 h 318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769" h="318">
                      <a:moveTo>
                        <a:pt x="0" y="91"/>
                      </a:moveTo>
                      <a:lnTo>
                        <a:pt x="66" y="78"/>
                      </a:lnTo>
                      <a:lnTo>
                        <a:pt x="95" y="71"/>
                      </a:lnTo>
                      <a:lnTo>
                        <a:pt x="126" y="66"/>
                      </a:lnTo>
                      <a:lnTo>
                        <a:pt x="145" y="60"/>
                      </a:lnTo>
                      <a:lnTo>
                        <a:pt x="169" y="58"/>
                      </a:lnTo>
                      <a:lnTo>
                        <a:pt x="208" y="57"/>
                      </a:lnTo>
                      <a:lnTo>
                        <a:pt x="244" y="57"/>
                      </a:lnTo>
                      <a:lnTo>
                        <a:pt x="278" y="57"/>
                      </a:lnTo>
                      <a:lnTo>
                        <a:pt x="304" y="58"/>
                      </a:lnTo>
                      <a:lnTo>
                        <a:pt x="327" y="60"/>
                      </a:lnTo>
                      <a:lnTo>
                        <a:pt x="345" y="62"/>
                      </a:lnTo>
                      <a:lnTo>
                        <a:pt x="357" y="60"/>
                      </a:lnTo>
                      <a:lnTo>
                        <a:pt x="375" y="51"/>
                      </a:lnTo>
                      <a:lnTo>
                        <a:pt x="404" y="46"/>
                      </a:lnTo>
                      <a:lnTo>
                        <a:pt x="426" y="44"/>
                      </a:lnTo>
                      <a:lnTo>
                        <a:pt x="440" y="44"/>
                      </a:lnTo>
                      <a:lnTo>
                        <a:pt x="464" y="51"/>
                      </a:lnTo>
                      <a:lnTo>
                        <a:pt x="481" y="60"/>
                      </a:lnTo>
                      <a:lnTo>
                        <a:pt x="496" y="67"/>
                      </a:lnTo>
                      <a:lnTo>
                        <a:pt x="512" y="69"/>
                      </a:lnTo>
                      <a:lnTo>
                        <a:pt x="523" y="66"/>
                      </a:lnTo>
                      <a:lnTo>
                        <a:pt x="526" y="60"/>
                      </a:lnTo>
                      <a:lnTo>
                        <a:pt x="534" y="47"/>
                      </a:lnTo>
                      <a:lnTo>
                        <a:pt x="534" y="35"/>
                      </a:lnTo>
                      <a:lnTo>
                        <a:pt x="528" y="24"/>
                      </a:lnTo>
                      <a:lnTo>
                        <a:pt x="523" y="9"/>
                      </a:lnTo>
                      <a:lnTo>
                        <a:pt x="526" y="4"/>
                      </a:lnTo>
                      <a:lnTo>
                        <a:pt x="537" y="0"/>
                      </a:lnTo>
                      <a:lnTo>
                        <a:pt x="555" y="9"/>
                      </a:lnTo>
                      <a:lnTo>
                        <a:pt x="571" y="22"/>
                      </a:lnTo>
                      <a:lnTo>
                        <a:pt x="588" y="33"/>
                      </a:lnTo>
                      <a:lnTo>
                        <a:pt x="582" y="47"/>
                      </a:lnTo>
                      <a:lnTo>
                        <a:pt x="573" y="60"/>
                      </a:lnTo>
                      <a:lnTo>
                        <a:pt x="575" y="71"/>
                      </a:lnTo>
                      <a:lnTo>
                        <a:pt x="575" y="80"/>
                      </a:lnTo>
                      <a:lnTo>
                        <a:pt x="571" y="93"/>
                      </a:lnTo>
                      <a:lnTo>
                        <a:pt x="582" y="108"/>
                      </a:lnTo>
                      <a:lnTo>
                        <a:pt x="593" y="122"/>
                      </a:lnTo>
                      <a:lnTo>
                        <a:pt x="602" y="135"/>
                      </a:lnTo>
                      <a:lnTo>
                        <a:pt x="611" y="148"/>
                      </a:lnTo>
                      <a:lnTo>
                        <a:pt x="614" y="159"/>
                      </a:lnTo>
                      <a:lnTo>
                        <a:pt x="616" y="157"/>
                      </a:lnTo>
                      <a:lnTo>
                        <a:pt x="609" y="122"/>
                      </a:lnTo>
                      <a:lnTo>
                        <a:pt x="609" y="102"/>
                      </a:lnTo>
                      <a:lnTo>
                        <a:pt x="607" y="86"/>
                      </a:lnTo>
                      <a:lnTo>
                        <a:pt x="607" y="67"/>
                      </a:lnTo>
                      <a:lnTo>
                        <a:pt x="609" y="62"/>
                      </a:lnTo>
                      <a:lnTo>
                        <a:pt x="620" y="62"/>
                      </a:lnTo>
                      <a:lnTo>
                        <a:pt x="629" y="67"/>
                      </a:lnTo>
                      <a:lnTo>
                        <a:pt x="636" y="62"/>
                      </a:lnTo>
                      <a:lnTo>
                        <a:pt x="643" y="58"/>
                      </a:lnTo>
                      <a:lnTo>
                        <a:pt x="654" y="64"/>
                      </a:lnTo>
                      <a:lnTo>
                        <a:pt x="670" y="73"/>
                      </a:lnTo>
                      <a:lnTo>
                        <a:pt x="685" y="73"/>
                      </a:lnTo>
                      <a:lnTo>
                        <a:pt x="703" y="77"/>
                      </a:lnTo>
                      <a:lnTo>
                        <a:pt x="712" y="86"/>
                      </a:lnTo>
                      <a:lnTo>
                        <a:pt x="726" y="102"/>
                      </a:lnTo>
                      <a:lnTo>
                        <a:pt x="737" y="121"/>
                      </a:lnTo>
                      <a:lnTo>
                        <a:pt x="744" y="133"/>
                      </a:lnTo>
                      <a:lnTo>
                        <a:pt x="747" y="142"/>
                      </a:lnTo>
                      <a:lnTo>
                        <a:pt x="742" y="148"/>
                      </a:lnTo>
                      <a:lnTo>
                        <a:pt x="724" y="159"/>
                      </a:lnTo>
                      <a:lnTo>
                        <a:pt x="721" y="161"/>
                      </a:lnTo>
                      <a:lnTo>
                        <a:pt x="704" y="166"/>
                      </a:lnTo>
                      <a:lnTo>
                        <a:pt x="699" y="174"/>
                      </a:lnTo>
                      <a:lnTo>
                        <a:pt x="715" y="195"/>
                      </a:lnTo>
                      <a:lnTo>
                        <a:pt x="726" y="206"/>
                      </a:lnTo>
                      <a:lnTo>
                        <a:pt x="735" y="216"/>
                      </a:lnTo>
                      <a:lnTo>
                        <a:pt x="740" y="225"/>
                      </a:lnTo>
                      <a:lnTo>
                        <a:pt x="731" y="236"/>
                      </a:lnTo>
                      <a:lnTo>
                        <a:pt x="722" y="243"/>
                      </a:lnTo>
                      <a:lnTo>
                        <a:pt x="721" y="261"/>
                      </a:lnTo>
                      <a:lnTo>
                        <a:pt x="722" y="274"/>
                      </a:lnTo>
                      <a:lnTo>
                        <a:pt x="717" y="291"/>
                      </a:lnTo>
                      <a:lnTo>
                        <a:pt x="713" y="303"/>
                      </a:lnTo>
                      <a:lnTo>
                        <a:pt x="713" y="312"/>
                      </a:lnTo>
                      <a:lnTo>
                        <a:pt x="706" y="311"/>
                      </a:lnTo>
                      <a:lnTo>
                        <a:pt x="746" y="312"/>
                      </a:lnTo>
                      <a:lnTo>
                        <a:pt x="758" y="316"/>
                      </a:lnTo>
                      <a:lnTo>
                        <a:pt x="769" y="31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29" name="Freeform 1041"/>
                <p:cNvSpPr>
                  <a:spLocks/>
                </p:cNvSpPr>
                <p:nvPr/>
              </p:nvSpPr>
              <p:spPr bwMode="auto">
                <a:xfrm>
                  <a:off x="1591" y="2136"/>
                  <a:ext cx="139" cy="210"/>
                </a:xfrm>
                <a:custGeom>
                  <a:avLst/>
                  <a:gdLst>
                    <a:gd name="T0" fmla="*/ 0 w 139"/>
                    <a:gd name="T1" fmla="*/ 33 h 210"/>
                    <a:gd name="T2" fmla="*/ 13 w 139"/>
                    <a:gd name="T3" fmla="*/ 22 h 210"/>
                    <a:gd name="T4" fmla="*/ 20 w 139"/>
                    <a:gd name="T5" fmla="*/ 11 h 210"/>
                    <a:gd name="T6" fmla="*/ 29 w 139"/>
                    <a:gd name="T7" fmla="*/ 4 h 210"/>
                    <a:gd name="T8" fmla="*/ 40 w 139"/>
                    <a:gd name="T9" fmla="*/ 2 h 210"/>
                    <a:gd name="T10" fmla="*/ 51 w 139"/>
                    <a:gd name="T11" fmla="*/ 0 h 210"/>
                    <a:gd name="T12" fmla="*/ 62 w 139"/>
                    <a:gd name="T13" fmla="*/ 2 h 210"/>
                    <a:gd name="T14" fmla="*/ 67 w 139"/>
                    <a:gd name="T15" fmla="*/ 13 h 210"/>
                    <a:gd name="T16" fmla="*/ 72 w 139"/>
                    <a:gd name="T17" fmla="*/ 29 h 210"/>
                    <a:gd name="T18" fmla="*/ 72 w 139"/>
                    <a:gd name="T19" fmla="*/ 44 h 210"/>
                    <a:gd name="T20" fmla="*/ 74 w 139"/>
                    <a:gd name="T21" fmla="*/ 61 h 210"/>
                    <a:gd name="T22" fmla="*/ 74 w 139"/>
                    <a:gd name="T23" fmla="*/ 81 h 210"/>
                    <a:gd name="T24" fmla="*/ 78 w 139"/>
                    <a:gd name="T25" fmla="*/ 93 h 210"/>
                    <a:gd name="T26" fmla="*/ 81 w 139"/>
                    <a:gd name="T27" fmla="*/ 104 h 210"/>
                    <a:gd name="T28" fmla="*/ 88 w 139"/>
                    <a:gd name="T29" fmla="*/ 110 h 210"/>
                    <a:gd name="T30" fmla="*/ 94 w 139"/>
                    <a:gd name="T31" fmla="*/ 101 h 210"/>
                    <a:gd name="T32" fmla="*/ 97 w 139"/>
                    <a:gd name="T33" fmla="*/ 86 h 210"/>
                    <a:gd name="T34" fmla="*/ 99 w 139"/>
                    <a:gd name="T35" fmla="*/ 71 h 210"/>
                    <a:gd name="T36" fmla="*/ 103 w 139"/>
                    <a:gd name="T37" fmla="*/ 59 h 210"/>
                    <a:gd name="T38" fmla="*/ 108 w 139"/>
                    <a:gd name="T39" fmla="*/ 53 h 210"/>
                    <a:gd name="T40" fmla="*/ 110 w 139"/>
                    <a:gd name="T41" fmla="*/ 53 h 210"/>
                    <a:gd name="T42" fmla="*/ 121 w 139"/>
                    <a:gd name="T43" fmla="*/ 62 h 210"/>
                    <a:gd name="T44" fmla="*/ 121 w 139"/>
                    <a:gd name="T45" fmla="*/ 84 h 210"/>
                    <a:gd name="T46" fmla="*/ 119 w 139"/>
                    <a:gd name="T47" fmla="*/ 114 h 210"/>
                    <a:gd name="T48" fmla="*/ 121 w 139"/>
                    <a:gd name="T49" fmla="*/ 123 h 210"/>
                    <a:gd name="T50" fmla="*/ 124 w 139"/>
                    <a:gd name="T51" fmla="*/ 143 h 210"/>
                    <a:gd name="T52" fmla="*/ 128 w 139"/>
                    <a:gd name="T53" fmla="*/ 157 h 210"/>
                    <a:gd name="T54" fmla="*/ 137 w 139"/>
                    <a:gd name="T55" fmla="*/ 176 h 210"/>
                    <a:gd name="T56" fmla="*/ 137 w 139"/>
                    <a:gd name="T57" fmla="*/ 188 h 210"/>
                    <a:gd name="T58" fmla="*/ 139 w 139"/>
                    <a:gd name="T59" fmla="*/ 199 h 210"/>
                    <a:gd name="T60" fmla="*/ 135 w 139"/>
                    <a:gd name="T61" fmla="*/ 207 h 210"/>
                    <a:gd name="T62" fmla="*/ 117 w 139"/>
                    <a:gd name="T63" fmla="*/ 210 h 210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39" h="210">
                      <a:moveTo>
                        <a:pt x="0" y="33"/>
                      </a:moveTo>
                      <a:lnTo>
                        <a:pt x="13" y="22"/>
                      </a:lnTo>
                      <a:lnTo>
                        <a:pt x="20" y="11"/>
                      </a:lnTo>
                      <a:lnTo>
                        <a:pt x="29" y="4"/>
                      </a:lnTo>
                      <a:lnTo>
                        <a:pt x="40" y="2"/>
                      </a:lnTo>
                      <a:lnTo>
                        <a:pt x="51" y="0"/>
                      </a:lnTo>
                      <a:lnTo>
                        <a:pt x="62" y="2"/>
                      </a:lnTo>
                      <a:lnTo>
                        <a:pt x="67" y="13"/>
                      </a:lnTo>
                      <a:lnTo>
                        <a:pt x="72" y="29"/>
                      </a:lnTo>
                      <a:lnTo>
                        <a:pt x="72" y="44"/>
                      </a:lnTo>
                      <a:lnTo>
                        <a:pt x="74" y="61"/>
                      </a:lnTo>
                      <a:lnTo>
                        <a:pt x="74" y="81"/>
                      </a:lnTo>
                      <a:lnTo>
                        <a:pt x="78" y="93"/>
                      </a:lnTo>
                      <a:lnTo>
                        <a:pt x="81" y="104"/>
                      </a:lnTo>
                      <a:lnTo>
                        <a:pt x="88" y="110"/>
                      </a:lnTo>
                      <a:lnTo>
                        <a:pt x="94" y="101"/>
                      </a:lnTo>
                      <a:lnTo>
                        <a:pt x="97" y="86"/>
                      </a:lnTo>
                      <a:lnTo>
                        <a:pt x="99" y="71"/>
                      </a:lnTo>
                      <a:lnTo>
                        <a:pt x="103" y="59"/>
                      </a:lnTo>
                      <a:lnTo>
                        <a:pt x="108" y="53"/>
                      </a:lnTo>
                      <a:lnTo>
                        <a:pt x="110" y="53"/>
                      </a:lnTo>
                      <a:lnTo>
                        <a:pt x="121" y="62"/>
                      </a:lnTo>
                      <a:lnTo>
                        <a:pt x="121" y="84"/>
                      </a:lnTo>
                      <a:lnTo>
                        <a:pt x="119" y="114"/>
                      </a:lnTo>
                      <a:lnTo>
                        <a:pt x="121" y="123"/>
                      </a:lnTo>
                      <a:lnTo>
                        <a:pt x="124" y="143"/>
                      </a:lnTo>
                      <a:lnTo>
                        <a:pt x="128" y="157"/>
                      </a:lnTo>
                      <a:lnTo>
                        <a:pt x="137" y="176"/>
                      </a:lnTo>
                      <a:lnTo>
                        <a:pt x="137" y="188"/>
                      </a:lnTo>
                      <a:lnTo>
                        <a:pt x="139" y="199"/>
                      </a:lnTo>
                      <a:lnTo>
                        <a:pt x="135" y="207"/>
                      </a:lnTo>
                      <a:lnTo>
                        <a:pt x="117" y="21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30" name="Freeform 1042"/>
                <p:cNvSpPr>
                  <a:spLocks/>
                </p:cNvSpPr>
                <p:nvPr/>
              </p:nvSpPr>
              <p:spPr bwMode="auto">
                <a:xfrm>
                  <a:off x="1857" y="2310"/>
                  <a:ext cx="155" cy="82"/>
                </a:xfrm>
                <a:custGeom>
                  <a:avLst/>
                  <a:gdLst>
                    <a:gd name="T0" fmla="*/ 70 w 155"/>
                    <a:gd name="T1" fmla="*/ 78 h 82"/>
                    <a:gd name="T2" fmla="*/ 45 w 155"/>
                    <a:gd name="T3" fmla="*/ 82 h 82"/>
                    <a:gd name="T4" fmla="*/ 22 w 155"/>
                    <a:gd name="T5" fmla="*/ 77 h 82"/>
                    <a:gd name="T6" fmla="*/ 2 w 155"/>
                    <a:gd name="T7" fmla="*/ 66 h 82"/>
                    <a:gd name="T8" fmla="*/ 0 w 155"/>
                    <a:gd name="T9" fmla="*/ 57 h 82"/>
                    <a:gd name="T10" fmla="*/ 6 w 155"/>
                    <a:gd name="T11" fmla="*/ 36 h 82"/>
                    <a:gd name="T12" fmla="*/ 20 w 155"/>
                    <a:gd name="T13" fmla="*/ 18 h 82"/>
                    <a:gd name="T14" fmla="*/ 35 w 155"/>
                    <a:gd name="T15" fmla="*/ 4 h 82"/>
                    <a:gd name="T16" fmla="*/ 54 w 155"/>
                    <a:gd name="T17" fmla="*/ 0 h 82"/>
                    <a:gd name="T18" fmla="*/ 81 w 155"/>
                    <a:gd name="T19" fmla="*/ 0 h 82"/>
                    <a:gd name="T20" fmla="*/ 106 w 155"/>
                    <a:gd name="T21" fmla="*/ 2 h 82"/>
                    <a:gd name="T22" fmla="*/ 126 w 155"/>
                    <a:gd name="T23" fmla="*/ 4 h 82"/>
                    <a:gd name="T24" fmla="*/ 155 w 155"/>
                    <a:gd name="T25" fmla="*/ 4 h 8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55" h="82">
                      <a:moveTo>
                        <a:pt x="70" y="78"/>
                      </a:moveTo>
                      <a:lnTo>
                        <a:pt x="45" y="82"/>
                      </a:lnTo>
                      <a:lnTo>
                        <a:pt x="22" y="77"/>
                      </a:lnTo>
                      <a:lnTo>
                        <a:pt x="2" y="66"/>
                      </a:lnTo>
                      <a:lnTo>
                        <a:pt x="0" y="57"/>
                      </a:lnTo>
                      <a:lnTo>
                        <a:pt x="6" y="36"/>
                      </a:lnTo>
                      <a:lnTo>
                        <a:pt x="20" y="18"/>
                      </a:lnTo>
                      <a:lnTo>
                        <a:pt x="35" y="4"/>
                      </a:lnTo>
                      <a:lnTo>
                        <a:pt x="54" y="0"/>
                      </a:lnTo>
                      <a:lnTo>
                        <a:pt x="81" y="0"/>
                      </a:lnTo>
                      <a:lnTo>
                        <a:pt x="106" y="2"/>
                      </a:lnTo>
                      <a:lnTo>
                        <a:pt x="126" y="4"/>
                      </a:lnTo>
                      <a:lnTo>
                        <a:pt x="155" y="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31" name="Freeform 1043"/>
                <p:cNvSpPr>
                  <a:spLocks/>
                </p:cNvSpPr>
                <p:nvPr/>
              </p:nvSpPr>
              <p:spPr bwMode="auto">
                <a:xfrm>
                  <a:off x="1730" y="1952"/>
                  <a:ext cx="108" cy="71"/>
                </a:xfrm>
                <a:custGeom>
                  <a:avLst/>
                  <a:gdLst>
                    <a:gd name="T0" fmla="*/ 108 w 108"/>
                    <a:gd name="T1" fmla="*/ 38 h 71"/>
                    <a:gd name="T2" fmla="*/ 86 w 108"/>
                    <a:gd name="T3" fmla="*/ 31 h 71"/>
                    <a:gd name="T4" fmla="*/ 63 w 108"/>
                    <a:gd name="T5" fmla="*/ 42 h 71"/>
                    <a:gd name="T6" fmla="*/ 43 w 108"/>
                    <a:gd name="T7" fmla="*/ 51 h 71"/>
                    <a:gd name="T8" fmla="*/ 34 w 108"/>
                    <a:gd name="T9" fmla="*/ 60 h 71"/>
                    <a:gd name="T10" fmla="*/ 27 w 108"/>
                    <a:gd name="T11" fmla="*/ 69 h 71"/>
                    <a:gd name="T12" fmla="*/ 16 w 108"/>
                    <a:gd name="T13" fmla="*/ 71 h 71"/>
                    <a:gd name="T14" fmla="*/ 5 w 108"/>
                    <a:gd name="T15" fmla="*/ 65 h 71"/>
                    <a:gd name="T16" fmla="*/ 3 w 108"/>
                    <a:gd name="T17" fmla="*/ 53 h 71"/>
                    <a:gd name="T18" fmla="*/ 2 w 108"/>
                    <a:gd name="T19" fmla="*/ 32 h 71"/>
                    <a:gd name="T20" fmla="*/ 2 w 108"/>
                    <a:gd name="T21" fmla="*/ 20 h 71"/>
                    <a:gd name="T22" fmla="*/ 0 w 108"/>
                    <a:gd name="T23" fmla="*/ 0 h 7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08" h="71">
                      <a:moveTo>
                        <a:pt x="108" y="38"/>
                      </a:moveTo>
                      <a:lnTo>
                        <a:pt x="86" y="31"/>
                      </a:lnTo>
                      <a:lnTo>
                        <a:pt x="63" y="42"/>
                      </a:lnTo>
                      <a:lnTo>
                        <a:pt x="43" y="51"/>
                      </a:lnTo>
                      <a:lnTo>
                        <a:pt x="34" y="60"/>
                      </a:lnTo>
                      <a:lnTo>
                        <a:pt x="27" y="69"/>
                      </a:lnTo>
                      <a:lnTo>
                        <a:pt x="16" y="71"/>
                      </a:lnTo>
                      <a:lnTo>
                        <a:pt x="5" y="65"/>
                      </a:lnTo>
                      <a:lnTo>
                        <a:pt x="3" y="53"/>
                      </a:lnTo>
                      <a:lnTo>
                        <a:pt x="2" y="32"/>
                      </a:lnTo>
                      <a:lnTo>
                        <a:pt x="2" y="2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32" name="Freeform 1044"/>
                <p:cNvSpPr>
                  <a:spLocks/>
                </p:cNvSpPr>
                <p:nvPr/>
              </p:nvSpPr>
              <p:spPr bwMode="auto">
                <a:xfrm>
                  <a:off x="700" y="1919"/>
                  <a:ext cx="41" cy="188"/>
                </a:xfrm>
                <a:custGeom>
                  <a:avLst/>
                  <a:gdLst>
                    <a:gd name="T0" fmla="*/ 0 w 41"/>
                    <a:gd name="T1" fmla="*/ 0 h 188"/>
                    <a:gd name="T2" fmla="*/ 38 w 41"/>
                    <a:gd name="T3" fmla="*/ 62 h 188"/>
                    <a:gd name="T4" fmla="*/ 38 w 41"/>
                    <a:gd name="T5" fmla="*/ 98 h 188"/>
                    <a:gd name="T6" fmla="*/ 41 w 41"/>
                    <a:gd name="T7" fmla="*/ 118 h 188"/>
                    <a:gd name="T8" fmla="*/ 34 w 41"/>
                    <a:gd name="T9" fmla="*/ 144 h 188"/>
                    <a:gd name="T10" fmla="*/ 29 w 41"/>
                    <a:gd name="T11" fmla="*/ 159 h 188"/>
                    <a:gd name="T12" fmla="*/ 25 w 41"/>
                    <a:gd name="T13" fmla="*/ 173 h 188"/>
                    <a:gd name="T14" fmla="*/ 25 w 41"/>
                    <a:gd name="T15" fmla="*/ 188 h 18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1" h="188">
                      <a:moveTo>
                        <a:pt x="0" y="0"/>
                      </a:moveTo>
                      <a:lnTo>
                        <a:pt x="38" y="62"/>
                      </a:lnTo>
                      <a:lnTo>
                        <a:pt x="38" y="98"/>
                      </a:lnTo>
                      <a:lnTo>
                        <a:pt x="41" y="118"/>
                      </a:lnTo>
                      <a:lnTo>
                        <a:pt x="34" y="144"/>
                      </a:lnTo>
                      <a:lnTo>
                        <a:pt x="29" y="159"/>
                      </a:lnTo>
                      <a:lnTo>
                        <a:pt x="25" y="173"/>
                      </a:lnTo>
                      <a:lnTo>
                        <a:pt x="25" y="18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33" name="Freeform 1045"/>
                <p:cNvSpPr>
                  <a:spLocks/>
                </p:cNvSpPr>
                <p:nvPr/>
              </p:nvSpPr>
              <p:spPr bwMode="auto">
                <a:xfrm>
                  <a:off x="700" y="1900"/>
                  <a:ext cx="243" cy="267"/>
                </a:xfrm>
                <a:custGeom>
                  <a:avLst/>
                  <a:gdLst>
                    <a:gd name="T0" fmla="*/ 0 w 243"/>
                    <a:gd name="T1" fmla="*/ 19 h 267"/>
                    <a:gd name="T2" fmla="*/ 54 w 243"/>
                    <a:gd name="T3" fmla="*/ 20 h 267"/>
                    <a:gd name="T4" fmla="*/ 77 w 243"/>
                    <a:gd name="T5" fmla="*/ 8 h 267"/>
                    <a:gd name="T6" fmla="*/ 92 w 243"/>
                    <a:gd name="T7" fmla="*/ 0 h 267"/>
                    <a:gd name="T8" fmla="*/ 93 w 243"/>
                    <a:gd name="T9" fmla="*/ 0 h 267"/>
                    <a:gd name="T10" fmla="*/ 102 w 243"/>
                    <a:gd name="T11" fmla="*/ 39 h 267"/>
                    <a:gd name="T12" fmla="*/ 111 w 243"/>
                    <a:gd name="T13" fmla="*/ 90 h 267"/>
                    <a:gd name="T14" fmla="*/ 126 w 243"/>
                    <a:gd name="T15" fmla="*/ 126 h 267"/>
                    <a:gd name="T16" fmla="*/ 138 w 243"/>
                    <a:gd name="T17" fmla="*/ 158 h 267"/>
                    <a:gd name="T18" fmla="*/ 155 w 243"/>
                    <a:gd name="T19" fmla="*/ 203 h 267"/>
                    <a:gd name="T20" fmla="*/ 169 w 243"/>
                    <a:gd name="T21" fmla="*/ 236 h 267"/>
                    <a:gd name="T22" fmla="*/ 182 w 243"/>
                    <a:gd name="T23" fmla="*/ 258 h 267"/>
                    <a:gd name="T24" fmla="*/ 203 w 243"/>
                    <a:gd name="T25" fmla="*/ 267 h 267"/>
                    <a:gd name="T26" fmla="*/ 221 w 243"/>
                    <a:gd name="T27" fmla="*/ 260 h 267"/>
                    <a:gd name="T28" fmla="*/ 237 w 243"/>
                    <a:gd name="T29" fmla="*/ 242 h 267"/>
                    <a:gd name="T30" fmla="*/ 243 w 243"/>
                    <a:gd name="T31" fmla="*/ 223 h 267"/>
                    <a:gd name="T32" fmla="*/ 237 w 243"/>
                    <a:gd name="T33" fmla="*/ 190 h 267"/>
                    <a:gd name="T34" fmla="*/ 216 w 243"/>
                    <a:gd name="T35" fmla="*/ 154 h 267"/>
                    <a:gd name="T36" fmla="*/ 194 w 243"/>
                    <a:gd name="T37" fmla="*/ 119 h 267"/>
                    <a:gd name="T38" fmla="*/ 169 w 243"/>
                    <a:gd name="T39" fmla="*/ 86 h 267"/>
                    <a:gd name="T40" fmla="*/ 153 w 243"/>
                    <a:gd name="T41" fmla="*/ 63 h 267"/>
                    <a:gd name="T42" fmla="*/ 140 w 243"/>
                    <a:gd name="T43" fmla="*/ 39 h 267"/>
                    <a:gd name="T44" fmla="*/ 138 w 243"/>
                    <a:gd name="T45" fmla="*/ 26 h 267"/>
                    <a:gd name="T46" fmla="*/ 138 w 243"/>
                    <a:gd name="T47" fmla="*/ 22 h 267"/>
                    <a:gd name="T48" fmla="*/ 113 w 243"/>
                    <a:gd name="T49" fmla="*/ 4 h 267"/>
                    <a:gd name="T50" fmla="*/ 95 w 243"/>
                    <a:gd name="T51" fmla="*/ 8 h 267"/>
                    <a:gd name="T52" fmla="*/ 93 w 243"/>
                    <a:gd name="T53" fmla="*/ 0 h 26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243" h="267">
                      <a:moveTo>
                        <a:pt x="0" y="19"/>
                      </a:moveTo>
                      <a:lnTo>
                        <a:pt x="54" y="20"/>
                      </a:lnTo>
                      <a:lnTo>
                        <a:pt x="77" y="8"/>
                      </a:lnTo>
                      <a:lnTo>
                        <a:pt x="92" y="0"/>
                      </a:lnTo>
                      <a:lnTo>
                        <a:pt x="93" y="0"/>
                      </a:lnTo>
                      <a:lnTo>
                        <a:pt x="102" y="39"/>
                      </a:lnTo>
                      <a:lnTo>
                        <a:pt x="111" y="90"/>
                      </a:lnTo>
                      <a:lnTo>
                        <a:pt x="126" y="126"/>
                      </a:lnTo>
                      <a:lnTo>
                        <a:pt x="138" y="158"/>
                      </a:lnTo>
                      <a:lnTo>
                        <a:pt x="155" y="203"/>
                      </a:lnTo>
                      <a:lnTo>
                        <a:pt x="169" y="236"/>
                      </a:lnTo>
                      <a:lnTo>
                        <a:pt x="182" y="258"/>
                      </a:lnTo>
                      <a:lnTo>
                        <a:pt x="203" y="267"/>
                      </a:lnTo>
                      <a:lnTo>
                        <a:pt x="221" y="260"/>
                      </a:lnTo>
                      <a:lnTo>
                        <a:pt x="237" y="242"/>
                      </a:lnTo>
                      <a:lnTo>
                        <a:pt x="243" y="223"/>
                      </a:lnTo>
                      <a:lnTo>
                        <a:pt x="237" y="190"/>
                      </a:lnTo>
                      <a:lnTo>
                        <a:pt x="216" y="154"/>
                      </a:lnTo>
                      <a:lnTo>
                        <a:pt x="194" y="119"/>
                      </a:lnTo>
                      <a:lnTo>
                        <a:pt x="169" y="86"/>
                      </a:lnTo>
                      <a:lnTo>
                        <a:pt x="153" y="63"/>
                      </a:lnTo>
                      <a:lnTo>
                        <a:pt x="140" y="39"/>
                      </a:lnTo>
                      <a:lnTo>
                        <a:pt x="138" y="26"/>
                      </a:lnTo>
                      <a:lnTo>
                        <a:pt x="138" y="22"/>
                      </a:lnTo>
                      <a:lnTo>
                        <a:pt x="113" y="4"/>
                      </a:lnTo>
                      <a:lnTo>
                        <a:pt x="95" y="8"/>
                      </a:lnTo>
                      <a:lnTo>
                        <a:pt x="93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34" name="Freeform 1046"/>
                <p:cNvSpPr>
                  <a:spLocks/>
                </p:cNvSpPr>
                <p:nvPr/>
              </p:nvSpPr>
              <p:spPr bwMode="auto">
                <a:xfrm>
                  <a:off x="838" y="1685"/>
                  <a:ext cx="164" cy="243"/>
                </a:xfrm>
                <a:custGeom>
                  <a:avLst/>
                  <a:gdLst>
                    <a:gd name="T0" fmla="*/ 0 w 164"/>
                    <a:gd name="T1" fmla="*/ 237 h 243"/>
                    <a:gd name="T2" fmla="*/ 47 w 164"/>
                    <a:gd name="T3" fmla="*/ 243 h 243"/>
                    <a:gd name="T4" fmla="*/ 87 w 164"/>
                    <a:gd name="T5" fmla="*/ 230 h 243"/>
                    <a:gd name="T6" fmla="*/ 132 w 164"/>
                    <a:gd name="T7" fmla="*/ 204 h 243"/>
                    <a:gd name="T8" fmla="*/ 150 w 164"/>
                    <a:gd name="T9" fmla="*/ 186 h 243"/>
                    <a:gd name="T10" fmla="*/ 162 w 164"/>
                    <a:gd name="T11" fmla="*/ 161 h 243"/>
                    <a:gd name="T12" fmla="*/ 164 w 164"/>
                    <a:gd name="T13" fmla="*/ 124 h 243"/>
                    <a:gd name="T14" fmla="*/ 146 w 164"/>
                    <a:gd name="T15" fmla="*/ 95 h 243"/>
                    <a:gd name="T16" fmla="*/ 137 w 164"/>
                    <a:gd name="T17" fmla="*/ 47 h 243"/>
                    <a:gd name="T18" fmla="*/ 130 w 164"/>
                    <a:gd name="T19" fmla="*/ 20 h 243"/>
                    <a:gd name="T20" fmla="*/ 132 w 164"/>
                    <a:gd name="T21" fmla="*/ 0 h 2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64" h="243">
                      <a:moveTo>
                        <a:pt x="0" y="237"/>
                      </a:moveTo>
                      <a:lnTo>
                        <a:pt x="47" y="243"/>
                      </a:lnTo>
                      <a:lnTo>
                        <a:pt x="87" y="230"/>
                      </a:lnTo>
                      <a:lnTo>
                        <a:pt x="132" y="204"/>
                      </a:lnTo>
                      <a:lnTo>
                        <a:pt x="150" y="186"/>
                      </a:lnTo>
                      <a:lnTo>
                        <a:pt x="162" y="161"/>
                      </a:lnTo>
                      <a:lnTo>
                        <a:pt x="164" y="124"/>
                      </a:lnTo>
                      <a:lnTo>
                        <a:pt x="146" y="95"/>
                      </a:lnTo>
                      <a:lnTo>
                        <a:pt x="137" y="47"/>
                      </a:lnTo>
                      <a:lnTo>
                        <a:pt x="130" y="20"/>
                      </a:lnTo>
                      <a:lnTo>
                        <a:pt x="132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35" name="Freeform 1047"/>
                <p:cNvSpPr>
                  <a:spLocks/>
                </p:cNvSpPr>
                <p:nvPr/>
              </p:nvSpPr>
              <p:spPr bwMode="auto">
                <a:xfrm>
                  <a:off x="598" y="1906"/>
                  <a:ext cx="731" cy="636"/>
                </a:xfrm>
                <a:custGeom>
                  <a:avLst/>
                  <a:gdLst>
                    <a:gd name="T0" fmla="*/ 686 w 731"/>
                    <a:gd name="T1" fmla="*/ 298 h 636"/>
                    <a:gd name="T2" fmla="*/ 675 w 731"/>
                    <a:gd name="T3" fmla="*/ 270 h 636"/>
                    <a:gd name="T4" fmla="*/ 616 w 731"/>
                    <a:gd name="T5" fmla="*/ 305 h 636"/>
                    <a:gd name="T6" fmla="*/ 569 w 731"/>
                    <a:gd name="T7" fmla="*/ 344 h 636"/>
                    <a:gd name="T8" fmla="*/ 548 w 731"/>
                    <a:gd name="T9" fmla="*/ 391 h 636"/>
                    <a:gd name="T10" fmla="*/ 571 w 731"/>
                    <a:gd name="T11" fmla="*/ 402 h 636"/>
                    <a:gd name="T12" fmla="*/ 600 w 731"/>
                    <a:gd name="T13" fmla="*/ 376 h 636"/>
                    <a:gd name="T14" fmla="*/ 638 w 731"/>
                    <a:gd name="T15" fmla="*/ 331 h 636"/>
                    <a:gd name="T16" fmla="*/ 674 w 731"/>
                    <a:gd name="T17" fmla="*/ 305 h 636"/>
                    <a:gd name="T18" fmla="*/ 675 w 731"/>
                    <a:gd name="T19" fmla="*/ 367 h 636"/>
                    <a:gd name="T20" fmla="*/ 706 w 731"/>
                    <a:gd name="T21" fmla="*/ 378 h 636"/>
                    <a:gd name="T22" fmla="*/ 672 w 731"/>
                    <a:gd name="T23" fmla="*/ 418 h 636"/>
                    <a:gd name="T24" fmla="*/ 650 w 731"/>
                    <a:gd name="T25" fmla="*/ 461 h 636"/>
                    <a:gd name="T26" fmla="*/ 632 w 731"/>
                    <a:gd name="T27" fmla="*/ 497 h 636"/>
                    <a:gd name="T28" fmla="*/ 598 w 731"/>
                    <a:gd name="T29" fmla="*/ 514 h 636"/>
                    <a:gd name="T30" fmla="*/ 587 w 731"/>
                    <a:gd name="T31" fmla="*/ 552 h 636"/>
                    <a:gd name="T32" fmla="*/ 567 w 731"/>
                    <a:gd name="T33" fmla="*/ 570 h 636"/>
                    <a:gd name="T34" fmla="*/ 539 w 731"/>
                    <a:gd name="T35" fmla="*/ 585 h 636"/>
                    <a:gd name="T36" fmla="*/ 524 w 731"/>
                    <a:gd name="T37" fmla="*/ 610 h 636"/>
                    <a:gd name="T38" fmla="*/ 479 w 731"/>
                    <a:gd name="T39" fmla="*/ 612 h 636"/>
                    <a:gd name="T40" fmla="*/ 447 w 731"/>
                    <a:gd name="T41" fmla="*/ 599 h 636"/>
                    <a:gd name="T42" fmla="*/ 434 w 731"/>
                    <a:gd name="T43" fmla="*/ 609 h 636"/>
                    <a:gd name="T44" fmla="*/ 408 w 731"/>
                    <a:gd name="T45" fmla="*/ 627 h 636"/>
                    <a:gd name="T46" fmla="*/ 402 w 731"/>
                    <a:gd name="T47" fmla="*/ 594 h 636"/>
                    <a:gd name="T48" fmla="*/ 415 w 731"/>
                    <a:gd name="T49" fmla="*/ 526 h 636"/>
                    <a:gd name="T50" fmla="*/ 417 w 731"/>
                    <a:gd name="T51" fmla="*/ 477 h 636"/>
                    <a:gd name="T52" fmla="*/ 390 w 731"/>
                    <a:gd name="T53" fmla="*/ 448 h 636"/>
                    <a:gd name="T54" fmla="*/ 359 w 731"/>
                    <a:gd name="T55" fmla="*/ 409 h 636"/>
                    <a:gd name="T56" fmla="*/ 310 w 731"/>
                    <a:gd name="T57" fmla="*/ 398 h 636"/>
                    <a:gd name="T58" fmla="*/ 285 w 731"/>
                    <a:gd name="T59" fmla="*/ 373 h 636"/>
                    <a:gd name="T60" fmla="*/ 273 w 731"/>
                    <a:gd name="T61" fmla="*/ 312 h 636"/>
                    <a:gd name="T62" fmla="*/ 249 w 731"/>
                    <a:gd name="T63" fmla="*/ 258 h 636"/>
                    <a:gd name="T64" fmla="*/ 240 w 731"/>
                    <a:gd name="T65" fmla="*/ 230 h 636"/>
                    <a:gd name="T66" fmla="*/ 222 w 731"/>
                    <a:gd name="T67" fmla="*/ 216 h 636"/>
                    <a:gd name="T68" fmla="*/ 204 w 731"/>
                    <a:gd name="T69" fmla="*/ 248 h 636"/>
                    <a:gd name="T70" fmla="*/ 172 w 731"/>
                    <a:gd name="T71" fmla="*/ 259 h 636"/>
                    <a:gd name="T72" fmla="*/ 143 w 731"/>
                    <a:gd name="T73" fmla="*/ 223 h 636"/>
                    <a:gd name="T74" fmla="*/ 127 w 731"/>
                    <a:gd name="T75" fmla="*/ 201 h 636"/>
                    <a:gd name="T76" fmla="*/ 98 w 731"/>
                    <a:gd name="T77" fmla="*/ 157 h 636"/>
                    <a:gd name="T78" fmla="*/ 70 w 731"/>
                    <a:gd name="T79" fmla="*/ 117 h 636"/>
                    <a:gd name="T80" fmla="*/ 25 w 731"/>
                    <a:gd name="T81" fmla="*/ 69 h 636"/>
                    <a:gd name="T82" fmla="*/ 0 w 731"/>
                    <a:gd name="T83" fmla="*/ 20 h 636"/>
                    <a:gd name="T84" fmla="*/ 16 w 731"/>
                    <a:gd name="T85" fmla="*/ 2 h 636"/>
                    <a:gd name="T86" fmla="*/ 46 w 731"/>
                    <a:gd name="T87" fmla="*/ 16 h 636"/>
                    <a:gd name="T88" fmla="*/ 79 w 731"/>
                    <a:gd name="T89" fmla="*/ 24 h 636"/>
                    <a:gd name="T90" fmla="*/ 95 w 731"/>
                    <a:gd name="T91" fmla="*/ 13 h 636"/>
                    <a:gd name="T92" fmla="*/ 107 w 731"/>
                    <a:gd name="T93" fmla="*/ 42 h 636"/>
                    <a:gd name="T94" fmla="*/ 98 w 731"/>
                    <a:gd name="T95" fmla="*/ 80 h 636"/>
                    <a:gd name="T96" fmla="*/ 70 w 731"/>
                    <a:gd name="T97" fmla="*/ 113 h 6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731" h="636">
                      <a:moveTo>
                        <a:pt x="731" y="278"/>
                      </a:moveTo>
                      <a:lnTo>
                        <a:pt x="686" y="298"/>
                      </a:lnTo>
                      <a:lnTo>
                        <a:pt x="674" y="305"/>
                      </a:lnTo>
                      <a:lnTo>
                        <a:pt x="675" y="270"/>
                      </a:lnTo>
                      <a:lnTo>
                        <a:pt x="656" y="276"/>
                      </a:lnTo>
                      <a:lnTo>
                        <a:pt x="616" y="305"/>
                      </a:lnTo>
                      <a:lnTo>
                        <a:pt x="591" y="325"/>
                      </a:lnTo>
                      <a:lnTo>
                        <a:pt x="569" y="344"/>
                      </a:lnTo>
                      <a:lnTo>
                        <a:pt x="553" y="362"/>
                      </a:lnTo>
                      <a:lnTo>
                        <a:pt x="548" y="391"/>
                      </a:lnTo>
                      <a:lnTo>
                        <a:pt x="555" y="408"/>
                      </a:lnTo>
                      <a:lnTo>
                        <a:pt x="571" y="402"/>
                      </a:lnTo>
                      <a:lnTo>
                        <a:pt x="589" y="391"/>
                      </a:lnTo>
                      <a:lnTo>
                        <a:pt x="600" y="376"/>
                      </a:lnTo>
                      <a:lnTo>
                        <a:pt x="609" y="364"/>
                      </a:lnTo>
                      <a:lnTo>
                        <a:pt x="638" y="331"/>
                      </a:lnTo>
                      <a:lnTo>
                        <a:pt x="656" y="318"/>
                      </a:lnTo>
                      <a:lnTo>
                        <a:pt x="674" y="305"/>
                      </a:lnTo>
                      <a:lnTo>
                        <a:pt x="675" y="349"/>
                      </a:lnTo>
                      <a:lnTo>
                        <a:pt x="675" y="367"/>
                      </a:lnTo>
                      <a:lnTo>
                        <a:pt x="688" y="375"/>
                      </a:lnTo>
                      <a:lnTo>
                        <a:pt x="706" y="378"/>
                      </a:lnTo>
                      <a:lnTo>
                        <a:pt x="700" y="395"/>
                      </a:lnTo>
                      <a:lnTo>
                        <a:pt x="672" y="418"/>
                      </a:lnTo>
                      <a:lnTo>
                        <a:pt x="657" y="442"/>
                      </a:lnTo>
                      <a:lnTo>
                        <a:pt x="650" y="461"/>
                      </a:lnTo>
                      <a:lnTo>
                        <a:pt x="647" y="479"/>
                      </a:lnTo>
                      <a:lnTo>
                        <a:pt x="632" y="497"/>
                      </a:lnTo>
                      <a:lnTo>
                        <a:pt x="616" y="501"/>
                      </a:lnTo>
                      <a:lnTo>
                        <a:pt x="598" y="514"/>
                      </a:lnTo>
                      <a:lnTo>
                        <a:pt x="593" y="532"/>
                      </a:lnTo>
                      <a:lnTo>
                        <a:pt x="587" y="552"/>
                      </a:lnTo>
                      <a:lnTo>
                        <a:pt x="575" y="567"/>
                      </a:lnTo>
                      <a:lnTo>
                        <a:pt x="567" y="570"/>
                      </a:lnTo>
                      <a:lnTo>
                        <a:pt x="553" y="579"/>
                      </a:lnTo>
                      <a:lnTo>
                        <a:pt x="539" y="585"/>
                      </a:lnTo>
                      <a:lnTo>
                        <a:pt x="532" y="599"/>
                      </a:lnTo>
                      <a:lnTo>
                        <a:pt x="524" y="610"/>
                      </a:lnTo>
                      <a:lnTo>
                        <a:pt x="497" y="614"/>
                      </a:lnTo>
                      <a:lnTo>
                        <a:pt x="479" y="612"/>
                      </a:lnTo>
                      <a:lnTo>
                        <a:pt x="460" y="603"/>
                      </a:lnTo>
                      <a:lnTo>
                        <a:pt x="447" y="599"/>
                      </a:lnTo>
                      <a:lnTo>
                        <a:pt x="440" y="603"/>
                      </a:lnTo>
                      <a:lnTo>
                        <a:pt x="434" y="609"/>
                      </a:lnTo>
                      <a:lnTo>
                        <a:pt x="418" y="618"/>
                      </a:lnTo>
                      <a:lnTo>
                        <a:pt x="408" y="627"/>
                      </a:lnTo>
                      <a:lnTo>
                        <a:pt x="399" y="636"/>
                      </a:lnTo>
                      <a:lnTo>
                        <a:pt x="402" y="594"/>
                      </a:lnTo>
                      <a:lnTo>
                        <a:pt x="406" y="559"/>
                      </a:lnTo>
                      <a:lnTo>
                        <a:pt x="415" y="526"/>
                      </a:lnTo>
                      <a:lnTo>
                        <a:pt x="417" y="501"/>
                      </a:lnTo>
                      <a:lnTo>
                        <a:pt x="417" y="477"/>
                      </a:lnTo>
                      <a:lnTo>
                        <a:pt x="409" y="461"/>
                      </a:lnTo>
                      <a:lnTo>
                        <a:pt x="390" y="448"/>
                      </a:lnTo>
                      <a:lnTo>
                        <a:pt x="386" y="428"/>
                      </a:lnTo>
                      <a:lnTo>
                        <a:pt x="359" y="409"/>
                      </a:lnTo>
                      <a:lnTo>
                        <a:pt x="332" y="406"/>
                      </a:lnTo>
                      <a:lnTo>
                        <a:pt x="310" y="398"/>
                      </a:lnTo>
                      <a:lnTo>
                        <a:pt x="294" y="391"/>
                      </a:lnTo>
                      <a:lnTo>
                        <a:pt x="285" y="373"/>
                      </a:lnTo>
                      <a:lnTo>
                        <a:pt x="278" y="340"/>
                      </a:lnTo>
                      <a:lnTo>
                        <a:pt x="273" y="312"/>
                      </a:lnTo>
                      <a:lnTo>
                        <a:pt x="262" y="287"/>
                      </a:lnTo>
                      <a:lnTo>
                        <a:pt x="249" y="258"/>
                      </a:lnTo>
                      <a:lnTo>
                        <a:pt x="246" y="241"/>
                      </a:lnTo>
                      <a:lnTo>
                        <a:pt x="240" y="230"/>
                      </a:lnTo>
                      <a:lnTo>
                        <a:pt x="233" y="217"/>
                      </a:lnTo>
                      <a:lnTo>
                        <a:pt x="222" y="216"/>
                      </a:lnTo>
                      <a:lnTo>
                        <a:pt x="217" y="223"/>
                      </a:lnTo>
                      <a:lnTo>
                        <a:pt x="204" y="248"/>
                      </a:lnTo>
                      <a:lnTo>
                        <a:pt x="192" y="267"/>
                      </a:lnTo>
                      <a:lnTo>
                        <a:pt x="172" y="259"/>
                      </a:lnTo>
                      <a:lnTo>
                        <a:pt x="154" y="239"/>
                      </a:lnTo>
                      <a:lnTo>
                        <a:pt x="143" y="223"/>
                      </a:lnTo>
                      <a:lnTo>
                        <a:pt x="138" y="214"/>
                      </a:lnTo>
                      <a:lnTo>
                        <a:pt x="127" y="201"/>
                      </a:lnTo>
                      <a:lnTo>
                        <a:pt x="113" y="183"/>
                      </a:lnTo>
                      <a:lnTo>
                        <a:pt x="98" y="157"/>
                      </a:lnTo>
                      <a:lnTo>
                        <a:pt x="82" y="139"/>
                      </a:lnTo>
                      <a:lnTo>
                        <a:pt x="70" y="117"/>
                      </a:lnTo>
                      <a:lnTo>
                        <a:pt x="48" y="99"/>
                      </a:lnTo>
                      <a:lnTo>
                        <a:pt x="25" y="69"/>
                      </a:lnTo>
                      <a:lnTo>
                        <a:pt x="7" y="44"/>
                      </a:lnTo>
                      <a:lnTo>
                        <a:pt x="0" y="20"/>
                      </a:lnTo>
                      <a:lnTo>
                        <a:pt x="0" y="0"/>
                      </a:lnTo>
                      <a:lnTo>
                        <a:pt x="16" y="2"/>
                      </a:lnTo>
                      <a:lnTo>
                        <a:pt x="36" y="7"/>
                      </a:lnTo>
                      <a:lnTo>
                        <a:pt x="46" y="16"/>
                      </a:lnTo>
                      <a:lnTo>
                        <a:pt x="62" y="24"/>
                      </a:lnTo>
                      <a:lnTo>
                        <a:pt x="79" y="24"/>
                      </a:lnTo>
                      <a:lnTo>
                        <a:pt x="84" y="14"/>
                      </a:lnTo>
                      <a:lnTo>
                        <a:pt x="95" y="13"/>
                      </a:lnTo>
                      <a:lnTo>
                        <a:pt x="102" y="13"/>
                      </a:lnTo>
                      <a:lnTo>
                        <a:pt x="107" y="42"/>
                      </a:lnTo>
                      <a:lnTo>
                        <a:pt x="104" y="62"/>
                      </a:lnTo>
                      <a:lnTo>
                        <a:pt x="98" y="80"/>
                      </a:lnTo>
                      <a:lnTo>
                        <a:pt x="84" y="97"/>
                      </a:lnTo>
                      <a:lnTo>
                        <a:pt x="70" y="113"/>
                      </a:lnTo>
                      <a:lnTo>
                        <a:pt x="70" y="11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36" name="Freeform 1048"/>
                <p:cNvSpPr>
                  <a:spLocks/>
                </p:cNvSpPr>
                <p:nvPr/>
              </p:nvSpPr>
              <p:spPr bwMode="auto">
                <a:xfrm>
                  <a:off x="1230" y="2403"/>
                  <a:ext cx="158" cy="117"/>
                </a:xfrm>
                <a:custGeom>
                  <a:avLst/>
                  <a:gdLst>
                    <a:gd name="T0" fmla="*/ 0 w 158"/>
                    <a:gd name="T1" fmla="*/ 0 h 117"/>
                    <a:gd name="T2" fmla="*/ 34 w 158"/>
                    <a:gd name="T3" fmla="*/ 7 h 117"/>
                    <a:gd name="T4" fmla="*/ 43 w 158"/>
                    <a:gd name="T5" fmla="*/ 24 h 117"/>
                    <a:gd name="T6" fmla="*/ 58 w 158"/>
                    <a:gd name="T7" fmla="*/ 37 h 117"/>
                    <a:gd name="T8" fmla="*/ 72 w 158"/>
                    <a:gd name="T9" fmla="*/ 48 h 117"/>
                    <a:gd name="T10" fmla="*/ 97 w 158"/>
                    <a:gd name="T11" fmla="*/ 53 h 117"/>
                    <a:gd name="T12" fmla="*/ 146 w 158"/>
                    <a:gd name="T13" fmla="*/ 68 h 117"/>
                    <a:gd name="T14" fmla="*/ 158 w 158"/>
                    <a:gd name="T15" fmla="*/ 77 h 117"/>
                    <a:gd name="T16" fmla="*/ 158 w 158"/>
                    <a:gd name="T17" fmla="*/ 86 h 117"/>
                    <a:gd name="T18" fmla="*/ 153 w 158"/>
                    <a:gd name="T19" fmla="*/ 97 h 117"/>
                    <a:gd name="T20" fmla="*/ 144 w 158"/>
                    <a:gd name="T21" fmla="*/ 102 h 117"/>
                    <a:gd name="T22" fmla="*/ 130 w 158"/>
                    <a:gd name="T23" fmla="*/ 117 h 11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58" h="117">
                      <a:moveTo>
                        <a:pt x="0" y="0"/>
                      </a:moveTo>
                      <a:lnTo>
                        <a:pt x="34" y="7"/>
                      </a:lnTo>
                      <a:lnTo>
                        <a:pt x="43" y="24"/>
                      </a:lnTo>
                      <a:lnTo>
                        <a:pt x="58" y="37"/>
                      </a:lnTo>
                      <a:lnTo>
                        <a:pt x="72" y="48"/>
                      </a:lnTo>
                      <a:lnTo>
                        <a:pt x="97" y="53"/>
                      </a:lnTo>
                      <a:lnTo>
                        <a:pt x="146" y="68"/>
                      </a:lnTo>
                      <a:lnTo>
                        <a:pt x="158" y="77"/>
                      </a:lnTo>
                      <a:lnTo>
                        <a:pt x="158" y="86"/>
                      </a:lnTo>
                      <a:lnTo>
                        <a:pt x="153" y="97"/>
                      </a:lnTo>
                      <a:lnTo>
                        <a:pt x="144" y="102"/>
                      </a:lnTo>
                      <a:lnTo>
                        <a:pt x="130" y="11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37" name="Freeform 1049"/>
                <p:cNvSpPr>
                  <a:spLocks/>
                </p:cNvSpPr>
                <p:nvPr/>
              </p:nvSpPr>
              <p:spPr bwMode="auto">
                <a:xfrm>
                  <a:off x="1304" y="2284"/>
                  <a:ext cx="377" cy="253"/>
                </a:xfrm>
                <a:custGeom>
                  <a:avLst/>
                  <a:gdLst>
                    <a:gd name="T0" fmla="*/ 0 w 377"/>
                    <a:gd name="T1" fmla="*/ 0 h 253"/>
                    <a:gd name="T2" fmla="*/ 61 w 377"/>
                    <a:gd name="T3" fmla="*/ 6 h 253"/>
                    <a:gd name="T4" fmla="*/ 90 w 377"/>
                    <a:gd name="T5" fmla="*/ 9 h 253"/>
                    <a:gd name="T6" fmla="*/ 120 w 377"/>
                    <a:gd name="T7" fmla="*/ 13 h 253"/>
                    <a:gd name="T8" fmla="*/ 147 w 377"/>
                    <a:gd name="T9" fmla="*/ 20 h 253"/>
                    <a:gd name="T10" fmla="*/ 172 w 377"/>
                    <a:gd name="T11" fmla="*/ 20 h 253"/>
                    <a:gd name="T12" fmla="*/ 194 w 377"/>
                    <a:gd name="T13" fmla="*/ 20 h 253"/>
                    <a:gd name="T14" fmla="*/ 217 w 377"/>
                    <a:gd name="T15" fmla="*/ 22 h 253"/>
                    <a:gd name="T16" fmla="*/ 214 w 377"/>
                    <a:gd name="T17" fmla="*/ 35 h 253"/>
                    <a:gd name="T18" fmla="*/ 187 w 377"/>
                    <a:gd name="T19" fmla="*/ 44 h 253"/>
                    <a:gd name="T20" fmla="*/ 153 w 377"/>
                    <a:gd name="T21" fmla="*/ 55 h 253"/>
                    <a:gd name="T22" fmla="*/ 122 w 377"/>
                    <a:gd name="T23" fmla="*/ 70 h 253"/>
                    <a:gd name="T24" fmla="*/ 108 w 377"/>
                    <a:gd name="T25" fmla="*/ 110 h 253"/>
                    <a:gd name="T26" fmla="*/ 122 w 377"/>
                    <a:gd name="T27" fmla="*/ 136 h 253"/>
                    <a:gd name="T28" fmla="*/ 133 w 377"/>
                    <a:gd name="T29" fmla="*/ 161 h 253"/>
                    <a:gd name="T30" fmla="*/ 154 w 377"/>
                    <a:gd name="T31" fmla="*/ 183 h 253"/>
                    <a:gd name="T32" fmla="*/ 176 w 377"/>
                    <a:gd name="T33" fmla="*/ 200 h 253"/>
                    <a:gd name="T34" fmla="*/ 194 w 377"/>
                    <a:gd name="T35" fmla="*/ 220 h 253"/>
                    <a:gd name="T36" fmla="*/ 208 w 377"/>
                    <a:gd name="T37" fmla="*/ 232 h 253"/>
                    <a:gd name="T38" fmla="*/ 224 w 377"/>
                    <a:gd name="T39" fmla="*/ 249 h 253"/>
                    <a:gd name="T40" fmla="*/ 282 w 377"/>
                    <a:gd name="T41" fmla="*/ 253 h 253"/>
                    <a:gd name="T42" fmla="*/ 304 w 377"/>
                    <a:gd name="T43" fmla="*/ 253 h 253"/>
                    <a:gd name="T44" fmla="*/ 325 w 377"/>
                    <a:gd name="T45" fmla="*/ 247 h 253"/>
                    <a:gd name="T46" fmla="*/ 341 w 377"/>
                    <a:gd name="T47" fmla="*/ 243 h 253"/>
                    <a:gd name="T48" fmla="*/ 336 w 377"/>
                    <a:gd name="T49" fmla="*/ 210 h 253"/>
                    <a:gd name="T50" fmla="*/ 340 w 377"/>
                    <a:gd name="T51" fmla="*/ 181 h 253"/>
                    <a:gd name="T52" fmla="*/ 340 w 377"/>
                    <a:gd name="T53" fmla="*/ 156 h 253"/>
                    <a:gd name="T54" fmla="*/ 329 w 377"/>
                    <a:gd name="T55" fmla="*/ 145 h 253"/>
                    <a:gd name="T56" fmla="*/ 327 w 377"/>
                    <a:gd name="T57" fmla="*/ 110 h 253"/>
                    <a:gd name="T58" fmla="*/ 336 w 377"/>
                    <a:gd name="T59" fmla="*/ 97 h 253"/>
                    <a:gd name="T60" fmla="*/ 366 w 377"/>
                    <a:gd name="T61" fmla="*/ 101 h 253"/>
                    <a:gd name="T62" fmla="*/ 377 w 377"/>
                    <a:gd name="T63" fmla="*/ 103 h 25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377" h="253">
                      <a:moveTo>
                        <a:pt x="0" y="0"/>
                      </a:moveTo>
                      <a:lnTo>
                        <a:pt x="61" y="6"/>
                      </a:lnTo>
                      <a:lnTo>
                        <a:pt x="90" y="9"/>
                      </a:lnTo>
                      <a:lnTo>
                        <a:pt x="120" y="13"/>
                      </a:lnTo>
                      <a:lnTo>
                        <a:pt x="147" y="20"/>
                      </a:lnTo>
                      <a:lnTo>
                        <a:pt x="172" y="20"/>
                      </a:lnTo>
                      <a:lnTo>
                        <a:pt x="194" y="20"/>
                      </a:lnTo>
                      <a:lnTo>
                        <a:pt x="217" y="22"/>
                      </a:lnTo>
                      <a:lnTo>
                        <a:pt x="214" y="35"/>
                      </a:lnTo>
                      <a:lnTo>
                        <a:pt x="187" y="44"/>
                      </a:lnTo>
                      <a:lnTo>
                        <a:pt x="153" y="55"/>
                      </a:lnTo>
                      <a:lnTo>
                        <a:pt x="122" y="70"/>
                      </a:lnTo>
                      <a:lnTo>
                        <a:pt x="108" y="110"/>
                      </a:lnTo>
                      <a:lnTo>
                        <a:pt x="122" y="136"/>
                      </a:lnTo>
                      <a:lnTo>
                        <a:pt x="133" y="161"/>
                      </a:lnTo>
                      <a:lnTo>
                        <a:pt x="154" y="183"/>
                      </a:lnTo>
                      <a:lnTo>
                        <a:pt x="176" y="200"/>
                      </a:lnTo>
                      <a:lnTo>
                        <a:pt x="194" y="220"/>
                      </a:lnTo>
                      <a:lnTo>
                        <a:pt x="208" y="232"/>
                      </a:lnTo>
                      <a:lnTo>
                        <a:pt x="224" y="249"/>
                      </a:lnTo>
                      <a:lnTo>
                        <a:pt x="282" y="253"/>
                      </a:lnTo>
                      <a:lnTo>
                        <a:pt x="304" y="253"/>
                      </a:lnTo>
                      <a:lnTo>
                        <a:pt x="325" y="247"/>
                      </a:lnTo>
                      <a:lnTo>
                        <a:pt x="341" y="243"/>
                      </a:lnTo>
                      <a:lnTo>
                        <a:pt x="336" y="210"/>
                      </a:lnTo>
                      <a:lnTo>
                        <a:pt x="340" y="181"/>
                      </a:lnTo>
                      <a:lnTo>
                        <a:pt x="340" y="156"/>
                      </a:lnTo>
                      <a:lnTo>
                        <a:pt x="329" y="145"/>
                      </a:lnTo>
                      <a:lnTo>
                        <a:pt x="327" y="110"/>
                      </a:lnTo>
                      <a:lnTo>
                        <a:pt x="336" y="97"/>
                      </a:lnTo>
                      <a:lnTo>
                        <a:pt x="366" y="101"/>
                      </a:lnTo>
                      <a:lnTo>
                        <a:pt x="377" y="10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38" name="Freeform 1050"/>
                <p:cNvSpPr>
                  <a:spLocks/>
                </p:cNvSpPr>
                <p:nvPr/>
              </p:nvSpPr>
              <p:spPr bwMode="auto">
                <a:xfrm>
                  <a:off x="1268" y="2370"/>
                  <a:ext cx="561" cy="221"/>
                </a:xfrm>
                <a:custGeom>
                  <a:avLst/>
                  <a:gdLst>
                    <a:gd name="T0" fmla="*/ 561 w 561"/>
                    <a:gd name="T1" fmla="*/ 124 h 221"/>
                    <a:gd name="T2" fmla="*/ 512 w 561"/>
                    <a:gd name="T3" fmla="*/ 112 h 221"/>
                    <a:gd name="T4" fmla="*/ 489 w 561"/>
                    <a:gd name="T5" fmla="*/ 92 h 221"/>
                    <a:gd name="T6" fmla="*/ 469 w 561"/>
                    <a:gd name="T7" fmla="*/ 71 h 221"/>
                    <a:gd name="T8" fmla="*/ 455 w 561"/>
                    <a:gd name="T9" fmla="*/ 44 h 221"/>
                    <a:gd name="T10" fmla="*/ 447 w 561"/>
                    <a:gd name="T11" fmla="*/ 17 h 221"/>
                    <a:gd name="T12" fmla="*/ 438 w 561"/>
                    <a:gd name="T13" fmla="*/ 0 h 221"/>
                    <a:gd name="T14" fmla="*/ 413 w 561"/>
                    <a:gd name="T15" fmla="*/ 17 h 221"/>
                    <a:gd name="T16" fmla="*/ 444 w 561"/>
                    <a:gd name="T17" fmla="*/ 81 h 221"/>
                    <a:gd name="T18" fmla="*/ 453 w 561"/>
                    <a:gd name="T19" fmla="*/ 104 h 221"/>
                    <a:gd name="T20" fmla="*/ 467 w 561"/>
                    <a:gd name="T21" fmla="*/ 132 h 221"/>
                    <a:gd name="T22" fmla="*/ 469 w 561"/>
                    <a:gd name="T23" fmla="*/ 148 h 221"/>
                    <a:gd name="T24" fmla="*/ 464 w 561"/>
                    <a:gd name="T25" fmla="*/ 159 h 221"/>
                    <a:gd name="T26" fmla="*/ 447 w 561"/>
                    <a:gd name="T27" fmla="*/ 161 h 221"/>
                    <a:gd name="T28" fmla="*/ 419 w 561"/>
                    <a:gd name="T29" fmla="*/ 163 h 221"/>
                    <a:gd name="T30" fmla="*/ 401 w 561"/>
                    <a:gd name="T31" fmla="*/ 163 h 221"/>
                    <a:gd name="T32" fmla="*/ 377 w 561"/>
                    <a:gd name="T33" fmla="*/ 157 h 221"/>
                    <a:gd name="T34" fmla="*/ 361 w 561"/>
                    <a:gd name="T35" fmla="*/ 161 h 221"/>
                    <a:gd name="T36" fmla="*/ 340 w 561"/>
                    <a:gd name="T37" fmla="*/ 167 h 221"/>
                    <a:gd name="T38" fmla="*/ 318 w 561"/>
                    <a:gd name="T39" fmla="*/ 167 h 221"/>
                    <a:gd name="T40" fmla="*/ 260 w 561"/>
                    <a:gd name="T41" fmla="*/ 163 h 221"/>
                    <a:gd name="T42" fmla="*/ 199 w 561"/>
                    <a:gd name="T43" fmla="*/ 176 h 221"/>
                    <a:gd name="T44" fmla="*/ 169 w 561"/>
                    <a:gd name="T45" fmla="*/ 181 h 221"/>
                    <a:gd name="T46" fmla="*/ 138 w 561"/>
                    <a:gd name="T47" fmla="*/ 176 h 221"/>
                    <a:gd name="T48" fmla="*/ 119 w 561"/>
                    <a:gd name="T49" fmla="*/ 172 h 221"/>
                    <a:gd name="T50" fmla="*/ 97 w 561"/>
                    <a:gd name="T51" fmla="*/ 165 h 221"/>
                    <a:gd name="T52" fmla="*/ 79 w 561"/>
                    <a:gd name="T53" fmla="*/ 174 h 221"/>
                    <a:gd name="T54" fmla="*/ 54 w 561"/>
                    <a:gd name="T55" fmla="*/ 185 h 221"/>
                    <a:gd name="T56" fmla="*/ 29 w 561"/>
                    <a:gd name="T57" fmla="*/ 194 h 221"/>
                    <a:gd name="T58" fmla="*/ 7 w 561"/>
                    <a:gd name="T59" fmla="*/ 199 h 221"/>
                    <a:gd name="T60" fmla="*/ 0 w 561"/>
                    <a:gd name="T61" fmla="*/ 210 h 221"/>
                    <a:gd name="T62" fmla="*/ 9 w 561"/>
                    <a:gd name="T63" fmla="*/ 221 h 22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561" h="221">
                      <a:moveTo>
                        <a:pt x="561" y="124"/>
                      </a:moveTo>
                      <a:lnTo>
                        <a:pt x="512" y="112"/>
                      </a:lnTo>
                      <a:lnTo>
                        <a:pt x="489" y="92"/>
                      </a:lnTo>
                      <a:lnTo>
                        <a:pt x="469" y="71"/>
                      </a:lnTo>
                      <a:lnTo>
                        <a:pt x="455" y="44"/>
                      </a:lnTo>
                      <a:lnTo>
                        <a:pt x="447" y="17"/>
                      </a:lnTo>
                      <a:lnTo>
                        <a:pt x="438" y="0"/>
                      </a:lnTo>
                      <a:lnTo>
                        <a:pt x="413" y="17"/>
                      </a:lnTo>
                      <a:lnTo>
                        <a:pt x="444" y="81"/>
                      </a:lnTo>
                      <a:lnTo>
                        <a:pt x="453" y="104"/>
                      </a:lnTo>
                      <a:lnTo>
                        <a:pt x="467" y="132"/>
                      </a:lnTo>
                      <a:lnTo>
                        <a:pt x="469" y="148"/>
                      </a:lnTo>
                      <a:lnTo>
                        <a:pt x="464" y="159"/>
                      </a:lnTo>
                      <a:lnTo>
                        <a:pt x="447" y="161"/>
                      </a:lnTo>
                      <a:lnTo>
                        <a:pt x="419" y="163"/>
                      </a:lnTo>
                      <a:lnTo>
                        <a:pt x="401" y="163"/>
                      </a:lnTo>
                      <a:lnTo>
                        <a:pt x="377" y="157"/>
                      </a:lnTo>
                      <a:lnTo>
                        <a:pt x="361" y="161"/>
                      </a:lnTo>
                      <a:lnTo>
                        <a:pt x="340" y="167"/>
                      </a:lnTo>
                      <a:lnTo>
                        <a:pt x="318" y="167"/>
                      </a:lnTo>
                      <a:lnTo>
                        <a:pt x="260" y="163"/>
                      </a:lnTo>
                      <a:lnTo>
                        <a:pt x="199" y="176"/>
                      </a:lnTo>
                      <a:lnTo>
                        <a:pt x="169" y="181"/>
                      </a:lnTo>
                      <a:lnTo>
                        <a:pt x="138" y="176"/>
                      </a:lnTo>
                      <a:lnTo>
                        <a:pt x="119" y="172"/>
                      </a:lnTo>
                      <a:lnTo>
                        <a:pt x="97" y="165"/>
                      </a:lnTo>
                      <a:lnTo>
                        <a:pt x="79" y="174"/>
                      </a:lnTo>
                      <a:lnTo>
                        <a:pt x="54" y="185"/>
                      </a:lnTo>
                      <a:lnTo>
                        <a:pt x="29" y="194"/>
                      </a:lnTo>
                      <a:lnTo>
                        <a:pt x="7" y="199"/>
                      </a:lnTo>
                      <a:lnTo>
                        <a:pt x="0" y="210"/>
                      </a:lnTo>
                      <a:lnTo>
                        <a:pt x="9" y="22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39" name="Freeform 1051"/>
                <p:cNvSpPr>
                  <a:spLocks/>
                </p:cNvSpPr>
                <p:nvPr/>
              </p:nvSpPr>
              <p:spPr bwMode="auto">
                <a:xfrm>
                  <a:off x="1086" y="1747"/>
                  <a:ext cx="417" cy="439"/>
                </a:xfrm>
                <a:custGeom>
                  <a:avLst/>
                  <a:gdLst>
                    <a:gd name="T0" fmla="*/ 297 w 417"/>
                    <a:gd name="T1" fmla="*/ 25 h 439"/>
                    <a:gd name="T2" fmla="*/ 220 w 417"/>
                    <a:gd name="T3" fmla="*/ 3 h 439"/>
                    <a:gd name="T4" fmla="*/ 159 w 417"/>
                    <a:gd name="T5" fmla="*/ 7 h 439"/>
                    <a:gd name="T6" fmla="*/ 135 w 417"/>
                    <a:gd name="T7" fmla="*/ 35 h 439"/>
                    <a:gd name="T8" fmla="*/ 142 w 417"/>
                    <a:gd name="T9" fmla="*/ 84 h 439"/>
                    <a:gd name="T10" fmla="*/ 137 w 417"/>
                    <a:gd name="T11" fmla="*/ 139 h 439"/>
                    <a:gd name="T12" fmla="*/ 124 w 417"/>
                    <a:gd name="T13" fmla="*/ 164 h 439"/>
                    <a:gd name="T14" fmla="*/ 106 w 417"/>
                    <a:gd name="T15" fmla="*/ 177 h 439"/>
                    <a:gd name="T16" fmla="*/ 106 w 417"/>
                    <a:gd name="T17" fmla="*/ 234 h 439"/>
                    <a:gd name="T18" fmla="*/ 97 w 417"/>
                    <a:gd name="T19" fmla="*/ 278 h 439"/>
                    <a:gd name="T20" fmla="*/ 60 w 417"/>
                    <a:gd name="T21" fmla="*/ 307 h 439"/>
                    <a:gd name="T22" fmla="*/ 26 w 417"/>
                    <a:gd name="T23" fmla="*/ 336 h 439"/>
                    <a:gd name="T24" fmla="*/ 2 w 417"/>
                    <a:gd name="T25" fmla="*/ 375 h 439"/>
                    <a:gd name="T26" fmla="*/ 24 w 417"/>
                    <a:gd name="T27" fmla="*/ 382 h 439"/>
                    <a:gd name="T28" fmla="*/ 56 w 417"/>
                    <a:gd name="T29" fmla="*/ 391 h 439"/>
                    <a:gd name="T30" fmla="*/ 60 w 417"/>
                    <a:gd name="T31" fmla="*/ 435 h 439"/>
                    <a:gd name="T32" fmla="*/ 90 w 417"/>
                    <a:gd name="T33" fmla="*/ 435 h 439"/>
                    <a:gd name="T34" fmla="*/ 101 w 417"/>
                    <a:gd name="T35" fmla="*/ 387 h 439"/>
                    <a:gd name="T36" fmla="*/ 117 w 417"/>
                    <a:gd name="T37" fmla="*/ 333 h 439"/>
                    <a:gd name="T38" fmla="*/ 115 w 417"/>
                    <a:gd name="T39" fmla="*/ 301 h 439"/>
                    <a:gd name="T40" fmla="*/ 119 w 417"/>
                    <a:gd name="T41" fmla="*/ 270 h 439"/>
                    <a:gd name="T42" fmla="*/ 128 w 417"/>
                    <a:gd name="T43" fmla="*/ 241 h 439"/>
                    <a:gd name="T44" fmla="*/ 141 w 417"/>
                    <a:gd name="T45" fmla="*/ 214 h 439"/>
                    <a:gd name="T46" fmla="*/ 169 w 417"/>
                    <a:gd name="T47" fmla="*/ 232 h 439"/>
                    <a:gd name="T48" fmla="*/ 191 w 417"/>
                    <a:gd name="T49" fmla="*/ 259 h 439"/>
                    <a:gd name="T50" fmla="*/ 207 w 417"/>
                    <a:gd name="T51" fmla="*/ 279 h 439"/>
                    <a:gd name="T52" fmla="*/ 227 w 417"/>
                    <a:gd name="T53" fmla="*/ 278 h 439"/>
                    <a:gd name="T54" fmla="*/ 239 w 417"/>
                    <a:gd name="T55" fmla="*/ 301 h 439"/>
                    <a:gd name="T56" fmla="*/ 270 w 417"/>
                    <a:gd name="T57" fmla="*/ 318 h 439"/>
                    <a:gd name="T58" fmla="*/ 286 w 417"/>
                    <a:gd name="T59" fmla="*/ 327 h 439"/>
                    <a:gd name="T60" fmla="*/ 304 w 417"/>
                    <a:gd name="T61" fmla="*/ 309 h 439"/>
                    <a:gd name="T62" fmla="*/ 324 w 417"/>
                    <a:gd name="T63" fmla="*/ 272 h 439"/>
                    <a:gd name="T64" fmla="*/ 320 w 417"/>
                    <a:gd name="T65" fmla="*/ 250 h 439"/>
                    <a:gd name="T66" fmla="*/ 293 w 417"/>
                    <a:gd name="T67" fmla="*/ 248 h 439"/>
                    <a:gd name="T68" fmla="*/ 313 w 417"/>
                    <a:gd name="T69" fmla="*/ 217 h 439"/>
                    <a:gd name="T70" fmla="*/ 347 w 417"/>
                    <a:gd name="T71" fmla="*/ 188 h 439"/>
                    <a:gd name="T72" fmla="*/ 374 w 417"/>
                    <a:gd name="T73" fmla="*/ 162 h 439"/>
                    <a:gd name="T74" fmla="*/ 403 w 417"/>
                    <a:gd name="T75" fmla="*/ 172 h 439"/>
                    <a:gd name="T76" fmla="*/ 417 w 417"/>
                    <a:gd name="T77" fmla="*/ 162 h 439"/>
                    <a:gd name="T78" fmla="*/ 378 w 417"/>
                    <a:gd name="T79" fmla="*/ 119 h 439"/>
                    <a:gd name="T80" fmla="*/ 338 w 417"/>
                    <a:gd name="T81" fmla="*/ 86 h 439"/>
                    <a:gd name="T82" fmla="*/ 317 w 417"/>
                    <a:gd name="T83" fmla="*/ 58 h 439"/>
                    <a:gd name="T84" fmla="*/ 297 w 417"/>
                    <a:gd name="T85" fmla="*/ 27 h 43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417" h="439">
                      <a:moveTo>
                        <a:pt x="297" y="27"/>
                      </a:moveTo>
                      <a:lnTo>
                        <a:pt x="297" y="25"/>
                      </a:lnTo>
                      <a:lnTo>
                        <a:pt x="247" y="13"/>
                      </a:lnTo>
                      <a:lnTo>
                        <a:pt x="220" y="3"/>
                      </a:lnTo>
                      <a:lnTo>
                        <a:pt x="196" y="0"/>
                      </a:lnTo>
                      <a:lnTo>
                        <a:pt x="159" y="7"/>
                      </a:lnTo>
                      <a:lnTo>
                        <a:pt x="133" y="14"/>
                      </a:lnTo>
                      <a:lnTo>
                        <a:pt x="135" y="35"/>
                      </a:lnTo>
                      <a:lnTo>
                        <a:pt x="141" y="53"/>
                      </a:lnTo>
                      <a:lnTo>
                        <a:pt x="142" y="84"/>
                      </a:lnTo>
                      <a:lnTo>
                        <a:pt x="139" y="113"/>
                      </a:lnTo>
                      <a:lnTo>
                        <a:pt x="137" y="139"/>
                      </a:lnTo>
                      <a:lnTo>
                        <a:pt x="133" y="162"/>
                      </a:lnTo>
                      <a:lnTo>
                        <a:pt x="124" y="164"/>
                      </a:lnTo>
                      <a:lnTo>
                        <a:pt x="114" y="166"/>
                      </a:lnTo>
                      <a:lnTo>
                        <a:pt x="106" y="177"/>
                      </a:lnTo>
                      <a:lnTo>
                        <a:pt x="108" y="210"/>
                      </a:lnTo>
                      <a:lnTo>
                        <a:pt x="106" y="234"/>
                      </a:lnTo>
                      <a:lnTo>
                        <a:pt x="105" y="259"/>
                      </a:lnTo>
                      <a:lnTo>
                        <a:pt x="97" y="278"/>
                      </a:lnTo>
                      <a:lnTo>
                        <a:pt x="79" y="289"/>
                      </a:lnTo>
                      <a:lnTo>
                        <a:pt x="60" y="307"/>
                      </a:lnTo>
                      <a:lnTo>
                        <a:pt x="47" y="320"/>
                      </a:lnTo>
                      <a:lnTo>
                        <a:pt x="26" y="336"/>
                      </a:lnTo>
                      <a:lnTo>
                        <a:pt x="9" y="351"/>
                      </a:lnTo>
                      <a:lnTo>
                        <a:pt x="2" y="375"/>
                      </a:lnTo>
                      <a:lnTo>
                        <a:pt x="0" y="382"/>
                      </a:lnTo>
                      <a:lnTo>
                        <a:pt x="24" y="382"/>
                      </a:lnTo>
                      <a:lnTo>
                        <a:pt x="45" y="384"/>
                      </a:lnTo>
                      <a:lnTo>
                        <a:pt x="56" y="391"/>
                      </a:lnTo>
                      <a:lnTo>
                        <a:pt x="61" y="415"/>
                      </a:lnTo>
                      <a:lnTo>
                        <a:pt x="60" y="435"/>
                      </a:lnTo>
                      <a:lnTo>
                        <a:pt x="74" y="439"/>
                      </a:lnTo>
                      <a:lnTo>
                        <a:pt x="90" y="435"/>
                      </a:lnTo>
                      <a:lnTo>
                        <a:pt x="97" y="409"/>
                      </a:lnTo>
                      <a:lnTo>
                        <a:pt x="101" y="387"/>
                      </a:lnTo>
                      <a:lnTo>
                        <a:pt x="108" y="354"/>
                      </a:lnTo>
                      <a:lnTo>
                        <a:pt x="117" y="333"/>
                      </a:lnTo>
                      <a:lnTo>
                        <a:pt x="117" y="312"/>
                      </a:lnTo>
                      <a:lnTo>
                        <a:pt x="115" y="301"/>
                      </a:lnTo>
                      <a:lnTo>
                        <a:pt x="114" y="290"/>
                      </a:lnTo>
                      <a:lnTo>
                        <a:pt x="119" y="270"/>
                      </a:lnTo>
                      <a:lnTo>
                        <a:pt x="124" y="258"/>
                      </a:lnTo>
                      <a:lnTo>
                        <a:pt x="128" y="241"/>
                      </a:lnTo>
                      <a:lnTo>
                        <a:pt x="133" y="221"/>
                      </a:lnTo>
                      <a:lnTo>
                        <a:pt x="141" y="214"/>
                      </a:lnTo>
                      <a:lnTo>
                        <a:pt x="153" y="216"/>
                      </a:lnTo>
                      <a:lnTo>
                        <a:pt x="169" y="232"/>
                      </a:lnTo>
                      <a:lnTo>
                        <a:pt x="184" y="248"/>
                      </a:lnTo>
                      <a:lnTo>
                        <a:pt x="191" y="259"/>
                      </a:lnTo>
                      <a:lnTo>
                        <a:pt x="198" y="274"/>
                      </a:lnTo>
                      <a:lnTo>
                        <a:pt x="207" y="279"/>
                      </a:lnTo>
                      <a:lnTo>
                        <a:pt x="216" y="279"/>
                      </a:lnTo>
                      <a:lnTo>
                        <a:pt x="227" y="278"/>
                      </a:lnTo>
                      <a:lnTo>
                        <a:pt x="234" y="294"/>
                      </a:lnTo>
                      <a:lnTo>
                        <a:pt x="239" y="301"/>
                      </a:lnTo>
                      <a:lnTo>
                        <a:pt x="257" y="303"/>
                      </a:lnTo>
                      <a:lnTo>
                        <a:pt x="270" y="318"/>
                      </a:lnTo>
                      <a:lnTo>
                        <a:pt x="275" y="323"/>
                      </a:lnTo>
                      <a:lnTo>
                        <a:pt x="286" y="327"/>
                      </a:lnTo>
                      <a:lnTo>
                        <a:pt x="299" y="325"/>
                      </a:lnTo>
                      <a:lnTo>
                        <a:pt x="304" y="309"/>
                      </a:lnTo>
                      <a:lnTo>
                        <a:pt x="311" y="296"/>
                      </a:lnTo>
                      <a:lnTo>
                        <a:pt x="324" y="272"/>
                      </a:lnTo>
                      <a:lnTo>
                        <a:pt x="327" y="263"/>
                      </a:lnTo>
                      <a:lnTo>
                        <a:pt x="320" y="250"/>
                      </a:lnTo>
                      <a:lnTo>
                        <a:pt x="304" y="254"/>
                      </a:lnTo>
                      <a:lnTo>
                        <a:pt x="293" y="248"/>
                      </a:lnTo>
                      <a:lnTo>
                        <a:pt x="297" y="232"/>
                      </a:lnTo>
                      <a:lnTo>
                        <a:pt x="313" y="217"/>
                      </a:lnTo>
                      <a:lnTo>
                        <a:pt x="331" y="203"/>
                      </a:lnTo>
                      <a:lnTo>
                        <a:pt x="347" y="188"/>
                      </a:lnTo>
                      <a:lnTo>
                        <a:pt x="356" y="172"/>
                      </a:lnTo>
                      <a:lnTo>
                        <a:pt x="374" y="162"/>
                      </a:lnTo>
                      <a:lnTo>
                        <a:pt x="390" y="162"/>
                      </a:lnTo>
                      <a:lnTo>
                        <a:pt x="403" y="172"/>
                      </a:lnTo>
                      <a:lnTo>
                        <a:pt x="416" y="173"/>
                      </a:lnTo>
                      <a:lnTo>
                        <a:pt x="417" y="162"/>
                      </a:lnTo>
                      <a:lnTo>
                        <a:pt x="405" y="150"/>
                      </a:lnTo>
                      <a:lnTo>
                        <a:pt x="378" y="119"/>
                      </a:lnTo>
                      <a:lnTo>
                        <a:pt x="360" y="106"/>
                      </a:lnTo>
                      <a:lnTo>
                        <a:pt x="338" y="86"/>
                      </a:lnTo>
                      <a:lnTo>
                        <a:pt x="327" y="77"/>
                      </a:lnTo>
                      <a:lnTo>
                        <a:pt x="317" y="58"/>
                      </a:lnTo>
                      <a:lnTo>
                        <a:pt x="310" y="51"/>
                      </a:lnTo>
                      <a:lnTo>
                        <a:pt x="297" y="2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40" name="Freeform 1052"/>
                <p:cNvSpPr>
                  <a:spLocks/>
                </p:cNvSpPr>
                <p:nvPr/>
              </p:nvSpPr>
              <p:spPr bwMode="auto">
                <a:xfrm>
                  <a:off x="1329" y="1939"/>
                  <a:ext cx="377" cy="431"/>
                </a:xfrm>
                <a:custGeom>
                  <a:avLst/>
                  <a:gdLst>
                    <a:gd name="T0" fmla="*/ 377 w 377"/>
                    <a:gd name="T1" fmla="*/ 431 h 431"/>
                    <a:gd name="T2" fmla="*/ 370 w 377"/>
                    <a:gd name="T3" fmla="*/ 411 h 431"/>
                    <a:gd name="T4" fmla="*/ 340 w 377"/>
                    <a:gd name="T5" fmla="*/ 391 h 431"/>
                    <a:gd name="T6" fmla="*/ 315 w 377"/>
                    <a:gd name="T7" fmla="*/ 375 h 431"/>
                    <a:gd name="T8" fmla="*/ 286 w 377"/>
                    <a:gd name="T9" fmla="*/ 364 h 431"/>
                    <a:gd name="T10" fmla="*/ 257 w 377"/>
                    <a:gd name="T11" fmla="*/ 356 h 431"/>
                    <a:gd name="T12" fmla="*/ 241 w 377"/>
                    <a:gd name="T13" fmla="*/ 354 h 431"/>
                    <a:gd name="T14" fmla="*/ 226 w 377"/>
                    <a:gd name="T15" fmla="*/ 343 h 431"/>
                    <a:gd name="T16" fmla="*/ 210 w 377"/>
                    <a:gd name="T17" fmla="*/ 318 h 431"/>
                    <a:gd name="T18" fmla="*/ 196 w 377"/>
                    <a:gd name="T19" fmla="*/ 301 h 431"/>
                    <a:gd name="T20" fmla="*/ 160 w 377"/>
                    <a:gd name="T21" fmla="*/ 298 h 431"/>
                    <a:gd name="T22" fmla="*/ 135 w 377"/>
                    <a:gd name="T23" fmla="*/ 303 h 431"/>
                    <a:gd name="T24" fmla="*/ 117 w 377"/>
                    <a:gd name="T25" fmla="*/ 314 h 431"/>
                    <a:gd name="T26" fmla="*/ 104 w 377"/>
                    <a:gd name="T27" fmla="*/ 318 h 431"/>
                    <a:gd name="T28" fmla="*/ 90 w 377"/>
                    <a:gd name="T29" fmla="*/ 311 h 431"/>
                    <a:gd name="T30" fmla="*/ 75 w 377"/>
                    <a:gd name="T31" fmla="*/ 311 h 431"/>
                    <a:gd name="T32" fmla="*/ 59 w 377"/>
                    <a:gd name="T33" fmla="*/ 316 h 431"/>
                    <a:gd name="T34" fmla="*/ 47 w 377"/>
                    <a:gd name="T35" fmla="*/ 318 h 431"/>
                    <a:gd name="T36" fmla="*/ 41 w 377"/>
                    <a:gd name="T37" fmla="*/ 301 h 431"/>
                    <a:gd name="T38" fmla="*/ 32 w 377"/>
                    <a:gd name="T39" fmla="*/ 298 h 431"/>
                    <a:gd name="T40" fmla="*/ 18 w 377"/>
                    <a:gd name="T41" fmla="*/ 303 h 431"/>
                    <a:gd name="T42" fmla="*/ 5 w 377"/>
                    <a:gd name="T43" fmla="*/ 290 h 431"/>
                    <a:gd name="T44" fmla="*/ 2 w 377"/>
                    <a:gd name="T45" fmla="*/ 270 h 431"/>
                    <a:gd name="T46" fmla="*/ 0 w 377"/>
                    <a:gd name="T47" fmla="*/ 245 h 431"/>
                    <a:gd name="T48" fmla="*/ 23 w 377"/>
                    <a:gd name="T49" fmla="*/ 234 h 431"/>
                    <a:gd name="T50" fmla="*/ 38 w 377"/>
                    <a:gd name="T51" fmla="*/ 225 h 431"/>
                    <a:gd name="T52" fmla="*/ 56 w 377"/>
                    <a:gd name="T53" fmla="*/ 203 h 431"/>
                    <a:gd name="T54" fmla="*/ 61 w 377"/>
                    <a:gd name="T55" fmla="*/ 181 h 431"/>
                    <a:gd name="T56" fmla="*/ 65 w 377"/>
                    <a:gd name="T57" fmla="*/ 159 h 431"/>
                    <a:gd name="T58" fmla="*/ 77 w 377"/>
                    <a:gd name="T59" fmla="*/ 155 h 431"/>
                    <a:gd name="T60" fmla="*/ 97 w 377"/>
                    <a:gd name="T61" fmla="*/ 155 h 431"/>
                    <a:gd name="T62" fmla="*/ 110 w 377"/>
                    <a:gd name="T63" fmla="*/ 159 h 431"/>
                    <a:gd name="T64" fmla="*/ 138 w 377"/>
                    <a:gd name="T65" fmla="*/ 188 h 431"/>
                    <a:gd name="T66" fmla="*/ 149 w 377"/>
                    <a:gd name="T67" fmla="*/ 203 h 431"/>
                    <a:gd name="T68" fmla="*/ 167 w 377"/>
                    <a:gd name="T69" fmla="*/ 203 h 431"/>
                    <a:gd name="T70" fmla="*/ 182 w 377"/>
                    <a:gd name="T71" fmla="*/ 194 h 431"/>
                    <a:gd name="T72" fmla="*/ 194 w 377"/>
                    <a:gd name="T73" fmla="*/ 168 h 431"/>
                    <a:gd name="T74" fmla="*/ 205 w 377"/>
                    <a:gd name="T75" fmla="*/ 151 h 431"/>
                    <a:gd name="T76" fmla="*/ 219 w 377"/>
                    <a:gd name="T77" fmla="*/ 128 h 431"/>
                    <a:gd name="T78" fmla="*/ 226 w 377"/>
                    <a:gd name="T79" fmla="*/ 119 h 431"/>
                    <a:gd name="T80" fmla="*/ 226 w 377"/>
                    <a:gd name="T81" fmla="*/ 119 h 431"/>
                    <a:gd name="T82" fmla="*/ 235 w 377"/>
                    <a:gd name="T83" fmla="*/ 119 h 431"/>
                    <a:gd name="T84" fmla="*/ 255 w 377"/>
                    <a:gd name="T85" fmla="*/ 106 h 431"/>
                    <a:gd name="T86" fmla="*/ 266 w 377"/>
                    <a:gd name="T87" fmla="*/ 91 h 431"/>
                    <a:gd name="T88" fmla="*/ 273 w 377"/>
                    <a:gd name="T89" fmla="*/ 60 h 431"/>
                    <a:gd name="T90" fmla="*/ 275 w 377"/>
                    <a:gd name="T91" fmla="*/ 34 h 431"/>
                    <a:gd name="T92" fmla="*/ 273 w 377"/>
                    <a:gd name="T93" fmla="*/ 13 h 431"/>
                    <a:gd name="T94" fmla="*/ 271 w 377"/>
                    <a:gd name="T95" fmla="*/ 0 h 431"/>
                    <a:gd name="T96" fmla="*/ 237 w 377"/>
                    <a:gd name="T97" fmla="*/ 29 h 431"/>
                    <a:gd name="T98" fmla="*/ 217 w 377"/>
                    <a:gd name="T99" fmla="*/ 36 h 431"/>
                    <a:gd name="T100" fmla="*/ 198 w 377"/>
                    <a:gd name="T101" fmla="*/ 40 h 431"/>
                    <a:gd name="T102" fmla="*/ 176 w 377"/>
                    <a:gd name="T103" fmla="*/ 44 h 431"/>
                    <a:gd name="T104" fmla="*/ 155 w 377"/>
                    <a:gd name="T105" fmla="*/ 53 h 431"/>
                    <a:gd name="T106" fmla="*/ 128 w 377"/>
                    <a:gd name="T107" fmla="*/ 71 h 431"/>
                    <a:gd name="T108" fmla="*/ 104 w 377"/>
                    <a:gd name="T109" fmla="*/ 87 h 431"/>
                    <a:gd name="T110" fmla="*/ 95 w 377"/>
                    <a:gd name="T111" fmla="*/ 104 h 431"/>
                    <a:gd name="T112" fmla="*/ 81 w 377"/>
                    <a:gd name="T113" fmla="*/ 119 h 431"/>
                    <a:gd name="T114" fmla="*/ 68 w 377"/>
                    <a:gd name="T115" fmla="*/ 124 h 431"/>
                    <a:gd name="T116" fmla="*/ 56 w 377"/>
                    <a:gd name="T117" fmla="*/ 133 h 431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0" t="0" r="r" b="b"/>
                  <a:pathLst>
                    <a:path w="377" h="431">
                      <a:moveTo>
                        <a:pt x="377" y="431"/>
                      </a:moveTo>
                      <a:lnTo>
                        <a:pt x="370" y="411"/>
                      </a:lnTo>
                      <a:lnTo>
                        <a:pt x="340" y="391"/>
                      </a:lnTo>
                      <a:lnTo>
                        <a:pt x="315" y="375"/>
                      </a:lnTo>
                      <a:lnTo>
                        <a:pt x="286" y="364"/>
                      </a:lnTo>
                      <a:lnTo>
                        <a:pt x="257" y="356"/>
                      </a:lnTo>
                      <a:lnTo>
                        <a:pt x="241" y="354"/>
                      </a:lnTo>
                      <a:lnTo>
                        <a:pt x="226" y="343"/>
                      </a:lnTo>
                      <a:lnTo>
                        <a:pt x="210" y="318"/>
                      </a:lnTo>
                      <a:lnTo>
                        <a:pt x="196" y="301"/>
                      </a:lnTo>
                      <a:lnTo>
                        <a:pt x="160" y="298"/>
                      </a:lnTo>
                      <a:lnTo>
                        <a:pt x="135" y="303"/>
                      </a:lnTo>
                      <a:lnTo>
                        <a:pt x="117" y="314"/>
                      </a:lnTo>
                      <a:lnTo>
                        <a:pt x="104" y="318"/>
                      </a:lnTo>
                      <a:lnTo>
                        <a:pt x="90" y="311"/>
                      </a:lnTo>
                      <a:lnTo>
                        <a:pt x="75" y="311"/>
                      </a:lnTo>
                      <a:lnTo>
                        <a:pt x="59" y="316"/>
                      </a:lnTo>
                      <a:lnTo>
                        <a:pt x="47" y="318"/>
                      </a:lnTo>
                      <a:lnTo>
                        <a:pt x="41" y="301"/>
                      </a:lnTo>
                      <a:lnTo>
                        <a:pt x="32" y="298"/>
                      </a:lnTo>
                      <a:lnTo>
                        <a:pt x="18" y="303"/>
                      </a:lnTo>
                      <a:lnTo>
                        <a:pt x="5" y="290"/>
                      </a:lnTo>
                      <a:lnTo>
                        <a:pt x="2" y="270"/>
                      </a:lnTo>
                      <a:lnTo>
                        <a:pt x="0" y="245"/>
                      </a:lnTo>
                      <a:lnTo>
                        <a:pt x="23" y="234"/>
                      </a:lnTo>
                      <a:lnTo>
                        <a:pt x="38" y="225"/>
                      </a:lnTo>
                      <a:lnTo>
                        <a:pt x="56" y="203"/>
                      </a:lnTo>
                      <a:lnTo>
                        <a:pt x="61" y="181"/>
                      </a:lnTo>
                      <a:lnTo>
                        <a:pt x="65" y="159"/>
                      </a:lnTo>
                      <a:lnTo>
                        <a:pt x="77" y="155"/>
                      </a:lnTo>
                      <a:lnTo>
                        <a:pt x="97" y="155"/>
                      </a:lnTo>
                      <a:lnTo>
                        <a:pt x="110" y="159"/>
                      </a:lnTo>
                      <a:lnTo>
                        <a:pt x="138" y="188"/>
                      </a:lnTo>
                      <a:lnTo>
                        <a:pt x="149" y="203"/>
                      </a:lnTo>
                      <a:lnTo>
                        <a:pt x="167" y="203"/>
                      </a:lnTo>
                      <a:lnTo>
                        <a:pt x="182" y="194"/>
                      </a:lnTo>
                      <a:lnTo>
                        <a:pt x="194" y="168"/>
                      </a:lnTo>
                      <a:lnTo>
                        <a:pt x="205" y="151"/>
                      </a:lnTo>
                      <a:lnTo>
                        <a:pt x="219" y="128"/>
                      </a:lnTo>
                      <a:lnTo>
                        <a:pt x="226" y="119"/>
                      </a:lnTo>
                      <a:lnTo>
                        <a:pt x="235" y="119"/>
                      </a:lnTo>
                      <a:lnTo>
                        <a:pt x="255" y="106"/>
                      </a:lnTo>
                      <a:lnTo>
                        <a:pt x="266" y="91"/>
                      </a:lnTo>
                      <a:lnTo>
                        <a:pt x="273" y="60"/>
                      </a:lnTo>
                      <a:lnTo>
                        <a:pt x="275" y="34"/>
                      </a:lnTo>
                      <a:lnTo>
                        <a:pt x="273" y="13"/>
                      </a:lnTo>
                      <a:lnTo>
                        <a:pt x="271" y="0"/>
                      </a:lnTo>
                      <a:lnTo>
                        <a:pt x="237" y="29"/>
                      </a:lnTo>
                      <a:lnTo>
                        <a:pt x="217" y="36"/>
                      </a:lnTo>
                      <a:lnTo>
                        <a:pt x="198" y="40"/>
                      </a:lnTo>
                      <a:lnTo>
                        <a:pt x="176" y="44"/>
                      </a:lnTo>
                      <a:lnTo>
                        <a:pt x="155" y="53"/>
                      </a:lnTo>
                      <a:lnTo>
                        <a:pt x="128" y="71"/>
                      </a:lnTo>
                      <a:lnTo>
                        <a:pt x="104" y="87"/>
                      </a:lnTo>
                      <a:lnTo>
                        <a:pt x="95" y="104"/>
                      </a:lnTo>
                      <a:lnTo>
                        <a:pt x="81" y="119"/>
                      </a:lnTo>
                      <a:lnTo>
                        <a:pt x="68" y="124"/>
                      </a:lnTo>
                      <a:lnTo>
                        <a:pt x="56" y="13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41" name="Freeform 1053"/>
                <p:cNvSpPr>
                  <a:spLocks/>
                </p:cNvSpPr>
                <p:nvPr/>
              </p:nvSpPr>
              <p:spPr bwMode="auto">
                <a:xfrm>
                  <a:off x="1086" y="1747"/>
                  <a:ext cx="299" cy="439"/>
                </a:xfrm>
                <a:custGeom>
                  <a:avLst/>
                  <a:gdLst>
                    <a:gd name="T0" fmla="*/ 299 w 299"/>
                    <a:gd name="T1" fmla="*/ 325 h 439"/>
                    <a:gd name="T2" fmla="*/ 286 w 299"/>
                    <a:gd name="T3" fmla="*/ 327 h 439"/>
                    <a:gd name="T4" fmla="*/ 275 w 299"/>
                    <a:gd name="T5" fmla="*/ 323 h 439"/>
                    <a:gd name="T6" fmla="*/ 270 w 299"/>
                    <a:gd name="T7" fmla="*/ 318 h 439"/>
                    <a:gd name="T8" fmla="*/ 257 w 299"/>
                    <a:gd name="T9" fmla="*/ 303 h 439"/>
                    <a:gd name="T10" fmla="*/ 239 w 299"/>
                    <a:gd name="T11" fmla="*/ 301 h 439"/>
                    <a:gd name="T12" fmla="*/ 234 w 299"/>
                    <a:gd name="T13" fmla="*/ 294 h 439"/>
                    <a:gd name="T14" fmla="*/ 227 w 299"/>
                    <a:gd name="T15" fmla="*/ 278 h 439"/>
                    <a:gd name="T16" fmla="*/ 216 w 299"/>
                    <a:gd name="T17" fmla="*/ 279 h 439"/>
                    <a:gd name="T18" fmla="*/ 207 w 299"/>
                    <a:gd name="T19" fmla="*/ 279 h 439"/>
                    <a:gd name="T20" fmla="*/ 198 w 299"/>
                    <a:gd name="T21" fmla="*/ 274 h 439"/>
                    <a:gd name="T22" fmla="*/ 191 w 299"/>
                    <a:gd name="T23" fmla="*/ 259 h 439"/>
                    <a:gd name="T24" fmla="*/ 184 w 299"/>
                    <a:gd name="T25" fmla="*/ 248 h 439"/>
                    <a:gd name="T26" fmla="*/ 169 w 299"/>
                    <a:gd name="T27" fmla="*/ 232 h 439"/>
                    <a:gd name="T28" fmla="*/ 153 w 299"/>
                    <a:gd name="T29" fmla="*/ 216 h 439"/>
                    <a:gd name="T30" fmla="*/ 141 w 299"/>
                    <a:gd name="T31" fmla="*/ 214 h 439"/>
                    <a:gd name="T32" fmla="*/ 133 w 299"/>
                    <a:gd name="T33" fmla="*/ 221 h 439"/>
                    <a:gd name="T34" fmla="*/ 128 w 299"/>
                    <a:gd name="T35" fmla="*/ 241 h 439"/>
                    <a:gd name="T36" fmla="*/ 124 w 299"/>
                    <a:gd name="T37" fmla="*/ 258 h 439"/>
                    <a:gd name="T38" fmla="*/ 119 w 299"/>
                    <a:gd name="T39" fmla="*/ 270 h 439"/>
                    <a:gd name="T40" fmla="*/ 114 w 299"/>
                    <a:gd name="T41" fmla="*/ 290 h 439"/>
                    <a:gd name="T42" fmla="*/ 115 w 299"/>
                    <a:gd name="T43" fmla="*/ 301 h 439"/>
                    <a:gd name="T44" fmla="*/ 117 w 299"/>
                    <a:gd name="T45" fmla="*/ 312 h 439"/>
                    <a:gd name="T46" fmla="*/ 117 w 299"/>
                    <a:gd name="T47" fmla="*/ 333 h 439"/>
                    <a:gd name="T48" fmla="*/ 108 w 299"/>
                    <a:gd name="T49" fmla="*/ 354 h 439"/>
                    <a:gd name="T50" fmla="*/ 101 w 299"/>
                    <a:gd name="T51" fmla="*/ 387 h 439"/>
                    <a:gd name="T52" fmla="*/ 97 w 299"/>
                    <a:gd name="T53" fmla="*/ 409 h 439"/>
                    <a:gd name="T54" fmla="*/ 90 w 299"/>
                    <a:gd name="T55" fmla="*/ 435 h 439"/>
                    <a:gd name="T56" fmla="*/ 74 w 299"/>
                    <a:gd name="T57" fmla="*/ 439 h 439"/>
                    <a:gd name="T58" fmla="*/ 60 w 299"/>
                    <a:gd name="T59" fmla="*/ 435 h 439"/>
                    <a:gd name="T60" fmla="*/ 61 w 299"/>
                    <a:gd name="T61" fmla="*/ 415 h 439"/>
                    <a:gd name="T62" fmla="*/ 56 w 299"/>
                    <a:gd name="T63" fmla="*/ 391 h 439"/>
                    <a:gd name="T64" fmla="*/ 45 w 299"/>
                    <a:gd name="T65" fmla="*/ 384 h 439"/>
                    <a:gd name="T66" fmla="*/ 24 w 299"/>
                    <a:gd name="T67" fmla="*/ 382 h 439"/>
                    <a:gd name="T68" fmla="*/ 0 w 299"/>
                    <a:gd name="T69" fmla="*/ 382 h 439"/>
                    <a:gd name="T70" fmla="*/ 2 w 299"/>
                    <a:gd name="T71" fmla="*/ 375 h 439"/>
                    <a:gd name="T72" fmla="*/ 9 w 299"/>
                    <a:gd name="T73" fmla="*/ 351 h 439"/>
                    <a:gd name="T74" fmla="*/ 26 w 299"/>
                    <a:gd name="T75" fmla="*/ 336 h 439"/>
                    <a:gd name="T76" fmla="*/ 47 w 299"/>
                    <a:gd name="T77" fmla="*/ 320 h 439"/>
                    <a:gd name="T78" fmla="*/ 60 w 299"/>
                    <a:gd name="T79" fmla="*/ 307 h 439"/>
                    <a:gd name="T80" fmla="*/ 79 w 299"/>
                    <a:gd name="T81" fmla="*/ 289 h 439"/>
                    <a:gd name="T82" fmla="*/ 97 w 299"/>
                    <a:gd name="T83" fmla="*/ 278 h 439"/>
                    <a:gd name="T84" fmla="*/ 105 w 299"/>
                    <a:gd name="T85" fmla="*/ 259 h 439"/>
                    <a:gd name="T86" fmla="*/ 106 w 299"/>
                    <a:gd name="T87" fmla="*/ 234 h 439"/>
                    <a:gd name="T88" fmla="*/ 108 w 299"/>
                    <a:gd name="T89" fmla="*/ 210 h 439"/>
                    <a:gd name="T90" fmla="*/ 106 w 299"/>
                    <a:gd name="T91" fmla="*/ 177 h 439"/>
                    <a:gd name="T92" fmla="*/ 114 w 299"/>
                    <a:gd name="T93" fmla="*/ 166 h 439"/>
                    <a:gd name="T94" fmla="*/ 124 w 299"/>
                    <a:gd name="T95" fmla="*/ 164 h 439"/>
                    <a:gd name="T96" fmla="*/ 133 w 299"/>
                    <a:gd name="T97" fmla="*/ 162 h 439"/>
                    <a:gd name="T98" fmla="*/ 137 w 299"/>
                    <a:gd name="T99" fmla="*/ 139 h 439"/>
                    <a:gd name="T100" fmla="*/ 139 w 299"/>
                    <a:gd name="T101" fmla="*/ 113 h 439"/>
                    <a:gd name="T102" fmla="*/ 142 w 299"/>
                    <a:gd name="T103" fmla="*/ 84 h 439"/>
                    <a:gd name="T104" fmla="*/ 141 w 299"/>
                    <a:gd name="T105" fmla="*/ 53 h 439"/>
                    <a:gd name="T106" fmla="*/ 135 w 299"/>
                    <a:gd name="T107" fmla="*/ 35 h 439"/>
                    <a:gd name="T108" fmla="*/ 133 w 299"/>
                    <a:gd name="T109" fmla="*/ 14 h 439"/>
                    <a:gd name="T110" fmla="*/ 159 w 299"/>
                    <a:gd name="T111" fmla="*/ 7 h 439"/>
                    <a:gd name="T112" fmla="*/ 196 w 299"/>
                    <a:gd name="T113" fmla="*/ 0 h 439"/>
                    <a:gd name="T114" fmla="*/ 220 w 299"/>
                    <a:gd name="T115" fmla="*/ 3 h 439"/>
                    <a:gd name="T116" fmla="*/ 247 w 299"/>
                    <a:gd name="T117" fmla="*/ 13 h 439"/>
                    <a:gd name="T118" fmla="*/ 297 w 299"/>
                    <a:gd name="T119" fmla="*/ 25 h 439"/>
                    <a:gd name="T120" fmla="*/ 297 w 299"/>
                    <a:gd name="T121" fmla="*/ 27 h 439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99" h="439">
                      <a:moveTo>
                        <a:pt x="299" y="325"/>
                      </a:moveTo>
                      <a:lnTo>
                        <a:pt x="286" y="327"/>
                      </a:lnTo>
                      <a:lnTo>
                        <a:pt x="275" y="323"/>
                      </a:lnTo>
                      <a:lnTo>
                        <a:pt x="270" y="318"/>
                      </a:lnTo>
                      <a:lnTo>
                        <a:pt x="257" y="303"/>
                      </a:lnTo>
                      <a:lnTo>
                        <a:pt x="239" y="301"/>
                      </a:lnTo>
                      <a:lnTo>
                        <a:pt x="234" y="294"/>
                      </a:lnTo>
                      <a:lnTo>
                        <a:pt x="227" y="278"/>
                      </a:lnTo>
                      <a:lnTo>
                        <a:pt x="216" y="279"/>
                      </a:lnTo>
                      <a:lnTo>
                        <a:pt x="207" y="279"/>
                      </a:lnTo>
                      <a:lnTo>
                        <a:pt x="198" y="274"/>
                      </a:lnTo>
                      <a:lnTo>
                        <a:pt x="191" y="259"/>
                      </a:lnTo>
                      <a:lnTo>
                        <a:pt x="184" y="248"/>
                      </a:lnTo>
                      <a:lnTo>
                        <a:pt x="169" y="232"/>
                      </a:lnTo>
                      <a:lnTo>
                        <a:pt x="153" y="216"/>
                      </a:lnTo>
                      <a:lnTo>
                        <a:pt x="141" y="214"/>
                      </a:lnTo>
                      <a:lnTo>
                        <a:pt x="133" y="221"/>
                      </a:lnTo>
                      <a:lnTo>
                        <a:pt x="128" y="241"/>
                      </a:lnTo>
                      <a:lnTo>
                        <a:pt x="124" y="258"/>
                      </a:lnTo>
                      <a:lnTo>
                        <a:pt x="119" y="270"/>
                      </a:lnTo>
                      <a:lnTo>
                        <a:pt x="114" y="290"/>
                      </a:lnTo>
                      <a:lnTo>
                        <a:pt x="115" y="301"/>
                      </a:lnTo>
                      <a:lnTo>
                        <a:pt x="117" y="312"/>
                      </a:lnTo>
                      <a:lnTo>
                        <a:pt x="117" y="333"/>
                      </a:lnTo>
                      <a:lnTo>
                        <a:pt x="108" y="354"/>
                      </a:lnTo>
                      <a:lnTo>
                        <a:pt x="101" y="387"/>
                      </a:lnTo>
                      <a:lnTo>
                        <a:pt x="97" y="409"/>
                      </a:lnTo>
                      <a:lnTo>
                        <a:pt x="90" y="435"/>
                      </a:lnTo>
                      <a:lnTo>
                        <a:pt x="74" y="439"/>
                      </a:lnTo>
                      <a:lnTo>
                        <a:pt x="60" y="435"/>
                      </a:lnTo>
                      <a:lnTo>
                        <a:pt x="61" y="415"/>
                      </a:lnTo>
                      <a:lnTo>
                        <a:pt x="56" y="391"/>
                      </a:lnTo>
                      <a:lnTo>
                        <a:pt x="45" y="384"/>
                      </a:lnTo>
                      <a:lnTo>
                        <a:pt x="24" y="382"/>
                      </a:lnTo>
                      <a:lnTo>
                        <a:pt x="0" y="382"/>
                      </a:lnTo>
                      <a:lnTo>
                        <a:pt x="2" y="375"/>
                      </a:lnTo>
                      <a:lnTo>
                        <a:pt x="9" y="351"/>
                      </a:lnTo>
                      <a:lnTo>
                        <a:pt x="26" y="336"/>
                      </a:lnTo>
                      <a:lnTo>
                        <a:pt x="47" y="320"/>
                      </a:lnTo>
                      <a:lnTo>
                        <a:pt x="60" y="307"/>
                      </a:lnTo>
                      <a:lnTo>
                        <a:pt x="79" y="289"/>
                      </a:lnTo>
                      <a:lnTo>
                        <a:pt x="97" y="278"/>
                      </a:lnTo>
                      <a:lnTo>
                        <a:pt x="105" y="259"/>
                      </a:lnTo>
                      <a:lnTo>
                        <a:pt x="106" y="234"/>
                      </a:lnTo>
                      <a:lnTo>
                        <a:pt x="108" y="210"/>
                      </a:lnTo>
                      <a:lnTo>
                        <a:pt x="106" y="177"/>
                      </a:lnTo>
                      <a:lnTo>
                        <a:pt x="114" y="166"/>
                      </a:lnTo>
                      <a:lnTo>
                        <a:pt x="124" y="164"/>
                      </a:lnTo>
                      <a:lnTo>
                        <a:pt x="133" y="162"/>
                      </a:lnTo>
                      <a:lnTo>
                        <a:pt x="137" y="139"/>
                      </a:lnTo>
                      <a:lnTo>
                        <a:pt x="139" y="113"/>
                      </a:lnTo>
                      <a:lnTo>
                        <a:pt x="142" y="84"/>
                      </a:lnTo>
                      <a:lnTo>
                        <a:pt x="141" y="53"/>
                      </a:lnTo>
                      <a:lnTo>
                        <a:pt x="135" y="35"/>
                      </a:lnTo>
                      <a:lnTo>
                        <a:pt x="133" y="14"/>
                      </a:lnTo>
                      <a:lnTo>
                        <a:pt x="159" y="7"/>
                      </a:lnTo>
                      <a:lnTo>
                        <a:pt x="196" y="0"/>
                      </a:lnTo>
                      <a:lnTo>
                        <a:pt x="220" y="3"/>
                      </a:lnTo>
                      <a:lnTo>
                        <a:pt x="247" y="13"/>
                      </a:lnTo>
                      <a:lnTo>
                        <a:pt x="297" y="25"/>
                      </a:lnTo>
                      <a:lnTo>
                        <a:pt x="297" y="2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42" name="Freeform 1054"/>
                <p:cNvSpPr>
                  <a:spLocks/>
                </p:cNvSpPr>
                <p:nvPr/>
              </p:nvSpPr>
              <p:spPr bwMode="auto">
                <a:xfrm>
                  <a:off x="1122" y="1789"/>
                  <a:ext cx="78" cy="137"/>
                </a:xfrm>
                <a:custGeom>
                  <a:avLst/>
                  <a:gdLst>
                    <a:gd name="T0" fmla="*/ 52 w 78"/>
                    <a:gd name="T1" fmla="*/ 0 h 137"/>
                    <a:gd name="T2" fmla="*/ 33 w 78"/>
                    <a:gd name="T3" fmla="*/ 27 h 137"/>
                    <a:gd name="T4" fmla="*/ 20 w 78"/>
                    <a:gd name="T5" fmla="*/ 55 h 137"/>
                    <a:gd name="T6" fmla="*/ 0 w 78"/>
                    <a:gd name="T7" fmla="*/ 86 h 137"/>
                    <a:gd name="T8" fmla="*/ 0 w 78"/>
                    <a:gd name="T9" fmla="*/ 111 h 137"/>
                    <a:gd name="T10" fmla="*/ 0 w 78"/>
                    <a:gd name="T11" fmla="*/ 133 h 137"/>
                    <a:gd name="T12" fmla="*/ 17 w 78"/>
                    <a:gd name="T13" fmla="*/ 137 h 137"/>
                    <a:gd name="T14" fmla="*/ 34 w 78"/>
                    <a:gd name="T15" fmla="*/ 117 h 137"/>
                    <a:gd name="T16" fmla="*/ 52 w 78"/>
                    <a:gd name="T17" fmla="*/ 84 h 137"/>
                    <a:gd name="T18" fmla="*/ 63 w 78"/>
                    <a:gd name="T19" fmla="*/ 57 h 137"/>
                    <a:gd name="T20" fmla="*/ 78 w 78"/>
                    <a:gd name="T21" fmla="*/ 27 h 137"/>
                    <a:gd name="T22" fmla="*/ 78 w 78"/>
                    <a:gd name="T23" fmla="*/ 5 h 137"/>
                    <a:gd name="T24" fmla="*/ 67 w 78"/>
                    <a:gd name="T25" fmla="*/ 2 h 137"/>
                    <a:gd name="T26" fmla="*/ 52 w 78"/>
                    <a:gd name="T27" fmla="*/ 0 h 13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78" h="137">
                      <a:moveTo>
                        <a:pt x="52" y="0"/>
                      </a:moveTo>
                      <a:lnTo>
                        <a:pt x="33" y="27"/>
                      </a:lnTo>
                      <a:lnTo>
                        <a:pt x="20" y="55"/>
                      </a:lnTo>
                      <a:lnTo>
                        <a:pt x="0" y="86"/>
                      </a:lnTo>
                      <a:lnTo>
                        <a:pt x="0" y="111"/>
                      </a:lnTo>
                      <a:lnTo>
                        <a:pt x="0" y="133"/>
                      </a:lnTo>
                      <a:lnTo>
                        <a:pt x="17" y="137"/>
                      </a:lnTo>
                      <a:lnTo>
                        <a:pt x="34" y="117"/>
                      </a:lnTo>
                      <a:lnTo>
                        <a:pt x="52" y="84"/>
                      </a:lnTo>
                      <a:lnTo>
                        <a:pt x="63" y="57"/>
                      </a:lnTo>
                      <a:lnTo>
                        <a:pt x="78" y="27"/>
                      </a:lnTo>
                      <a:lnTo>
                        <a:pt x="78" y="5"/>
                      </a:lnTo>
                      <a:lnTo>
                        <a:pt x="67" y="2"/>
                      </a:lnTo>
                      <a:lnTo>
                        <a:pt x="52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43" name="Freeform 1055"/>
                <p:cNvSpPr>
                  <a:spLocks/>
                </p:cNvSpPr>
                <p:nvPr/>
              </p:nvSpPr>
              <p:spPr bwMode="auto">
                <a:xfrm>
                  <a:off x="1043" y="2558"/>
                  <a:ext cx="160" cy="461"/>
                </a:xfrm>
                <a:custGeom>
                  <a:avLst/>
                  <a:gdLst>
                    <a:gd name="T0" fmla="*/ 160 w 160"/>
                    <a:gd name="T1" fmla="*/ 0 h 461"/>
                    <a:gd name="T2" fmla="*/ 122 w 160"/>
                    <a:gd name="T3" fmla="*/ 52 h 461"/>
                    <a:gd name="T4" fmla="*/ 101 w 160"/>
                    <a:gd name="T5" fmla="*/ 96 h 461"/>
                    <a:gd name="T6" fmla="*/ 83 w 160"/>
                    <a:gd name="T7" fmla="*/ 127 h 461"/>
                    <a:gd name="T8" fmla="*/ 60 w 160"/>
                    <a:gd name="T9" fmla="*/ 160 h 461"/>
                    <a:gd name="T10" fmla="*/ 43 w 160"/>
                    <a:gd name="T11" fmla="*/ 194 h 461"/>
                    <a:gd name="T12" fmla="*/ 29 w 160"/>
                    <a:gd name="T13" fmla="*/ 214 h 461"/>
                    <a:gd name="T14" fmla="*/ 18 w 160"/>
                    <a:gd name="T15" fmla="*/ 233 h 461"/>
                    <a:gd name="T16" fmla="*/ 2 w 160"/>
                    <a:gd name="T17" fmla="*/ 262 h 461"/>
                    <a:gd name="T18" fmla="*/ 9 w 160"/>
                    <a:gd name="T19" fmla="*/ 282 h 461"/>
                    <a:gd name="T20" fmla="*/ 16 w 160"/>
                    <a:gd name="T21" fmla="*/ 300 h 461"/>
                    <a:gd name="T22" fmla="*/ 16 w 160"/>
                    <a:gd name="T23" fmla="*/ 326 h 461"/>
                    <a:gd name="T24" fmla="*/ 7 w 160"/>
                    <a:gd name="T25" fmla="*/ 362 h 461"/>
                    <a:gd name="T26" fmla="*/ 6 w 160"/>
                    <a:gd name="T27" fmla="*/ 397 h 461"/>
                    <a:gd name="T28" fmla="*/ 0 w 160"/>
                    <a:gd name="T29" fmla="*/ 443 h 461"/>
                    <a:gd name="T30" fmla="*/ 9 w 160"/>
                    <a:gd name="T31" fmla="*/ 461 h 461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160" h="461">
                      <a:moveTo>
                        <a:pt x="160" y="0"/>
                      </a:moveTo>
                      <a:lnTo>
                        <a:pt x="122" y="52"/>
                      </a:lnTo>
                      <a:lnTo>
                        <a:pt x="101" y="96"/>
                      </a:lnTo>
                      <a:lnTo>
                        <a:pt x="83" y="127"/>
                      </a:lnTo>
                      <a:lnTo>
                        <a:pt x="60" y="160"/>
                      </a:lnTo>
                      <a:lnTo>
                        <a:pt x="43" y="194"/>
                      </a:lnTo>
                      <a:lnTo>
                        <a:pt x="29" y="214"/>
                      </a:lnTo>
                      <a:lnTo>
                        <a:pt x="18" y="233"/>
                      </a:lnTo>
                      <a:lnTo>
                        <a:pt x="2" y="262"/>
                      </a:lnTo>
                      <a:lnTo>
                        <a:pt x="9" y="282"/>
                      </a:lnTo>
                      <a:lnTo>
                        <a:pt x="16" y="300"/>
                      </a:lnTo>
                      <a:lnTo>
                        <a:pt x="16" y="326"/>
                      </a:lnTo>
                      <a:lnTo>
                        <a:pt x="7" y="362"/>
                      </a:lnTo>
                      <a:lnTo>
                        <a:pt x="6" y="397"/>
                      </a:lnTo>
                      <a:lnTo>
                        <a:pt x="0" y="443"/>
                      </a:lnTo>
                      <a:lnTo>
                        <a:pt x="9" y="46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44" name="Line 1056"/>
                <p:cNvSpPr>
                  <a:spLocks noChangeShapeType="1"/>
                </p:cNvSpPr>
                <p:nvPr/>
              </p:nvSpPr>
              <p:spPr bwMode="auto">
                <a:xfrm>
                  <a:off x="3142" y="3463"/>
                  <a:ext cx="536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45" name="Rectangle 1057"/>
                <p:cNvSpPr>
                  <a:spLocks noChangeArrowheads="1"/>
                </p:cNvSpPr>
                <p:nvPr/>
              </p:nvSpPr>
              <p:spPr bwMode="auto">
                <a:xfrm>
                  <a:off x="3142" y="3452"/>
                  <a:ext cx="106" cy="11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46" name="Rectangle 1058"/>
                <p:cNvSpPr>
                  <a:spLocks noChangeArrowheads="1"/>
                </p:cNvSpPr>
                <p:nvPr/>
              </p:nvSpPr>
              <p:spPr bwMode="auto">
                <a:xfrm>
                  <a:off x="3142" y="3452"/>
                  <a:ext cx="106" cy="11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47" name="Rectangle 1059"/>
                <p:cNvSpPr>
                  <a:spLocks noChangeArrowheads="1"/>
                </p:cNvSpPr>
                <p:nvPr/>
              </p:nvSpPr>
              <p:spPr bwMode="auto">
                <a:xfrm>
                  <a:off x="3248" y="3452"/>
                  <a:ext cx="108" cy="11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48" name="Rectangle 1060"/>
                <p:cNvSpPr>
                  <a:spLocks noChangeArrowheads="1"/>
                </p:cNvSpPr>
                <p:nvPr/>
              </p:nvSpPr>
              <p:spPr bwMode="auto">
                <a:xfrm>
                  <a:off x="3356" y="3452"/>
                  <a:ext cx="108" cy="11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49" name="Rectangle 1061"/>
                <p:cNvSpPr>
                  <a:spLocks noChangeArrowheads="1"/>
                </p:cNvSpPr>
                <p:nvPr/>
              </p:nvSpPr>
              <p:spPr bwMode="auto">
                <a:xfrm>
                  <a:off x="3356" y="3452"/>
                  <a:ext cx="108" cy="11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50" name="Rectangle 1062"/>
                <p:cNvSpPr>
                  <a:spLocks noChangeArrowheads="1"/>
                </p:cNvSpPr>
                <p:nvPr/>
              </p:nvSpPr>
              <p:spPr bwMode="auto">
                <a:xfrm>
                  <a:off x="3464" y="3452"/>
                  <a:ext cx="106" cy="11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51" name="Rectangle 1063"/>
                <p:cNvSpPr>
                  <a:spLocks noChangeArrowheads="1"/>
                </p:cNvSpPr>
                <p:nvPr/>
              </p:nvSpPr>
              <p:spPr bwMode="auto">
                <a:xfrm>
                  <a:off x="3570" y="3452"/>
                  <a:ext cx="108" cy="11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52" name="Rectangle 1064"/>
                <p:cNvSpPr>
                  <a:spLocks noChangeArrowheads="1"/>
                </p:cNvSpPr>
                <p:nvPr/>
              </p:nvSpPr>
              <p:spPr bwMode="auto">
                <a:xfrm>
                  <a:off x="3570" y="3452"/>
                  <a:ext cx="108" cy="11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53" name="Freeform 1065"/>
                <p:cNvSpPr>
                  <a:spLocks/>
                </p:cNvSpPr>
                <p:nvPr/>
              </p:nvSpPr>
              <p:spPr bwMode="auto">
                <a:xfrm>
                  <a:off x="3358" y="3401"/>
                  <a:ext cx="22" cy="31"/>
                </a:xfrm>
                <a:custGeom>
                  <a:avLst/>
                  <a:gdLst>
                    <a:gd name="T0" fmla="*/ 0 w 22"/>
                    <a:gd name="T1" fmla="*/ 22 h 31"/>
                    <a:gd name="T2" fmla="*/ 2 w 22"/>
                    <a:gd name="T3" fmla="*/ 24 h 31"/>
                    <a:gd name="T4" fmla="*/ 2 w 22"/>
                    <a:gd name="T5" fmla="*/ 26 h 31"/>
                    <a:gd name="T6" fmla="*/ 2 w 22"/>
                    <a:gd name="T7" fmla="*/ 28 h 31"/>
                    <a:gd name="T8" fmla="*/ 4 w 22"/>
                    <a:gd name="T9" fmla="*/ 28 h 31"/>
                    <a:gd name="T10" fmla="*/ 5 w 22"/>
                    <a:gd name="T11" fmla="*/ 29 h 31"/>
                    <a:gd name="T12" fmla="*/ 7 w 22"/>
                    <a:gd name="T13" fmla="*/ 29 h 31"/>
                    <a:gd name="T14" fmla="*/ 9 w 22"/>
                    <a:gd name="T15" fmla="*/ 29 h 31"/>
                    <a:gd name="T16" fmla="*/ 11 w 22"/>
                    <a:gd name="T17" fmla="*/ 31 h 31"/>
                    <a:gd name="T18" fmla="*/ 13 w 22"/>
                    <a:gd name="T19" fmla="*/ 29 h 31"/>
                    <a:gd name="T20" fmla="*/ 14 w 22"/>
                    <a:gd name="T21" fmla="*/ 29 h 31"/>
                    <a:gd name="T22" fmla="*/ 16 w 22"/>
                    <a:gd name="T23" fmla="*/ 28 h 31"/>
                    <a:gd name="T24" fmla="*/ 18 w 22"/>
                    <a:gd name="T25" fmla="*/ 28 h 31"/>
                    <a:gd name="T26" fmla="*/ 20 w 22"/>
                    <a:gd name="T27" fmla="*/ 26 h 31"/>
                    <a:gd name="T28" fmla="*/ 20 w 22"/>
                    <a:gd name="T29" fmla="*/ 24 h 31"/>
                    <a:gd name="T30" fmla="*/ 20 w 22"/>
                    <a:gd name="T31" fmla="*/ 22 h 31"/>
                    <a:gd name="T32" fmla="*/ 22 w 22"/>
                    <a:gd name="T33" fmla="*/ 20 h 31"/>
                    <a:gd name="T34" fmla="*/ 20 w 22"/>
                    <a:gd name="T35" fmla="*/ 17 h 31"/>
                    <a:gd name="T36" fmla="*/ 20 w 22"/>
                    <a:gd name="T37" fmla="*/ 15 h 31"/>
                    <a:gd name="T38" fmla="*/ 20 w 22"/>
                    <a:gd name="T39" fmla="*/ 13 h 31"/>
                    <a:gd name="T40" fmla="*/ 18 w 22"/>
                    <a:gd name="T41" fmla="*/ 13 h 31"/>
                    <a:gd name="T42" fmla="*/ 16 w 22"/>
                    <a:gd name="T43" fmla="*/ 11 h 31"/>
                    <a:gd name="T44" fmla="*/ 14 w 22"/>
                    <a:gd name="T45" fmla="*/ 9 h 31"/>
                    <a:gd name="T46" fmla="*/ 13 w 22"/>
                    <a:gd name="T47" fmla="*/ 9 h 31"/>
                    <a:gd name="T48" fmla="*/ 11 w 22"/>
                    <a:gd name="T49" fmla="*/ 9 h 31"/>
                    <a:gd name="T50" fmla="*/ 9 w 22"/>
                    <a:gd name="T51" fmla="*/ 9 h 31"/>
                    <a:gd name="T52" fmla="*/ 5 w 22"/>
                    <a:gd name="T53" fmla="*/ 11 h 31"/>
                    <a:gd name="T54" fmla="*/ 7 w 22"/>
                    <a:gd name="T55" fmla="*/ 2 h 31"/>
                    <a:gd name="T56" fmla="*/ 18 w 22"/>
                    <a:gd name="T57" fmla="*/ 2 h 31"/>
                    <a:gd name="T58" fmla="*/ 18 w 22"/>
                    <a:gd name="T59" fmla="*/ 0 h 31"/>
                    <a:gd name="T60" fmla="*/ 4 w 22"/>
                    <a:gd name="T61" fmla="*/ 0 h 31"/>
                    <a:gd name="T62" fmla="*/ 2 w 22"/>
                    <a:gd name="T63" fmla="*/ 15 h 31"/>
                    <a:gd name="T64" fmla="*/ 5 w 22"/>
                    <a:gd name="T65" fmla="*/ 17 h 31"/>
                    <a:gd name="T66" fmla="*/ 5 w 22"/>
                    <a:gd name="T67" fmla="*/ 15 h 31"/>
                    <a:gd name="T68" fmla="*/ 7 w 22"/>
                    <a:gd name="T69" fmla="*/ 15 h 31"/>
                    <a:gd name="T70" fmla="*/ 9 w 22"/>
                    <a:gd name="T71" fmla="*/ 13 h 31"/>
                    <a:gd name="T72" fmla="*/ 11 w 22"/>
                    <a:gd name="T73" fmla="*/ 13 h 31"/>
                    <a:gd name="T74" fmla="*/ 13 w 22"/>
                    <a:gd name="T75" fmla="*/ 13 h 31"/>
                    <a:gd name="T76" fmla="*/ 16 w 22"/>
                    <a:gd name="T77" fmla="*/ 15 h 31"/>
                    <a:gd name="T78" fmla="*/ 16 w 22"/>
                    <a:gd name="T79" fmla="*/ 17 h 31"/>
                    <a:gd name="T80" fmla="*/ 18 w 22"/>
                    <a:gd name="T81" fmla="*/ 20 h 31"/>
                    <a:gd name="T82" fmla="*/ 16 w 22"/>
                    <a:gd name="T83" fmla="*/ 22 h 31"/>
                    <a:gd name="T84" fmla="*/ 16 w 22"/>
                    <a:gd name="T85" fmla="*/ 26 h 31"/>
                    <a:gd name="T86" fmla="*/ 13 w 22"/>
                    <a:gd name="T87" fmla="*/ 26 h 31"/>
                    <a:gd name="T88" fmla="*/ 11 w 22"/>
                    <a:gd name="T89" fmla="*/ 28 h 31"/>
                    <a:gd name="T90" fmla="*/ 7 w 22"/>
                    <a:gd name="T91" fmla="*/ 26 h 31"/>
                    <a:gd name="T92" fmla="*/ 5 w 22"/>
                    <a:gd name="T93" fmla="*/ 26 h 31"/>
                    <a:gd name="T94" fmla="*/ 5 w 22"/>
                    <a:gd name="T95" fmla="*/ 24 h 31"/>
                    <a:gd name="T96" fmla="*/ 4 w 22"/>
                    <a:gd name="T97" fmla="*/ 22 h 31"/>
                    <a:gd name="T98" fmla="*/ 0 w 22"/>
                    <a:gd name="T99" fmla="*/ 22 h 31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22" h="31">
                      <a:moveTo>
                        <a:pt x="0" y="22"/>
                      </a:moveTo>
                      <a:lnTo>
                        <a:pt x="2" y="24"/>
                      </a:lnTo>
                      <a:lnTo>
                        <a:pt x="2" y="26"/>
                      </a:lnTo>
                      <a:lnTo>
                        <a:pt x="2" y="28"/>
                      </a:lnTo>
                      <a:lnTo>
                        <a:pt x="4" y="28"/>
                      </a:lnTo>
                      <a:lnTo>
                        <a:pt x="5" y="29"/>
                      </a:lnTo>
                      <a:lnTo>
                        <a:pt x="7" y="29"/>
                      </a:lnTo>
                      <a:lnTo>
                        <a:pt x="9" y="29"/>
                      </a:lnTo>
                      <a:lnTo>
                        <a:pt x="11" y="31"/>
                      </a:lnTo>
                      <a:lnTo>
                        <a:pt x="13" y="29"/>
                      </a:lnTo>
                      <a:lnTo>
                        <a:pt x="14" y="29"/>
                      </a:lnTo>
                      <a:lnTo>
                        <a:pt x="16" y="28"/>
                      </a:lnTo>
                      <a:lnTo>
                        <a:pt x="18" y="28"/>
                      </a:lnTo>
                      <a:lnTo>
                        <a:pt x="20" y="26"/>
                      </a:lnTo>
                      <a:lnTo>
                        <a:pt x="20" y="24"/>
                      </a:lnTo>
                      <a:lnTo>
                        <a:pt x="20" y="22"/>
                      </a:lnTo>
                      <a:lnTo>
                        <a:pt x="22" y="20"/>
                      </a:lnTo>
                      <a:lnTo>
                        <a:pt x="20" y="17"/>
                      </a:lnTo>
                      <a:lnTo>
                        <a:pt x="20" y="15"/>
                      </a:lnTo>
                      <a:lnTo>
                        <a:pt x="20" y="13"/>
                      </a:lnTo>
                      <a:lnTo>
                        <a:pt x="18" y="13"/>
                      </a:lnTo>
                      <a:lnTo>
                        <a:pt x="16" y="11"/>
                      </a:lnTo>
                      <a:lnTo>
                        <a:pt x="14" y="9"/>
                      </a:lnTo>
                      <a:lnTo>
                        <a:pt x="13" y="9"/>
                      </a:lnTo>
                      <a:lnTo>
                        <a:pt x="11" y="9"/>
                      </a:lnTo>
                      <a:lnTo>
                        <a:pt x="9" y="9"/>
                      </a:lnTo>
                      <a:lnTo>
                        <a:pt x="5" y="11"/>
                      </a:lnTo>
                      <a:lnTo>
                        <a:pt x="7" y="2"/>
                      </a:lnTo>
                      <a:lnTo>
                        <a:pt x="18" y="2"/>
                      </a:lnTo>
                      <a:lnTo>
                        <a:pt x="18" y="0"/>
                      </a:lnTo>
                      <a:lnTo>
                        <a:pt x="4" y="0"/>
                      </a:lnTo>
                      <a:lnTo>
                        <a:pt x="2" y="15"/>
                      </a:lnTo>
                      <a:lnTo>
                        <a:pt x="5" y="17"/>
                      </a:lnTo>
                      <a:lnTo>
                        <a:pt x="5" y="15"/>
                      </a:lnTo>
                      <a:lnTo>
                        <a:pt x="7" y="15"/>
                      </a:lnTo>
                      <a:lnTo>
                        <a:pt x="9" y="13"/>
                      </a:lnTo>
                      <a:lnTo>
                        <a:pt x="11" y="13"/>
                      </a:lnTo>
                      <a:lnTo>
                        <a:pt x="13" y="13"/>
                      </a:lnTo>
                      <a:lnTo>
                        <a:pt x="16" y="15"/>
                      </a:lnTo>
                      <a:lnTo>
                        <a:pt x="16" y="17"/>
                      </a:lnTo>
                      <a:lnTo>
                        <a:pt x="18" y="20"/>
                      </a:lnTo>
                      <a:lnTo>
                        <a:pt x="16" y="22"/>
                      </a:lnTo>
                      <a:lnTo>
                        <a:pt x="16" y="26"/>
                      </a:lnTo>
                      <a:lnTo>
                        <a:pt x="13" y="26"/>
                      </a:lnTo>
                      <a:lnTo>
                        <a:pt x="11" y="28"/>
                      </a:lnTo>
                      <a:lnTo>
                        <a:pt x="7" y="26"/>
                      </a:lnTo>
                      <a:lnTo>
                        <a:pt x="5" y="26"/>
                      </a:lnTo>
                      <a:lnTo>
                        <a:pt x="5" y="24"/>
                      </a:lnTo>
                      <a:lnTo>
                        <a:pt x="4" y="22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54" name="Freeform 1066"/>
                <p:cNvSpPr>
                  <a:spLocks/>
                </p:cNvSpPr>
                <p:nvPr/>
              </p:nvSpPr>
              <p:spPr bwMode="auto">
                <a:xfrm>
                  <a:off x="3358" y="3401"/>
                  <a:ext cx="22" cy="31"/>
                </a:xfrm>
                <a:custGeom>
                  <a:avLst/>
                  <a:gdLst>
                    <a:gd name="T0" fmla="*/ 0 w 22"/>
                    <a:gd name="T1" fmla="*/ 22 h 31"/>
                    <a:gd name="T2" fmla="*/ 2 w 22"/>
                    <a:gd name="T3" fmla="*/ 24 h 31"/>
                    <a:gd name="T4" fmla="*/ 2 w 22"/>
                    <a:gd name="T5" fmla="*/ 26 h 31"/>
                    <a:gd name="T6" fmla="*/ 2 w 22"/>
                    <a:gd name="T7" fmla="*/ 28 h 31"/>
                    <a:gd name="T8" fmla="*/ 4 w 22"/>
                    <a:gd name="T9" fmla="*/ 28 h 31"/>
                    <a:gd name="T10" fmla="*/ 5 w 22"/>
                    <a:gd name="T11" fmla="*/ 29 h 31"/>
                    <a:gd name="T12" fmla="*/ 7 w 22"/>
                    <a:gd name="T13" fmla="*/ 29 h 31"/>
                    <a:gd name="T14" fmla="*/ 9 w 22"/>
                    <a:gd name="T15" fmla="*/ 29 h 31"/>
                    <a:gd name="T16" fmla="*/ 11 w 22"/>
                    <a:gd name="T17" fmla="*/ 31 h 31"/>
                    <a:gd name="T18" fmla="*/ 13 w 22"/>
                    <a:gd name="T19" fmla="*/ 29 h 31"/>
                    <a:gd name="T20" fmla="*/ 14 w 22"/>
                    <a:gd name="T21" fmla="*/ 29 h 31"/>
                    <a:gd name="T22" fmla="*/ 16 w 22"/>
                    <a:gd name="T23" fmla="*/ 28 h 31"/>
                    <a:gd name="T24" fmla="*/ 18 w 22"/>
                    <a:gd name="T25" fmla="*/ 28 h 31"/>
                    <a:gd name="T26" fmla="*/ 20 w 22"/>
                    <a:gd name="T27" fmla="*/ 26 h 31"/>
                    <a:gd name="T28" fmla="*/ 20 w 22"/>
                    <a:gd name="T29" fmla="*/ 24 h 31"/>
                    <a:gd name="T30" fmla="*/ 20 w 22"/>
                    <a:gd name="T31" fmla="*/ 22 h 31"/>
                    <a:gd name="T32" fmla="*/ 22 w 22"/>
                    <a:gd name="T33" fmla="*/ 20 h 31"/>
                    <a:gd name="T34" fmla="*/ 20 w 22"/>
                    <a:gd name="T35" fmla="*/ 17 h 31"/>
                    <a:gd name="T36" fmla="*/ 20 w 22"/>
                    <a:gd name="T37" fmla="*/ 15 h 31"/>
                    <a:gd name="T38" fmla="*/ 20 w 22"/>
                    <a:gd name="T39" fmla="*/ 13 h 31"/>
                    <a:gd name="T40" fmla="*/ 18 w 22"/>
                    <a:gd name="T41" fmla="*/ 13 h 31"/>
                    <a:gd name="T42" fmla="*/ 16 w 22"/>
                    <a:gd name="T43" fmla="*/ 11 h 31"/>
                    <a:gd name="T44" fmla="*/ 14 w 22"/>
                    <a:gd name="T45" fmla="*/ 9 h 31"/>
                    <a:gd name="T46" fmla="*/ 13 w 22"/>
                    <a:gd name="T47" fmla="*/ 9 h 31"/>
                    <a:gd name="T48" fmla="*/ 11 w 22"/>
                    <a:gd name="T49" fmla="*/ 9 h 31"/>
                    <a:gd name="T50" fmla="*/ 9 w 22"/>
                    <a:gd name="T51" fmla="*/ 9 h 31"/>
                    <a:gd name="T52" fmla="*/ 5 w 22"/>
                    <a:gd name="T53" fmla="*/ 11 h 31"/>
                    <a:gd name="T54" fmla="*/ 7 w 22"/>
                    <a:gd name="T55" fmla="*/ 2 h 31"/>
                    <a:gd name="T56" fmla="*/ 18 w 22"/>
                    <a:gd name="T57" fmla="*/ 2 h 31"/>
                    <a:gd name="T58" fmla="*/ 18 w 22"/>
                    <a:gd name="T59" fmla="*/ 0 h 31"/>
                    <a:gd name="T60" fmla="*/ 4 w 22"/>
                    <a:gd name="T61" fmla="*/ 0 h 31"/>
                    <a:gd name="T62" fmla="*/ 2 w 22"/>
                    <a:gd name="T63" fmla="*/ 15 h 31"/>
                    <a:gd name="T64" fmla="*/ 5 w 22"/>
                    <a:gd name="T65" fmla="*/ 17 h 31"/>
                    <a:gd name="T66" fmla="*/ 5 w 22"/>
                    <a:gd name="T67" fmla="*/ 15 h 31"/>
                    <a:gd name="T68" fmla="*/ 7 w 22"/>
                    <a:gd name="T69" fmla="*/ 15 h 31"/>
                    <a:gd name="T70" fmla="*/ 9 w 22"/>
                    <a:gd name="T71" fmla="*/ 13 h 31"/>
                    <a:gd name="T72" fmla="*/ 11 w 22"/>
                    <a:gd name="T73" fmla="*/ 13 h 31"/>
                    <a:gd name="T74" fmla="*/ 13 w 22"/>
                    <a:gd name="T75" fmla="*/ 13 h 31"/>
                    <a:gd name="T76" fmla="*/ 16 w 22"/>
                    <a:gd name="T77" fmla="*/ 15 h 31"/>
                    <a:gd name="T78" fmla="*/ 16 w 22"/>
                    <a:gd name="T79" fmla="*/ 17 h 31"/>
                    <a:gd name="T80" fmla="*/ 18 w 22"/>
                    <a:gd name="T81" fmla="*/ 20 h 31"/>
                    <a:gd name="T82" fmla="*/ 16 w 22"/>
                    <a:gd name="T83" fmla="*/ 22 h 31"/>
                    <a:gd name="T84" fmla="*/ 16 w 22"/>
                    <a:gd name="T85" fmla="*/ 26 h 31"/>
                    <a:gd name="T86" fmla="*/ 13 w 22"/>
                    <a:gd name="T87" fmla="*/ 26 h 31"/>
                    <a:gd name="T88" fmla="*/ 11 w 22"/>
                    <a:gd name="T89" fmla="*/ 28 h 31"/>
                    <a:gd name="T90" fmla="*/ 7 w 22"/>
                    <a:gd name="T91" fmla="*/ 26 h 31"/>
                    <a:gd name="T92" fmla="*/ 5 w 22"/>
                    <a:gd name="T93" fmla="*/ 26 h 31"/>
                    <a:gd name="T94" fmla="*/ 5 w 22"/>
                    <a:gd name="T95" fmla="*/ 24 h 31"/>
                    <a:gd name="T96" fmla="*/ 4 w 22"/>
                    <a:gd name="T97" fmla="*/ 22 h 31"/>
                    <a:gd name="T98" fmla="*/ 0 w 22"/>
                    <a:gd name="T99" fmla="*/ 22 h 31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22" h="31">
                      <a:moveTo>
                        <a:pt x="0" y="22"/>
                      </a:moveTo>
                      <a:lnTo>
                        <a:pt x="2" y="24"/>
                      </a:lnTo>
                      <a:lnTo>
                        <a:pt x="2" y="26"/>
                      </a:lnTo>
                      <a:lnTo>
                        <a:pt x="2" y="28"/>
                      </a:lnTo>
                      <a:lnTo>
                        <a:pt x="4" y="28"/>
                      </a:lnTo>
                      <a:lnTo>
                        <a:pt x="5" y="29"/>
                      </a:lnTo>
                      <a:lnTo>
                        <a:pt x="7" y="29"/>
                      </a:lnTo>
                      <a:lnTo>
                        <a:pt x="9" y="29"/>
                      </a:lnTo>
                      <a:lnTo>
                        <a:pt x="11" y="31"/>
                      </a:lnTo>
                      <a:lnTo>
                        <a:pt x="13" y="29"/>
                      </a:lnTo>
                      <a:lnTo>
                        <a:pt x="14" y="29"/>
                      </a:lnTo>
                      <a:lnTo>
                        <a:pt x="16" y="28"/>
                      </a:lnTo>
                      <a:lnTo>
                        <a:pt x="18" y="28"/>
                      </a:lnTo>
                      <a:lnTo>
                        <a:pt x="20" y="26"/>
                      </a:lnTo>
                      <a:lnTo>
                        <a:pt x="20" y="24"/>
                      </a:lnTo>
                      <a:lnTo>
                        <a:pt x="20" y="22"/>
                      </a:lnTo>
                      <a:lnTo>
                        <a:pt x="22" y="20"/>
                      </a:lnTo>
                      <a:lnTo>
                        <a:pt x="20" y="17"/>
                      </a:lnTo>
                      <a:lnTo>
                        <a:pt x="20" y="15"/>
                      </a:lnTo>
                      <a:lnTo>
                        <a:pt x="20" y="13"/>
                      </a:lnTo>
                      <a:lnTo>
                        <a:pt x="18" y="13"/>
                      </a:lnTo>
                      <a:lnTo>
                        <a:pt x="16" y="11"/>
                      </a:lnTo>
                      <a:lnTo>
                        <a:pt x="14" y="9"/>
                      </a:lnTo>
                      <a:lnTo>
                        <a:pt x="13" y="9"/>
                      </a:lnTo>
                      <a:lnTo>
                        <a:pt x="11" y="9"/>
                      </a:lnTo>
                      <a:lnTo>
                        <a:pt x="9" y="9"/>
                      </a:lnTo>
                      <a:lnTo>
                        <a:pt x="5" y="11"/>
                      </a:lnTo>
                      <a:lnTo>
                        <a:pt x="7" y="2"/>
                      </a:lnTo>
                      <a:lnTo>
                        <a:pt x="18" y="2"/>
                      </a:lnTo>
                      <a:lnTo>
                        <a:pt x="18" y="0"/>
                      </a:lnTo>
                      <a:lnTo>
                        <a:pt x="4" y="0"/>
                      </a:lnTo>
                      <a:lnTo>
                        <a:pt x="2" y="15"/>
                      </a:lnTo>
                      <a:lnTo>
                        <a:pt x="5" y="17"/>
                      </a:lnTo>
                      <a:lnTo>
                        <a:pt x="5" y="15"/>
                      </a:lnTo>
                      <a:lnTo>
                        <a:pt x="7" y="15"/>
                      </a:lnTo>
                      <a:lnTo>
                        <a:pt x="9" y="13"/>
                      </a:lnTo>
                      <a:lnTo>
                        <a:pt x="11" y="13"/>
                      </a:lnTo>
                      <a:lnTo>
                        <a:pt x="13" y="13"/>
                      </a:lnTo>
                      <a:lnTo>
                        <a:pt x="16" y="15"/>
                      </a:lnTo>
                      <a:lnTo>
                        <a:pt x="16" y="17"/>
                      </a:lnTo>
                      <a:lnTo>
                        <a:pt x="18" y="20"/>
                      </a:lnTo>
                      <a:lnTo>
                        <a:pt x="16" y="22"/>
                      </a:lnTo>
                      <a:lnTo>
                        <a:pt x="16" y="26"/>
                      </a:lnTo>
                      <a:lnTo>
                        <a:pt x="13" y="26"/>
                      </a:lnTo>
                      <a:lnTo>
                        <a:pt x="11" y="28"/>
                      </a:lnTo>
                      <a:lnTo>
                        <a:pt x="7" y="26"/>
                      </a:lnTo>
                      <a:lnTo>
                        <a:pt x="5" y="26"/>
                      </a:lnTo>
                      <a:lnTo>
                        <a:pt x="5" y="24"/>
                      </a:lnTo>
                      <a:lnTo>
                        <a:pt x="4" y="22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55" name="Freeform 1067"/>
                <p:cNvSpPr>
                  <a:spLocks/>
                </p:cNvSpPr>
                <p:nvPr/>
              </p:nvSpPr>
              <p:spPr bwMode="auto">
                <a:xfrm>
                  <a:off x="3381" y="3399"/>
                  <a:ext cx="20" cy="33"/>
                </a:xfrm>
                <a:custGeom>
                  <a:avLst/>
                  <a:gdLst>
                    <a:gd name="T0" fmla="*/ 0 w 20"/>
                    <a:gd name="T1" fmla="*/ 17 h 33"/>
                    <a:gd name="T2" fmla="*/ 2 w 20"/>
                    <a:gd name="T3" fmla="*/ 21 h 33"/>
                    <a:gd name="T4" fmla="*/ 2 w 20"/>
                    <a:gd name="T5" fmla="*/ 24 h 33"/>
                    <a:gd name="T6" fmla="*/ 2 w 20"/>
                    <a:gd name="T7" fmla="*/ 28 h 33"/>
                    <a:gd name="T8" fmla="*/ 4 w 20"/>
                    <a:gd name="T9" fmla="*/ 30 h 33"/>
                    <a:gd name="T10" fmla="*/ 6 w 20"/>
                    <a:gd name="T11" fmla="*/ 31 h 33"/>
                    <a:gd name="T12" fmla="*/ 8 w 20"/>
                    <a:gd name="T13" fmla="*/ 31 h 33"/>
                    <a:gd name="T14" fmla="*/ 9 w 20"/>
                    <a:gd name="T15" fmla="*/ 31 h 33"/>
                    <a:gd name="T16" fmla="*/ 11 w 20"/>
                    <a:gd name="T17" fmla="*/ 33 h 33"/>
                    <a:gd name="T18" fmla="*/ 15 w 20"/>
                    <a:gd name="T19" fmla="*/ 31 h 33"/>
                    <a:gd name="T20" fmla="*/ 17 w 20"/>
                    <a:gd name="T21" fmla="*/ 31 h 33"/>
                    <a:gd name="T22" fmla="*/ 18 w 20"/>
                    <a:gd name="T23" fmla="*/ 30 h 33"/>
                    <a:gd name="T24" fmla="*/ 20 w 20"/>
                    <a:gd name="T25" fmla="*/ 26 h 33"/>
                    <a:gd name="T26" fmla="*/ 20 w 20"/>
                    <a:gd name="T27" fmla="*/ 22 h 33"/>
                    <a:gd name="T28" fmla="*/ 20 w 20"/>
                    <a:gd name="T29" fmla="*/ 17 h 33"/>
                    <a:gd name="T30" fmla="*/ 20 w 20"/>
                    <a:gd name="T31" fmla="*/ 13 h 33"/>
                    <a:gd name="T32" fmla="*/ 20 w 20"/>
                    <a:gd name="T33" fmla="*/ 10 h 33"/>
                    <a:gd name="T34" fmla="*/ 20 w 20"/>
                    <a:gd name="T35" fmla="*/ 8 h 33"/>
                    <a:gd name="T36" fmla="*/ 18 w 20"/>
                    <a:gd name="T37" fmla="*/ 4 h 33"/>
                    <a:gd name="T38" fmla="*/ 17 w 20"/>
                    <a:gd name="T39" fmla="*/ 2 h 33"/>
                    <a:gd name="T40" fmla="*/ 15 w 20"/>
                    <a:gd name="T41" fmla="*/ 2 h 33"/>
                    <a:gd name="T42" fmla="*/ 13 w 20"/>
                    <a:gd name="T43" fmla="*/ 0 h 33"/>
                    <a:gd name="T44" fmla="*/ 11 w 20"/>
                    <a:gd name="T45" fmla="*/ 0 h 33"/>
                    <a:gd name="T46" fmla="*/ 8 w 20"/>
                    <a:gd name="T47" fmla="*/ 2 h 33"/>
                    <a:gd name="T48" fmla="*/ 6 w 20"/>
                    <a:gd name="T49" fmla="*/ 2 h 33"/>
                    <a:gd name="T50" fmla="*/ 4 w 20"/>
                    <a:gd name="T51" fmla="*/ 4 h 33"/>
                    <a:gd name="T52" fmla="*/ 2 w 20"/>
                    <a:gd name="T53" fmla="*/ 8 h 33"/>
                    <a:gd name="T54" fmla="*/ 2 w 20"/>
                    <a:gd name="T55" fmla="*/ 11 h 33"/>
                    <a:gd name="T56" fmla="*/ 0 w 20"/>
                    <a:gd name="T57" fmla="*/ 17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20" h="33">
                      <a:moveTo>
                        <a:pt x="0" y="17"/>
                      </a:moveTo>
                      <a:lnTo>
                        <a:pt x="2" y="21"/>
                      </a:lnTo>
                      <a:lnTo>
                        <a:pt x="2" y="24"/>
                      </a:lnTo>
                      <a:lnTo>
                        <a:pt x="2" y="28"/>
                      </a:lnTo>
                      <a:lnTo>
                        <a:pt x="4" y="30"/>
                      </a:lnTo>
                      <a:lnTo>
                        <a:pt x="6" y="31"/>
                      </a:lnTo>
                      <a:lnTo>
                        <a:pt x="8" y="31"/>
                      </a:lnTo>
                      <a:lnTo>
                        <a:pt x="9" y="31"/>
                      </a:lnTo>
                      <a:lnTo>
                        <a:pt x="11" y="33"/>
                      </a:lnTo>
                      <a:lnTo>
                        <a:pt x="15" y="31"/>
                      </a:lnTo>
                      <a:lnTo>
                        <a:pt x="17" y="31"/>
                      </a:lnTo>
                      <a:lnTo>
                        <a:pt x="18" y="30"/>
                      </a:lnTo>
                      <a:lnTo>
                        <a:pt x="20" y="26"/>
                      </a:lnTo>
                      <a:lnTo>
                        <a:pt x="20" y="22"/>
                      </a:lnTo>
                      <a:lnTo>
                        <a:pt x="20" y="17"/>
                      </a:lnTo>
                      <a:lnTo>
                        <a:pt x="20" y="13"/>
                      </a:lnTo>
                      <a:lnTo>
                        <a:pt x="20" y="10"/>
                      </a:lnTo>
                      <a:lnTo>
                        <a:pt x="20" y="8"/>
                      </a:lnTo>
                      <a:lnTo>
                        <a:pt x="18" y="4"/>
                      </a:lnTo>
                      <a:lnTo>
                        <a:pt x="17" y="2"/>
                      </a:lnTo>
                      <a:lnTo>
                        <a:pt x="15" y="2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8" y="2"/>
                      </a:lnTo>
                      <a:lnTo>
                        <a:pt x="6" y="2"/>
                      </a:lnTo>
                      <a:lnTo>
                        <a:pt x="4" y="4"/>
                      </a:lnTo>
                      <a:lnTo>
                        <a:pt x="2" y="8"/>
                      </a:lnTo>
                      <a:lnTo>
                        <a:pt x="2" y="11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56" name="Freeform 1068"/>
                <p:cNvSpPr>
                  <a:spLocks/>
                </p:cNvSpPr>
                <p:nvPr/>
              </p:nvSpPr>
              <p:spPr bwMode="auto">
                <a:xfrm>
                  <a:off x="3381" y="3399"/>
                  <a:ext cx="20" cy="33"/>
                </a:xfrm>
                <a:custGeom>
                  <a:avLst/>
                  <a:gdLst>
                    <a:gd name="T0" fmla="*/ 0 w 20"/>
                    <a:gd name="T1" fmla="*/ 17 h 33"/>
                    <a:gd name="T2" fmla="*/ 2 w 20"/>
                    <a:gd name="T3" fmla="*/ 21 h 33"/>
                    <a:gd name="T4" fmla="*/ 2 w 20"/>
                    <a:gd name="T5" fmla="*/ 24 h 33"/>
                    <a:gd name="T6" fmla="*/ 2 w 20"/>
                    <a:gd name="T7" fmla="*/ 28 h 33"/>
                    <a:gd name="T8" fmla="*/ 4 w 20"/>
                    <a:gd name="T9" fmla="*/ 30 h 33"/>
                    <a:gd name="T10" fmla="*/ 6 w 20"/>
                    <a:gd name="T11" fmla="*/ 31 h 33"/>
                    <a:gd name="T12" fmla="*/ 8 w 20"/>
                    <a:gd name="T13" fmla="*/ 31 h 33"/>
                    <a:gd name="T14" fmla="*/ 9 w 20"/>
                    <a:gd name="T15" fmla="*/ 31 h 33"/>
                    <a:gd name="T16" fmla="*/ 11 w 20"/>
                    <a:gd name="T17" fmla="*/ 33 h 33"/>
                    <a:gd name="T18" fmla="*/ 15 w 20"/>
                    <a:gd name="T19" fmla="*/ 31 h 33"/>
                    <a:gd name="T20" fmla="*/ 17 w 20"/>
                    <a:gd name="T21" fmla="*/ 31 h 33"/>
                    <a:gd name="T22" fmla="*/ 18 w 20"/>
                    <a:gd name="T23" fmla="*/ 30 h 33"/>
                    <a:gd name="T24" fmla="*/ 20 w 20"/>
                    <a:gd name="T25" fmla="*/ 26 h 33"/>
                    <a:gd name="T26" fmla="*/ 20 w 20"/>
                    <a:gd name="T27" fmla="*/ 22 h 33"/>
                    <a:gd name="T28" fmla="*/ 20 w 20"/>
                    <a:gd name="T29" fmla="*/ 17 h 33"/>
                    <a:gd name="T30" fmla="*/ 20 w 20"/>
                    <a:gd name="T31" fmla="*/ 13 h 33"/>
                    <a:gd name="T32" fmla="*/ 20 w 20"/>
                    <a:gd name="T33" fmla="*/ 10 h 33"/>
                    <a:gd name="T34" fmla="*/ 20 w 20"/>
                    <a:gd name="T35" fmla="*/ 8 h 33"/>
                    <a:gd name="T36" fmla="*/ 18 w 20"/>
                    <a:gd name="T37" fmla="*/ 4 h 33"/>
                    <a:gd name="T38" fmla="*/ 17 w 20"/>
                    <a:gd name="T39" fmla="*/ 2 h 33"/>
                    <a:gd name="T40" fmla="*/ 15 w 20"/>
                    <a:gd name="T41" fmla="*/ 2 h 33"/>
                    <a:gd name="T42" fmla="*/ 13 w 20"/>
                    <a:gd name="T43" fmla="*/ 0 h 33"/>
                    <a:gd name="T44" fmla="*/ 11 w 20"/>
                    <a:gd name="T45" fmla="*/ 0 h 33"/>
                    <a:gd name="T46" fmla="*/ 8 w 20"/>
                    <a:gd name="T47" fmla="*/ 2 h 33"/>
                    <a:gd name="T48" fmla="*/ 6 w 20"/>
                    <a:gd name="T49" fmla="*/ 2 h 33"/>
                    <a:gd name="T50" fmla="*/ 4 w 20"/>
                    <a:gd name="T51" fmla="*/ 4 h 33"/>
                    <a:gd name="T52" fmla="*/ 2 w 20"/>
                    <a:gd name="T53" fmla="*/ 8 h 33"/>
                    <a:gd name="T54" fmla="*/ 2 w 20"/>
                    <a:gd name="T55" fmla="*/ 11 h 33"/>
                    <a:gd name="T56" fmla="*/ 0 w 20"/>
                    <a:gd name="T57" fmla="*/ 17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20" h="33">
                      <a:moveTo>
                        <a:pt x="0" y="17"/>
                      </a:moveTo>
                      <a:lnTo>
                        <a:pt x="2" y="21"/>
                      </a:lnTo>
                      <a:lnTo>
                        <a:pt x="2" y="24"/>
                      </a:lnTo>
                      <a:lnTo>
                        <a:pt x="2" y="28"/>
                      </a:lnTo>
                      <a:lnTo>
                        <a:pt x="4" y="30"/>
                      </a:lnTo>
                      <a:lnTo>
                        <a:pt x="6" y="31"/>
                      </a:lnTo>
                      <a:lnTo>
                        <a:pt x="8" y="31"/>
                      </a:lnTo>
                      <a:lnTo>
                        <a:pt x="9" y="31"/>
                      </a:lnTo>
                      <a:lnTo>
                        <a:pt x="11" y="33"/>
                      </a:lnTo>
                      <a:lnTo>
                        <a:pt x="15" y="31"/>
                      </a:lnTo>
                      <a:lnTo>
                        <a:pt x="17" y="31"/>
                      </a:lnTo>
                      <a:lnTo>
                        <a:pt x="18" y="30"/>
                      </a:lnTo>
                      <a:lnTo>
                        <a:pt x="20" y="26"/>
                      </a:lnTo>
                      <a:lnTo>
                        <a:pt x="20" y="22"/>
                      </a:lnTo>
                      <a:lnTo>
                        <a:pt x="20" y="17"/>
                      </a:lnTo>
                      <a:lnTo>
                        <a:pt x="20" y="13"/>
                      </a:lnTo>
                      <a:lnTo>
                        <a:pt x="20" y="10"/>
                      </a:lnTo>
                      <a:lnTo>
                        <a:pt x="20" y="8"/>
                      </a:lnTo>
                      <a:lnTo>
                        <a:pt x="18" y="4"/>
                      </a:lnTo>
                      <a:lnTo>
                        <a:pt x="17" y="2"/>
                      </a:lnTo>
                      <a:lnTo>
                        <a:pt x="15" y="2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8" y="2"/>
                      </a:lnTo>
                      <a:lnTo>
                        <a:pt x="6" y="2"/>
                      </a:lnTo>
                      <a:lnTo>
                        <a:pt x="4" y="4"/>
                      </a:lnTo>
                      <a:lnTo>
                        <a:pt x="2" y="8"/>
                      </a:lnTo>
                      <a:lnTo>
                        <a:pt x="2" y="11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57" name="Freeform 1069"/>
                <p:cNvSpPr>
                  <a:spLocks/>
                </p:cNvSpPr>
                <p:nvPr/>
              </p:nvSpPr>
              <p:spPr bwMode="auto">
                <a:xfrm>
                  <a:off x="3385" y="3403"/>
                  <a:ext cx="14" cy="26"/>
                </a:xfrm>
                <a:custGeom>
                  <a:avLst/>
                  <a:gdLst>
                    <a:gd name="T0" fmla="*/ 0 w 14"/>
                    <a:gd name="T1" fmla="*/ 13 h 26"/>
                    <a:gd name="T2" fmla="*/ 0 w 14"/>
                    <a:gd name="T3" fmla="*/ 9 h 26"/>
                    <a:gd name="T4" fmla="*/ 2 w 14"/>
                    <a:gd name="T5" fmla="*/ 7 h 26"/>
                    <a:gd name="T6" fmla="*/ 2 w 14"/>
                    <a:gd name="T7" fmla="*/ 4 h 26"/>
                    <a:gd name="T8" fmla="*/ 2 w 14"/>
                    <a:gd name="T9" fmla="*/ 2 h 26"/>
                    <a:gd name="T10" fmla="*/ 5 w 14"/>
                    <a:gd name="T11" fmla="*/ 0 h 26"/>
                    <a:gd name="T12" fmla="*/ 7 w 14"/>
                    <a:gd name="T13" fmla="*/ 0 h 26"/>
                    <a:gd name="T14" fmla="*/ 9 w 14"/>
                    <a:gd name="T15" fmla="*/ 0 h 26"/>
                    <a:gd name="T16" fmla="*/ 9 w 14"/>
                    <a:gd name="T17" fmla="*/ 0 h 26"/>
                    <a:gd name="T18" fmla="*/ 11 w 14"/>
                    <a:gd name="T19" fmla="*/ 2 h 26"/>
                    <a:gd name="T20" fmla="*/ 13 w 14"/>
                    <a:gd name="T21" fmla="*/ 4 h 26"/>
                    <a:gd name="T22" fmla="*/ 13 w 14"/>
                    <a:gd name="T23" fmla="*/ 4 h 26"/>
                    <a:gd name="T24" fmla="*/ 13 w 14"/>
                    <a:gd name="T25" fmla="*/ 7 h 26"/>
                    <a:gd name="T26" fmla="*/ 13 w 14"/>
                    <a:gd name="T27" fmla="*/ 9 h 26"/>
                    <a:gd name="T28" fmla="*/ 14 w 14"/>
                    <a:gd name="T29" fmla="*/ 13 h 26"/>
                    <a:gd name="T30" fmla="*/ 13 w 14"/>
                    <a:gd name="T31" fmla="*/ 17 h 26"/>
                    <a:gd name="T32" fmla="*/ 13 w 14"/>
                    <a:gd name="T33" fmla="*/ 18 h 26"/>
                    <a:gd name="T34" fmla="*/ 13 w 14"/>
                    <a:gd name="T35" fmla="*/ 22 h 26"/>
                    <a:gd name="T36" fmla="*/ 13 w 14"/>
                    <a:gd name="T37" fmla="*/ 22 h 26"/>
                    <a:gd name="T38" fmla="*/ 9 w 14"/>
                    <a:gd name="T39" fmla="*/ 24 h 26"/>
                    <a:gd name="T40" fmla="*/ 7 w 14"/>
                    <a:gd name="T41" fmla="*/ 26 h 26"/>
                    <a:gd name="T42" fmla="*/ 5 w 14"/>
                    <a:gd name="T43" fmla="*/ 24 h 26"/>
                    <a:gd name="T44" fmla="*/ 2 w 14"/>
                    <a:gd name="T45" fmla="*/ 22 h 26"/>
                    <a:gd name="T46" fmla="*/ 2 w 14"/>
                    <a:gd name="T47" fmla="*/ 22 h 26"/>
                    <a:gd name="T48" fmla="*/ 2 w 14"/>
                    <a:gd name="T49" fmla="*/ 18 h 26"/>
                    <a:gd name="T50" fmla="*/ 0 w 14"/>
                    <a:gd name="T51" fmla="*/ 17 h 26"/>
                    <a:gd name="T52" fmla="*/ 0 w 14"/>
                    <a:gd name="T53" fmla="*/ 13 h 2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14" h="26">
                      <a:moveTo>
                        <a:pt x="0" y="13"/>
                      </a:moveTo>
                      <a:lnTo>
                        <a:pt x="0" y="9"/>
                      </a:lnTo>
                      <a:lnTo>
                        <a:pt x="2" y="7"/>
                      </a:ln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1" y="2"/>
                      </a:lnTo>
                      <a:lnTo>
                        <a:pt x="13" y="4"/>
                      </a:lnTo>
                      <a:lnTo>
                        <a:pt x="13" y="7"/>
                      </a:lnTo>
                      <a:lnTo>
                        <a:pt x="13" y="9"/>
                      </a:lnTo>
                      <a:lnTo>
                        <a:pt x="14" y="13"/>
                      </a:lnTo>
                      <a:lnTo>
                        <a:pt x="13" y="17"/>
                      </a:lnTo>
                      <a:lnTo>
                        <a:pt x="13" y="18"/>
                      </a:lnTo>
                      <a:lnTo>
                        <a:pt x="13" y="22"/>
                      </a:lnTo>
                      <a:lnTo>
                        <a:pt x="9" y="24"/>
                      </a:lnTo>
                      <a:lnTo>
                        <a:pt x="7" y="26"/>
                      </a:lnTo>
                      <a:lnTo>
                        <a:pt x="5" y="24"/>
                      </a:lnTo>
                      <a:lnTo>
                        <a:pt x="2" y="22"/>
                      </a:lnTo>
                      <a:lnTo>
                        <a:pt x="2" y="18"/>
                      </a:lnTo>
                      <a:lnTo>
                        <a:pt x="0" y="17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58" name="Freeform 1070"/>
                <p:cNvSpPr>
                  <a:spLocks/>
                </p:cNvSpPr>
                <p:nvPr/>
              </p:nvSpPr>
              <p:spPr bwMode="auto">
                <a:xfrm>
                  <a:off x="3385" y="3403"/>
                  <a:ext cx="14" cy="26"/>
                </a:xfrm>
                <a:custGeom>
                  <a:avLst/>
                  <a:gdLst>
                    <a:gd name="T0" fmla="*/ 0 w 14"/>
                    <a:gd name="T1" fmla="*/ 13 h 26"/>
                    <a:gd name="T2" fmla="*/ 0 w 14"/>
                    <a:gd name="T3" fmla="*/ 9 h 26"/>
                    <a:gd name="T4" fmla="*/ 2 w 14"/>
                    <a:gd name="T5" fmla="*/ 7 h 26"/>
                    <a:gd name="T6" fmla="*/ 2 w 14"/>
                    <a:gd name="T7" fmla="*/ 4 h 26"/>
                    <a:gd name="T8" fmla="*/ 2 w 14"/>
                    <a:gd name="T9" fmla="*/ 2 h 26"/>
                    <a:gd name="T10" fmla="*/ 5 w 14"/>
                    <a:gd name="T11" fmla="*/ 0 h 26"/>
                    <a:gd name="T12" fmla="*/ 7 w 14"/>
                    <a:gd name="T13" fmla="*/ 0 h 26"/>
                    <a:gd name="T14" fmla="*/ 9 w 14"/>
                    <a:gd name="T15" fmla="*/ 0 h 26"/>
                    <a:gd name="T16" fmla="*/ 9 w 14"/>
                    <a:gd name="T17" fmla="*/ 0 h 26"/>
                    <a:gd name="T18" fmla="*/ 11 w 14"/>
                    <a:gd name="T19" fmla="*/ 2 h 26"/>
                    <a:gd name="T20" fmla="*/ 13 w 14"/>
                    <a:gd name="T21" fmla="*/ 4 h 26"/>
                    <a:gd name="T22" fmla="*/ 13 w 14"/>
                    <a:gd name="T23" fmla="*/ 4 h 26"/>
                    <a:gd name="T24" fmla="*/ 13 w 14"/>
                    <a:gd name="T25" fmla="*/ 7 h 26"/>
                    <a:gd name="T26" fmla="*/ 13 w 14"/>
                    <a:gd name="T27" fmla="*/ 9 h 26"/>
                    <a:gd name="T28" fmla="*/ 14 w 14"/>
                    <a:gd name="T29" fmla="*/ 13 h 26"/>
                    <a:gd name="T30" fmla="*/ 13 w 14"/>
                    <a:gd name="T31" fmla="*/ 17 h 26"/>
                    <a:gd name="T32" fmla="*/ 13 w 14"/>
                    <a:gd name="T33" fmla="*/ 18 h 26"/>
                    <a:gd name="T34" fmla="*/ 13 w 14"/>
                    <a:gd name="T35" fmla="*/ 22 h 26"/>
                    <a:gd name="T36" fmla="*/ 13 w 14"/>
                    <a:gd name="T37" fmla="*/ 22 h 26"/>
                    <a:gd name="T38" fmla="*/ 9 w 14"/>
                    <a:gd name="T39" fmla="*/ 24 h 26"/>
                    <a:gd name="T40" fmla="*/ 7 w 14"/>
                    <a:gd name="T41" fmla="*/ 26 h 26"/>
                    <a:gd name="T42" fmla="*/ 5 w 14"/>
                    <a:gd name="T43" fmla="*/ 24 h 26"/>
                    <a:gd name="T44" fmla="*/ 2 w 14"/>
                    <a:gd name="T45" fmla="*/ 22 h 26"/>
                    <a:gd name="T46" fmla="*/ 2 w 14"/>
                    <a:gd name="T47" fmla="*/ 22 h 26"/>
                    <a:gd name="T48" fmla="*/ 2 w 14"/>
                    <a:gd name="T49" fmla="*/ 18 h 26"/>
                    <a:gd name="T50" fmla="*/ 0 w 14"/>
                    <a:gd name="T51" fmla="*/ 17 h 26"/>
                    <a:gd name="T52" fmla="*/ 0 w 14"/>
                    <a:gd name="T53" fmla="*/ 13 h 2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14" h="26">
                      <a:moveTo>
                        <a:pt x="0" y="13"/>
                      </a:moveTo>
                      <a:lnTo>
                        <a:pt x="0" y="9"/>
                      </a:lnTo>
                      <a:lnTo>
                        <a:pt x="2" y="7"/>
                      </a:ln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1" y="2"/>
                      </a:lnTo>
                      <a:lnTo>
                        <a:pt x="13" y="4"/>
                      </a:lnTo>
                      <a:lnTo>
                        <a:pt x="13" y="7"/>
                      </a:lnTo>
                      <a:lnTo>
                        <a:pt x="13" y="9"/>
                      </a:lnTo>
                      <a:lnTo>
                        <a:pt x="14" y="13"/>
                      </a:lnTo>
                      <a:lnTo>
                        <a:pt x="13" y="17"/>
                      </a:lnTo>
                      <a:lnTo>
                        <a:pt x="13" y="18"/>
                      </a:lnTo>
                      <a:lnTo>
                        <a:pt x="13" y="22"/>
                      </a:lnTo>
                      <a:lnTo>
                        <a:pt x="9" y="24"/>
                      </a:lnTo>
                      <a:lnTo>
                        <a:pt x="7" y="26"/>
                      </a:lnTo>
                      <a:lnTo>
                        <a:pt x="5" y="24"/>
                      </a:lnTo>
                      <a:lnTo>
                        <a:pt x="2" y="22"/>
                      </a:lnTo>
                      <a:lnTo>
                        <a:pt x="2" y="18"/>
                      </a:lnTo>
                      <a:lnTo>
                        <a:pt x="0" y="17"/>
                      </a:lnTo>
                      <a:lnTo>
                        <a:pt x="0" y="13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59" name="Freeform 1071"/>
                <p:cNvSpPr>
                  <a:spLocks/>
                </p:cNvSpPr>
                <p:nvPr/>
              </p:nvSpPr>
              <p:spPr bwMode="auto">
                <a:xfrm>
                  <a:off x="3417" y="3399"/>
                  <a:ext cx="18" cy="31"/>
                </a:xfrm>
                <a:custGeom>
                  <a:avLst/>
                  <a:gdLst>
                    <a:gd name="T0" fmla="*/ 0 w 18"/>
                    <a:gd name="T1" fmla="*/ 31 h 31"/>
                    <a:gd name="T2" fmla="*/ 4 w 18"/>
                    <a:gd name="T3" fmla="*/ 31 h 31"/>
                    <a:gd name="T4" fmla="*/ 4 w 18"/>
                    <a:gd name="T5" fmla="*/ 24 h 31"/>
                    <a:gd name="T6" fmla="*/ 8 w 18"/>
                    <a:gd name="T7" fmla="*/ 21 h 31"/>
                    <a:gd name="T8" fmla="*/ 15 w 18"/>
                    <a:gd name="T9" fmla="*/ 31 h 31"/>
                    <a:gd name="T10" fmla="*/ 18 w 18"/>
                    <a:gd name="T11" fmla="*/ 31 h 31"/>
                    <a:gd name="T12" fmla="*/ 9 w 18"/>
                    <a:gd name="T13" fmla="*/ 17 h 31"/>
                    <a:gd name="T14" fmla="*/ 18 w 18"/>
                    <a:gd name="T15" fmla="*/ 10 h 31"/>
                    <a:gd name="T16" fmla="*/ 13 w 18"/>
                    <a:gd name="T17" fmla="*/ 10 h 31"/>
                    <a:gd name="T18" fmla="*/ 4 w 18"/>
                    <a:gd name="T19" fmla="*/ 19 h 31"/>
                    <a:gd name="T20" fmla="*/ 4 w 18"/>
                    <a:gd name="T21" fmla="*/ 0 h 31"/>
                    <a:gd name="T22" fmla="*/ 0 w 18"/>
                    <a:gd name="T23" fmla="*/ 0 h 31"/>
                    <a:gd name="T24" fmla="*/ 0 w 18"/>
                    <a:gd name="T25" fmla="*/ 31 h 3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8" h="31">
                      <a:moveTo>
                        <a:pt x="0" y="31"/>
                      </a:moveTo>
                      <a:lnTo>
                        <a:pt x="4" y="31"/>
                      </a:lnTo>
                      <a:lnTo>
                        <a:pt x="4" y="24"/>
                      </a:lnTo>
                      <a:lnTo>
                        <a:pt x="8" y="21"/>
                      </a:lnTo>
                      <a:lnTo>
                        <a:pt x="15" y="31"/>
                      </a:lnTo>
                      <a:lnTo>
                        <a:pt x="18" y="31"/>
                      </a:lnTo>
                      <a:lnTo>
                        <a:pt x="9" y="17"/>
                      </a:lnTo>
                      <a:lnTo>
                        <a:pt x="18" y="10"/>
                      </a:lnTo>
                      <a:lnTo>
                        <a:pt x="13" y="10"/>
                      </a:lnTo>
                      <a:lnTo>
                        <a:pt x="4" y="19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60" name="Freeform 1072"/>
                <p:cNvSpPr>
                  <a:spLocks/>
                </p:cNvSpPr>
                <p:nvPr/>
              </p:nvSpPr>
              <p:spPr bwMode="auto">
                <a:xfrm>
                  <a:off x="3417" y="3399"/>
                  <a:ext cx="18" cy="31"/>
                </a:xfrm>
                <a:custGeom>
                  <a:avLst/>
                  <a:gdLst>
                    <a:gd name="T0" fmla="*/ 0 w 18"/>
                    <a:gd name="T1" fmla="*/ 31 h 31"/>
                    <a:gd name="T2" fmla="*/ 4 w 18"/>
                    <a:gd name="T3" fmla="*/ 31 h 31"/>
                    <a:gd name="T4" fmla="*/ 4 w 18"/>
                    <a:gd name="T5" fmla="*/ 24 h 31"/>
                    <a:gd name="T6" fmla="*/ 8 w 18"/>
                    <a:gd name="T7" fmla="*/ 21 h 31"/>
                    <a:gd name="T8" fmla="*/ 15 w 18"/>
                    <a:gd name="T9" fmla="*/ 31 h 31"/>
                    <a:gd name="T10" fmla="*/ 18 w 18"/>
                    <a:gd name="T11" fmla="*/ 31 h 31"/>
                    <a:gd name="T12" fmla="*/ 9 w 18"/>
                    <a:gd name="T13" fmla="*/ 17 h 31"/>
                    <a:gd name="T14" fmla="*/ 18 w 18"/>
                    <a:gd name="T15" fmla="*/ 10 h 31"/>
                    <a:gd name="T16" fmla="*/ 13 w 18"/>
                    <a:gd name="T17" fmla="*/ 10 h 31"/>
                    <a:gd name="T18" fmla="*/ 4 w 18"/>
                    <a:gd name="T19" fmla="*/ 19 h 31"/>
                    <a:gd name="T20" fmla="*/ 4 w 18"/>
                    <a:gd name="T21" fmla="*/ 0 h 31"/>
                    <a:gd name="T22" fmla="*/ 0 w 18"/>
                    <a:gd name="T23" fmla="*/ 0 h 31"/>
                    <a:gd name="T24" fmla="*/ 0 w 18"/>
                    <a:gd name="T25" fmla="*/ 31 h 3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8" h="31">
                      <a:moveTo>
                        <a:pt x="0" y="31"/>
                      </a:moveTo>
                      <a:lnTo>
                        <a:pt x="4" y="31"/>
                      </a:lnTo>
                      <a:lnTo>
                        <a:pt x="4" y="24"/>
                      </a:lnTo>
                      <a:lnTo>
                        <a:pt x="8" y="21"/>
                      </a:lnTo>
                      <a:lnTo>
                        <a:pt x="15" y="31"/>
                      </a:lnTo>
                      <a:lnTo>
                        <a:pt x="18" y="31"/>
                      </a:lnTo>
                      <a:lnTo>
                        <a:pt x="9" y="17"/>
                      </a:lnTo>
                      <a:lnTo>
                        <a:pt x="18" y="10"/>
                      </a:lnTo>
                      <a:lnTo>
                        <a:pt x="13" y="10"/>
                      </a:lnTo>
                      <a:lnTo>
                        <a:pt x="4" y="19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31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61" name="Freeform 1073"/>
                <p:cNvSpPr>
                  <a:spLocks/>
                </p:cNvSpPr>
                <p:nvPr/>
              </p:nvSpPr>
              <p:spPr bwMode="auto">
                <a:xfrm>
                  <a:off x="3439" y="3407"/>
                  <a:ext cx="29" cy="23"/>
                </a:xfrm>
                <a:custGeom>
                  <a:avLst/>
                  <a:gdLst>
                    <a:gd name="T0" fmla="*/ 0 w 29"/>
                    <a:gd name="T1" fmla="*/ 23 h 23"/>
                    <a:gd name="T2" fmla="*/ 4 w 29"/>
                    <a:gd name="T3" fmla="*/ 23 h 23"/>
                    <a:gd name="T4" fmla="*/ 4 w 29"/>
                    <a:gd name="T5" fmla="*/ 13 h 23"/>
                    <a:gd name="T6" fmla="*/ 4 w 29"/>
                    <a:gd name="T7" fmla="*/ 9 h 23"/>
                    <a:gd name="T8" fmla="*/ 4 w 29"/>
                    <a:gd name="T9" fmla="*/ 7 h 23"/>
                    <a:gd name="T10" fmla="*/ 5 w 29"/>
                    <a:gd name="T11" fmla="*/ 7 h 23"/>
                    <a:gd name="T12" fmla="*/ 5 w 29"/>
                    <a:gd name="T13" fmla="*/ 5 h 23"/>
                    <a:gd name="T14" fmla="*/ 7 w 29"/>
                    <a:gd name="T15" fmla="*/ 5 h 23"/>
                    <a:gd name="T16" fmla="*/ 9 w 29"/>
                    <a:gd name="T17" fmla="*/ 3 h 23"/>
                    <a:gd name="T18" fmla="*/ 11 w 29"/>
                    <a:gd name="T19" fmla="*/ 5 h 23"/>
                    <a:gd name="T20" fmla="*/ 12 w 29"/>
                    <a:gd name="T21" fmla="*/ 5 h 23"/>
                    <a:gd name="T22" fmla="*/ 12 w 29"/>
                    <a:gd name="T23" fmla="*/ 7 h 23"/>
                    <a:gd name="T24" fmla="*/ 12 w 29"/>
                    <a:gd name="T25" fmla="*/ 9 h 23"/>
                    <a:gd name="T26" fmla="*/ 12 w 29"/>
                    <a:gd name="T27" fmla="*/ 23 h 23"/>
                    <a:gd name="T28" fmla="*/ 16 w 29"/>
                    <a:gd name="T29" fmla="*/ 23 h 23"/>
                    <a:gd name="T30" fmla="*/ 16 w 29"/>
                    <a:gd name="T31" fmla="*/ 11 h 23"/>
                    <a:gd name="T32" fmla="*/ 16 w 29"/>
                    <a:gd name="T33" fmla="*/ 7 h 23"/>
                    <a:gd name="T34" fmla="*/ 18 w 29"/>
                    <a:gd name="T35" fmla="*/ 5 h 23"/>
                    <a:gd name="T36" fmla="*/ 20 w 29"/>
                    <a:gd name="T37" fmla="*/ 5 h 23"/>
                    <a:gd name="T38" fmla="*/ 21 w 29"/>
                    <a:gd name="T39" fmla="*/ 3 h 23"/>
                    <a:gd name="T40" fmla="*/ 23 w 29"/>
                    <a:gd name="T41" fmla="*/ 5 h 23"/>
                    <a:gd name="T42" fmla="*/ 23 w 29"/>
                    <a:gd name="T43" fmla="*/ 5 h 23"/>
                    <a:gd name="T44" fmla="*/ 25 w 29"/>
                    <a:gd name="T45" fmla="*/ 5 h 23"/>
                    <a:gd name="T46" fmla="*/ 25 w 29"/>
                    <a:gd name="T47" fmla="*/ 7 h 23"/>
                    <a:gd name="T48" fmla="*/ 25 w 29"/>
                    <a:gd name="T49" fmla="*/ 9 h 23"/>
                    <a:gd name="T50" fmla="*/ 25 w 29"/>
                    <a:gd name="T51" fmla="*/ 23 h 23"/>
                    <a:gd name="T52" fmla="*/ 29 w 29"/>
                    <a:gd name="T53" fmla="*/ 23 h 23"/>
                    <a:gd name="T54" fmla="*/ 29 w 29"/>
                    <a:gd name="T55" fmla="*/ 9 h 23"/>
                    <a:gd name="T56" fmla="*/ 29 w 29"/>
                    <a:gd name="T57" fmla="*/ 5 h 23"/>
                    <a:gd name="T58" fmla="*/ 27 w 29"/>
                    <a:gd name="T59" fmla="*/ 3 h 23"/>
                    <a:gd name="T60" fmla="*/ 25 w 29"/>
                    <a:gd name="T61" fmla="*/ 2 h 23"/>
                    <a:gd name="T62" fmla="*/ 21 w 29"/>
                    <a:gd name="T63" fmla="*/ 0 h 23"/>
                    <a:gd name="T64" fmla="*/ 21 w 29"/>
                    <a:gd name="T65" fmla="*/ 2 h 23"/>
                    <a:gd name="T66" fmla="*/ 18 w 29"/>
                    <a:gd name="T67" fmla="*/ 2 h 23"/>
                    <a:gd name="T68" fmla="*/ 18 w 29"/>
                    <a:gd name="T69" fmla="*/ 3 h 23"/>
                    <a:gd name="T70" fmla="*/ 16 w 29"/>
                    <a:gd name="T71" fmla="*/ 5 h 23"/>
                    <a:gd name="T72" fmla="*/ 14 w 29"/>
                    <a:gd name="T73" fmla="*/ 3 h 23"/>
                    <a:gd name="T74" fmla="*/ 14 w 29"/>
                    <a:gd name="T75" fmla="*/ 2 h 23"/>
                    <a:gd name="T76" fmla="*/ 12 w 29"/>
                    <a:gd name="T77" fmla="*/ 2 h 23"/>
                    <a:gd name="T78" fmla="*/ 9 w 29"/>
                    <a:gd name="T79" fmla="*/ 0 h 23"/>
                    <a:gd name="T80" fmla="*/ 7 w 29"/>
                    <a:gd name="T81" fmla="*/ 2 h 23"/>
                    <a:gd name="T82" fmla="*/ 5 w 29"/>
                    <a:gd name="T83" fmla="*/ 2 h 23"/>
                    <a:gd name="T84" fmla="*/ 5 w 29"/>
                    <a:gd name="T85" fmla="*/ 3 h 23"/>
                    <a:gd name="T86" fmla="*/ 4 w 29"/>
                    <a:gd name="T87" fmla="*/ 5 h 23"/>
                    <a:gd name="T88" fmla="*/ 4 w 29"/>
                    <a:gd name="T89" fmla="*/ 2 h 23"/>
                    <a:gd name="T90" fmla="*/ 0 w 29"/>
                    <a:gd name="T91" fmla="*/ 2 h 23"/>
                    <a:gd name="T92" fmla="*/ 0 w 29"/>
                    <a:gd name="T93" fmla="*/ 23 h 23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29" h="23">
                      <a:moveTo>
                        <a:pt x="0" y="23"/>
                      </a:moveTo>
                      <a:lnTo>
                        <a:pt x="4" y="23"/>
                      </a:lnTo>
                      <a:lnTo>
                        <a:pt x="4" y="13"/>
                      </a:lnTo>
                      <a:lnTo>
                        <a:pt x="4" y="9"/>
                      </a:lnTo>
                      <a:lnTo>
                        <a:pt x="4" y="7"/>
                      </a:lnTo>
                      <a:lnTo>
                        <a:pt x="5" y="7"/>
                      </a:lnTo>
                      <a:lnTo>
                        <a:pt x="5" y="5"/>
                      </a:lnTo>
                      <a:lnTo>
                        <a:pt x="7" y="5"/>
                      </a:lnTo>
                      <a:lnTo>
                        <a:pt x="9" y="3"/>
                      </a:lnTo>
                      <a:lnTo>
                        <a:pt x="11" y="5"/>
                      </a:lnTo>
                      <a:lnTo>
                        <a:pt x="12" y="5"/>
                      </a:lnTo>
                      <a:lnTo>
                        <a:pt x="12" y="7"/>
                      </a:lnTo>
                      <a:lnTo>
                        <a:pt x="12" y="9"/>
                      </a:lnTo>
                      <a:lnTo>
                        <a:pt x="12" y="23"/>
                      </a:lnTo>
                      <a:lnTo>
                        <a:pt x="16" y="23"/>
                      </a:lnTo>
                      <a:lnTo>
                        <a:pt x="16" y="11"/>
                      </a:lnTo>
                      <a:lnTo>
                        <a:pt x="16" y="7"/>
                      </a:lnTo>
                      <a:lnTo>
                        <a:pt x="18" y="5"/>
                      </a:lnTo>
                      <a:lnTo>
                        <a:pt x="20" y="5"/>
                      </a:lnTo>
                      <a:lnTo>
                        <a:pt x="21" y="3"/>
                      </a:lnTo>
                      <a:lnTo>
                        <a:pt x="23" y="5"/>
                      </a:lnTo>
                      <a:lnTo>
                        <a:pt x="25" y="5"/>
                      </a:lnTo>
                      <a:lnTo>
                        <a:pt x="25" y="7"/>
                      </a:lnTo>
                      <a:lnTo>
                        <a:pt x="25" y="9"/>
                      </a:lnTo>
                      <a:lnTo>
                        <a:pt x="25" y="23"/>
                      </a:lnTo>
                      <a:lnTo>
                        <a:pt x="29" y="23"/>
                      </a:lnTo>
                      <a:lnTo>
                        <a:pt x="29" y="9"/>
                      </a:lnTo>
                      <a:lnTo>
                        <a:pt x="29" y="5"/>
                      </a:lnTo>
                      <a:lnTo>
                        <a:pt x="27" y="3"/>
                      </a:lnTo>
                      <a:lnTo>
                        <a:pt x="25" y="2"/>
                      </a:lnTo>
                      <a:lnTo>
                        <a:pt x="21" y="0"/>
                      </a:lnTo>
                      <a:lnTo>
                        <a:pt x="21" y="2"/>
                      </a:lnTo>
                      <a:lnTo>
                        <a:pt x="18" y="2"/>
                      </a:lnTo>
                      <a:lnTo>
                        <a:pt x="18" y="3"/>
                      </a:lnTo>
                      <a:lnTo>
                        <a:pt x="16" y="5"/>
                      </a:lnTo>
                      <a:lnTo>
                        <a:pt x="14" y="3"/>
                      </a:lnTo>
                      <a:lnTo>
                        <a:pt x="14" y="2"/>
                      </a:lnTo>
                      <a:lnTo>
                        <a:pt x="12" y="2"/>
                      </a:lnTo>
                      <a:lnTo>
                        <a:pt x="9" y="0"/>
                      </a:lnTo>
                      <a:lnTo>
                        <a:pt x="7" y="2"/>
                      </a:lnTo>
                      <a:lnTo>
                        <a:pt x="5" y="2"/>
                      </a:lnTo>
                      <a:lnTo>
                        <a:pt x="5" y="3"/>
                      </a:lnTo>
                      <a:lnTo>
                        <a:pt x="4" y="5"/>
                      </a:lnTo>
                      <a:lnTo>
                        <a:pt x="4" y="2"/>
                      </a:lnTo>
                      <a:lnTo>
                        <a:pt x="0" y="2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62" name="Freeform 1074"/>
                <p:cNvSpPr>
                  <a:spLocks/>
                </p:cNvSpPr>
                <p:nvPr/>
              </p:nvSpPr>
              <p:spPr bwMode="auto">
                <a:xfrm>
                  <a:off x="3439" y="3407"/>
                  <a:ext cx="29" cy="23"/>
                </a:xfrm>
                <a:custGeom>
                  <a:avLst/>
                  <a:gdLst>
                    <a:gd name="T0" fmla="*/ 0 w 29"/>
                    <a:gd name="T1" fmla="*/ 23 h 23"/>
                    <a:gd name="T2" fmla="*/ 4 w 29"/>
                    <a:gd name="T3" fmla="*/ 23 h 23"/>
                    <a:gd name="T4" fmla="*/ 4 w 29"/>
                    <a:gd name="T5" fmla="*/ 13 h 23"/>
                    <a:gd name="T6" fmla="*/ 4 w 29"/>
                    <a:gd name="T7" fmla="*/ 9 h 23"/>
                    <a:gd name="T8" fmla="*/ 4 w 29"/>
                    <a:gd name="T9" fmla="*/ 7 h 23"/>
                    <a:gd name="T10" fmla="*/ 5 w 29"/>
                    <a:gd name="T11" fmla="*/ 7 h 23"/>
                    <a:gd name="T12" fmla="*/ 5 w 29"/>
                    <a:gd name="T13" fmla="*/ 5 h 23"/>
                    <a:gd name="T14" fmla="*/ 7 w 29"/>
                    <a:gd name="T15" fmla="*/ 5 h 23"/>
                    <a:gd name="T16" fmla="*/ 9 w 29"/>
                    <a:gd name="T17" fmla="*/ 3 h 23"/>
                    <a:gd name="T18" fmla="*/ 11 w 29"/>
                    <a:gd name="T19" fmla="*/ 5 h 23"/>
                    <a:gd name="T20" fmla="*/ 12 w 29"/>
                    <a:gd name="T21" fmla="*/ 5 h 23"/>
                    <a:gd name="T22" fmla="*/ 12 w 29"/>
                    <a:gd name="T23" fmla="*/ 7 h 23"/>
                    <a:gd name="T24" fmla="*/ 12 w 29"/>
                    <a:gd name="T25" fmla="*/ 9 h 23"/>
                    <a:gd name="T26" fmla="*/ 12 w 29"/>
                    <a:gd name="T27" fmla="*/ 23 h 23"/>
                    <a:gd name="T28" fmla="*/ 16 w 29"/>
                    <a:gd name="T29" fmla="*/ 23 h 23"/>
                    <a:gd name="T30" fmla="*/ 16 w 29"/>
                    <a:gd name="T31" fmla="*/ 11 h 23"/>
                    <a:gd name="T32" fmla="*/ 16 w 29"/>
                    <a:gd name="T33" fmla="*/ 7 h 23"/>
                    <a:gd name="T34" fmla="*/ 18 w 29"/>
                    <a:gd name="T35" fmla="*/ 5 h 23"/>
                    <a:gd name="T36" fmla="*/ 20 w 29"/>
                    <a:gd name="T37" fmla="*/ 5 h 23"/>
                    <a:gd name="T38" fmla="*/ 21 w 29"/>
                    <a:gd name="T39" fmla="*/ 3 h 23"/>
                    <a:gd name="T40" fmla="*/ 23 w 29"/>
                    <a:gd name="T41" fmla="*/ 5 h 23"/>
                    <a:gd name="T42" fmla="*/ 23 w 29"/>
                    <a:gd name="T43" fmla="*/ 5 h 23"/>
                    <a:gd name="T44" fmla="*/ 25 w 29"/>
                    <a:gd name="T45" fmla="*/ 5 h 23"/>
                    <a:gd name="T46" fmla="*/ 25 w 29"/>
                    <a:gd name="T47" fmla="*/ 7 h 23"/>
                    <a:gd name="T48" fmla="*/ 25 w 29"/>
                    <a:gd name="T49" fmla="*/ 9 h 23"/>
                    <a:gd name="T50" fmla="*/ 25 w 29"/>
                    <a:gd name="T51" fmla="*/ 23 h 23"/>
                    <a:gd name="T52" fmla="*/ 29 w 29"/>
                    <a:gd name="T53" fmla="*/ 23 h 23"/>
                    <a:gd name="T54" fmla="*/ 29 w 29"/>
                    <a:gd name="T55" fmla="*/ 9 h 23"/>
                    <a:gd name="T56" fmla="*/ 29 w 29"/>
                    <a:gd name="T57" fmla="*/ 5 h 23"/>
                    <a:gd name="T58" fmla="*/ 27 w 29"/>
                    <a:gd name="T59" fmla="*/ 3 h 23"/>
                    <a:gd name="T60" fmla="*/ 25 w 29"/>
                    <a:gd name="T61" fmla="*/ 2 h 23"/>
                    <a:gd name="T62" fmla="*/ 21 w 29"/>
                    <a:gd name="T63" fmla="*/ 0 h 23"/>
                    <a:gd name="T64" fmla="*/ 21 w 29"/>
                    <a:gd name="T65" fmla="*/ 2 h 23"/>
                    <a:gd name="T66" fmla="*/ 18 w 29"/>
                    <a:gd name="T67" fmla="*/ 2 h 23"/>
                    <a:gd name="T68" fmla="*/ 18 w 29"/>
                    <a:gd name="T69" fmla="*/ 3 h 23"/>
                    <a:gd name="T70" fmla="*/ 16 w 29"/>
                    <a:gd name="T71" fmla="*/ 5 h 23"/>
                    <a:gd name="T72" fmla="*/ 14 w 29"/>
                    <a:gd name="T73" fmla="*/ 3 h 23"/>
                    <a:gd name="T74" fmla="*/ 14 w 29"/>
                    <a:gd name="T75" fmla="*/ 2 h 23"/>
                    <a:gd name="T76" fmla="*/ 12 w 29"/>
                    <a:gd name="T77" fmla="*/ 2 h 23"/>
                    <a:gd name="T78" fmla="*/ 9 w 29"/>
                    <a:gd name="T79" fmla="*/ 0 h 23"/>
                    <a:gd name="T80" fmla="*/ 7 w 29"/>
                    <a:gd name="T81" fmla="*/ 2 h 23"/>
                    <a:gd name="T82" fmla="*/ 5 w 29"/>
                    <a:gd name="T83" fmla="*/ 2 h 23"/>
                    <a:gd name="T84" fmla="*/ 5 w 29"/>
                    <a:gd name="T85" fmla="*/ 3 h 23"/>
                    <a:gd name="T86" fmla="*/ 4 w 29"/>
                    <a:gd name="T87" fmla="*/ 5 h 23"/>
                    <a:gd name="T88" fmla="*/ 4 w 29"/>
                    <a:gd name="T89" fmla="*/ 2 h 23"/>
                    <a:gd name="T90" fmla="*/ 0 w 29"/>
                    <a:gd name="T91" fmla="*/ 2 h 23"/>
                    <a:gd name="T92" fmla="*/ 0 w 29"/>
                    <a:gd name="T93" fmla="*/ 23 h 23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29" h="23">
                      <a:moveTo>
                        <a:pt x="0" y="23"/>
                      </a:moveTo>
                      <a:lnTo>
                        <a:pt x="4" y="23"/>
                      </a:lnTo>
                      <a:lnTo>
                        <a:pt x="4" y="13"/>
                      </a:lnTo>
                      <a:lnTo>
                        <a:pt x="4" y="9"/>
                      </a:lnTo>
                      <a:lnTo>
                        <a:pt x="4" y="7"/>
                      </a:lnTo>
                      <a:lnTo>
                        <a:pt x="5" y="7"/>
                      </a:lnTo>
                      <a:lnTo>
                        <a:pt x="5" y="5"/>
                      </a:lnTo>
                      <a:lnTo>
                        <a:pt x="7" y="5"/>
                      </a:lnTo>
                      <a:lnTo>
                        <a:pt x="9" y="3"/>
                      </a:lnTo>
                      <a:lnTo>
                        <a:pt x="11" y="5"/>
                      </a:lnTo>
                      <a:lnTo>
                        <a:pt x="12" y="5"/>
                      </a:lnTo>
                      <a:lnTo>
                        <a:pt x="12" y="7"/>
                      </a:lnTo>
                      <a:lnTo>
                        <a:pt x="12" y="9"/>
                      </a:lnTo>
                      <a:lnTo>
                        <a:pt x="12" y="23"/>
                      </a:lnTo>
                      <a:lnTo>
                        <a:pt x="16" y="23"/>
                      </a:lnTo>
                      <a:lnTo>
                        <a:pt x="16" y="11"/>
                      </a:lnTo>
                      <a:lnTo>
                        <a:pt x="16" y="7"/>
                      </a:lnTo>
                      <a:lnTo>
                        <a:pt x="18" y="5"/>
                      </a:lnTo>
                      <a:lnTo>
                        <a:pt x="20" y="5"/>
                      </a:lnTo>
                      <a:lnTo>
                        <a:pt x="21" y="3"/>
                      </a:lnTo>
                      <a:lnTo>
                        <a:pt x="23" y="5"/>
                      </a:lnTo>
                      <a:lnTo>
                        <a:pt x="25" y="5"/>
                      </a:lnTo>
                      <a:lnTo>
                        <a:pt x="25" y="7"/>
                      </a:lnTo>
                      <a:lnTo>
                        <a:pt x="25" y="9"/>
                      </a:lnTo>
                      <a:lnTo>
                        <a:pt x="25" y="23"/>
                      </a:lnTo>
                      <a:lnTo>
                        <a:pt x="29" y="23"/>
                      </a:lnTo>
                      <a:lnTo>
                        <a:pt x="29" y="9"/>
                      </a:lnTo>
                      <a:lnTo>
                        <a:pt x="29" y="5"/>
                      </a:lnTo>
                      <a:lnTo>
                        <a:pt x="27" y="3"/>
                      </a:lnTo>
                      <a:lnTo>
                        <a:pt x="25" y="2"/>
                      </a:lnTo>
                      <a:lnTo>
                        <a:pt x="21" y="0"/>
                      </a:lnTo>
                      <a:lnTo>
                        <a:pt x="21" y="2"/>
                      </a:lnTo>
                      <a:lnTo>
                        <a:pt x="18" y="2"/>
                      </a:lnTo>
                      <a:lnTo>
                        <a:pt x="18" y="3"/>
                      </a:lnTo>
                      <a:lnTo>
                        <a:pt x="16" y="5"/>
                      </a:lnTo>
                      <a:lnTo>
                        <a:pt x="14" y="3"/>
                      </a:lnTo>
                      <a:lnTo>
                        <a:pt x="14" y="2"/>
                      </a:lnTo>
                      <a:lnTo>
                        <a:pt x="12" y="2"/>
                      </a:lnTo>
                      <a:lnTo>
                        <a:pt x="9" y="0"/>
                      </a:lnTo>
                      <a:lnTo>
                        <a:pt x="7" y="2"/>
                      </a:lnTo>
                      <a:lnTo>
                        <a:pt x="5" y="2"/>
                      </a:lnTo>
                      <a:lnTo>
                        <a:pt x="5" y="3"/>
                      </a:lnTo>
                      <a:lnTo>
                        <a:pt x="4" y="5"/>
                      </a:lnTo>
                      <a:lnTo>
                        <a:pt x="4" y="2"/>
                      </a:lnTo>
                      <a:lnTo>
                        <a:pt x="0" y="2"/>
                      </a:lnTo>
                      <a:lnTo>
                        <a:pt x="0" y="23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63" name="Freeform 1075"/>
                <p:cNvSpPr>
                  <a:spLocks/>
                </p:cNvSpPr>
                <p:nvPr/>
              </p:nvSpPr>
              <p:spPr bwMode="auto">
                <a:xfrm>
                  <a:off x="3592" y="1092"/>
                  <a:ext cx="32" cy="262"/>
                </a:xfrm>
                <a:custGeom>
                  <a:avLst/>
                  <a:gdLst>
                    <a:gd name="T0" fmla="*/ 16 w 32"/>
                    <a:gd name="T1" fmla="*/ 42 h 262"/>
                    <a:gd name="T2" fmla="*/ 16 w 32"/>
                    <a:gd name="T3" fmla="*/ 262 h 262"/>
                    <a:gd name="T4" fmla="*/ 16 w 32"/>
                    <a:gd name="T5" fmla="*/ 42 h 262"/>
                    <a:gd name="T6" fmla="*/ 0 w 32"/>
                    <a:gd name="T7" fmla="*/ 59 h 262"/>
                    <a:gd name="T8" fmla="*/ 16 w 32"/>
                    <a:gd name="T9" fmla="*/ 0 h 262"/>
                    <a:gd name="T10" fmla="*/ 32 w 32"/>
                    <a:gd name="T11" fmla="*/ 59 h 262"/>
                    <a:gd name="T12" fmla="*/ 16 w 32"/>
                    <a:gd name="T13" fmla="*/ 42 h 26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2" h="262">
                      <a:moveTo>
                        <a:pt x="16" y="42"/>
                      </a:moveTo>
                      <a:lnTo>
                        <a:pt x="16" y="262"/>
                      </a:lnTo>
                      <a:lnTo>
                        <a:pt x="16" y="42"/>
                      </a:lnTo>
                      <a:lnTo>
                        <a:pt x="0" y="59"/>
                      </a:lnTo>
                      <a:lnTo>
                        <a:pt x="16" y="0"/>
                      </a:lnTo>
                      <a:lnTo>
                        <a:pt x="32" y="59"/>
                      </a:lnTo>
                      <a:lnTo>
                        <a:pt x="16" y="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64" name="Freeform 1076"/>
                <p:cNvSpPr>
                  <a:spLocks/>
                </p:cNvSpPr>
                <p:nvPr/>
              </p:nvSpPr>
              <p:spPr bwMode="auto">
                <a:xfrm>
                  <a:off x="3592" y="1092"/>
                  <a:ext cx="32" cy="262"/>
                </a:xfrm>
                <a:custGeom>
                  <a:avLst/>
                  <a:gdLst>
                    <a:gd name="T0" fmla="*/ 16 w 32"/>
                    <a:gd name="T1" fmla="*/ 42 h 262"/>
                    <a:gd name="T2" fmla="*/ 16 w 32"/>
                    <a:gd name="T3" fmla="*/ 262 h 262"/>
                    <a:gd name="T4" fmla="*/ 16 w 32"/>
                    <a:gd name="T5" fmla="*/ 42 h 262"/>
                    <a:gd name="T6" fmla="*/ 0 w 32"/>
                    <a:gd name="T7" fmla="*/ 59 h 262"/>
                    <a:gd name="T8" fmla="*/ 16 w 32"/>
                    <a:gd name="T9" fmla="*/ 0 h 262"/>
                    <a:gd name="T10" fmla="*/ 32 w 32"/>
                    <a:gd name="T11" fmla="*/ 59 h 262"/>
                    <a:gd name="T12" fmla="*/ 16 w 32"/>
                    <a:gd name="T13" fmla="*/ 42 h 26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2" h="262">
                      <a:moveTo>
                        <a:pt x="16" y="42"/>
                      </a:moveTo>
                      <a:lnTo>
                        <a:pt x="16" y="262"/>
                      </a:lnTo>
                      <a:lnTo>
                        <a:pt x="16" y="42"/>
                      </a:lnTo>
                      <a:lnTo>
                        <a:pt x="0" y="59"/>
                      </a:lnTo>
                      <a:lnTo>
                        <a:pt x="16" y="0"/>
                      </a:lnTo>
                      <a:lnTo>
                        <a:pt x="32" y="59"/>
                      </a:lnTo>
                      <a:lnTo>
                        <a:pt x="16" y="42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65" name="Freeform 1077"/>
                <p:cNvSpPr>
                  <a:spLocks/>
                </p:cNvSpPr>
                <p:nvPr/>
              </p:nvSpPr>
              <p:spPr bwMode="auto">
                <a:xfrm>
                  <a:off x="3597" y="1354"/>
                  <a:ext cx="22" cy="75"/>
                </a:xfrm>
                <a:custGeom>
                  <a:avLst/>
                  <a:gdLst>
                    <a:gd name="T0" fmla="*/ 11 w 22"/>
                    <a:gd name="T1" fmla="*/ 0 h 75"/>
                    <a:gd name="T2" fmla="*/ 0 w 22"/>
                    <a:gd name="T3" fmla="*/ 16 h 75"/>
                    <a:gd name="T4" fmla="*/ 0 w 22"/>
                    <a:gd name="T5" fmla="*/ 75 h 75"/>
                    <a:gd name="T6" fmla="*/ 11 w 22"/>
                    <a:gd name="T7" fmla="*/ 53 h 75"/>
                    <a:gd name="T8" fmla="*/ 22 w 22"/>
                    <a:gd name="T9" fmla="*/ 75 h 75"/>
                    <a:gd name="T10" fmla="*/ 22 w 22"/>
                    <a:gd name="T11" fmla="*/ 16 h 75"/>
                    <a:gd name="T12" fmla="*/ 11 w 22"/>
                    <a:gd name="T13" fmla="*/ 0 h 7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2" h="75">
                      <a:moveTo>
                        <a:pt x="11" y="0"/>
                      </a:moveTo>
                      <a:lnTo>
                        <a:pt x="0" y="16"/>
                      </a:lnTo>
                      <a:lnTo>
                        <a:pt x="0" y="75"/>
                      </a:lnTo>
                      <a:lnTo>
                        <a:pt x="11" y="53"/>
                      </a:lnTo>
                      <a:lnTo>
                        <a:pt x="22" y="75"/>
                      </a:lnTo>
                      <a:lnTo>
                        <a:pt x="22" y="16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66" name="Freeform 1078"/>
                <p:cNvSpPr>
                  <a:spLocks/>
                </p:cNvSpPr>
                <p:nvPr/>
              </p:nvSpPr>
              <p:spPr bwMode="auto">
                <a:xfrm>
                  <a:off x="3597" y="1354"/>
                  <a:ext cx="22" cy="75"/>
                </a:xfrm>
                <a:custGeom>
                  <a:avLst/>
                  <a:gdLst>
                    <a:gd name="T0" fmla="*/ 11 w 22"/>
                    <a:gd name="T1" fmla="*/ 0 h 75"/>
                    <a:gd name="T2" fmla="*/ 0 w 22"/>
                    <a:gd name="T3" fmla="*/ 16 h 75"/>
                    <a:gd name="T4" fmla="*/ 0 w 22"/>
                    <a:gd name="T5" fmla="*/ 75 h 75"/>
                    <a:gd name="T6" fmla="*/ 11 w 22"/>
                    <a:gd name="T7" fmla="*/ 53 h 75"/>
                    <a:gd name="T8" fmla="*/ 22 w 22"/>
                    <a:gd name="T9" fmla="*/ 75 h 75"/>
                    <a:gd name="T10" fmla="*/ 22 w 22"/>
                    <a:gd name="T11" fmla="*/ 16 h 75"/>
                    <a:gd name="T12" fmla="*/ 11 w 22"/>
                    <a:gd name="T13" fmla="*/ 0 h 7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2" h="75">
                      <a:moveTo>
                        <a:pt x="11" y="0"/>
                      </a:moveTo>
                      <a:lnTo>
                        <a:pt x="0" y="16"/>
                      </a:lnTo>
                      <a:lnTo>
                        <a:pt x="0" y="75"/>
                      </a:lnTo>
                      <a:lnTo>
                        <a:pt x="11" y="53"/>
                      </a:lnTo>
                      <a:lnTo>
                        <a:pt x="22" y="75"/>
                      </a:lnTo>
                      <a:lnTo>
                        <a:pt x="22" y="16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67" name="Freeform 1079"/>
                <p:cNvSpPr>
                  <a:spLocks/>
                </p:cNvSpPr>
                <p:nvPr/>
              </p:nvSpPr>
              <p:spPr bwMode="auto">
                <a:xfrm>
                  <a:off x="3588" y="1021"/>
                  <a:ext cx="45" cy="48"/>
                </a:xfrm>
                <a:custGeom>
                  <a:avLst/>
                  <a:gdLst>
                    <a:gd name="T0" fmla="*/ 0 w 45"/>
                    <a:gd name="T1" fmla="*/ 0 h 48"/>
                    <a:gd name="T2" fmla="*/ 0 w 45"/>
                    <a:gd name="T3" fmla="*/ 2 h 48"/>
                    <a:gd name="T4" fmla="*/ 2 w 45"/>
                    <a:gd name="T5" fmla="*/ 2 h 48"/>
                    <a:gd name="T6" fmla="*/ 5 w 45"/>
                    <a:gd name="T7" fmla="*/ 4 h 48"/>
                    <a:gd name="T8" fmla="*/ 7 w 45"/>
                    <a:gd name="T9" fmla="*/ 4 h 48"/>
                    <a:gd name="T10" fmla="*/ 7 w 45"/>
                    <a:gd name="T11" fmla="*/ 6 h 48"/>
                    <a:gd name="T12" fmla="*/ 7 w 45"/>
                    <a:gd name="T13" fmla="*/ 42 h 48"/>
                    <a:gd name="T14" fmla="*/ 5 w 45"/>
                    <a:gd name="T15" fmla="*/ 44 h 48"/>
                    <a:gd name="T16" fmla="*/ 5 w 45"/>
                    <a:gd name="T17" fmla="*/ 44 h 48"/>
                    <a:gd name="T18" fmla="*/ 2 w 45"/>
                    <a:gd name="T19" fmla="*/ 46 h 48"/>
                    <a:gd name="T20" fmla="*/ 0 w 45"/>
                    <a:gd name="T21" fmla="*/ 46 h 48"/>
                    <a:gd name="T22" fmla="*/ 0 w 45"/>
                    <a:gd name="T23" fmla="*/ 48 h 48"/>
                    <a:gd name="T24" fmla="*/ 16 w 45"/>
                    <a:gd name="T25" fmla="*/ 48 h 48"/>
                    <a:gd name="T26" fmla="*/ 16 w 45"/>
                    <a:gd name="T27" fmla="*/ 46 h 48"/>
                    <a:gd name="T28" fmla="*/ 13 w 45"/>
                    <a:gd name="T29" fmla="*/ 46 h 48"/>
                    <a:gd name="T30" fmla="*/ 11 w 45"/>
                    <a:gd name="T31" fmla="*/ 44 h 48"/>
                    <a:gd name="T32" fmla="*/ 11 w 45"/>
                    <a:gd name="T33" fmla="*/ 44 h 48"/>
                    <a:gd name="T34" fmla="*/ 11 w 45"/>
                    <a:gd name="T35" fmla="*/ 42 h 48"/>
                    <a:gd name="T36" fmla="*/ 11 w 45"/>
                    <a:gd name="T37" fmla="*/ 4 h 48"/>
                    <a:gd name="T38" fmla="*/ 36 w 45"/>
                    <a:gd name="T39" fmla="*/ 48 h 48"/>
                    <a:gd name="T40" fmla="*/ 40 w 45"/>
                    <a:gd name="T41" fmla="*/ 48 h 48"/>
                    <a:gd name="T42" fmla="*/ 40 w 45"/>
                    <a:gd name="T43" fmla="*/ 6 h 48"/>
                    <a:gd name="T44" fmla="*/ 40 w 45"/>
                    <a:gd name="T45" fmla="*/ 4 h 48"/>
                    <a:gd name="T46" fmla="*/ 41 w 45"/>
                    <a:gd name="T47" fmla="*/ 4 h 48"/>
                    <a:gd name="T48" fmla="*/ 45 w 45"/>
                    <a:gd name="T49" fmla="*/ 2 h 48"/>
                    <a:gd name="T50" fmla="*/ 45 w 45"/>
                    <a:gd name="T51" fmla="*/ 2 h 48"/>
                    <a:gd name="T52" fmla="*/ 45 w 45"/>
                    <a:gd name="T53" fmla="*/ 0 h 48"/>
                    <a:gd name="T54" fmla="*/ 31 w 45"/>
                    <a:gd name="T55" fmla="*/ 0 h 48"/>
                    <a:gd name="T56" fmla="*/ 31 w 45"/>
                    <a:gd name="T57" fmla="*/ 2 h 48"/>
                    <a:gd name="T58" fmla="*/ 31 w 45"/>
                    <a:gd name="T59" fmla="*/ 2 h 48"/>
                    <a:gd name="T60" fmla="*/ 34 w 45"/>
                    <a:gd name="T61" fmla="*/ 4 h 48"/>
                    <a:gd name="T62" fmla="*/ 36 w 45"/>
                    <a:gd name="T63" fmla="*/ 4 h 48"/>
                    <a:gd name="T64" fmla="*/ 36 w 45"/>
                    <a:gd name="T65" fmla="*/ 6 h 48"/>
                    <a:gd name="T66" fmla="*/ 36 w 45"/>
                    <a:gd name="T67" fmla="*/ 37 h 48"/>
                    <a:gd name="T68" fmla="*/ 14 w 45"/>
                    <a:gd name="T69" fmla="*/ 0 h 48"/>
                    <a:gd name="T70" fmla="*/ 0 w 45"/>
                    <a:gd name="T71" fmla="*/ 0 h 4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45" h="48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5" y="4"/>
                      </a:lnTo>
                      <a:lnTo>
                        <a:pt x="7" y="4"/>
                      </a:lnTo>
                      <a:lnTo>
                        <a:pt x="7" y="6"/>
                      </a:lnTo>
                      <a:lnTo>
                        <a:pt x="7" y="42"/>
                      </a:lnTo>
                      <a:lnTo>
                        <a:pt x="5" y="44"/>
                      </a:lnTo>
                      <a:lnTo>
                        <a:pt x="2" y="46"/>
                      </a:lnTo>
                      <a:lnTo>
                        <a:pt x="0" y="46"/>
                      </a:lnTo>
                      <a:lnTo>
                        <a:pt x="0" y="48"/>
                      </a:lnTo>
                      <a:lnTo>
                        <a:pt x="16" y="48"/>
                      </a:lnTo>
                      <a:lnTo>
                        <a:pt x="16" y="46"/>
                      </a:lnTo>
                      <a:lnTo>
                        <a:pt x="13" y="46"/>
                      </a:lnTo>
                      <a:lnTo>
                        <a:pt x="11" y="44"/>
                      </a:lnTo>
                      <a:lnTo>
                        <a:pt x="11" y="42"/>
                      </a:lnTo>
                      <a:lnTo>
                        <a:pt x="11" y="4"/>
                      </a:lnTo>
                      <a:lnTo>
                        <a:pt x="36" y="48"/>
                      </a:lnTo>
                      <a:lnTo>
                        <a:pt x="40" y="48"/>
                      </a:lnTo>
                      <a:lnTo>
                        <a:pt x="40" y="6"/>
                      </a:lnTo>
                      <a:lnTo>
                        <a:pt x="40" y="4"/>
                      </a:lnTo>
                      <a:lnTo>
                        <a:pt x="41" y="4"/>
                      </a:lnTo>
                      <a:lnTo>
                        <a:pt x="45" y="2"/>
                      </a:lnTo>
                      <a:lnTo>
                        <a:pt x="45" y="0"/>
                      </a:lnTo>
                      <a:lnTo>
                        <a:pt x="31" y="0"/>
                      </a:lnTo>
                      <a:lnTo>
                        <a:pt x="31" y="2"/>
                      </a:lnTo>
                      <a:lnTo>
                        <a:pt x="34" y="4"/>
                      </a:lnTo>
                      <a:lnTo>
                        <a:pt x="36" y="4"/>
                      </a:lnTo>
                      <a:lnTo>
                        <a:pt x="36" y="6"/>
                      </a:lnTo>
                      <a:lnTo>
                        <a:pt x="36" y="37"/>
                      </a:lnTo>
                      <a:lnTo>
                        <a:pt x="1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68" name="Freeform 1080"/>
                <p:cNvSpPr>
                  <a:spLocks/>
                </p:cNvSpPr>
                <p:nvPr/>
              </p:nvSpPr>
              <p:spPr bwMode="auto">
                <a:xfrm>
                  <a:off x="3588" y="1021"/>
                  <a:ext cx="45" cy="48"/>
                </a:xfrm>
                <a:custGeom>
                  <a:avLst/>
                  <a:gdLst>
                    <a:gd name="T0" fmla="*/ 0 w 45"/>
                    <a:gd name="T1" fmla="*/ 0 h 48"/>
                    <a:gd name="T2" fmla="*/ 0 w 45"/>
                    <a:gd name="T3" fmla="*/ 2 h 48"/>
                    <a:gd name="T4" fmla="*/ 2 w 45"/>
                    <a:gd name="T5" fmla="*/ 2 h 48"/>
                    <a:gd name="T6" fmla="*/ 5 w 45"/>
                    <a:gd name="T7" fmla="*/ 4 h 48"/>
                    <a:gd name="T8" fmla="*/ 7 w 45"/>
                    <a:gd name="T9" fmla="*/ 4 h 48"/>
                    <a:gd name="T10" fmla="*/ 7 w 45"/>
                    <a:gd name="T11" fmla="*/ 6 h 48"/>
                    <a:gd name="T12" fmla="*/ 7 w 45"/>
                    <a:gd name="T13" fmla="*/ 42 h 48"/>
                    <a:gd name="T14" fmla="*/ 5 w 45"/>
                    <a:gd name="T15" fmla="*/ 44 h 48"/>
                    <a:gd name="T16" fmla="*/ 5 w 45"/>
                    <a:gd name="T17" fmla="*/ 44 h 48"/>
                    <a:gd name="T18" fmla="*/ 2 w 45"/>
                    <a:gd name="T19" fmla="*/ 46 h 48"/>
                    <a:gd name="T20" fmla="*/ 0 w 45"/>
                    <a:gd name="T21" fmla="*/ 46 h 48"/>
                    <a:gd name="T22" fmla="*/ 0 w 45"/>
                    <a:gd name="T23" fmla="*/ 48 h 48"/>
                    <a:gd name="T24" fmla="*/ 16 w 45"/>
                    <a:gd name="T25" fmla="*/ 48 h 48"/>
                    <a:gd name="T26" fmla="*/ 16 w 45"/>
                    <a:gd name="T27" fmla="*/ 46 h 48"/>
                    <a:gd name="T28" fmla="*/ 13 w 45"/>
                    <a:gd name="T29" fmla="*/ 46 h 48"/>
                    <a:gd name="T30" fmla="*/ 11 w 45"/>
                    <a:gd name="T31" fmla="*/ 44 h 48"/>
                    <a:gd name="T32" fmla="*/ 11 w 45"/>
                    <a:gd name="T33" fmla="*/ 44 h 48"/>
                    <a:gd name="T34" fmla="*/ 11 w 45"/>
                    <a:gd name="T35" fmla="*/ 42 h 48"/>
                    <a:gd name="T36" fmla="*/ 11 w 45"/>
                    <a:gd name="T37" fmla="*/ 4 h 48"/>
                    <a:gd name="T38" fmla="*/ 36 w 45"/>
                    <a:gd name="T39" fmla="*/ 48 h 48"/>
                    <a:gd name="T40" fmla="*/ 40 w 45"/>
                    <a:gd name="T41" fmla="*/ 48 h 48"/>
                    <a:gd name="T42" fmla="*/ 40 w 45"/>
                    <a:gd name="T43" fmla="*/ 6 h 48"/>
                    <a:gd name="T44" fmla="*/ 40 w 45"/>
                    <a:gd name="T45" fmla="*/ 4 h 48"/>
                    <a:gd name="T46" fmla="*/ 41 w 45"/>
                    <a:gd name="T47" fmla="*/ 4 h 48"/>
                    <a:gd name="T48" fmla="*/ 45 w 45"/>
                    <a:gd name="T49" fmla="*/ 2 h 48"/>
                    <a:gd name="T50" fmla="*/ 45 w 45"/>
                    <a:gd name="T51" fmla="*/ 2 h 48"/>
                    <a:gd name="T52" fmla="*/ 45 w 45"/>
                    <a:gd name="T53" fmla="*/ 0 h 48"/>
                    <a:gd name="T54" fmla="*/ 31 w 45"/>
                    <a:gd name="T55" fmla="*/ 0 h 48"/>
                    <a:gd name="T56" fmla="*/ 31 w 45"/>
                    <a:gd name="T57" fmla="*/ 2 h 48"/>
                    <a:gd name="T58" fmla="*/ 31 w 45"/>
                    <a:gd name="T59" fmla="*/ 2 h 48"/>
                    <a:gd name="T60" fmla="*/ 34 w 45"/>
                    <a:gd name="T61" fmla="*/ 4 h 48"/>
                    <a:gd name="T62" fmla="*/ 36 w 45"/>
                    <a:gd name="T63" fmla="*/ 4 h 48"/>
                    <a:gd name="T64" fmla="*/ 36 w 45"/>
                    <a:gd name="T65" fmla="*/ 6 h 48"/>
                    <a:gd name="T66" fmla="*/ 36 w 45"/>
                    <a:gd name="T67" fmla="*/ 37 h 48"/>
                    <a:gd name="T68" fmla="*/ 14 w 45"/>
                    <a:gd name="T69" fmla="*/ 0 h 48"/>
                    <a:gd name="T70" fmla="*/ 0 w 45"/>
                    <a:gd name="T71" fmla="*/ 0 h 4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45" h="48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5" y="4"/>
                      </a:lnTo>
                      <a:lnTo>
                        <a:pt x="7" y="4"/>
                      </a:lnTo>
                      <a:lnTo>
                        <a:pt x="7" y="6"/>
                      </a:lnTo>
                      <a:lnTo>
                        <a:pt x="7" y="42"/>
                      </a:lnTo>
                      <a:lnTo>
                        <a:pt x="5" y="44"/>
                      </a:lnTo>
                      <a:lnTo>
                        <a:pt x="2" y="46"/>
                      </a:lnTo>
                      <a:lnTo>
                        <a:pt x="0" y="46"/>
                      </a:lnTo>
                      <a:lnTo>
                        <a:pt x="0" y="48"/>
                      </a:lnTo>
                      <a:lnTo>
                        <a:pt x="16" y="48"/>
                      </a:lnTo>
                      <a:lnTo>
                        <a:pt x="16" y="46"/>
                      </a:lnTo>
                      <a:lnTo>
                        <a:pt x="13" y="46"/>
                      </a:lnTo>
                      <a:lnTo>
                        <a:pt x="11" y="44"/>
                      </a:lnTo>
                      <a:lnTo>
                        <a:pt x="11" y="42"/>
                      </a:lnTo>
                      <a:lnTo>
                        <a:pt x="11" y="4"/>
                      </a:lnTo>
                      <a:lnTo>
                        <a:pt x="36" y="48"/>
                      </a:lnTo>
                      <a:lnTo>
                        <a:pt x="40" y="48"/>
                      </a:lnTo>
                      <a:lnTo>
                        <a:pt x="40" y="6"/>
                      </a:lnTo>
                      <a:lnTo>
                        <a:pt x="40" y="4"/>
                      </a:lnTo>
                      <a:lnTo>
                        <a:pt x="41" y="4"/>
                      </a:lnTo>
                      <a:lnTo>
                        <a:pt x="45" y="2"/>
                      </a:lnTo>
                      <a:lnTo>
                        <a:pt x="45" y="0"/>
                      </a:lnTo>
                      <a:lnTo>
                        <a:pt x="31" y="0"/>
                      </a:lnTo>
                      <a:lnTo>
                        <a:pt x="31" y="2"/>
                      </a:lnTo>
                      <a:lnTo>
                        <a:pt x="34" y="4"/>
                      </a:lnTo>
                      <a:lnTo>
                        <a:pt x="36" y="4"/>
                      </a:lnTo>
                      <a:lnTo>
                        <a:pt x="36" y="6"/>
                      </a:lnTo>
                      <a:lnTo>
                        <a:pt x="36" y="37"/>
                      </a:lnTo>
                      <a:lnTo>
                        <a:pt x="14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69" name="Rectangle 1081"/>
                <p:cNvSpPr>
                  <a:spLocks noChangeArrowheads="1"/>
                </p:cNvSpPr>
                <p:nvPr/>
              </p:nvSpPr>
              <p:spPr bwMode="auto">
                <a:xfrm>
                  <a:off x="1065" y="1719"/>
                  <a:ext cx="79" cy="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800">
                      <a:solidFill>
                        <a:srgbClr val="000000"/>
                      </a:solidFill>
                      <a:latin typeface="Arial" charset="0"/>
                    </a:rPr>
                    <a:t>Bg</a:t>
                  </a:r>
                  <a:endParaRPr lang="en-GB"/>
                </a:p>
              </p:txBody>
            </p:sp>
            <p:sp>
              <p:nvSpPr>
                <p:cNvPr id="270" name="Rectangle 1082"/>
                <p:cNvSpPr>
                  <a:spLocks noChangeArrowheads="1"/>
                </p:cNvSpPr>
                <p:nvPr/>
              </p:nvSpPr>
              <p:spPr bwMode="auto">
                <a:xfrm>
                  <a:off x="1503" y="1315"/>
                  <a:ext cx="82" cy="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800">
                      <a:solidFill>
                        <a:srgbClr val="000000"/>
                      </a:solidFill>
                      <a:latin typeface="Arial" charset="0"/>
                    </a:rPr>
                    <a:t>Ös</a:t>
                  </a:r>
                  <a:endParaRPr lang="en-GB"/>
                </a:p>
              </p:txBody>
            </p:sp>
            <p:sp>
              <p:nvSpPr>
                <p:cNvPr id="271" name="Rectangle 1083"/>
                <p:cNvSpPr>
                  <a:spLocks noChangeArrowheads="1"/>
                </p:cNvSpPr>
                <p:nvPr/>
              </p:nvSpPr>
              <p:spPr bwMode="auto">
                <a:xfrm>
                  <a:off x="1246" y="1182"/>
                  <a:ext cx="0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endParaRPr lang="sv-SE"/>
                </a:p>
              </p:txBody>
            </p:sp>
            <p:sp>
              <p:nvSpPr>
                <p:cNvPr id="272" name="Rectangle 1084"/>
                <p:cNvSpPr>
                  <a:spLocks noChangeArrowheads="1"/>
                </p:cNvSpPr>
                <p:nvPr/>
              </p:nvSpPr>
              <p:spPr bwMode="auto">
                <a:xfrm>
                  <a:off x="1690" y="1108"/>
                  <a:ext cx="363" cy="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800" b="1">
                      <a:solidFill>
                        <a:srgbClr val="000000"/>
                      </a:solidFill>
                      <a:latin typeface="Arial" charset="0"/>
                    </a:rPr>
                    <a:t>Kalvbäcken</a:t>
                  </a:r>
                  <a:endParaRPr lang="en-GB"/>
                </a:p>
              </p:txBody>
            </p:sp>
            <p:sp>
              <p:nvSpPr>
                <p:cNvPr id="273" name="Rectangle 1085"/>
                <p:cNvSpPr>
                  <a:spLocks noChangeArrowheads="1"/>
                </p:cNvSpPr>
                <p:nvPr/>
              </p:nvSpPr>
              <p:spPr bwMode="auto">
                <a:xfrm>
                  <a:off x="2230" y="1057"/>
                  <a:ext cx="327" cy="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800" b="1">
                      <a:solidFill>
                        <a:srgbClr val="000000"/>
                      </a:solidFill>
                      <a:latin typeface="Arial" charset="0"/>
                    </a:rPr>
                    <a:t>Sandviken</a:t>
                  </a:r>
                  <a:endParaRPr lang="en-GB"/>
                </a:p>
              </p:txBody>
            </p:sp>
            <p:sp>
              <p:nvSpPr>
                <p:cNvPr id="274" name="Rectangle 1086"/>
                <p:cNvSpPr>
                  <a:spLocks noChangeArrowheads="1"/>
                </p:cNvSpPr>
                <p:nvPr/>
              </p:nvSpPr>
              <p:spPr bwMode="auto">
                <a:xfrm>
                  <a:off x="2595" y="1140"/>
                  <a:ext cx="331" cy="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800" b="1">
                      <a:solidFill>
                        <a:srgbClr val="000000"/>
                      </a:solidFill>
                      <a:latin typeface="Arial" charset="0"/>
                    </a:rPr>
                    <a:t>Älvkarleby</a:t>
                  </a:r>
                  <a:endParaRPr lang="en-GB"/>
                </a:p>
              </p:txBody>
            </p:sp>
            <p:sp>
              <p:nvSpPr>
                <p:cNvPr id="275" name="Rectangle 1087"/>
                <p:cNvSpPr>
                  <a:spLocks noChangeArrowheads="1"/>
                </p:cNvSpPr>
                <p:nvPr/>
              </p:nvSpPr>
              <p:spPr bwMode="auto">
                <a:xfrm>
                  <a:off x="2050" y="1374"/>
                  <a:ext cx="358" cy="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800" b="1">
                      <a:solidFill>
                        <a:srgbClr val="000000"/>
                      </a:solidFill>
                      <a:latin typeface="Arial" charset="0"/>
                    </a:rPr>
                    <a:t>Prästhyttan</a:t>
                  </a:r>
                  <a:endParaRPr lang="en-GB"/>
                </a:p>
              </p:txBody>
            </p:sp>
            <p:sp>
              <p:nvSpPr>
                <p:cNvPr id="276" name="Rectangle 1088"/>
                <p:cNvSpPr>
                  <a:spLocks noChangeArrowheads="1"/>
                </p:cNvSpPr>
                <p:nvPr/>
              </p:nvSpPr>
              <p:spPr bwMode="auto">
                <a:xfrm>
                  <a:off x="2503" y="1628"/>
                  <a:ext cx="0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endParaRPr lang="sv-SE"/>
                </a:p>
              </p:txBody>
            </p:sp>
            <p:sp>
              <p:nvSpPr>
                <p:cNvPr id="277" name="Rectangle 1089"/>
                <p:cNvSpPr>
                  <a:spLocks noChangeArrowheads="1"/>
                </p:cNvSpPr>
                <p:nvPr/>
              </p:nvSpPr>
              <p:spPr bwMode="auto">
                <a:xfrm>
                  <a:off x="1092" y="1461"/>
                  <a:ext cx="257" cy="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800" b="1">
                      <a:solidFill>
                        <a:srgbClr val="000000"/>
                      </a:solidFill>
                      <a:latin typeface="Arial" charset="0"/>
                    </a:rPr>
                    <a:t>Vallberg</a:t>
                  </a:r>
                  <a:endParaRPr lang="en-GB"/>
                </a:p>
              </p:txBody>
            </p:sp>
            <p:sp>
              <p:nvSpPr>
                <p:cNvPr id="278" name="Rectangle 1090"/>
                <p:cNvSpPr>
                  <a:spLocks noChangeArrowheads="1"/>
                </p:cNvSpPr>
                <p:nvPr/>
              </p:nvSpPr>
              <p:spPr bwMode="auto">
                <a:xfrm>
                  <a:off x="720" y="2194"/>
                  <a:ext cx="348" cy="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800" b="1">
                      <a:solidFill>
                        <a:srgbClr val="000000"/>
                      </a:solidFill>
                      <a:latin typeface="Arial" charset="0"/>
                    </a:rPr>
                    <a:t>Lindesby S</a:t>
                  </a:r>
                  <a:endParaRPr lang="en-GB"/>
                </a:p>
              </p:txBody>
            </p:sp>
            <p:sp>
              <p:nvSpPr>
                <p:cNvPr id="279" name="Freeform 1091"/>
                <p:cNvSpPr>
                  <a:spLocks/>
                </p:cNvSpPr>
                <p:nvPr/>
              </p:nvSpPr>
              <p:spPr bwMode="auto">
                <a:xfrm>
                  <a:off x="1183" y="3138"/>
                  <a:ext cx="24" cy="35"/>
                </a:xfrm>
                <a:custGeom>
                  <a:avLst/>
                  <a:gdLst>
                    <a:gd name="T0" fmla="*/ 0 w 24"/>
                    <a:gd name="T1" fmla="*/ 0 h 35"/>
                    <a:gd name="T2" fmla="*/ 24 w 24"/>
                    <a:gd name="T3" fmla="*/ 0 h 35"/>
                    <a:gd name="T4" fmla="*/ 0 w 24"/>
                    <a:gd name="T5" fmla="*/ 35 h 35"/>
                    <a:gd name="T6" fmla="*/ 24 w 24"/>
                    <a:gd name="T7" fmla="*/ 35 h 3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4" h="35">
                      <a:moveTo>
                        <a:pt x="0" y="0"/>
                      </a:moveTo>
                      <a:lnTo>
                        <a:pt x="24" y="0"/>
                      </a:lnTo>
                      <a:lnTo>
                        <a:pt x="0" y="35"/>
                      </a:lnTo>
                      <a:lnTo>
                        <a:pt x="24" y="35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80" name="Rectangle 1092"/>
                <p:cNvSpPr>
                  <a:spLocks noChangeArrowheads="1"/>
                </p:cNvSpPr>
                <p:nvPr/>
              </p:nvSpPr>
              <p:spPr bwMode="auto">
                <a:xfrm>
                  <a:off x="2925" y="2021"/>
                  <a:ext cx="329" cy="1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1100">
                      <a:solidFill>
                        <a:srgbClr val="000000"/>
                      </a:solidFill>
                      <a:latin typeface="Arial" charset="0"/>
                    </a:rPr>
                    <a:t>Uppsala</a:t>
                  </a:r>
                  <a:endParaRPr lang="en-GB"/>
                </a:p>
              </p:txBody>
            </p:sp>
            <p:sp>
              <p:nvSpPr>
                <p:cNvPr id="281" name="Rectangle 1093"/>
                <p:cNvSpPr>
                  <a:spLocks noChangeArrowheads="1"/>
                </p:cNvSpPr>
                <p:nvPr/>
              </p:nvSpPr>
              <p:spPr bwMode="auto">
                <a:xfrm>
                  <a:off x="605" y="1792"/>
                  <a:ext cx="73" cy="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800">
                      <a:solidFill>
                        <a:srgbClr val="000000"/>
                      </a:solidFill>
                      <a:latin typeface="Arial" charset="0"/>
                    </a:rPr>
                    <a:t>Lb</a:t>
                  </a:r>
                  <a:endParaRPr lang="en-GB"/>
                </a:p>
              </p:txBody>
            </p:sp>
            <p:sp>
              <p:nvSpPr>
                <p:cNvPr id="282" name="Rectangle 1094"/>
                <p:cNvSpPr>
                  <a:spLocks noChangeArrowheads="1"/>
                </p:cNvSpPr>
                <p:nvPr/>
              </p:nvSpPr>
              <p:spPr bwMode="auto">
                <a:xfrm>
                  <a:off x="968" y="1927"/>
                  <a:ext cx="43" cy="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800">
                      <a:solidFill>
                        <a:srgbClr val="000000"/>
                      </a:solidFill>
                      <a:latin typeface="Arial" charset="0"/>
                    </a:rPr>
                    <a:t>S</a:t>
                  </a:r>
                  <a:endParaRPr lang="en-GB"/>
                </a:p>
              </p:txBody>
            </p:sp>
            <p:sp>
              <p:nvSpPr>
                <p:cNvPr id="283" name="Rectangle 1095"/>
                <p:cNvSpPr>
                  <a:spLocks noChangeArrowheads="1"/>
                </p:cNvSpPr>
                <p:nvPr/>
              </p:nvSpPr>
              <p:spPr bwMode="auto">
                <a:xfrm>
                  <a:off x="998" y="2085"/>
                  <a:ext cx="47" cy="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800">
                      <a:solidFill>
                        <a:srgbClr val="000000"/>
                      </a:solidFill>
                      <a:latin typeface="Arial" charset="0"/>
                    </a:rPr>
                    <a:t>H</a:t>
                  </a:r>
                  <a:endParaRPr lang="en-GB"/>
                </a:p>
              </p:txBody>
            </p:sp>
            <p:sp>
              <p:nvSpPr>
                <p:cNvPr id="284" name="Rectangle 1096"/>
                <p:cNvSpPr>
                  <a:spLocks noChangeArrowheads="1"/>
                </p:cNvSpPr>
                <p:nvPr/>
              </p:nvSpPr>
              <p:spPr bwMode="auto">
                <a:xfrm>
                  <a:off x="1049" y="2246"/>
                  <a:ext cx="64" cy="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800">
                      <a:solidFill>
                        <a:srgbClr val="000000"/>
                      </a:solidFill>
                      <a:latin typeface="Arial" charset="0"/>
                    </a:rPr>
                    <a:t>Sr</a:t>
                  </a:r>
                  <a:endParaRPr lang="en-GB"/>
                </a:p>
              </p:txBody>
            </p:sp>
            <p:sp>
              <p:nvSpPr>
                <p:cNvPr id="285" name="Rectangle 1097"/>
                <p:cNvSpPr>
                  <a:spLocks noChangeArrowheads="1"/>
                </p:cNvSpPr>
                <p:nvPr/>
              </p:nvSpPr>
              <p:spPr bwMode="auto">
                <a:xfrm>
                  <a:off x="1052" y="1586"/>
                  <a:ext cx="75" cy="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800">
                      <a:solidFill>
                        <a:srgbClr val="000000"/>
                      </a:solidFill>
                      <a:latin typeface="Arial" charset="0"/>
                    </a:rPr>
                    <a:t>Sx</a:t>
                  </a:r>
                  <a:endParaRPr lang="en-GB"/>
                </a:p>
              </p:txBody>
            </p:sp>
            <p:sp>
              <p:nvSpPr>
                <p:cNvPr id="286" name="Rectangle 1098"/>
                <p:cNvSpPr>
                  <a:spLocks noChangeArrowheads="1"/>
                </p:cNvSpPr>
                <p:nvPr/>
              </p:nvSpPr>
              <p:spPr bwMode="auto">
                <a:xfrm>
                  <a:off x="1286" y="1672"/>
                  <a:ext cx="43" cy="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800">
                      <a:solidFill>
                        <a:srgbClr val="000000"/>
                      </a:solidFill>
                      <a:latin typeface="Arial" charset="0"/>
                    </a:rPr>
                    <a:t>B</a:t>
                  </a:r>
                  <a:endParaRPr lang="en-GB"/>
                </a:p>
              </p:txBody>
            </p:sp>
            <p:sp>
              <p:nvSpPr>
                <p:cNvPr id="287" name="Rectangle 1099"/>
                <p:cNvSpPr>
                  <a:spLocks noChangeArrowheads="1"/>
                </p:cNvSpPr>
                <p:nvPr/>
              </p:nvSpPr>
              <p:spPr bwMode="auto">
                <a:xfrm>
                  <a:off x="1397" y="1611"/>
                  <a:ext cx="80" cy="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800">
                      <a:solidFill>
                        <a:srgbClr val="000000"/>
                      </a:solidFill>
                      <a:latin typeface="Arial" charset="0"/>
                    </a:rPr>
                    <a:t>So</a:t>
                  </a:r>
                  <a:endParaRPr lang="en-GB"/>
                </a:p>
              </p:txBody>
            </p:sp>
            <p:sp>
              <p:nvSpPr>
                <p:cNvPr id="288" name="Rectangle 1100"/>
                <p:cNvSpPr>
                  <a:spLocks noChangeArrowheads="1"/>
                </p:cNvSpPr>
                <p:nvPr/>
              </p:nvSpPr>
              <p:spPr bwMode="auto">
                <a:xfrm>
                  <a:off x="1420" y="1130"/>
                  <a:ext cx="39" cy="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800">
                      <a:solidFill>
                        <a:srgbClr val="000000"/>
                      </a:solidFill>
                      <a:latin typeface="Arial" charset="0"/>
                    </a:rPr>
                    <a:t>F</a:t>
                  </a:r>
                  <a:endParaRPr lang="en-GB"/>
                </a:p>
              </p:txBody>
            </p:sp>
          </p:grpSp>
          <p:sp>
            <p:nvSpPr>
              <p:cNvPr id="9" name="Rectangle 1102"/>
              <p:cNvSpPr>
                <a:spLocks noChangeArrowheads="1"/>
              </p:cNvSpPr>
              <p:nvPr/>
            </p:nvSpPr>
            <p:spPr bwMode="auto">
              <a:xfrm>
                <a:off x="1918" y="1575"/>
                <a:ext cx="507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1100" b="1">
                    <a:solidFill>
                      <a:srgbClr val="000000"/>
                    </a:solidFill>
                    <a:latin typeface="Arial" charset="0"/>
                  </a:rPr>
                  <a:t>Garpenberg</a:t>
                </a:r>
                <a:endParaRPr lang="en-GB"/>
              </a:p>
            </p:txBody>
          </p:sp>
          <p:sp>
            <p:nvSpPr>
              <p:cNvPr id="10" name="Rectangle 1103"/>
              <p:cNvSpPr>
                <a:spLocks noChangeArrowheads="1"/>
              </p:cNvSpPr>
              <p:nvPr/>
            </p:nvSpPr>
            <p:spPr bwMode="auto">
              <a:xfrm>
                <a:off x="3144" y="3143"/>
                <a:ext cx="46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800">
                    <a:solidFill>
                      <a:srgbClr val="000000"/>
                    </a:solidFill>
                    <a:latin typeface="Arial" charset="0"/>
                  </a:rPr>
                  <a:t>U</a:t>
                </a:r>
                <a:endParaRPr lang="en-GB"/>
              </a:p>
            </p:txBody>
          </p:sp>
          <p:sp>
            <p:nvSpPr>
              <p:cNvPr id="11" name="Rectangle 1104"/>
              <p:cNvSpPr>
                <a:spLocks noChangeArrowheads="1"/>
              </p:cNvSpPr>
              <p:nvPr/>
            </p:nvSpPr>
            <p:spPr bwMode="auto">
              <a:xfrm>
                <a:off x="1790" y="1703"/>
                <a:ext cx="46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800">
                    <a:solidFill>
                      <a:srgbClr val="000000"/>
                    </a:solidFill>
                    <a:latin typeface="Arial" charset="0"/>
                  </a:rPr>
                  <a:t>N</a:t>
                </a:r>
                <a:endParaRPr lang="en-GB"/>
              </a:p>
            </p:txBody>
          </p:sp>
          <p:sp>
            <p:nvSpPr>
              <p:cNvPr id="12" name="Rectangle 1105"/>
              <p:cNvSpPr>
                <a:spLocks noChangeArrowheads="1"/>
              </p:cNvSpPr>
              <p:nvPr/>
            </p:nvSpPr>
            <p:spPr bwMode="auto">
              <a:xfrm>
                <a:off x="2228" y="1884"/>
                <a:ext cx="79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800">
                    <a:solidFill>
                      <a:srgbClr val="000000"/>
                    </a:solidFill>
                    <a:latin typeface="Arial" charset="0"/>
                  </a:rPr>
                  <a:t>Sa</a:t>
                </a:r>
                <a:endParaRPr lang="en-GB"/>
              </a:p>
            </p:txBody>
          </p:sp>
          <p:sp>
            <p:nvSpPr>
              <p:cNvPr id="13" name="Rectangle 1106"/>
              <p:cNvSpPr>
                <a:spLocks noChangeArrowheads="1"/>
              </p:cNvSpPr>
              <p:nvPr/>
            </p:nvSpPr>
            <p:spPr bwMode="auto">
              <a:xfrm>
                <a:off x="2917" y="1600"/>
                <a:ext cx="46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800">
                    <a:solidFill>
                      <a:srgbClr val="000000"/>
                    </a:solidFill>
                    <a:latin typeface="Arial" charset="0"/>
                  </a:rPr>
                  <a:t>D</a:t>
                </a:r>
                <a:endParaRPr lang="en-GB"/>
              </a:p>
            </p:txBody>
          </p:sp>
          <p:sp>
            <p:nvSpPr>
              <p:cNvPr id="14" name="Rectangle 1107"/>
              <p:cNvSpPr>
                <a:spLocks noChangeArrowheads="1"/>
              </p:cNvSpPr>
              <p:nvPr/>
            </p:nvSpPr>
            <p:spPr bwMode="auto">
              <a:xfrm>
                <a:off x="3227" y="2655"/>
                <a:ext cx="417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1100">
                    <a:solidFill>
                      <a:srgbClr val="000000"/>
                    </a:solidFill>
                    <a:latin typeface="Arial" charset="0"/>
                  </a:rPr>
                  <a:t>Stockholm</a:t>
                </a:r>
                <a:endParaRPr lang="en-GB"/>
              </a:p>
            </p:txBody>
          </p:sp>
          <p:sp>
            <p:nvSpPr>
              <p:cNvPr id="15" name="Freeform 1108"/>
              <p:cNvSpPr>
                <a:spLocks/>
              </p:cNvSpPr>
              <p:nvPr/>
            </p:nvSpPr>
            <p:spPr bwMode="auto">
              <a:xfrm>
                <a:off x="2831" y="2032"/>
                <a:ext cx="74" cy="79"/>
              </a:xfrm>
              <a:custGeom>
                <a:avLst/>
                <a:gdLst>
                  <a:gd name="T0" fmla="*/ 38 w 74"/>
                  <a:gd name="T1" fmla="*/ 79 h 79"/>
                  <a:gd name="T2" fmla="*/ 45 w 74"/>
                  <a:gd name="T3" fmla="*/ 79 h 79"/>
                  <a:gd name="T4" fmla="*/ 53 w 74"/>
                  <a:gd name="T5" fmla="*/ 77 h 79"/>
                  <a:gd name="T6" fmla="*/ 58 w 74"/>
                  <a:gd name="T7" fmla="*/ 73 h 79"/>
                  <a:gd name="T8" fmla="*/ 63 w 74"/>
                  <a:gd name="T9" fmla="*/ 68 h 79"/>
                  <a:gd name="T10" fmla="*/ 69 w 74"/>
                  <a:gd name="T11" fmla="*/ 62 h 79"/>
                  <a:gd name="T12" fmla="*/ 72 w 74"/>
                  <a:gd name="T13" fmla="*/ 55 h 79"/>
                  <a:gd name="T14" fmla="*/ 74 w 74"/>
                  <a:gd name="T15" fmla="*/ 48 h 79"/>
                  <a:gd name="T16" fmla="*/ 74 w 74"/>
                  <a:gd name="T17" fmla="*/ 40 h 79"/>
                  <a:gd name="T18" fmla="*/ 74 w 74"/>
                  <a:gd name="T19" fmla="*/ 31 h 79"/>
                  <a:gd name="T20" fmla="*/ 72 w 74"/>
                  <a:gd name="T21" fmla="*/ 24 h 79"/>
                  <a:gd name="T22" fmla="*/ 69 w 74"/>
                  <a:gd name="T23" fmla="*/ 16 h 79"/>
                  <a:gd name="T24" fmla="*/ 63 w 74"/>
                  <a:gd name="T25" fmla="*/ 11 h 79"/>
                  <a:gd name="T26" fmla="*/ 58 w 74"/>
                  <a:gd name="T27" fmla="*/ 7 h 79"/>
                  <a:gd name="T28" fmla="*/ 53 w 74"/>
                  <a:gd name="T29" fmla="*/ 4 h 79"/>
                  <a:gd name="T30" fmla="*/ 45 w 74"/>
                  <a:gd name="T31" fmla="*/ 0 h 79"/>
                  <a:gd name="T32" fmla="*/ 38 w 74"/>
                  <a:gd name="T33" fmla="*/ 0 h 79"/>
                  <a:gd name="T34" fmla="*/ 31 w 74"/>
                  <a:gd name="T35" fmla="*/ 0 h 79"/>
                  <a:gd name="T36" fmla="*/ 24 w 74"/>
                  <a:gd name="T37" fmla="*/ 4 h 79"/>
                  <a:gd name="T38" fmla="*/ 17 w 74"/>
                  <a:gd name="T39" fmla="*/ 7 h 79"/>
                  <a:gd name="T40" fmla="*/ 11 w 74"/>
                  <a:gd name="T41" fmla="*/ 11 h 79"/>
                  <a:gd name="T42" fmla="*/ 8 w 74"/>
                  <a:gd name="T43" fmla="*/ 16 h 79"/>
                  <a:gd name="T44" fmla="*/ 4 w 74"/>
                  <a:gd name="T45" fmla="*/ 24 h 79"/>
                  <a:gd name="T46" fmla="*/ 2 w 74"/>
                  <a:gd name="T47" fmla="*/ 31 h 79"/>
                  <a:gd name="T48" fmla="*/ 0 w 74"/>
                  <a:gd name="T49" fmla="*/ 40 h 79"/>
                  <a:gd name="T50" fmla="*/ 2 w 74"/>
                  <a:gd name="T51" fmla="*/ 48 h 79"/>
                  <a:gd name="T52" fmla="*/ 4 w 74"/>
                  <a:gd name="T53" fmla="*/ 55 h 79"/>
                  <a:gd name="T54" fmla="*/ 8 w 74"/>
                  <a:gd name="T55" fmla="*/ 62 h 79"/>
                  <a:gd name="T56" fmla="*/ 11 w 74"/>
                  <a:gd name="T57" fmla="*/ 68 h 79"/>
                  <a:gd name="T58" fmla="*/ 17 w 74"/>
                  <a:gd name="T59" fmla="*/ 73 h 79"/>
                  <a:gd name="T60" fmla="*/ 24 w 74"/>
                  <a:gd name="T61" fmla="*/ 77 h 79"/>
                  <a:gd name="T62" fmla="*/ 31 w 74"/>
                  <a:gd name="T63" fmla="*/ 79 h 79"/>
                  <a:gd name="T64" fmla="*/ 38 w 74"/>
                  <a:gd name="T65" fmla="*/ 79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4" h="79">
                    <a:moveTo>
                      <a:pt x="38" y="79"/>
                    </a:moveTo>
                    <a:lnTo>
                      <a:pt x="45" y="79"/>
                    </a:lnTo>
                    <a:lnTo>
                      <a:pt x="53" y="77"/>
                    </a:lnTo>
                    <a:lnTo>
                      <a:pt x="58" y="73"/>
                    </a:lnTo>
                    <a:lnTo>
                      <a:pt x="63" y="68"/>
                    </a:lnTo>
                    <a:lnTo>
                      <a:pt x="69" y="62"/>
                    </a:lnTo>
                    <a:lnTo>
                      <a:pt x="72" y="55"/>
                    </a:lnTo>
                    <a:lnTo>
                      <a:pt x="74" y="48"/>
                    </a:lnTo>
                    <a:lnTo>
                      <a:pt x="74" y="40"/>
                    </a:lnTo>
                    <a:lnTo>
                      <a:pt x="74" y="31"/>
                    </a:lnTo>
                    <a:lnTo>
                      <a:pt x="72" y="24"/>
                    </a:lnTo>
                    <a:lnTo>
                      <a:pt x="69" y="16"/>
                    </a:lnTo>
                    <a:lnTo>
                      <a:pt x="63" y="11"/>
                    </a:lnTo>
                    <a:lnTo>
                      <a:pt x="58" y="7"/>
                    </a:lnTo>
                    <a:lnTo>
                      <a:pt x="53" y="4"/>
                    </a:lnTo>
                    <a:lnTo>
                      <a:pt x="45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8" y="16"/>
                    </a:lnTo>
                    <a:lnTo>
                      <a:pt x="4" y="24"/>
                    </a:lnTo>
                    <a:lnTo>
                      <a:pt x="2" y="31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4" y="55"/>
                    </a:lnTo>
                    <a:lnTo>
                      <a:pt x="8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7"/>
                    </a:lnTo>
                    <a:lnTo>
                      <a:pt x="31" y="79"/>
                    </a:lnTo>
                    <a:lnTo>
                      <a:pt x="38" y="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" name="Freeform 1109"/>
              <p:cNvSpPr>
                <a:spLocks/>
              </p:cNvSpPr>
              <p:nvPr/>
            </p:nvSpPr>
            <p:spPr bwMode="auto">
              <a:xfrm>
                <a:off x="2831" y="2032"/>
                <a:ext cx="74" cy="79"/>
              </a:xfrm>
              <a:custGeom>
                <a:avLst/>
                <a:gdLst>
                  <a:gd name="T0" fmla="*/ 38 w 74"/>
                  <a:gd name="T1" fmla="*/ 79 h 79"/>
                  <a:gd name="T2" fmla="*/ 45 w 74"/>
                  <a:gd name="T3" fmla="*/ 79 h 79"/>
                  <a:gd name="T4" fmla="*/ 53 w 74"/>
                  <a:gd name="T5" fmla="*/ 77 h 79"/>
                  <a:gd name="T6" fmla="*/ 58 w 74"/>
                  <a:gd name="T7" fmla="*/ 73 h 79"/>
                  <a:gd name="T8" fmla="*/ 63 w 74"/>
                  <a:gd name="T9" fmla="*/ 68 h 79"/>
                  <a:gd name="T10" fmla="*/ 69 w 74"/>
                  <a:gd name="T11" fmla="*/ 62 h 79"/>
                  <a:gd name="T12" fmla="*/ 72 w 74"/>
                  <a:gd name="T13" fmla="*/ 55 h 79"/>
                  <a:gd name="T14" fmla="*/ 74 w 74"/>
                  <a:gd name="T15" fmla="*/ 48 h 79"/>
                  <a:gd name="T16" fmla="*/ 74 w 74"/>
                  <a:gd name="T17" fmla="*/ 40 h 79"/>
                  <a:gd name="T18" fmla="*/ 74 w 74"/>
                  <a:gd name="T19" fmla="*/ 31 h 79"/>
                  <a:gd name="T20" fmla="*/ 72 w 74"/>
                  <a:gd name="T21" fmla="*/ 24 h 79"/>
                  <a:gd name="T22" fmla="*/ 69 w 74"/>
                  <a:gd name="T23" fmla="*/ 16 h 79"/>
                  <a:gd name="T24" fmla="*/ 63 w 74"/>
                  <a:gd name="T25" fmla="*/ 11 h 79"/>
                  <a:gd name="T26" fmla="*/ 58 w 74"/>
                  <a:gd name="T27" fmla="*/ 7 h 79"/>
                  <a:gd name="T28" fmla="*/ 53 w 74"/>
                  <a:gd name="T29" fmla="*/ 4 h 79"/>
                  <a:gd name="T30" fmla="*/ 45 w 74"/>
                  <a:gd name="T31" fmla="*/ 0 h 79"/>
                  <a:gd name="T32" fmla="*/ 38 w 74"/>
                  <a:gd name="T33" fmla="*/ 0 h 79"/>
                  <a:gd name="T34" fmla="*/ 31 w 74"/>
                  <a:gd name="T35" fmla="*/ 0 h 79"/>
                  <a:gd name="T36" fmla="*/ 24 w 74"/>
                  <a:gd name="T37" fmla="*/ 4 h 79"/>
                  <a:gd name="T38" fmla="*/ 17 w 74"/>
                  <a:gd name="T39" fmla="*/ 7 h 79"/>
                  <a:gd name="T40" fmla="*/ 11 w 74"/>
                  <a:gd name="T41" fmla="*/ 11 h 79"/>
                  <a:gd name="T42" fmla="*/ 8 w 74"/>
                  <a:gd name="T43" fmla="*/ 16 h 79"/>
                  <a:gd name="T44" fmla="*/ 4 w 74"/>
                  <a:gd name="T45" fmla="*/ 24 h 79"/>
                  <a:gd name="T46" fmla="*/ 2 w 74"/>
                  <a:gd name="T47" fmla="*/ 31 h 79"/>
                  <a:gd name="T48" fmla="*/ 0 w 74"/>
                  <a:gd name="T49" fmla="*/ 40 h 79"/>
                  <a:gd name="T50" fmla="*/ 2 w 74"/>
                  <a:gd name="T51" fmla="*/ 48 h 79"/>
                  <a:gd name="T52" fmla="*/ 4 w 74"/>
                  <a:gd name="T53" fmla="*/ 55 h 79"/>
                  <a:gd name="T54" fmla="*/ 8 w 74"/>
                  <a:gd name="T55" fmla="*/ 62 h 79"/>
                  <a:gd name="T56" fmla="*/ 11 w 74"/>
                  <a:gd name="T57" fmla="*/ 68 h 79"/>
                  <a:gd name="T58" fmla="*/ 17 w 74"/>
                  <a:gd name="T59" fmla="*/ 73 h 79"/>
                  <a:gd name="T60" fmla="*/ 24 w 74"/>
                  <a:gd name="T61" fmla="*/ 77 h 79"/>
                  <a:gd name="T62" fmla="*/ 31 w 74"/>
                  <a:gd name="T63" fmla="*/ 79 h 79"/>
                  <a:gd name="T64" fmla="*/ 38 w 74"/>
                  <a:gd name="T65" fmla="*/ 79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4" h="79">
                    <a:moveTo>
                      <a:pt x="38" y="79"/>
                    </a:moveTo>
                    <a:lnTo>
                      <a:pt x="45" y="79"/>
                    </a:lnTo>
                    <a:lnTo>
                      <a:pt x="53" y="77"/>
                    </a:lnTo>
                    <a:lnTo>
                      <a:pt x="58" y="73"/>
                    </a:lnTo>
                    <a:lnTo>
                      <a:pt x="63" y="68"/>
                    </a:lnTo>
                    <a:lnTo>
                      <a:pt x="69" y="62"/>
                    </a:lnTo>
                    <a:lnTo>
                      <a:pt x="72" y="55"/>
                    </a:lnTo>
                    <a:lnTo>
                      <a:pt x="74" y="48"/>
                    </a:lnTo>
                    <a:lnTo>
                      <a:pt x="74" y="40"/>
                    </a:lnTo>
                    <a:lnTo>
                      <a:pt x="74" y="31"/>
                    </a:lnTo>
                    <a:lnTo>
                      <a:pt x="72" y="24"/>
                    </a:lnTo>
                    <a:lnTo>
                      <a:pt x="69" y="16"/>
                    </a:lnTo>
                    <a:lnTo>
                      <a:pt x="63" y="11"/>
                    </a:lnTo>
                    <a:lnTo>
                      <a:pt x="58" y="7"/>
                    </a:lnTo>
                    <a:lnTo>
                      <a:pt x="53" y="4"/>
                    </a:lnTo>
                    <a:lnTo>
                      <a:pt x="45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8" y="16"/>
                    </a:lnTo>
                    <a:lnTo>
                      <a:pt x="4" y="24"/>
                    </a:lnTo>
                    <a:lnTo>
                      <a:pt x="2" y="31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4" y="55"/>
                    </a:lnTo>
                    <a:lnTo>
                      <a:pt x="8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7"/>
                    </a:lnTo>
                    <a:lnTo>
                      <a:pt x="31" y="79"/>
                    </a:lnTo>
                    <a:lnTo>
                      <a:pt x="38" y="79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" name="Freeform 1110"/>
              <p:cNvSpPr>
                <a:spLocks/>
              </p:cNvSpPr>
              <p:nvPr/>
            </p:nvSpPr>
            <p:spPr bwMode="auto">
              <a:xfrm>
                <a:off x="2839" y="2039"/>
                <a:ext cx="61" cy="64"/>
              </a:xfrm>
              <a:custGeom>
                <a:avLst/>
                <a:gdLst>
                  <a:gd name="T0" fmla="*/ 30 w 61"/>
                  <a:gd name="T1" fmla="*/ 64 h 64"/>
                  <a:gd name="T2" fmla="*/ 36 w 61"/>
                  <a:gd name="T3" fmla="*/ 64 h 64"/>
                  <a:gd name="T4" fmla="*/ 43 w 61"/>
                  <a:gd name="T5" fmla="*/ 62 h 64"/>
                  <a:gd name="T6" fmla="*/ 46 w 61"/>
                  <a:gd name="T7" fmla="*/ 59 h 64"/>
                  <a:gd name="T8" fmla="*/ 52 w 61"/>
                  <a:gd name="T9" fmla="*/ 55 h 64"/>
                  <a:gd name="T10" fmla="*/ 55 w 61"/>
                  <a:gd name="T11" fmla="*/ 51 h 64"/>
                  <a:gd name="T12" fmla="*/ 59 w 61"/>
                  <a:gd name="T13" fmla="*/ 46 h 64"/>
                  <a:gd name="T14" fmla="*/ 61 w 61"/>
                  <a:gd name="T15" fmla="*/ 39 h 64"/>
                  <a:gd name="T16" fmla="*/ 61 w 61"/>
                  <a:gd name="T17" fmla="*/ 33 h 64"/>
                  <a:gd name="T18" fmla="*/ 61 w 61"/>
                  <a:gd name="T19" fmla="*/ 26 h 64"/>
                  <a:gd name="T20" fmla="*/ 59 w 61"/>
                  <a:gd name="T21" fmla="*/ 20 h 64"/>
                  <a:gd name="T22" fmla="*/ 55 w 61"/>
                  <a:gd name="T23" fmla="*/ 15 h 64"/>
                  <a:gd name="T24" fmla="*/ 52 w 61"/>
                  <a:gd name="T25" fmla="*/ 9 h 64"/>
                  <a:gd name="T26" fmla="*/ 46 w 61"/>
                  <a:gd name="T27" fmla="*/ 6 h 64"/>
                  <a:gd name="T28" fmla="*/ 43 w 61"/>
                  <a:gd name="T29" fmla="*/ 2 h 64"/>
                  <a:gd name="T30" fmla="*/ 36 w 61"/>
                  <a:gd name="T31" fmla="*/ 0 h 64"/>
                  <a:gd name="T32" fmla="*/ 30 w 61"/>
                  <a:gd name="T33" fmla="*/ 0 h 64"/>
                  <a:gd name="T34" fmla="*/ 23 w 61"/>
                  <a:gd name="T35" fmla="*/ 0 h 64"/>
                  <a:gd name="T36" fmla="*/ 18 w 61"/>
                  <a:gd name="T37" fmla="*/ 2 h 64"/>
                  <a:gd name="T38" fmla="*/ 12 w 61"/>
                  <a:gd name="T39" fmla="*/ 6 h 64"/>
                  <a:gd name="T40" fmla="*/ 9 w 61"/>
                  <a:gd name="T41" fmla="*/ 9 h 64"/>
                  <a:gd name="T42" fmla="*/ 5 w 61"/>
                  <a:gd name="T43" fmla="*/ 15 h 64"/>
                  <a:gd name="T44" fmla="*/ 1 w 61"/>
                  <a:gd name="T45" fmla="*/ 20 h 64"/>
                  <a:gd name="T46" fmla="*/ 0 w 61"/>
                  <a:gd name="T47" fmla="*/ 26 h 64"/>
                  <a:gd name="T48" fmla="*/ 0 w 61"/>
                  <a:gd name="T49" fmla="*/ 33 h 64"/>
                  <a:gd name="T50" fmla="*/ 0 w 61"/>
                  <a:gd name="T51" fmla="*/ 39 h 64"/>
                  <a:gd name="T52" fmla="*/ 1 w 61"/>
                  <a:gd name="T53" fmla="*/ 46 h 64"/>
                  <a:gd name="T54" fmla="*/ 5 w 61"/>
                  <a:gd name="T55" fmla="*/ 51 h 64"/>
                  <a:gd name="T56" fmla="*/ 9 w 61"/>
                  <a:gd name="T57" fmla="*/ 55 h 64"/>
                  <a:gd name="T58" fmla="*/ 12 w 61"/>
                  <a:gd name="T59" fmla="*/ 59 h 64"/>
                  <a:gd name="T60" fmla="*/ 18 w 61"/>
                  <a:gd name="T61" fmla="*/ 62 h 64"/>
                  <a:gd name="T62" fmla="*/ 23 w 61"/>
                  <a:gd name="T63" fmla="*/ 64 h 64"/>
                  <a:gd name="T64" fmla="*/ 30 w 61"/>
                  <a:gd name="T65" fmla="*/ 64 h 6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61" h="64">
                    <a:moveTo>
                      <a:pt x="30" y="64"/>
                    </a:moveTo>
                    <a:lnTo>
                      <a:pt x="36" y="64"/>
                    </a:lnTo>
                    <a:lnTo>
                      <a:pt x="43" y="62"/>
                    </a:lnTo>
                    <a:lnTo>
                      <a:pt x="46" y="59"/>
                    </a:lnTo>
                    <a:lnTo>
                      <a:pt x="52" y="55"/>
                    </a:lnTo>
                    <a:lnTo>
                      <a:pt x="55" y="51"/>
                    </a:lnTo>
                    <a:lnTo>
                      <a:pt x="59" y="46"/>
                    </a:lnTo>
                    <a:lnTo>
                      <a:pt x="61" y="39"/>
                    </a:lnTo>
                    <a:lnTo>
                      <a:pt x="61" y="33"/>
                    </a:lnTo>
                    <a:lnTo>
                      <a:pt x="61" y="26"/>
                    </a:lnTo>
                    <a:lnTo>
                      <a:pt x="59" y="20"/>
                    </a:lnTo>
                    <a:lnTo>
                      <a:pt x="55" y="15"/>
                    </a:lnTo>
                    <a:lnTo>
                      <a:pt x="52" y="9"/>
                    </a:lnTo>
                    <a:lnTo>
                      <a:pt x="46" y="6"/>
                    </a:lnTo>
                    <a:lnTo>
                      <a:pt x="43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2" y="6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1" y="20"/>
                    </a:lnTo>
                    <a:lnTo>
                      <a:pt x="0" y="26"/>
                    </a:lnTo>
                    <a:lnTo>
                      <a:pt x="0" y="33"/>
                    </a:lnTo>
                    <a:lnTo>
                      <a:pt x="0" y="39"/>
                    </a:lnTo>
                    <a:lnTo>
                      <a:pt x="1" y="46"/>
                    </a:lnTo>
                    <a:lnTo>
                      <a:pt x="5" y="51"/>
                    </a:lnTo>
                    <a:lnTo>
                      <a:pt x="9" y="55"/>
                    </a:lnTo>
                    <a:lnTo>
                      <a:pt x="12" y="59"/>
                    </a:lnTo>
                    <a:lnTo>
                      <a:pt x="18" y="62"/>
                    </a:lnTo>
                    <a:lnTo>
                      <a:pt x="23" y="64"/>
                    </a:lnTo>
                    <a:lnTo>
                      <a:pt x="30" y="64"/>
                    </a:lnTo>
                    <a:close/>
                  </a:path>
                </a:pathLst>
              </a:custGeom>
              <a:solidFill>
                <a:srgbClr val="FF00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111"/>
              <p:cNvSpPr>
                <a:spLocks/>
              </p:cNvSpPr>
              <p:nvPr/>
            </p:nvSpPr>
            <p:spPr bwMode="auto">
              <a:xfrm>
                <a:off x="2839" y="2039"/>
                <a:ext cx="61" cy="64"/>
              </a:xfrm>
              <a:custGeom>
                <a:avLst/>
                <a:gdLst>
                  <a:gd name="T0" fmla="*/ 30 w 61"/>
                  <a:gd name="T1" fmla="*/ 64 h 64"/>
                  <a:gd name="T2" fmla="*/ 36 w 61"/>
                  <a:gd name="T3" fmla="*/ 64 h 64"/>
                  <a:gd name="T4" fmla="*/ 43 w 61"/>
                  <a:gd name="T5" fmla="*/ 62 h 64"/>
                  <a:gd name="T6" fmla="*/ 46 w 61"/>
                  <a:gd name="T7" fmla="*/ 59 h 64"/>
                  <a:gd name="T8" fmla="*/ 52 w 61"/>
                  <a:gd name="T9" fmla="*/ 55 h 64"/>
                  <a:gd name="T10" fmla="*/ 55 w 61"/>
                  <a:gd name="T11" fmla="*/ 51 h 64"/>
                  <a:gd name="T12" fmla="*/ 59 w 61"/>
                  <a:gd name="T13" fmla="*/ 46 h 64"/>
                  <a:gd name="T14" fmla="*/ 61 w 61"/>
                  <a:gd name="T15" fmla="*/ 39 h 64"/>
                  <a:gd name="T16" fmla="*/ 61 w 61"/>
                  <a:gd name="T17" fmla="*/ 33 h 64"/>
                  <a:gd name="T18" fmla="*/ 61 w 61"/>
                  <a:gd name="T19" fmla="*/ 26 h 64"/>
                  <a:gd name="T20" fmla="*/ 59 w 61"/>
                  <a:gd name="T21" fmla="*/ 20 h 64"/>
                  <a:gd name="T22" fmla="*/ 55 w 61"/>
                  <a:gd name="T23" fmla="*/ 15 h 64"/>
                  <a:gd name="T24" fmla="*/ 52 w 61"/>
                  <a:gd name="T25" fmla="*/ 9 h 64"/>
                  <a:gd name="T26" fmla="*/ 46 w 61"/>
                  <a:gd name="T27" fmla="*/ 6 h 64"/>
                  <a:gd name="T28" fmla="*/ 43 w 61"/>
                  <a:gd name="T29" fmla="*/ 2 h 64"/>
                  <a:gd name="T30" fmla="*/ 36 w 61"/>
                  <a:gd name="T31" fmla="*/ 0 h 64"/>
                  <a:gd name="T32" fmla="*/ 30 w 61"/>
                  <a:gd name="T33" fmla="*/ 0 h 64"/>
                  <a:gd name="T34" fmla="*/ 23 w 61"/>
                  <a:gd name="T35" fmla="*/ 0 h 64"/>
                  <a:gd name="T36" fmla="*/ 18 w 61"/>
                  <a:gd name="T37" fmla="*/ 2 h 64"/>
                  <a:gd name="T38" fmla="*/ 12 w 61"/>
                  <a:gd name="T39" fmla="*/ 6 h 64"/>
                  <a:gd name="T40" fmla="*/ 9 w 61"/>
                  <a:gd name="T41" fmla="*/ 9 h 64"/>
                  <a:gd name="T42" fmla="*/ 5 w 61"/>
                  <a:gd name="T43" fmla="*/ 15 h 64"/>
                  <a:gd name="T44" fmla="*/ 1 w 61"/>
                  <a:gd name="T45" fmla="*/ 20 h 64"/>
                  <a:gd name="T46" fmla="*/ 0 w 61"/>
                  <a:gd name="T47" fmla="*/ 26 h 64"/>
                  <a:gd name="T48" fmla="*/ 0 w 61"/>
                  <a:gd name="T49" fmla="*/ 33 h 64"/>
                  <a:gd name="T50" fmla="*/ 0 w 61"/>
                  <a:gd name="T51" fmla="*/ 39 h 64"/>
                  <a:gd name="T52" fmla="*/ 1 w 61"/>
                  <a:gd name="T53" fmla="*/ 46 h 64"/>
                  <a:gd name="T54" fmla="*/ 5 w 61"/>
                  <a:gd name="T55" fmla="*/ 51 h 64"/>
                  <a:gd name="T56" fmla="*/ 9 w 61"/>
                  <a:gd name="T57" fmla="*/ 55 h 64"/>
                  <a:gd name="T58" fmla="*/ 12 w 61"/>
                  <a:gd name="T59" fmla="*/ 59 h 64"/>
                  <a:gd name="T60" fmla="*/ 18 w 61"/>
                  <a:gd name="T61" fmla="*/ 62 h 64"/>
                  <a:gd name="T62" fmla="*/ 23 w 61"/>
                  <a:gd name="T63" fmla="*/ 64 h 64"/>
                  <a:gd name="T64" fmla="*/ 30 w 61"/>
                  <a:gd name="T65" fmla="*/ 64 h 6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61" h="64">
                    <a:moveTo>
                      <a:pt x="30" y="64"/>
                    </a:moveTo>
                    <a:lnTo>
                      <a:pt x="36" y="64"/>
                    </a:lnTo>
                    <a:lnTo>
                      <a:pt x="43" y="62"/>
                    </a:lnTo>
                    <a:lnTo>
                      <a:pt x="46" y="59"/>
                    </a:lnTo>
                    <a:lnTo>
                      <a:pt x="52" y="55"/>
                    </a:lnTo>
                    <a:lnTo>
                      <a:pt x="55" y="51"/>
                    </a:lnTo>
                    <a:lnTo>
                      <a:pt x="59" y="46"/>
                    </a:lnTo>
                    <a:lnTo>
                      <a:pt x="61" y="39"/>
                    </a:lnTo>
                    <a:lnTo>
                      <a:pt x="61" y="33"/>
                    </a:lnTo>
                    <a:lnTo>
                      <a:pt x="61" y="26"/>
                    </a:lnTo>
                    <a:lnTo>
                      <a:pt x="59" y="20"/>
                    </a:lnTo>
                    <a:lnTo>
                      <a:pt x="55" y="15"/>
                    </a:lnTo>
                    <a:lnTo>
                      <a:pt x="52" y="9"/>
                    </a:lnTo>
                    <a:lnTo>
                      <a:pt x="46" y="6"/>
                    </a:lnTo>
                    <a:lnTo>
                      <a:pt x="43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2" y="6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1" y="20"/>
                    </a:lnTo>
                    <a:lnTo>
                      <a:pt x="0" y="26"/>
                    </a:lnTo>
                    <a:lnTo>
                      <a:pt x="0" y="33"/>
                    </a:lnTo>
                    <a:lnTo>
                      <a:pt x="0" y="39"/>
                    </a:lnTo>
                    <a:lnTo>
                      <a:pt x="1" y="46"/>
                    </a:lnTo>
                    <a:lnTo>
                      <a:pt x="5" y="51"/>
                    </a:lnTo>
                    <a:lnTo>
                      <a:pt x="9" y="55"/>
                    </a:lnTo>
                    <a:lnTo>
                      <a:pt x="12" y="59"/>
                    </a:lnTo>
                    <a:lnTo>
                      <a:pt x="18" y="62"/>
                    </a:lnTo>
                    <a:lnTo>
                      <a:pt x="23" y="64"/>
                    </a:lnTo>
                    <a:lnTo>
                      <a:pt x="30" y="64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112"/>
              <p:cNvSpPr>
                <a:spLocks/>
              </p:cNvSpPr>
              <p:nvPr/>
            </p:nvSpPr>
            <p:spPr bwMode="auto">
              <a:xfrm>
                <a:off x="3139" y="2665"/>
                <a:ext cx="75" cy="80"/>
              </a:xfrm>
              <a:custGeom>
                <a:avLst/>
                <a:gdLst>
                  <a:gd name="T0" fmla="*/ 38 w 75"/>
                  <a:gd name="T1" fmla="*/ 80 h 80"/>
                  <a:gd name="T2" fmla="*/ 45 w 75"/>
                  <a:gd name="T3" fmla="*/ 78 h 80"/>
                  <a:gd name="T4" fmla="*/ 52 w 75"/>
                  <a:gd name="T5" fmla="*/ 76 h 80"/>
                  <a:gd name="T6" fmla="*/ 57 w 75"/>
                  <a:gd name="T7" fmla="*/ 73 h 80"/>
                  <a:gd name="T8" fmla="*/ 63 w 75"/>
                  <a:gd name="T9" fmla="*/ 67 h 80"/>
                  <a:gd name="T10" fmla="*/ 68 w 75"/>
                  <a:gd name="T11" fmla="*/ 62 h 80"/>
                  <a:gd name="T12" fmla="*/ 72 w 75"/>
                  <a:gd name="T13" fmla="*/ 54 h 80"/>
                  <a:gd name="T14" fmla="*/ 73 w 75"/>
                  <a:gd name="T15" fmla="*/ 47 h 80"/>
                  <a:gd name="T16" fmla="*/ 75 w 75"/>
                  <a:gd name="T17" fmla="*/ 40 h 80"/>
                  <a:gd name="T18" fmla="*/ 73 w 75"/>
                  <a:gd name="T19" fmla="*/ 32 h 80"/>
                  <a:gd name="T20" fmla="*/ 72 w 75"/>
                  <a:gd name="T21" fmla="*/ 25 h 80"/>
                  <a:gd name="T22" fmla="*/ 68 w 75"/>
                  <a:gd name="T23" fmla="*/ 18 h 80"/>
                  <a:gd name="T24" fmla="*/ 63 w 75"/>
                  <a:gd name="T25" fmla="*/ 12 h 80"/>
                  <a:gd name="T26" fmla="*/ 57 w 75"/>
                  <a:gd name="T27" fmla="*/ 7 h 80"/>
                  <a:gd name="T28" fmla="*/ 52 w 75"/>
                  <a:gd name="T29" fmla="*/ 3 h 80"/>
                  <a:gd name="T30" fmla="*/ 45 w 75"/>
                  <a:gd name="T31" fmla="*/ 1 h 80"/>
                  <a:gd name="T32" fmla="*/ 38 w 75"/>
                  <a:gd name="T33" fmla="*/ 0 h 80"/>
                  <a:gd name="T34" fmla="*/ 30 w 75"/>
                  <a:gd name="T35" fmla="*/ 1 h 80"/>
                  <a:gd name="T36" fmla="*/ 23 w 75"/>
                  <a:gd name="T37" fmla="*/ 3 h 80"/>
                  <a:gd name="T38" fmla="*/ 16 w 75"/>
                  <a:gd name="T39" fmla="*/ 7 h 80"/>
                  <a:gd name="T40" fmla="*/ 11 w 75"/>
                  <a:gd name="T41" fmla="*/ 12 h 80"/>
                  <a:gd name="T42" fmla="*/ 7 w 75"/>
                  <a:gd name="T43" fmla="*/ 18 h 80"/>
                  <a:gd name="T44" fmla="*/ 3 w 75"/>
                  <a:gd name="T45" fmla="*/ 25 h 80"/>
                  <a:gd name="T46" fmla="*/ 2 w 75"/>
                  <a:gd name="T47" fmla="*/ 32 h 80"/>
                  <a:gd name="T48" fmla="*/ 0 w 75"/>
                  <a:gd name="T49" fmla="*/ 40 h 80"/>
                  <a:gd name="T50" fmla="*/ 2 w 75"/>
                  <a:gd name="T51" fmla="*/ 47 h 80"/>
                  <a:gd name="T52" fmla="*/ 3 w 75"/>
                  <a:gd name="T53" fmla="*/ 54 h 80"/>
                  <a:gd name="T54" fmla="*/ 7 w 75"/>
                  <a:gd name="T55" fmla="*/ 62 h 80"/>
                  <a:gd name="T56" fmla="*/ 11 w 75"/>
                  <a:gd name="T57" fmla="*/ 67 h 80"/>
                  <a:gd name="T58" fmla="*/ 16 w 75"/>
                  <a:gd name="T59" fmla="*/ 73 h 80"/>
                  <a:gd name="T60" fmla="*/ 23 w 75"/>
                  <a:gd name="T61" fmla="*/ 76 h 80"/>
                  <a:gd name="T62" fmla="*/ 30 w 75"/>
                  <a:gd name="T63" fmla="*/ 78 h 80"/>
                  <a:gd name="T64" fmla="*/ 38 w 75"/>
                  <a:gd name="T65" fmla="*/ 8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5" h="80">
                    <a:moveTo>
                      <a:pt x="38" y="80"/>
                    </a:moveTo>
                    <a:lnTo>
                      <a:pt x="45" y="78"/>
                    </a:lnTo>
                    <a:lnTo>
                      <a:pt x="52" y="76"/>
                    </a:lnTo>
                    <a:lnTo>
                      <a:pt x="57" y="73"/>
                    </a:lnTo>
                    <a:lnTo>
                      <a:pt x="63" y="67"/>
                    </a:lnTo>
                    <a:lnTo>
                      <a:pt x="68" y="62"/>
                    </a:lnTo>
                    <a:lnTo>
                      <a:pt x="72" y="54"/>
                    </a:lnTo>
                    <a:lnTo>
                      <a:pt x="73" y="47"/>
                    </a:lnTo>
                    <a:lnTo>
                      <a:pt x="75" y="40"/>
                    </a:lnTo>
                    <a:lnTo>
                      <a:pt x="73" y="32"/>
                    </a:lnTo>
                    <a:lnTo>
                      <a:pt x="72" y="25"/>
                    </a:lnTo>
                    <a:lnTo>
                      <a:pt x="68" y="18"/>
                    </a:lnTo>
                    <a:lnTo>
                      <a:pt x="63" y="12"/>
                    </a:lnTo>
                    <a:lnTo>
                      <a:pt x="57" y="7"/>
                    </a:lnTo>
                    <a:lnTo>
                      <a:pt x="52" y="3"/>
                    </a:lnTo>
                    <a:lnTo>
                      <a:pt x="45" y="1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7" y="18"/>
                    </a:lnTo>
                    <a:lnTo>
                      <a:pt x="3" y="25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3" y="54"/>
                    </a:lnTo>
                    <a:lnTo>
                      <a:pt x="7" y="62"/>
                    </a:lnTo>
                    <a:lnTo>
                      <a:pt x="11" y="67"/>
                    </a:lnTo>
                    <a:lnTo>
                      <a:pt x="16" y="73"/>
                    </a:lnTo>
                    <a:lnTo>
                      <a:pt x="23" y="76"/>
                    </a:lnTo>
                    <a:lnTo>
                      <a:pt x="30" y="78"/>
                    </a:lnTo>
                    <a:lnTo>
                      <a:pt x="38" y="8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113"/>
              <p:cNvSpPr>
                <a:spLocks/>
              </p:cNvSpPr>
              <p:nvPr/>
            </p:nvSpPr>
            <p:spPr bwMode="auto">
              <a:xfrm>
                <a:off x="3139" y="2665"/>
                <a:ext cx="75" cy="80"/>
              </a:xfrm>
              <a:custGeom>
                <a:avLst/>
                <a:gdLst>
                  <a:gd name="T0" fmla="*/ 38 w 75"/>
                  <a:gd name="T1" fmla="*/ 80 h 80"/>
                  <a:gd name="T2" fmla="*/ 45 w 75"/>
                  <a:gd name="T3" fmla="*/ 78 h 80"/>
                  <a:gd name="T4" fmla="*/ 52 w 75"/>
                  <a:gd name="T5" fmla="*/ 76 h 80"/>
                  <a:gd name="T6" fmla="*/ 57 w 75"/>
                  <a:gd name="T7" fmla="*/ 73 h 80"/>
                  <a:gd name="T8" fmla="*/ 63 w 75"/>
                  <a:gd name="T9" fmla="*/ 67 h 80"/>
                  <a:gd name="T10" fmla="*/ 68 w 75"/>
                  <a:gd name="T11" fmla="*/ 62 h 80"/>
                  <a:gd name="T12" fmla="*/ 72 w 75"/>
                  <a:gd name="T13" fmla="*/ 54 h 80"/>
                  <a:gd name="T14" fmla="*/ 73 w 75"/>
                  <a:gd name="T15" fmla="*/ 47 h 80"/>
                  <a:gd name="T16" fmla="*/ 75 w 75"/>
                  <a:gd name="T17" fmla="*/ 40 h 80"/>
                  <a:gd name="T18" fmla="*/ 73 w 75"/>
                  <a:gd name="T19" fmla="*/ 32 h 80"/>
                  <a:gd name="T20" fmla="*/ 72 w 75"/>
                  <a:gd name="T21" fmla="*/ 25 h 80"/>
                  <a:gd name="T22" fmla="*/ 68 w 75"/>
                  <a:gd name="T23" fmla="*/ 18 h 80"/>
                  <a:gd name="T24" fmla="*/ 63 w 75"/>
                  <a:gd name="T25" fmla="*/ 12 h 80"/>
                  <a:gd name="T26" fmla="*/ 57 w 75"/>
                  <a:gd name="T27" fmla="*/ 7 h 80"/>
                  <a:gd name="T28" fmla="*/ 52 w 75"/>
                  <a:gd name="T29" fmla="*/ 3 h 80"/>
                  <a:gd name="T30" fmla="*/ 45 w 75"/>
                  <a:gd name="T31" fmla="*/ 1 h 80"/>
                  <a:gd name="T32" fmla="*/ 38 w 75"/>
                  <a:gd name="T33" fmla="*/ 0 h 80"/>
                  <a:gd name="T34" fmla="*/ 30 w 75"/>
                  <a:gd name="T35" fmla="*/ 1 h 80"/>
                  <a:gd name="T36" fmla="*/ 23 w 75"/>
                  <a:gd name="T37" fmla="*/ 3 h 80"/>
                  <a:gd name="T38" fmla="*/ 16 w 75"/>
                  <a:gd name="T39" fmla="*/ 7 h 80"/>
                  <a:gd name="T40" fmla="*/ 11 w 75"/>
                  <a:gd name="T41" fmla="*/ 12 h 80"/>
                  <a:gd name="T42" fmla="*/ 7 w 75"/>
                  <a:gd name="T43" fmla="*/ 18 h 80"/>
                  <a:gd name="T44" fmla="*/ 3 w 75"/>
                  <a:gd name="T45" fmla="*/ 25 h 80"/>
                  <a:gd name="T46" fmla="*/ 2 w 75"/>
                  <a:gd name="T47" fmla="*/ 32 h 80"/>
                  <a:gd name="T48" fmla="*/ 0 w 75"/>
                  <a:gd name="T49" fmla="*/ 40 h 80"/>
                  <a:gd name="T50" fmla="*/ 2 w 75"/>
                  <a:gd name="T51" fmla="*/ 47 h 80"/>
                  <a:gd name="T52" fmla="*/ 3 w 75"/>
                  <a:gd name="T53" fmla="*/ 54 h 80"/>
                  <a:gd name="T54" fmla="*/ 7 w 75"/>
                  <a:gd name="T55" fmla="*/ 62 h 80"/>
                  <a:gd name="T56" fmla="*/ 11 w 75"/>
                  <a:gd name="T57" fmla="*/ 67 h 80"/>
                  <a:gd name="T58" fmla="*/ 16 w 75"/>
                  <a:gd name="T59" fmla="*/ 73 h 80"/>
                  <a:gd name="T60" fmla="*/ 23 w 75"/>
                  <a:gd name="T61" fmla="*/ 76 h 80"/>
                  <a:gd name="T62" fmla="*/ 30 w 75"/>
                  <a:gd name="T63" fmla="*/ 78 h 80"/>
                  <a:gd name="T64" fmla="*/ 38 w 75"/>
                  <a:gd name="T65" fmla="*/ 8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5" h="80">
                    <a:moveTo>
                      <a:pt x="38" y="80"/>
                    </a:moveTo>
                    <a:lnTo>
                      <a:pt x="45" y="78"/>
                    </a:lnTo>
                    <a:lnTo>
                      <a:pt x="52" y="76"/>
                    </a:lnTo>
                    <a:lnTo>
                      <a:pt x="57" y="73"/>
                    </a:lnTo>
                    <a:lnTo>
                      <a:pt x="63" y="67"/>
                    </a:lnTo>
                    <a:lnTo>
                      <a:pt x="68" y="62"/>
                    </a:lnTo>
                    <a:lnTo>
                      <a:pt x="72" y="54"/>
                    </a:lnTo>
                    <a:lnTo>
                      <a:pt x="73" y="47"/>
                    </a:lnTo>
                    <a:lnTo>
                      <a:pt x="75" y="40"/>
                    </a:lnTo>
                    <a:lnTo>
                      <a:pt x="73" y="32"/>
                    </a:lnTo>
                    <a:lnTo>
                      <a:pt x="72" y="25"/>
                    </a:lnTo>
                    <a:lnTo>
                      <a:pt x="68" y="18"/>
                    </a:lnTo>
                    <a:lnTo>
                      <a:pt x="63" y="12"/>
                    </a:lnTo>
                    <a:lnTo>
                      <a:pt x="57" y="7"/>
                    </a:lnTo>
                    <a:lnTo>
                      <a:pt x="52" y="3"/>
                    </a:lnTo>
                    <a:lnTo>
                      <a:pt x="45" y="1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7" y="18"/>
                    </a:lnTo>
                    <a:lnTo>
                      <a:pt x="3" y="25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3" y="54"/>
                    </a:lnTo>
                    <a:lnTo>
                      <a:pt x="7" y="62"/>
                    </a:lnTo>
                    <a:lnTo>
                      <a:pt x="11" y="67"/>
                    </a:lnTo>
                    <a:lnTo>
                      <a:pt x="16" y="73"/>
                    </a:lnTo>
                    <a:lnTo>
                      <a:pt x="23" y="76"/>
                    </a:lnTo>
                    <a:lnTo>
                      <a:pt x="30" y="78"/>
                    </a:lnTo>
                    <a:lnTo>
                      <a:pt x="38" y="8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1114"/>
              <p:cNvSpPr>
                <a:spLocks/>
              </p:cNvSpPr>
              <p:nvPr/>
            </p:nvSpPr>
            <p:spPr bwMode="auto">
              <a:xfrm>
                <a:off x="3146" y="2672"/>
                <a:ext cx="61" cy="66"/>
              </a:xfrm>
              <a:custGeom>
                <a:avLst/>
                <a:gdLst>
                  <a:gd name="T0" fmla="*/ 31 w 61"/>
                  <a:gd name="T1" fmla="*/ 66 h 66"/>
                  <a:gd name="T2" fmla="*/ 36 w 61"/>
                  <a:gd name="T3" fmla="*/ 64 h 66"/>
                  <a:gd name="T4" fmla="*/ 43 w 61"/>
                  <a:gd name="T5" fmla="*/ 62 h 66"/>
                  <a:gd name="T6" fmla="*/ 48 w 61"/>
                  <a:gd name="T7" fmla="*/ 60 h 66"/>
                  <a:gd name="T8" fmla="*/ 52 w 61"/>
                  <a:gd name="T9" fmla="*/ 56 h 66"/>
                  <a:gd name="T10" fmla="*/ 56 w 61"/>
                  <a:gd name="T11" fmla="*/ 51 h 66"/>
                  <a:gd name="T12" fmla="*/ 59 w 61"/>
                  <a:gd name="T13" fmla="*/ 46 h 66"/>
                  <a:gd name="T14" fmla="*/ 61 w 61"/>
                  <a:gd name="T15" fmla="*/ 40 h 66"/>
                  <a:gd name="T16" fmla="*/ 61 w 61"/>
                  <a:gd name="T17" fmla="*/ 33 h 66"/>
                  <a:gd name="T18" fmla="*/ 61 w 61"/>
                  <a:gd name="T19" fmla="*/ 27 h 66"/>
                  <a:gd name="T20" fmla="*/ 59 w 61"/>
                  <a:gd name="T21" fmla="*/ 20 h 66"/>
                  <a:gd name="T22" fmla="*/ 56 w 61"/>
                  <a:gd name="T23" fmla="*/ 14 h 66"/>
                  <a:gd name="T24" fmla="*/ 52 w 61"/>
                  <a:gd name="T25" fmla="*/ 11 h 66"/>
                  <a:gd name="T26" fmla="*/ 48 w 61"/>
                  <a:gd name="T27" fmla="*/ 5 h 66"/>
                  <a:gd name="T28" fmla="*/ 43 w 61"/>
                  <a:gd name="T29" fmla="*/ 3 h 66"/>
                  <a:gd name="T30" fmla="*/ 36 w 61"/>
                  <a:gd name="T31" fmla="*/ 2 h 66"/>
                  <a:gd name="T32" fmla="*/ 31 w 61"/>
                  <a:gd name="T33" fmla="*/ 0 h 66"/>
                  <a:gd name="T34" fmla="*/ 25 w 61"/>
                  <a:gd name="T35" fmla="*/ 2 h 66"/>
                  <a:gd name="T36" fmla="*/ 18 w 61"/>
                  <a:gd name="T37" fmla="*/ 3 h 66"/>
                  <a:gd name="T38" fmla="*/ 13 w 61"/>
                  <a:gd name="T39" fmla="*/ 5 h 66"/>
                  <a:gd name="T40" fmla="*/ 9 w 61"/>
                  <a:gd name="T41" fmla="*/ 11 h 66"/>
                  <a:gd name="T42" fmla="*/ 5 w 61"/>
                  <a:gd name="T43" fmla="*/ 14 h 66"/>
                  <a:gd name="T44" fmla="*/ 2 w 61"/>
                  <a:gd name="T45" fmla="*/ 20 h 66"/>
                  <a:gd name="T46" fmla="*/ 0 w 61"/>
                  <a:gd name="T47" fmla="*/ 27 h 66"/>
                  <a:gd name="T48" fmla="*/ 0 w 61"/>
                  <a:gd name="T49" fmla="*/ 33 h 66"/>
                  <a:gd name="T50" fmla="*/ 0 w 61"/>
                  <a:gd name="T51" fmla="*/ 40 h 66"/>
                  <a:gd name="T52" fmla="*/ 2 w 61"/>
                  <a:gd name="T53" fmla="*/ 46 h 66"/>
                  <a:gd name="T54" fmla="*/ 5 w 61"/>
                  <a:gd name="T55" fmla="*/ 51 h 66"/>
                  <a:gd name="T56" fmla="*/ 9 w 61"/>
                  <a:gd name="T57" fmla="*/ 56 h 66"/>
                  <a:gd name="T58" fmla="*/ 13 w 61"/>
                  <a:gd name="T59" fmla="*/ 60 h 66"/>
                  <a:gd name="T60" fmla="*/ 18 w 61"/>
                  <a:gd name="T61" fmla="*/ 62 h 66"/>
                  <a:gd name="T62" fmla="*/ 25 w 61"/>
                  <a:gd name="T63" fmla="*/ 64 h 66"/>
                  <a:gd name="T64" fmla="*/ 31 w 61"/>
                  <a:gd name="T65" fmla="*/ 66 h 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61" h="66">
                    <a:moveTo>
                      <a:pt x="31" y="66"/>
                    </a:moveTo>
                    <a:lnTo>
                      <a:pt x="36" y="64"/>
                    </a:lnTo>
                    <a:lnTo>
                      <a:pt x="43" y="62"/>
                    </a:lnTo>
                    <a:lnTo>
                      <a:pt x="48" y="60"/>
                    </a:lnTo>
                    <a:lnTo>
                      <a:pt x="52" y="56"/>
                    </a:lnTo>
                    <a:lnTo>
                      <a:pt x="56" y="51"/>
                    </a:lnTo>
                    <a:lnTo>
                      <a:pt x="59" y="46"/>
                    </a:lnTo>
                    <a:lnTo>
                      <a:pt x="61" y="40"/>
                    </a:lnTo>
                    <a:lnTo>
                      <a:pt x="61" y="33"/>
                    </a:lnTo>
                    <a:lnTo>
                      <a:pt x="61" y="27"/>
                    </a:lnTo>
                    <a:lnTo>
                      <a:pt x="59" y="20"/>
                    </a:lnTo>
                    <a:lnTo>
                      <a:pt x="56" y="14"/>
                    </a:lnTo>
                    <a:lnTo>
                      <a:pt x="52" y="11"/>
                    </a:lnTo>
                    <a:lnTo>
                      <a:pt x="48" y="5"/>
                    </a:lnTo>
                    <a:lnTo>
                      <a:pt x="43" y="3"/>
                    </a:lnTo>
                    <a:lnTo>
                      <a:pt x="36" y="2"/>
                    </a:lnTo>
                    <a:lnTo>
                      <a:pt x="31" y="0"/>
                    </a:lnTo>
                    <a:lnTo>
                      <a:pt x="25" y="2"/>
                    </a:lnTo>
                    <a:lnTo>
                      <a:pt x="18" y="3"/>
                    </a:lnTo>
                    <a:lnTo>
                      <a:pt x="13" y="5"/>
                    </a:lnTo>
                    <a:lnTo>
                      <a:pt x="9" y="11"/>
                    </a:lnTo>
                    <a:lnTo>
                      <a:pt x="5" y="14"/>
                    </a:lnTo>
                    <a:lnTo>
                      <a:pt x="2" y="20"/>
                    </a:lnTo>
                    <a:lnTo>
                      <a:pt x="0" y="27"/>
                    </a:lnTo>
                    <a:lnTo>
                      <a:pt x="0" y="33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5" y="51"/>
                    </a:lnTo>
                    <a:lnTo>
                      <a:pt x="9" y="56"/>
                    </a:lnTo>
                    <a:lnTo>
                      <a:pt x="13" y="60"/>
                    </a:lnTo>
                    <a:lnTo>
                      <a:pt x="18" y="62"/>
                    </a:lnTo>
                    <a:lnTo>
                      <a:pt x="25" y="64"/>
                    </a:lnTo>
                    <a:lnTo>
                      <a:pt x="31" y="66"/>
                    </a:lnTo>
                    <a:close/>
                  </a:path>
                </a:pathLst>
              </a:custGeom>
              <a:solidFill>
                <a:srgbClr val="FF00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1115"/>
              <p:cNvSpPr>
                <a:spLocks/>
              </p:cNvSpPr>
              <p:nvPr/>
            </p:nvSpPr>
            <p:spPr bwMode="auto">
              <a:xfrm>
                <a:off x="3146" y="2672"/>
                <a:ext cx="61" cy="66"/>
              </a:xfrm>
              <a:custGeom>
                <a:avLst/>
                <a:gdLst>
                  <a:gd name="T0" fmla="*/ 31 w 61"/>
                  <a:gd name="T1" fmla="*/ 66 h 66"/>
                  <a:gd name="T2" fmla="*/ 36 w 61"/>
                  <a:gd name="T3" fmla="*/ 64 h 66"/>
                  <a:gd name="T4" fmla="*/ 43 w 61"/>
                  <a:gd name="T5" fmla="*/ 62 h 66"/>
                  <a:gd name="T6" fmla="*/ 48 w 61"/>
                  <a:gd name="T7" fmla="*/ 60 h 66"/>
                  <a:gd name="T8" fmla="*/ 52 w 61"/>
                  <a:gd name="T9" fmla="*/ 56 h 66"/>
                  <a:gd name="T10" fmla="*/ 56 w 61"/>
                  <a:gd name="T11" fmla="*/ 51 h 66"/>
                  <a:gd name="T12" fmla="*/ 59 w 61"/>
                  <a:gd name="T13" fmla="*/ 46 h 66"/>
                  <a:gd name="T14" fmla="*/ 61 w 61"/>
                  <a:gd name="T15" fmla="*/ 40 h 66"/>
                  <a:gd name="T16" fmla="*/ 61 w 61"/>
                  <a:gd name="T17" fmla="*/ 33 h 66"/>
                  <a:gd name="T18" fmla="*/ 61 w 61"/>
                  <a:gd name="T19" fmla="*/ 27 h 66"/>
                  <a:gd name="T20" fmla="*/ 59 w 61"/>
                  <a:gd name="T21" fmla="*/ 20 h 66"/>
                  <a:gd name="T22" fmla="*/ 56 w 61"/>
                  <a:gd name="T23" fmla="*/ 14 h 66"/>
                  <a:gd name="T24" fmla="*/ 52 w 61"/>
                  <a:gd name="T25" fmla="*/ 11 h 66"/>
                  <a:gd name="T26" fmla="*/ 48 w 61"/>
                  <a:gd name="T27" fmla="*/ 5 h 66"/>
                  <a:gd name="T28" fmla="*/ 43 w 61"/>
                  <a:gd name="T29" fmla="*/ 3 h 66"/>
                  <a:gd name="T30" fmla="*/ 36 w 61"/>
                  <a:gd name="T31" fmla="*/ 2 h 66"/>
                  <a:gd name="T32" fmla="*/ 31 w 61"/>
                  <a:gd name="T33" fmla="*/ 0 h 66"/>
                  <a:gd name="T34" fmla="*/ 25 w 61"/>
                  <a:gd name="T35" fmla="*/ 2 h 66"/>
                  <a:gd name="T36" fmla="*/ 18 w 61"/>
                  <a:gd name="T37" fmla="*/ 3 h 66"/>
                  <a:gd name="T38" fmla="*/ 13 w 61"/>
                  <a:gd name="T39" fmla="*/ 5 h 66"/>
                  <a:gd name="T40" fmla="*/ 9 w 61"/>
                  <a:gd name="T41" fmla="*/ 11 h 66"/>
                  <a:gd name="T42" fmla="*/ 5 w 61"/>
                  <a:gd name="T43" fmla="*/ 14 h 66"/>
                  <a:gd name="T44" fmla="*/ 2 w 61"/>
                  <a:gd name="T45" fmla="*/ 20 h 66"/>
                  <a:gd name="T46" fmla="*/ 0 w 61"/>
                  <a:gd name="T47" fmla="*/ 27 h 66"/>
                  <a:gd name="T48" fmla="*/ 0 w 61"/>
                  <a:gd name="T49" fmla="*/ 33 h 66"/>
                  <a:gd name="T50" fmla="*/ 0 w 61"/>
                  <a:gd name="T51" fmla="*/ 40 h 66"/>
                  <a:gd name="T52" fmla="*/ 2 w 61"/>
                  <a:gd name="T53" fmla="*/ 46 h 66"/>
                  <a:gd name="T54" fmla="*/ 5 w 61"/>
                  <a:gd name="T55" fmla="*/ 51 h 66"/>
                  <a:gd name="T56" fmla="*/ 9 w 61"/>
                  <a:gd name="T57" fmla="*/ 56 h 66"/>
                  <a:gd name="T58" fmla="*/ 13 w 61"/>
                  <a:gd name="T59" fmla="*/ 60 h 66"/>
                  <a:gd name="T60" fmla="*/ 18 w 61"/>
                  <a:gd name="T61" fmla="*/ 62 h 66"/>
                  <a:gd name="T62" fmla="*/ 25 w 61"/>
                  <a:gd name="T63" fmla="*/ 64 h 66"/>
                  <a:gd name="T64" fmla="*/ 31 w 61"/>
                  <a:gd name="T65" fmla="*/ 66 h 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61" h="66">
                    <a:moveTo>
                      <a:pt x="31" y="66"/>
                    </a:moveTo>
                    <a:lnTo>
                      <a:pt x="36" y="64"/>
                    </a:lnTo>
                    <a:lnTo>
                      <a:pt x="43" y="62"/>
                    </a:lnTo>
                    <a:lnTo>
                      <a:pt x="48" y="60"/>
                    </a:lnTo>
                    <a:lnTo>
                      <a:pt x="52" y="56"/>
                    </a:lnTo>
                    <a:lnTo>
                      <a:pt x="56" y="51"/>
                    </a:lnTo>
                    <a:lnTo>
                      <a:pt x="59" y="46"/>
                    </a:lnTo>
                    <a:lnTo>
                      <a:pt x="61" y="40"/>
                    </a:lnTo>
                    <a:lnTo>
                      <a:pt x="61" y="33"/>
                    </a:lnTo>
                    <a:lnTo>
                      <a:pt x="61" y="27"/>
                    </a:lnTo>
                    <a:lnTo>
                      <a:pt x="59" y="20"/>
                    </a:lnTo>
                    <a:lnTo>
                      <a:pt x="56" y="14"/>
                    </a:lnTo>
                    <a:lnTo>
                      <a:pt x="52" y="11"/>
                    </a:lnTo>
                    <a:lnTo>
                      <a:pt x="48" y="5"/>
                    </a:lnTo>
                    <a:lnTo>
                      <a:pt x="43" y="3"/>
                    </a:lnTo>
                    <a:lnTo>
                      <a:pt x="36" y="2"/>
                    </a:lnTo>
                    <a:lnTo>
                      <a:pt x="31" y="0"/>
                    </a:lnTo>
                    <a:lnTo>
                      <a:pt x="25" y="2"/>
                    </a:lnTo>
                    <a:lnTo>
                      <a:pt x="18" y="3"/>
                    </a:lnTo>
                    <a:lnTo>
                      <a:pt x="13" y="5"/>
                    </a:lnTo>
                    <a:lnTo>
                      <a:pt x="9" y="11"/>
                    </a:lnTo>
                    <a:lnTo>
                      <a:pt x="5" y="14"/>
                    </a:lnTo>
                    <a:lnTo>
                      <a:pt x="2" y="20"/>
                    </a:lnTo>
                    <a:lnTo>
                      <a:pt x="0" y="27"/>
                    </a:lnTo>
                    <a:lnTo>
                      <a:pt x="0" y="33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5" y="51"/>
                    </a:lnTo>
                    <a:lnTo>
                      <a:pt x="9" y="56"/>
                    </a:lnTo>
                    <a:lnTo>
                      <a:pt x="13" y="60"/>
                    </a:lnTo>
                    <a:lnTo>
                      <a:pt x="18" y="62"/>
                    </a:lnTo>
                    <a:lnTo>
                      <a:pt x="25" y="64"/>
                    </a:lnTo>
                    <a:lnTo>
                      <a:pt x="31" y="6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1116"/>
              <p:cNvSpPr>
                <a:spLocks/>
              </p:cNvSpPr>
              <p:nvPr/>
            </p:nvSpPr>
            <p:spPr bwMode="auto">
              <a:xfrm>
                <a:off x="1527" y="3114"/>
                <a:ext cx="190" cy="84"/>
              </a:xfrm>
              <a:custGeom>
                <a:avLst/>
                <a:gdLst>
                  <a:gd name="T0" fmla="*/ 12 w 190"/>
                  <a:gd name="T1" fmla="*/ 28 h 84"/>
                  <a:gd name="T2" fmla="*/ 1 w 190"/>
                  <a:gd name="T3" fmla="*/ 37 h 84"/>
                  <a:gd name="T4" fmla="*/ 0 w 190"/>
                  <a:gd name="T5" fmla="*/ 46 h 84"/>
                  <a:gd name="T6" fmla="*/ 5 w 190"/>
                  <a:gd name="T7" fmla="*/ 57 h 84"/>
                  <a:gd name="T8" fmla="*/ 23 w 190"/>
                  <a:gd name="T9" fmla="*/ 61 h 84"/>
                  <a:gd name="T10" fmla="*/ 43 w 190"/>
                  <a:gd name="T11" fmla="*/ 59 h 84"/>
                  <a:gd name="T12" fmla="*/ 75 w 190"/>
                  <a:gd name="T13" fmla="*/ 55 h 84"/>
                  <a:gd name="T14" fmla="*/ 88 w 190"/>
                  <a:gd name="T15" fmla="*/ 55 h 84"/>
                  <a:gd name="T16" fmla="*/ 108 w 190"/>
                  <a:gd name="T17" fmla="*/ 62 h 84"/>
                  <a:gd name="T18" fmla="*/ 136 w 190"/>
                  <a:gd name="T19" fmla="*/ 77 h 84"/>
                  <a:gd name="T20" fmla="*/ 149 w 190"/>
                  <a:gd name="T21" fmla="*/ 84 h 84"/>
                  <a:gd name="T22" fmla="*/ 161 w 190"/>
                  <a:gd name="T23" fmla="*/ 84 h 84"/>
                  <a:gd name="T24" fmla="*/ 169 w 190"/>
                  <a:gd name="T25" fmla="*/ 75 h 84"/>
                  <a:gd name="T26" fmla="*/ 172 w 190"/>
                  <a:gd name="T27" fmla="*/ 61 h 84"/>
                  <a:gd name="T28" fmla="*/ 179 w 190"/>
                  <a:gd name="T29" fmla="*/ 46 h 84"/>
                  <a:gd name="T30" fmla="*/ 188 w 190"/>
                  <a:gd name="T31" fmla="*/ 24 h 84"/>
                  <a:gd name="T32" fmla="*/ 190 w 190"/>
                  <a:gd name="T33" fmla="*/ 11 h 84"/>
                  <a:gd name="T34" fmla="*/ 174 w 190"/>
                  <a:gd name="T35" fmla="*/ 4 h 84"/>
                  <a:gd name="T36" fmla="*/ 156 w 190"/>
                  <a:gd name="T37" fmla="*/ 0 h 84"/>
                  <a:gd name="T38" fmla="*/ 129 w 190"/>
                  <a:gd name="T39" fmla="*/ 4 h 84"/>
                  <a:gd name="T40" fmla="*/ 109 w 190"/>
                  <a:gd name="T41" fmla="*/ 8 h 84"/>
                  <a:gd name="T42" fmla="*/ 77 w 190"/>
                  <a:gd name="T43" fmla="*/ 13 h 84"/>
                  <a:gd name="T44" fmla="*/ 64 w 190"/>
                  <a:gd name="T45" fmla="*/ 19 h 84"/>
                  <a:gd name="T46" fmla="*/ 48 w 190"/>
                  <a:gd name="T47" fmla="*/ 24 h 84"/>
                  <a:gd name="T48" fmla="*/ 36 w 190"/>
                  <a:gd name="T49" fmla="*/ 24 h 84"/>
                  <a:gd name="T50" fmla="*/ 27 w 190"/>
                  <a:gd name="T51" fmla="*/ 26 h 84"/>
                  <a:gd name="T52" fmla="*/ 19 w 190"/>
                  <a:gd name="T53" fmla="*/ 28 h 84"/>
                  <a:gd name="T54" fmla="*/ 12 w 190"/>
                  <a:gd name="T55" fmla="*/ 28 h 8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90" h="84">
                    <a:moveTo>
                      <a:pt x="12" y="28"/>
                    </a:moveTo>
                    <a:lnTo>
                      <a:pt x="1" y="37"/>
                    </a:lnTo>
                    <a:lnTo>
                      <a:pt x="0" y="46"/>
                    </a:lnTo>
                    <a:lnTo>
                      <a:pt x="5" y="57"/>
                    </a:lnTo>
                    <a:lnTo>
                      <a:pt x="23" y="61"/>
                    </a:lnTo>
                    <a:lnTo>
                      <a:pt x="43" y="59"/>
                    </a:lnTo>
                    <a:lnTo>
                      <a:pt x="75" y="55"/>
                    </a:lnTo>
                    <a:lnTo>
                      <a:pt x="88" y="55"/>
                    </a:lnTo>
                    <a:lnTo>
                      <a:pt x="108" y="62"/>
                    </a:lnTo>
                    <a:lnTo>
                      <a:pt x="136" y="77"/>
                    </a:lnTo>
                    <a:lnTo>
                      <a:pt x="149" y="84"/>
                    </a:lnTo>
                    <a:lnTo>
                      <a:pt x="161" y="84"/>
                    </a:lnTo>
                    <a:lnTo>
                      <a:pt x="169" y="75"/>
                    </a:lnTo>
                    <a:lnTo>
                      <a:pt x="172" y="61"/>
                    </a:lnTo>
                    <a:lnTo>
                      <a:pt x="179" y="46"/>
                    </a:lnTo>
                    <a:lnTo>
                      <a:pt x="188" y="24"/>
                    </a:lnTo>
                    <a:lnTo>
                      <a:pt x="190" y="11"/>
                    </a:lnTo>
                    <a:lnTo>
                      <a:pt x="174" y="4"/>
                    </a:lnTo>
                    <a:lnTo>
                      <a:pt x="156" y="0"/>
                    </a:lnTo>
                    <a:lnTo>
                      <a:pt x="129" y="4"/>
                    </a:lnTo>
                    <a:lnTo>
                      <a:pt x="109" y="8"/>
                    </a:lnTo>
                    <a:lnTo>
                      <a:pt x="77" y="13"/>
                    </a:lnTo>
                    <a:lnTo>
                      <a:pt x="64" y="19"/>
                    </a:lnTo>
                    <a:lnTo>
                      <a:pt x="48" y="24"/>
                    </a:lnTo>
                    <a:lnTo>
                      <a:pt x="36" y="24"/>
                    </a:lnTo>
                    <a:lnTo>
                      <a:pt x="27" y="26"/>
                    </a:lnTo>
                    <a:lnTo>
                      <a:pt x="19" y="28"/>
                    </a:lnTo>
                    <a:lnTo>
                      <a:pt x="12" y="28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1117"/>
              <p:cNvSpPr>
                <a:spLocks/>
              </p:cNvSpPr>
              <p:nvPr/>
            </p:nvSpPr>
            <p:spPr bwMode="auto">
              <a:xfrm>
                <a:off x="1527" y="3114"/>
                <a:ext cx="190" cy="84"/>
              </a:xfrm>
              <a:custGeom>
                <a:avLst/>
                <a:gdLst>
                  <a:gd name="T0" fmla="*/ 12 w 190"/>
                  <a:gd name="T1" fmla="*/ 28 h 84"/>
                  <a:gd name="T2" fmla="*/ 1 w 190"/>
                  <a:gd name="T3" fmla="*/ 37 h 84"/>
                  <a:gd name="T4" fmla="*/ 0 w 190"/>
                  <a:gd name="T5" fmla="*/ 46 h 84"/>
                  <a:gd name="T6" fmla="*/ 5 w 190"/>
                  <a:gd name="T7" fmla="*/ 57 h 84"/>
                  <a:gd name="T8" fmla="*/ 23 w 190"/>
                  <a:gd name="T9" fmla="*/ 61 h 84"/>
                  <a:gd name="T10" fmla="*/ 43 w 190"/>
                  <a:gd name="T11" fmla="*/ 59 h 84"/>
                  <a:gd name="T12" fmla="*/ 75 w 190"/>
                  <a:gd name="T13" fmla="*/ 55 h 84"/>
                  <a:gd name="T14" fmla="*/ 88 w 190"/>
                  <a:gd name="T15" fmla="*/ 55 h 84"/>
                  <a:gd name="T16" fmla="*/ 108 w 190"/>
                  <a:gd name="T17" fmla="*/ 62 h 84"/>
                  <a:gd name="T18" fmla="*/ 136 w 190"/>
                  <a:gd name="T19" fmla="*/ 77 h 84"/>
                  <a:gd name="T20" fmla="*/ 149 w 190"/>
                  <a:gd name="T21" fmla="*/ 84 h 84"/>
                  <a:gd name="T22" fmla="*/ 161 w 190"/>
                  <a:gd name="T23" fmla="*/ 84 h 84"/>
                  <a:gd name="T24" fmla="*/ 169 w 190"/>
                  <a:gd name="T25" fmla="*/ 75 h 84"/>
                  <a:gd name="T26" fmla="*/ 172 w 190"/>
                  <a:gd name="T27" fmla="*/ 61 h 84"/>
                  <a:gd name="T28" fmla="*/ 179 w 190"/>
                  <a:gd name="T29" fmla="*/ 46 h 84"/>
                  <a:gd name="T30" fmla="*/ 188 w 190"/>
                  <a:gd name="T31" fmla="*/ 24 h 84"/>
                  <a:gd name="T32" fmla="*/ 190 w 190"/>
                  <a:gd name="T33" fmla="*/ 11 h 84"/>
                  <a:gd name="T34" fmla="*/ 174 w 190"/>
                  <a:gd name="T35" fmla="*/ 4 h 84"/>
                  <a:gd name="T36" fmla="*/ 156 w 190"/>
                  <a:gd name="T37" fmla="*/ 0 h 84"/>
                  <a:gd name="T38" fmla="*/ 129 w 190"/>
                  <a:gd name="T39" fmla="*/ 4 h 84"/>
                  <a:gd name="T40" fmla="*/ 109 w 190"/>
                  <a:gd name="T41" fmla="*/ 8 h 84"/>
                  <a:gd name="T42" fmla="*/ 77 w 190"/>
                  <a:gd name="T43" fmla="*/ 13 h 84"/>
                  <a:gd name="T44" fmla="*/ 64 w 190"/>
                  <a:gd name="T45" fmla="*/ 19 h 84"/>
                  <a:gd name="T46" fmla="*/ 48 w 190"/>
                  <a:gd name="T47" fmla="*/ 24 h 84"/>
                  <a:gd name="T48" fmla="*/ 36 w 190"/>
                  <a:gd name="T49" fmla="*/ 24 h 84"/>
                  <a:gd name="T50" fmla="*/ 27 w 190"/>
                  <a:gd name="T51" fmla="*/ 26 h 84"/>
                  <a:gd name="T52" fmla="*/ 19 w 190"/>
                  <a:gd name="T53" fmla="*/ 28 h 84"/>
                  <a:gd name="T54" fmla="*/ 12 w 190"/>
                  <a:gd name="T55" fmla="*/ 28 h 8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90" h="84">
                    <a:moveTo>
                      <a:pt x="12" y="28"/>
                    </a:moveTo>
                    <a:lnTo>
                      <a:pt x="1" y="37"/>
                    </a:lnTo>
                    <a:lnTo>
                      <a:pt x="0" y="46"/>
                    </a:lnTo>
                    <a:lnTo>
                      <a:pt x="5" y="57"/>
                    </a:lnTo>
                    <a:lnTo>
                      <a:pt x="23" y="61"/>
                    </a:lnTo>
                    <a:lnTo>
                      <a:pt x="43" y="59"/>
                    </a:lnTo>
                    <a:lnTo>
                      <a:pt x="75" y="55"/>
                    </a:lnTo>
                    <a:lnTo>
                      <a:pt x="88" y="55"/>
                    </a:lnTo>
                    <a:lnTo>
                      <a:pt x="108" y="62"/>
                    </a:lnTo>
                    <a:lnTo>
                      <a:pt x="136" y="77"/>
                    </a:lnTo>
                    <a:lnTo>
                      <a:pt x="149" y="84"/>
                    </a:lnTo>
                    <a:lnTo>
                      <a:pt x="161" y="84"/>
                    </a:lnTo>
                    <a:lnTo>
                      <a:pt x="169" y="75"/>
                    </a:lnTo>
                    <a:lnTo>
                      <a:pt x="172" y="61"/>
                    </a:lnTo>
                    <a:lnTo>
                      <a:pt x="179" y="46"/>
                    </a:lnTo>
                    <a:lnTo>
                      <a:pt x="188" y="24"/>
                    </a:lnTo>
                    <a:lnTo>
                      <a:pt x="190" y="11"/>
                    </a:lnTo>
                    <a:lnTo>
                      <a:pt x="174" y="4"/>
                    </a:lnTo>
                    <a:lnTo>
                      <a:pt x="156" y="0"/>
                    </a:lnTo>
                    <a:lnTo>
                      <a:pt x="129" y="4"/>
                    </a:lnTo>
                    <a:lnTo>
                      <a:pt x="109" y="8"/>
                    </a:lnTo>
                    <a:lnTo>
                      <a:pt x="77" y="13"/>
                    </a:lnTo>
                    <a:lnTo>
                      <a:pt x="64" y="19"/>
                    </a:lnTo>
                    <a:lnTo>
                      <a:pt x="48" y="24"/>
                    </a:lnTo>
                    <a:lnTo>
                      <a:pt x="36" y="24"/>
                    </a:lnTo>
                    <a:lnTo>
                      <a:pt x="27" y="26"/>
                    </a:lnTo>
                    <a:lnTo>
                      <a:pt x="19" y="28"/>
                    </a:lnTo>
                    <a:lnTo>
                      <a:pt x="12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1118"/>
              <p:cNvSpPr>
                <a:spLocks/>
              </p:cNvSpPr>
              <p:nvPr/>
            </p:nvSpPr>
            <p:spPr bwMode="auto">
              <a:xfrm>
                <a:off x="2815" y="2780"/>
                <a:ext cx="142" cy="109"/>
              </a:xfrm>
              <a:custGeom>
                <a:avLst/>
                <a:gdLst>
                  <a:gd name="T0" fmla="*/ 101 w 142"/>
                  <a:gd name="T1" fmla="*/ 0 h 109"/>
                  <a:gd name="T2" fmla="*/ 87 w 142"/>
                  <a:gd name="T3" fmla="*/ 7 h 109"/>
                  <a:gd name="T4" fmla="*/ 65 w 142"/>
                  <a:gd name="T5" fmla="*/ 7 h 109"/>
                  <a:gd name="T6" fmla="*/ 45 w 142"/>
                  <a:gd name="T7" fmla="*/ 11 h 109"/>
                  <a:gd name="T8" fmla="*/ 25 w 142"/>
                  <a:gd name="T9" fmla="*/ 16 h 109"/>
                  <a:gd name="T10" fmla="*/ 11 w 142"/>
                  <a:gd name="T11" fmla="*/ 16 h 109"/>
                  <a:gd name="T12" fmla="*/ 6 w 142"/>
                  <a:gd name="T13" fmla="*/ 25 h 109"/>
                  <a:gd name="T14" fmla="*/ 4 w 142"/>
                  <a:gd name="T15" fmla="*/ 33 h 109"/>
                  <a:gd name="T16" fmla="*/ 7 w 142"/>
                  <a:gd name="T17" fmla="*/ 36 h 109"/>
                  <a:gd name="T18" fmla="*/ 18 w 142"/>
                  <a:gd name="T19" fmla="*/ 38 h 109"/>
                  <a:gd name="T20" fmla="*/ 27 w 142"/>
                  <a:gd name="T21" fmla="*/ 38 h 109"/>
                  <a:gd name="T22" fmla="*/ 38 w 142"/>
                  <a:gd name="T23" fmla="*/ 38 h 109"/>
                  <a:gd name="T24" fmla="*/ 47 w 142"/>
                  <a:gd name="T25" fmla="*/ 38 h 109"/>
                  <a:gd name="T26" fmla="*/ 52 w 142"/>
                  <a:gd name="T27" fmla="*/ 45 h 109"/>
                  <a:gd name="T28" fmla="*/ 47 w 142"/>
                  <a:gd name="T29" fmla="*/ 56 h 109"/>
                  <a:gd name="T30" fmla="*/ 24 w 142"/>
                  <a:gd name="T31" fmla="*/ 73 h 109"/>
                  <a:gd name="T32" fmla="*/ 15 w 142"/>
                  <a:gd name="T33" fmla="*/ 80 h 109"/>
                  <a:gd name="T34" fmla="*/ 2 w 142"/>
                  <a:gd name="T35" fmla="*/ 91 h 109"/>
                  <a:gd name="T36" fmla="*/ 0 w 142"/>
                  <a:gd name="T37" fmla="*/ 104 h 109"/>
                  <a:gd name="T38" fmla="*/ 13 w 142"/>
                  <a:gd name="T39" fmla="*/ 108 h 109"/>
                  <a:gd name="T40" fmla="*/ 31 w 142"/>
                  <a:gd name="T41" fmla="*/ 109 h 109"/>
                  <a:gd name="T42" fmla="*/ 42 w 142"/>
                  <a:gd name="T43" fmla="*/ 104 h 109"/>
                  <a:gd name="T44" fmla="*/ 51 w 142"/>
                  <a:gd name="T45" fmla="*/ 97 h 109"/>
                  <a:gd name="T46" fmla="*/ 60 w 142"/>
                  <a:gd name="T47" fmla="*/ 84 h 109"/>
                  <a:gd name="T48" fmla="*/ 69 w 142"/>
                  <a:gd name="T49" fmla="*/ 73 h 109"/>
                  <a:gd name="T50" fmla="*/ 78 w 142"/>
                  <a:gd name="T51" fmla="*/ 65 h 109"/>
                  <a:gd name="T52" fmla="*/ 83 w 142"/>
                  <a:gd name="T53" fmla="*/ 60 h 109"/>
                  <a:gd name="T54" fmla="*/ 99 w 142"/>
                  <a:gd name="T55" fmla="*/ 60 h 109"/>
                  <a:gd name="T56" fmla="*/ 110 w 142"/>
                  <a:gd name="T57" fmla="*/ 56 h 109"/>
                  <a:gd name="T58" fmla="*/ 126 w 142"/>
                  <a:gd name="T59" fmla="*/ 51 h 109"/>
                  <a:gd name="T60" fmla="*/ 135 w 142"/>
                  <a:gd name="T61" fmla="*/ 44 h 109"/>
                  <a:gd name="T62" fmla="*/ 140 w 142"/>
                  <a:gd name="T63" fmla="*/ 34 h 109"/>
                  <a:gd name="T64" fmla="*/ 142 w 142"/>
                  <a:gd name="T65" fmla="*/ 22 h 109"/>
                  <a:gd name="T66" fmla="*/ 137 w 142"/>
                  <a:gd name="T67" fmla="*/ 23 h 109"/>
                  <a:gd name="T68" fmla="*/ 124 w 142"/>
                  <a:gd name="T69" fmla="*/ 25 h 109"/>
                  <a:gd name="T70" fmla="*/ 114 w 142"/>
                  <a:gd name="T71" fmla="*/ 25 h 109"/>
                  <a:gd name="T72" fmla="*/ 110 w 142"/>
                  <a:gd name="T73" fmla="*/ 23 h 109"/>
                  <a:gd name="T74" fmla="*/ 112 w 142"/>
                  <a:gd name="T75" fmla="*/ 16 h 109"/>
                  <a:gd name="T76" fmla="*/ 115 w 142"/>
                  <a:gd name="T77" fmla="*/ 11 h 109"/>
                  <a:gd name="T78" fmla="*/ 117 w 142"/>
                  <a:gd name="T79" fmla="*/ 7 h 109"/>
                  <a:gd name="T80" fmla="*/ 105 w 142"/>
                  <a:gd name="T81" fmla="*/ 5 h 109"/>
                  <a:gd name="T82" fmla="*/ 101 w 142"/>
                  <a:gd name="T83" fmla="*/ 0 h 10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2" h="109">
                    <a:moveTo>
                      <a:pt x="101" y="0"/>
                    </a:moveTo>
                    <a:lnTo>
                      <a:pt x="87" y="7"/>
                    </a:lnTo>
                    <a:lnTo>
                      <a:pt x="65" y="7"/>
                    </a:lnTo>
                    <a:lnTo>
                      <a:pt x="45" y="11"/>
                    </a:lnTo>
                    <a:lnTo>
                      <a:pt x="25" y="16"/>
                    </a:lnTo>
                    <a:lnTo>
                      <a:pt x="11" y="16"/>
                    </a:lnTo>
                    <a:lnTo>
                      <a:pt x="6" y="25"/>
                    </a:lnTo>
                    <a:lnTo>
                      <a:pt x="4" y="33"/>
                    </a:lnTo>
                    <a:lnTo>
                      <a:pt x="7" y="36"/>
                    </a:lnTo>
                    <a:lnTo>
                      <a:pt x="18" y="38"/>
                    </a:lnTo>
                    <a:lnTo>
                      <a:pt x="27" y="38"/>
                    </a:lnTo>
                    <a:lnTo>
                      <a:pt x="38" y="38"/>
                    </a:lnTo>
                    <a:lnTo>
                      <a:pt x="47" y="38"/>
                    </a:lnTo>
                    <a:lnTo>
                      <a:pt x="52" y="45"/>
                    </a:lnTo>
                    <a:lnTo>
                      <a:pt x="47" y="56"/>
                    </a:lnTo>
                    <a:lnTo>
                      <a:pt x="24" y="73"/>
                    </a:lnTo>
                    <a:lnTo>
                      <a:pt x="15" y="80"/>
                    </a:lnTo>
                    <a:lnTo>
                      <a:pt x="2" y="91"/>
                    </a:lnTo>
                    <a:lnTo>
                      <a:pt x="0" y="104"/>
                    </a:lnTo>
                    <a:lnTo>
                      <a:pt x="13" y="108"/>
                    </a:lnTo>
                    <a:lnTo>
                      <a:pt x="31" y="109"/>
                    </a:lnTo>
                    <a:lnTo>
                      <a:pt x="42" y="104"/>
                    </a:lnTo>
                    <a:lnTo>
                      <a:pt x="51" y="97"/>
                    </a:lnTo>
                    <a:lnTo>
                      <a:pt x="60" y="84"/>
                    </a:lnTo>
                    <a:lnTo>
                      <a:pt x="69" y="73"/>
                    </a:lnTo>
                    <a:lnTo>
                      <a:pt x="78" y="65"/>
                    </a:lnTo>
                    <a:lnTo>
                      <a:pt x="83" y="60"/>
                    </a:lnTo>
                    <a:lnTo>
                      <a:pt x="99" y="60"/>
                    </a:lnTo>
                    <a:lnTo>
                      <a:pt x="110" y="56"/>
                    </a:lnTo>
                    <a:lnTo>
                      <a:pt x="126" y="51"/>
                    </a:lnTo>
                    <a:lnTo>
                      <a:pt x="135" y="44"/>
                    </a:lnTo>
                    <a:lnTo>
                      <a:pt x="140" y="34"/>
                    </a:lnTo>
                    <a:lnTo>
                      <a:pt x="142" y="22"/>
                    </a:lnTo>
                    <a:lnTo>
                      <a:pt x="137" y="23"/>
                    </a:lnTo>
                    <a:lnTo>
                      <a:pt x="124" y="25"/>
                    </a:lnTo>
                    <a:lnTo>
                      <a:pt x="114" y="25"/>
                    </a:lnTo>
                    <a:lnTo>
                      <a:pt x="110" y="23"/>
                    </a:lnTo>
                    <a:lnTo>
                      <a:pt x="112" y="16"/>
                    </a:lnTo>
                    <a:lnTo>
                      <a:pt x="115" y="11"/>
                    </a:lnTo>
                    <a:lnTo>
                      <a:pt x="117" y="7"/>
                    </a:lnTo>
                    <a:lnTo>
                      <a:pt x="105" y="5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FFB2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1119"/>
              <p:cNvSpPr>
                <a:spLocks/>
              </p:cNvSpPr>
              <p:nvPr/>
            </p:nvSpPr>
            <p:spPr bwMode="auto">
              <a:xfrm>
                <a:off x="2815" y="2780"/>
                <a:ext cx="142" cy="109"/>
              </a:xfrm>
              <a:custGeom>
                <a:avLst/>
                <a:gdLst>
                  <a:gd name="T0" fmla="*/ 101 w 142"/>
                  <a:gd name="T1" fmla="*/ 0 h 109"/>
                  <a:gd name="T2" fmla="*/ 87 w 142"/>
                  <a:gd name="T3" fmla="*/ 7 h 109"/>
                  <a:gd name="T4" fmla="*/ 65 w 142"/>
                  <a:gd name="T5" fmla="*/ 7 h 109"/>
                  <a:gd name="T6" fmla="*/ 45 w 142"/>
                  <a:gd name="T7" fmla="*/ 11 h 109"/>
                  <a:gd name="T8" fmla="*/ 25 w 142"/>
                  <a:gd name="T9" fmla="*/ 16 h 109"/>
                  <a:gd name="T10" fmla="*/ 11 w 142"/>
                  <a:gd name="T11" fmla="*/ 16 h 109"/>
                  <a:gd name="T12" fmla="*/ 6 w 142"/>
                  <a:gd name="T13" fmla="*/ 25 h 109"/>
                  <a:gd name="T14" fmla="*/ 4 w 142"/>
                  <a:gd name="T15" fmla="*/ 33 h 109"/>
                  <a:gd name="T16" fmla="*/ 7 w 142"/>
                  <a:gd name="T17" fmla="*/ 36 h 109"/>
                  <a:gd name="T18" fmla="*/ 18 w 142"/>
                  <a:gd name="T19" fmla="*/ 38 h 109"/>
                  <a:gd name="T20" fmla="*/ 27 w 142"/>
                  <a:gd name="T21" fmla="*/ 38 h 109"/>
                  <a:gd name="T22" fmla="*/ 38 w 142"/>
                  <a:gd name="T23" fmla="*/ 38 h 109"/>
                  <a:gd name="T24" fmla="*/ 47 w 142"/>
                  <a:gd name="T25" fmla="*/ 38 h 109"/>
                  <a:gd name="T26" fmla="*/ 52 w 142"/>
                  <a:gd name="T27" fmla="*/ 45 h 109"/>
                  <a:gd name="T28" fmla="*/ 47 w 142"/>
                  <a:gd name="T29" fmla="*/ 56 h 109"/>
                  <a:gd name="T30" fmla="*/ 24 w 142"/>
                  <a:gd name="T31" fmla="*/ 73 h 109"/>
                  <a:gd name="T32" fmla="*/ 15 w 142"/>
                  <a:gd name="T33" fmla="*/ 80 h 109"/>
                  <a:gd name="T34" fmla="*/ 2 w 142"/>
                  <a:gd name="T35" fmla="*/ 91 h 109"/>
                  <a:gd name="T36" fmla="*/ 0 w 142"/>
                  <a:gd name="T37" fmla="*/ 104 h 109"/>
                  <a:gd name="T38" fmla="*/ 13 w 142"/>
                  <a:gd name="T39" fmla="*/ 108 h 109"/>
                  <a:gd name="T40" fmla="*/ 31 w 142"/>
                  <a:gd name="T41" fmla="*/ 109 h 109"/>
                  <a:gd name="T42" fmla="*/ 42 w 142"/>
                  <a:gd name="T43" fmla="*/ 104 h 109"/>
                  <a:gd name="T44" fmla="*/ 51 w 142"/>
                  <a:gd name="T45" fmla="*/ 97 h 109"/>
                  <a:gd name="T46" fmla="*/ 60 w 142"/>
                  <a:gd name="T47" fmla="*/ 84 h 109"/>
                  <a:gd name="T48" fmla="*/ 69 w 142"/>
                  <a:gd name="T49" fmla="*/ 73 h 109"/>
                  <a:gd name="T50" fmla="*/ 78 w 142"/>
                  <a:gd name="T51" fmla="*/ 65 h 109"/>
                  <a:gd name="T52" fmla="*/ 83 w 142"/>
                  <a:gd name="T53" fmla="*/ 60 h 109"/>
                  <a:gd name="T54" fmla="*/ 99 w 142"/>
                  <a:gd name="T55" fmla="*/ 60 h 109"/>
                  <a:gd name="T56" fmla="*/ 110 w 142"/>
                  <a:gd name="T57" fmla="*/ 56 h 109"/>
                  <a:gd name="T58" fmla="*/ 126 w 142"/>
                  <a:gd name="T59" fmla="*/ 51 h 109"/>
                  <a:gd name="T60" fmla="*/ 135 w 142"/>
                  <a:gd name="T61" fmla="*/ 44 h 109"/>
                  <a:gd name="T62" fmla="*/ 140 w 142"/>
                  <a:gd name="T63" fmla="*/ 34 h 109"/>
                  <a:gd name="T64" fmla="*/ 142 w 142"/>
                  <a:gd name="T65" fmla="*/ 22 h 109"/>
                  <a:gd name="T66" fmla="*/ 137 w 142"/>
                  <a:gd name="T67" fmla="*/ 23 h 109"/>
                  <a:gd name="T68" fmla="*/ 124 w 142"/>
                  <a:gd name="T69" fmla="*/ 25 h 109"/>
                  <a:gd name="T70" fmla="*/ 114 w 142"/>
                  <a:gd name="T71" fmla="*/ 25 h 109"/>
                  <a:gd name="T72" fmla="*/ 110 w 142"/>
                  <a:gd name="T73" fmla="*/ 23 h 109"/>
                  <a:gd name="T74" fmla="*/ 112 w 142"/>
                  <a:gd name="T75" fmla="*/ 16 h 109"/>
                  <a:gd name="T76" fmla="*/ 115 w 142"/>
                  <a:gd name="T77" fmla="*/ 11 h 109"/>
                  <a:gd name="T78" fmla="*/ 117 w 142"/>
                  <a:gd name="T79" fmla="*/ 7 h 109"/>
                  <a:gd name="T80" fmla="*/ 105 w 142"/>
                  <a:gd name="T81" fmla="*/ 5 h 109"/>
                  <a:gd name="T82" fmla="*/ 101 w 142"/>
                  <a:gd name="T83" fmla="*/ 0 h 10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2" h="109">
                    <a:moveTo>
                      <a:pt x="101" y="0"/>
                    </a:moveTo>
                    <a:lnTo>
                      <a:pt x="87" y="7"/>
                    </a:lnTo>
                    <a:lnTo>
                      <a:pt x="65" y="7"/>
                    </a:lnTo>
                    <a:lnTo>
                      <a:pt x="45" y="11"/>
                    </a:lnTo>
                    <a:lnTo>
                      <a:pt x="25" y="16"/>
                    </a:lnTo>
                    <a:lnTo>
                      <a:pt x="11" y="16"/>
                    </a:lnTo>
                    <a:lnTo>
                      <a:pt x="6" y="25"/>
                    </a:lnTo>
                    <a:lnTo>
                      <a:pt x="4" y="33"/>
                    </a:lnTo>
                    <a:lnTo>
                      <a:pt x="7" y="36"/>
                    </a:lnTo>
                    <a:lnTo>
                      <a:pt x="18" y="38"/>
                    </a:lnTo>
                    <a:lnTo>
                      <a:pt x="27" y="38"/>
                    </a:lnTo>
                    <a:lnTo>
                      <a:pt x="38" y="38"/>
                    </a:lnTo>
                    <a:lnTo>
                      <a:pt x="47" y="38"/>
                    </a:lnTo>
                    <a:lnTo>
                      <a:pt x="52" y="45"/>
                    </a:lnTo>
                    <a:lnTo>
                      <a:pt x="47" y="56"/>
                    </a:lnTo>
                    <a:lnTo>
                      <a:pt x="24" y="73"/>
                    </a:lnTo>
                    <a:lnTo>
                      <a:pt x="15" y="80"/>
                    </a:lnTo>
                    <a:lnTo>
                      <a:pt x="2" y="91"/>
                    </a:lnTo>
                    <a:lnTo>
                      <a:pt x="0" y="104"/>
                    </a:lnTo>
                    <a:lnTo>
                      <a:pt x="13" y="108"/>
                    </a:lnTo>
                    <a:lnTo>
                      <a:pt x="31" y="109"/>
                    </a:lnTo>
                    <a:lnTo>
                      <a:pt x="42" y="104"/>
                    </a:lnTo>
                    <a:lnTo>
                      <a:pt x="51" y="97"/>
                    </a:lnTo>
                    <a:lnTo>
                      <a:pt x="60" y="84"/>
                    </a:lnTo>
                    <a:lnTo>
                      <a:pt x="69" y="73"/>
                    </a:lnTo>
                    <a:lnTo>
                      <a:pt x="78" y="65"/>
                    </a:lnTo>
                    <a:lnTo>
                      <a:pt x="83" y="60"/>
                    </a:lnTo>
                    <a:lnTo>
                      <a:pt x="99" y="60"/>
                    </a:lnTo>
                    <a:lnTo>
                      <a:pt x="110" y="56"/>
                    </a:lnTo>
                    <a:lnTo>
                      <a:pt x="126" y="51"/>
                    </a:lnTo>
                    <a:lnTo>
                      <a:pt x="135" y="44"/>
                    </a:lnTo>
                    <a:lnTo>
                      <a:pt x="140" y="34"/>
                    </a:lnTo>
                    <a:lnTo>
                      <a:pt x="142" y="22"/>
                    </a:lnTo>
                    <a:lnTo>
                      <a:pt x="137" y="23"/>
                    </a:lnTo>
                    <a:lnTo>
                      <a:pt x="124" y="25"/>
                    </a:lnTo>
                    <a:lnTo>
                      <a:pt x="114" y="25"/>
                    </a:lnTo>
                    <a:lnTo>
                      <a:pt x="110" y="23"/>
                    </a:lnTo>
                    <a:lnTo>
                      <a:pt x="112" y="16"/>
                    </a:lnTo>
                    <a:lnTo>
                      <a:pt x="115" y="11"/>
                    </a:lnTo>
                    <a:lnTo>
                      <a:pt x="117" y="7"/>
                    </a:lnTo>
                    <a:lnTo>
                      <a:pt x="105" y="5"/>
                    </a:lnTo>
                    <a:lnTo>
                      <a:pt x="101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1120"/>
              <p:cNvSpPr>
                <a:spLocks/>
              </p:cNvSpPr>
              <p:nvPr/>
            </p:nvSpPr>
            <p:spPr bwMode="auto">
              <a:xfrm>
                <a:off x="2914" y="2877"/>
                <a:ext cx="158" cy="192"/>
              </a:xfrm>
              <a:custGeom>
                <a:avLst/>
                <a:gdLst>
                  <a:gd name="T0" fmla="*/ 158 w 158"/>
                  <a:gd name="T1" fmla="*/ 0 h 192"/>
                  <a:gd name="T2" fmla="*/ 144 w 158"/>
                  <a:gd name="T3" fmla="*/ 12 h 192"/>
                  <a:gd name="T4" fmla="*/ 130 w 158"/>
                  <a:gd name="T5" fmla="*/ 27 h 192"/>
                  <a:gd name="T6" fmla="*/ 112 w 158"/>
                  <a:gd name="T7" fmla="*/ 34 h 192"/>
                  <a:gd name="T8" fmla="*/ 103 w 158"/>
                  <a:gd name="T9" fmla="*/ 40 h 192"/>
                  <a:gd name="T10" fmla="*/ 83 w 158"/>
                  <a:gd name="T11" fmla="*/ 45 h 192"/>
                  <a:gd name="T12" fmla="*/ 70 w 158"/>
                  <a:gd name="T13" fmla="*/ 56 h 192"/>
                  <a:gd name="T14" fmla="*/ 61 w 158"/>
                  <a:gd name="T15" fmla="*/ 75 h 192"/>
                  <a:gd name="T16" fmla="*/ 56 w 158"/>
                  <a:gd name="T17" fmla="*/ 87 h 192"/>
                  <a:gd name="T18" fmla="*/ 47 w 158"/>
                  <a:gd name="T19" fmla="*/ 107 h 192"/>
                  <a:gd name="T20" fmla="*/ 38 w 158"/>
                  <a:gd name="T21" fmla="*/ 122 h 192"/>
                  <a:gd name="T22" fmla="*/ 25 w 158"/>
                  <a:gd name="T23" fmla="*/ 140 h 192"/>
                  <a:gd name="T24" fmla="*/ 13 w 158"/>
                  <a:gd name="T25" fmla="*/ 155 h 192"/>
                  <a:gd name="T26" fmla="*/ 0 w 158"/>
                  <a:gd name="T27" fmla="*/ 190 h 192"/>
                  <a:gd name="T28" fmla="*/ 6 w 158"/>
                  <a:gd name="T29" fmla="*/ 192 h 192"/>
                  <a:gd name="T30" fmla="*/ 18 w 158"/>
                  <a:gd name="T31" fmla="*/ 192 h 192"/>
                  <a:gd name="T32" fmla="*/ 36 w 158"/>
                  <a:gd name="T33" fmla="*/ 179 h 192"/>
                  <a:gd name="T34" fmla="*/ 49 w 158"/>
                  <a:gd name="T35" fmla="*/ 159 h 192"/>
                  <a:gd name="T36" fmla="*/ 63 w 158"/>
                  <a:gd name="T37" fmla="*/ 135 h 192"/>
                  <a:gd name="T38" fmla="*/ 74 w 158"/>
                  <a:gd name="T39" fmla="*/ 117 h 192"/>
                  <a:gd name="T40" fmla="*/ 90 w 158"/>
                  <a:gd name="T41" fmla="*/ 98 h 192"/>
                  <a:gd name="T42" fmla="*/ 106 w 158"/>
                  <a:gd name="T43" fmla="*/ 84 h 192"/>
                  <a:gd name="T44" fmla="*/ 124 w 158"/>
                  <a:gd name="T45" fmla="*/ 58 h 192"/>
                  <a:gd name="T46" fmla="*/ 135 w 158"/>
                  <a:gd name="T47" fmla="*/ 45 h 192"/>
                  <a:gd name="T48" fmla="*/ 147 w 158"/>
                  <a:gd name="T49" fmla="*/ 31 h 192"/>
                  <a:gd name="T50" fmla="*/ 151 w 158"/>
                  <a:gd name="T51" fmla="*/ 22 h 192"/>
                  <a:gd name="T52" fmla="*/ 155 w 158"/>
                  <a:gd name="T53" fmla="*/ 5 h 192"/>
                  <a:gd name="T54" fmla="*/ 158 w 158"/>
                  <a:gd name="T55" fmla="*/ 0 h 19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58" h="192">
                    <a:moveTo>
                      <a:pt x="158" y="0"/>
                    </a:moveTo>
                    <a:lnTo>
                      <a:pt x="144" y="12"/>
                    </a:lnTo>
                    <a:lnTo>
                      <a:pt x="130" y="27"/>
                    </a:lnTo>
                    <a:lnTo>
                      <a:pt x="112" y="34"/>
                    </a:lnTo>
                    <a:lnTo>
                      <a:pt x="103" y="40"/>
                    </a:lnTo>
                    <a:lnTo>
                      <a:pt x="83" y="45"/>
                    </a:lnTo>
                    <a:lnTo>
                      <a:pt x="70" y="56"/>
                    </a:lnTo>
                    <a:lnTo>
                      <a:pt x="61" y="75"/>
                    </a:lnTo>
                    <a:lnTo>
                      <a:pt x="56" y="87"/>
                    </a:lnTo>
                    <a:lnTo>
                      <a:pt x="47" y="107"/>
                    </a:lnTo>
                    <a:lnTo>
                      <a:pt x="38" y="122"/>
                    </a:lnTo>
                    <a:lnTo>
                      <a:pt x="25" y="140"/>
                    </a:lnTo>
                    <a:lnTo>
                      <a:pt x="13" y="155"/>
                    </a:lnTo>
                    <a:lnTo>
                      <a:pt x="0" y="190"/>
                    </a:lnTo>
                    <a:lnTo>
                      <a:pt x="6" y="192"/>
                    </a:lnTo>
                    <a:lnTo>
                      <a:pt x="18" y="192"/>
                    </a:lnTo>
                    <a:lnTo>
                      <a:pt x="36" y="179"/>
                    </a:lnTo>
                    <a:lnTo>
                      <a:pt x="49" y="159"/>
                    </a:lnTo>
                    <a:lnTo>
                      <a:pt x="63" y="135"/>
                    </a:lnTo>
                    <a:lnTo>
                      <a:pt x="74" y="117"/>
                    </a:lnTo>
                    <a:lnTo>
                      <a:pt x="90" y="98"/>
                    </a:lnTo>
                    <a:lnTo>
                      <a:pt x="106" y="84"/>
                    </a:lnTo>
                    <a:lnTo>
                      <a:pt x="124" y="58"/>
                    </a:lnTo>
                    <a:lnTo>
                      <a:pt x="135" y="45"/>
                    </a:lnTo>
                    <a:lnTo>
                      <a:pt x="147" y="31"/>
                    </a:lnTo>
                    <a:lnTo>
                      <a:pt x="151" y="22"/>
                    </a:lnTo>
                    <a:lnTo>
                      <a:pt x="155" y="5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rgbClr val="FFB2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8" name="Freeform 1121"/>
              <p:cNvSpPr>
                <a:spLocks/>
              </p:cNvSpPr>
              <p:nvPr/>
            </p:nvSpPr>
            <p:spPr bwMode="auto">
              <a:xfrm>
                <a:off x="2914" y="2877"/>
                <a:ext cx="158" cy="192"/>
              </a:xfrm>
              <a:custGeom>
                <a:avLst/>
                <a:gdLst>
                  <a:gd name="T0" fmla="*/ 158 w 158"/>
                  <a:gd name="T1" fmla="*/ 0 h 192"/>
                  <a:gd name="T2" fmla="*/ 144 w 158"/>
                  <a:gd name="T3" fmla="*/ 12 h 192"/>
                  <a:gd name="T4" fmla="*/ 130 w 158"/>
                  <a:gd name="T5" fmla="*/ 27 h 192"/>
                  <a:gd name="T6" fmla="*/ 112 w 158"/>
                  <a:gd name="T7" fmla="*/ 34 h 192"/>
                  <a:gd name="T8" fmla="*/ 103 w 158"/>
                  <a:gd name="T9" fmla="*/ 40 h 192"/>
                  <a:gd name="T10" fmla="*/ 83 w 158"/>
                  <a:gd name="T11" fmla="*/ 45 h 192"/>
                  <a:gd name="T12" fmla="*/ 70 w 158"/>
                  <a:gd name="T13" fmla="*/ 56 h 192"/>
                  <a:gd name="T14" fmla="*/ 61 w 158"/>
                  <a:gd name="T15" fmla="*/ 75 h 192"/>
                  <a:gd name="T16" fmla="*/ 56 w 158"/>
                  <a:gd name="T17" fmla="*/ 87 h 192"/>
                  <a:gd name="T18" fmla="*/ 47 w 158"/>
                  <a:gd name="T19" fmla="*/ 107 h 192"/>
                  <a:gd name="T20" fmla="*/ 38 w 158"/>
                  <a:gd name="T21" fmla="*/ 122 h 192"/>
                  <a:gd name="T22" fmla="*/ 25 w 158"/>
                  <a:gd name="T23" fmla="*/ 140 h 192"/>
                  <a:gd name="T24" fmla="*/ 13 w 158"/>
                  <a:gd name="T25" fmla="*/ 155 h 192"/>
                  <a:gd name="T26" fmla="*/ 0 w 158"/>
                  <a:gd name="T27" fmla="*/ 190 h 192"/>
                  <a:gd name="T28" fmla="*/ 6 w 158"/>
                  <a:gd name="T29" fmla="*/ 192 h 192"/>
                  <a:gd name="T30" fmla="*/ 18 w 158"/>
                  <a:gd name="T31" fmla="*/ 192 h 192"/>
                  <a:gd name="T32" fmla="*/ 36 w 158"/>
                  <a:gd name="T33" fmla="*/ 179 h 192"/>
                  <a:gd name="T34" fmla="*/ 49 w 158"/>
                  <a:gd name="T35" fmla="*/ 159 h 192"/>
                  <a:gd name="T36" fmla="*/ 63 w 158"/>
                  <a:gd name="T37" fmla="*/ 135 h 192"/>
                  <a:gd name="T38" fmla="*/ 74 w 158"/>
                  <a:gd name="T39" fmla="*/ 117 h 192"/>
                  <a:gd name="T40" fmla="*/ 90 w 158"/>
                  <a:gd name="T41" fmla="*/ 98 h 192"/>
                  <a:gd name="T42" fmla="*/ 106 w 158"/>
                  <a:gd name="T43" fmla="*/ 84 h 192"/>
                  <a:gd name="T44" fmla="*/ 124 w 158"/>
                  <a:gd name="T45" fmla="*/ 58 h 192"/>
                  <a:gd name="T46" fmla="*/ 135 w 158"/>
                  <a:gd name="T47" fmla="*/ 45 h 192"/>
                  <a:gd name="T48" fmla="*/ 147 w 158"/>
                  <a:gd name="T49" fmla="*/ 31 h 192"/>
                  <a:gd name="T50" fmla="*/ 151 w 158"/>
                  <a:gd name="T51" fmla="*/ 22 h 192"/>
                  <a:gd name="T52" fmla="*/ 155 w 158"/>
                  <a:gd name="T53" fmla="*/ 5 h 192"/>
                  <a:gd name="T54" fmla="*/ 158 w 158"/>
                  <a:gd name="T55" fmla="*/ 0 h 19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58" h="192">
                    <a:moveTo>
                      <a:pt x="158" y="0"/>
                    </a:moveTo>
                    <a:lnTo>
                      <a:pt x="144" y="12"/>
                    </a:lnTo>
                    <a:lnTo>
                      <a:pt x="130" y="27"/>
                    </a:lnTo>
                    <a:lnTo>
                      <a:pt x="112" y="34"/>
                    </a:lnTo>
                    <a:lnTo>
                      <a:pt x="103" y="40"/>
                    </a:lnTo>
                    <a:lnTo>
                      <a:pt x="83" y="45"/>
                    </a:lnTo>
                    <a:lnTo>
                      <a:pt x="70" y="56"/>
                    </a:lnTo>
                    <a:lnTo>
                      <a:pt x="61" y="75"/>
                    </a:lnTo>
                    <a:lnTo>
                      <a:pt x="56" y="87"/>
                    </a:lnTo>
                    <a:lnTo>
                      <a:pt x="47" y="107"/>
                    </a:lnTo>
                    <a:lnTo>
                      <a:pt x="38" y="122"/>
                    </a:lnTo>
                    <a:lnTo>
                      <a:pt x="25" y="140"/>
                    </a:lnTo>
                    <a:lnTo>
                      <a:pt x="13" y="155"/>
                    </a:lnTo>
                    <a:lnTo>
                      <a:pt x="0" y="190"/>
                    </a:lnTo>
                    <a:lnTo>
                      <a:pt x="6" y="192"/>
                    </a:lnTo>
                    <a:lnTo>
                      <a:pt x="18" y="192"/>
                    </a:lnTo>
                    <a:lnTo>
                      <a:pt x="36" y="179"/>
                    </a:lnTo>
                    <a:lnTo>
                      <a:pt x="49" y="159"/>
                    </a:lnTo>
                    <a:lnTo>
                      <a:pt x="63" y="135"/>
                    </a:lnTo>
                    <a:lnTo>
                      <a:pt x="74" y="117"/>
                    </a:lnTo>
                    <a:lnTo>
                      <a:pt x="90" y="98"/>
                    </a:lnTo>
                    <a:lnTo>
                      <a:pt x="106" y="84"/>
                    </a:lnTo>
                    <a:lnTo>
                      <a:pt x="124" y="58"/>
                    </a:lnTo>
                    <a:lnTo>
                      <a:pt x="135" y="45"/>
                    </a:lnTo>
                    <a:lnTo>
                      <a:pt x="147" y="31"/>
                    </a:lnTo>
                    <a:lnTo>
                      <a:pt x="151" y="22"/>
                    </a:lnTo>
                    <a:lnTo>
                      <a:pt x="155" y="5"/>
                    </a:lnTo>
                    <a:lnTo>
                      <a:pt x="15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9" name="Freeform 1122"/>
              <p:cNvSpPr>
                <a:spLocks/>
              </p:cNvSpPr>
              <p:nvPr/>
            </p:nvSpPr>
            <p:spPr bwMode="auto">
              <a:xfrm>
                <a:off x="558" y="3569"/>
                <a:ext cx="3224" cy="17"/>
              </a:xfrm>
              <a:custGeom>
                <a:avLst/>
                <a:gdLst>
                  <a:gd name="T0" fmla="*/ 3208 w 3224"/>
                  <a:gd name="T1" fmla="*/ 10 h 17"/>
                  <a:gd name="T2" fmla="*/ 3217 w 3224"/>
                  <a:gd name="T3" fmla="*/ 0 h 17"/>
                  <a:gd name="T4" fmla="*/ 0 w 3224"/>
                  <a:gd name="T5" fmla="*/ 0 h 17"/>
                  <a:gd name="T6" fmla="*/ 0 w 3224"/>
                  <a:gd name="T7" fmla="*/ 17 h 17"/>
                  <a:gd name="T8" fmla="*/ 3217 w 3224"/>
                  <a:gd name="T9" fmla="*/ 17 h 17"/>
                  <a:gd name="T10" fmla="*/ 3224 w 3224"/>
                  <a:gd name="T11" fmla="*/ 10 h 17"/>
                  <a:gd name="T12" fmla="*/ 3217 w 3224"/>
                  <a:gd name="T13" fmla="*/ 17 h 17"/>
                  <a:gd name="T14" fmla="*/ 3224 w 3224"/>
                  <a:gd name="T15" fmla="*/ 17 h 17"/>
                  <a:gd name="T16" fmla="*/ 3224 w 3224"/>
                  <a:gd name="T17" fmla="*/ 10 h 17"/>
                  <a:gd name="T18" fmla="*/ 3208 w 3224"/>
                  <a:gd name="T19" fmla="*/ 10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224" h="17">
                    <a:moveTo>
                      <a:pt x="3208" y="10"/>
                    </a:moveTo>
                    <a:lnTo>
                      <a:pt x="3217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3217" y="17"/>
                    </a:lnTo>
                    <a:lnTo>
                      <a:pt x="3224" y="10"/>
                    </a:lnTo>
                    <a:lnTo>
                      <a:pt x="3217" y="17"/>
                    </a:lnTo>
                    <a:lnTo>
                      <a:pt x="3224" y="17"/>
                    </a:lnTo>
                    <a:lnTo>
                      <a:pt x="3224" y="10"/>
                    </a:lnTo>
                    <a:lnTo>
                      <a:pt x="3208" y="10"/>
                    </a:lnTo>
                    <a:close/>
                  </a:path>
                </a:pathLst>
              </a:custGeom>
              <a:solidFill>
                <a:srgbClr val="FF00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0" name="Freeform 1123"/>
              <p:cNvSpPr>
                <a:spLocks/>
              </p:cNvSpPr>
              <p:nvPr/>
            </p:nvSpPr>
            <p:spPr bwMode="auto">
              <a:xfrm>
                <a:off x="3766" y="842"/>
                <a:ext cx="16" cy="2737"/>
              </a:xfrm>
              <a:custGeom>
                <a:avLst/>
                <a:gdLst>
                  <a:gd name="T0" fmla="*/ 9 w 16"/>
                  <a:gd name="T1" fmla="*/ 18 h 2737"/>
                  <a:gd name="T2" fmla="*/ 0 w 16"/>
                  <a:gd name="T3" fmla="*/ 9 h 2737"/>
                  <a:gd name="T4" fmla="*/ 0 w 16"/>
                  <a:gd name="T5" fmla="*/ 2737 h 2737"/>
                  <a:gd name="T6" fmla="*/ 16 w 16"/>
                  <a:gd name="T7" fmla="*/ 2737 h 2737"/>
                  <a:gd name="T8" fmla="*/ 16 w 16"/>
                  <a:gd name="T9" fmla="*/ 9 h 2737"/>
                  <a:gd name="T10" fmla="*/ 9 w 16"/>
                  <a:gd name="T11" fmla="*/ 0 h 2737"/>
                  <a:gd name="T12" fmla="*/ 16 w 16"/>
                  <a:gd name="T13" fmla="*/ 9 h 2737"/>
                  <a:gd name="T14" fmla="*/ 16 w 16"/>
                  <a:gd name="T15" fmla="*/ 0 h 2737"/>
                  <a:gd name="T16" fmla="*/ 9 w 16"/>
                  <a:gd name="T17" fmla="*/ 0 h 2737"/>
                  <a:gd name="T18" fmla="*/ 9 w 16"/>
                  <a:gd name="T19" fmla="*/ 18 h 273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" h="2737">
                    <a:moveTo>
                      <a:pt x="9" y="18"/>
                    </a:moveTo>
                    <a:lnTo>
                      <a:pt x="0" y="9"/>
                    </a:lnTo>
                    <a:lnTo>
                      <a:pt x="0" y="2737"/>
                    </a:lnTo>
                    <a:lnTo>
                      <a:pt x="16" y="2737"/>
                    </a:lnTo>
                    <a:lnTo>
                      <a:pt x="16" y="9"/>
                    </a:lnTo>
                    <a:lnTo>
                      <a:pt x="9" y="0"/>
                    </a:lnTo>
                    <a:lnTo>
                      <a:pt x="16" y="9"/>
                    </a:lnTo>
                    <a:lnTo>
                      <a:pt x="16" y="0"/>
                    </a:lnTo>
                    <a:lnTo>
                      <a:pt x="9" y="0"/>
                    </a:lnTo>
                    <a:lnTo>
                      <a:pt x="9" y="18"/>
                    </a:lnTo>
                    <a:close/>
                  </a:path>
                </a:pathLst>
              </a:custGeom>
              <a:solidFill>
                <a:srgbClr val="FF00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1" name="Freeform 1124"/>
              <p:cNvSpPr>
                <a:spLocks/>
              </p:cNvSpPr>
              <p:nvPr/>
            </p:nvSpPr>
            <p:spPr bwMode="auto">
              <a:xfrm>
                <a:off x="549" y="842"/>
                <a:ext cx="3226" cy="18"/>
              </a:xfrm>
              <a:custGeom>
                <a:avLst/>
                <a:gdLst>
                  <a:gd name="T0" fmla="*/ 18 w 3226"/>
                  <a:gd name="T1" fmla="*/ 9 h 18"/>
                  <a:gd name="T2" fmla="*/ 9 w 3226"/>
                  <a:gd name="T3" fmla="*/ 18 h 18"/>
                  <a:gd name="T4" fmla="*/ 3226 w 3226"/>
                  <a:gd name="T5" fmla="*/ 18 h 18"/>
                  <a:gd name="T6" fmla="*/ 3226 w 3226"/>
                  <a:gd name="T7" fmla="*/ 0 h 18"/>
                  <a:gd name="T8" fmla="*/ 9 w 3226"/>
                  <a:gd name="T9" fmla="*/ 0 h 18"/>
                  <a:gd name="T10" fmla="*/ 0 w 3226"/>
                  <a:gd name="T11" fmla="*/ 9 h 18"/>
                  <a:gd name="T12" fmla="*/ 9 w 3226"/>
                  <a:gd name="T13" fmla="*/ 0 h 18"/>
                  <a:gd name="T14" fmla="*/ 0 w 3226"/>
                  <a:gd name="T15" fmla="*/ 0 h 18"/>
                  <a:gd name="T16" fmla="*/ 0 w 3226"/>
                  <a:gd name="T17" fmla="*/ 9 h 18"/>
                  <a:gd name="T18" fmla="*/ 18 w 3226"/>
                  <a:gd name="T19" fmla="*/ 9 h 1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226" h="18">
                    <a:moveTo>
                      <a:pt x="18" y="9"/>
                    </a:moveTo>
                    <a:lnTo>
                      <a:pt x="9" y="18"/>
                    </a:lnTo>
                    <a:lnTo>
                      <a:pt x="3226" y="18"/>
                    </a:lnTo>
                    <a:lnTo>
                      <a:pt x="3226" y="0"/>
                    </a:lnTo>
                    <a:lnTo>
                      <a:pt x="9" y="0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18" y="9"/>
                    </a:lnTo>
                    <a:close/>
                  </a:path>
                </a:pathLst>
              </a:custGeom>
              <a:solidFill>
                <a:srgbClr val="FF00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2" name="Freeform 1125"/>
              <p:cNvSpPr>
                <a:spLocks/>
              </p:cNvSpPr>
              <p:nvPr/>
            </p:nvSpPr>
            <p:spPr bwMode="auto">
              <a:xfrm>
                <a:off x="549" y="851"/>
                <a:ext cx="18" cy="2735"/>
              </a:xfrm>
              <a:custGeom>
                <a:avLst/>
                <a:gdLst>
                  <a:gd name="T0" fmla="*/ 9 w 18"/>
                  <a:gd name="T1" fmla="*/ 2718 h 2735"/>
                  <a:gd name="T2" fmla="*/ 18 w 18"/>
                  <a:gd name="T3" fmla="*/ 2728 h 2735"/>
                  <a:gd name="T4" fmla="*/ 18 w 18"/>
                  <a:gd name="T5" fmla="*/ 0 h 2735"/>
                  <a:gd name="T6" fmla="*/ 0 w 18"/>
                  <a:gd name="T7" fmla="*/ 0 h 2735"/>
                  <a:gd name="T8" fmla="*/ 0 w 18"/>
                  <a:gd name="T9" fmla="*/ 2728 h 2735"/>
                  <a:gd name="T10" fmla="*/ 9 w 18"/>
                  <a:gd name="T11" fmla="*/ 2735 h 2735"/>
                  <a:gd name="T12" fmla="*/ 0 w 18"/>
                  <a:gd name="T13" fmla="*/ 2728 h 2735"/>
                  <a:gd name="T14" fmla="*/ 0 w 18"/>
                  <a:gd name="T15" fmla="*/ 2735 h 2735"/>
                  <a:gd name="T16" fmla="*/ 9 w 18"/>
                  <a:gd name="T17" fmla="*/ 2735 h 2735"/>
                  <a:gd name="T18" fmla="*/ 9 w 18"/>
                  <a:gd name="T19" fmla="*/ 2718 h 27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8" h="2735">
                    <a:moveTo>
                      <a:pt x="9" y="2718"/>
                    </a:moveTo>
                    <a:lnTo>
                      <a:pt x="18" y="2728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2728"/>
                    </a:lnTo>
                    <a:lnTo>
                      <a:pt x="9" y="2735"/>
                    </a:lnTo>
                    <a:lnTo>
                      <a:pt x="0" y="2728"/>
                    </a:lnTo>
                    <a:lnTo>
                      <a:pt x="0" y="2735"/>
                    </a:lnTo>
                    <a:lnTo>
                      <a:pt x="9" y="2735"/>
                    </a:lnTo>
                    <a:lnTo>
                      <a:pt x="9" y="2718"/>
                    </a:lnTo>
                    <a:close/>
                  </a:path>
                </a:pathLst>
              </a:custGeom>
              <a:solidFill>
                <a:srgbClr val="FF00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3" name="Freeform 1126"/>
              <p:cNvSpPr>
                <a:spLocks/>
              </p:cNvSpPr>
              <p:nvPr/>
            </p:nvSpPr>
            <p:spPr bwMode="auto">
              <a:xfrm>
                <a:off x="1766" y="1615"/>
                <a:ext cx="63" cy="73"/>
              </a:xfrm>
              <a:custGeom>
                <a:avLst/>
                <a:gdLst>
                  <a:gd name="T0" fmla="*/ 50 w 63"/>
                  <a:gd name="T1" fmla="*/ 53 h 73"/>
                  <a:gd name="T2" fmla="*/ 63 w 63"/>
                  <a:gd name="T3" fmla="*/ 55 h 73"/>
                  <a:gd name="T4" fmla="*/ 12 w 63"/>
                  <a:gd name="T5" fmla="*/ 0 h 73"/>
                  <a:gd name="T6" fmla="*/ 0 w 63"/>
                  <a:gd name="T7" fmla="*/ 11 h 73"/>
                  <a:gd name="T8" fmla="*/ 50 w 63"/>
                  <a:gd name="T9" fmla="*/ 66 h 73"/>
                  <a:gd name="T10" fmla="*/ 61 w 63"/>
                  <a:gd name="T11" fmla="*/ 66 h 73"/>
                  <a:gd name="T12" fmla="*/ 50 w 63"/>
                  <a:gd name="T13" fmla="*/ 66 h 73"/>
                  <a:gd name="T14" fmla="*/ 55 w 63"/>
                  <a:gd name="T15" fmla="*/ 73 h 73"/>
                  <a:gd name="T16" fmla="*/ 61 w 63"/>
                  <a:gd name="T17" fmla="*/ 66 h 73"/>
                  <a:gd name="T18" fmla="*/ 50 w 63"/>
                  <a:gd name="T19" fmla="*/ 53 h 7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3" h="73">
                    <a:moveTo>
                      <a:pt x="50" y="53"/>
                    </a:moveTo>
                    <a:lnTo>
                      <a:pt x="63" y="55"/>
                    </a:lnTo>
                    <a:lnTo>
                      <a:pt x="12" y="0"/>
                    </a:lnTo>
                    <a:lnTo>
                      <a:pt x="0" y="11"/>
                    </a:lnTo>
                    <a:lnTo>
                      <a:pt x="50" y="66"/>
                    </a:lnTo>
                    <a:lnTo>
                      <a:pt x="61" y="66"/>
                    </a:lnTo>
                    <a:lnTo>
                      <a:pt x="50" y="66"/>
                    </a:lnTo>
                    <a:lnTo>
                      <a:pt x="55" y="73"/>
                    </a:lnTo>
                    <a:lnTo>
                      <a:pt x="61" y="66"/>
                    </a:lnTo>
                    <a:lnTo>
                      <a:pt x="50" y="53"/>
                    </a:lnTo>
                    <a:close/>
                  </a:path>
                </a:pathLst>
              </a:custGeom>
              <a:solidFill>
                <a:srgbClr val="FF00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4" name="Freeform 1127"/>
              <p:cNvSpPr>
                <a:spLocks/>
              </p:cNvSpPr>
              <p:nvPr/>
            </p:nvSpPr>
            <p:spPr bwMode="auto">
              <a:xfrm>
                <a:off x="1816" y="1513"/>
                <a:ext cx="189" cy="168"/>
              </a:xfrm>
              <a:custGeom>
                <a:avLst/>
                <a:gdLst>
                  <a:gd name="T0" fmla="*/ 171 w 189"/>
                  <a:gd name="T1" fmla="*/ 11 h 168"/>
                  <a:gd name="T2" fmla="*/ 173 w 189"/>
                  <a:gd name="T3" fmla="*/ 0 h 168"/>
                  <a:gd name="T4" fmla="*/ 0 w 189"/>
                  <a:gd name="T5" fmla="*/ 155 h 168"/>
                  <a:gd name="T6" fmla="*/ 11 w 189"/>
                  <a:gd name="T7" fmla="*/ 168 h 168"/>
                  <a:gd name="T8" fmla="*/ 183 w 189"/>
                  <a:gd name="T9" fmla="*/ 13 h 168"/>
                  <a:gd name="T10" fmla="*/ 183 w 189"/>
                  <a:gd name="T11" fmla="*/ 0 h 168"/>
                  <a:gd name="T12" fmla="*/ 183 w 189"/>
                  <a:gd name="T13" fmla="*/ 13 h 168"/>
                  <a:gd name="T14" fmla="*/ 189 w 189"/>
                  <a:gd name="T15" fmla="*/ 7 h 168"/>
                  <a:gd name="T16" fmla="*/ 183 w 189"/>
                  <a:gd name="T17" fmla="*/ 0 h 168"/>
                  <a:gd name="T18" fmla="*/ 171 w 189"/>
                  <a:gd name="T19" fmla="*/ 11 h 16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89" h="168">
                    <a:moveTo>
                      <a:pt x="171" y="11"/>
                    </a:moveTo>
                    <a:lnTo>
                      <a:pt x="173" y="0"/>
                    </a:lnTo>
                    <a:lnTo>
                      <a:pt x="0" y="155"/>
                    </a:lnTo>
                    <a:lnTo>
                      <a:pt x="11" y="168"/>
                    </a:lnTo>
                    <a:lnTo>
                      <a:pt x="183" y="13"/>
                    </a:lnTo>
                    <a:lnTo>
                      <a:pt x="183" y="0"/>
                    </a:lnTo>
                    <a:lnTo>
                      <a:pt x="183" y="13"/>
                    </a:lnTo>
                    <a:lnTo>
                      <a:pt x="189" y="7"/>
                    </a:lnTo>
                    <a:lnTo>
                      <a:pt x="183" y="0"/>
                    </a:lnTo>
                    <a:lnTo>
                      <a:pt x="171" y="11"/>
                    </a:lnTo>
                    <a:close/>
                  </a:path>
                </a:pathLst>
              </a:custGeom>
              <a:solidFill>
                <a:srgbClr val="FF00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5" name="Freeform 1128"/>
              <p:cNvSpPr>
                <a:spLocks/>
              </p:cNvSpPr>
              <p:nvPr/>
            </p:nvSpPr>
            <p:spPr bwMode="auto">
              <a:xfrm>
                <a:off x="1892" y="1392"/>
                <a:ext cx="107" cy="132"/>
              </a:xfrm>
              <a:custGeom>
                <a:avLst/>
                <a:gdLst>
                  <a:gd name="T0" fmla="*/ 12 w 107"/>
                  <a:gd name="T1" fmla="*/ 20 h 132"/>
                  <a:gd name="T2" fmla="*/ 0 w 107"/>
                  <a:gd name="T3" fmla="*/ 18 h 132"/>
                  <a:gd name="T4" fmla="*/ 95 w 107"/>
                  <a:gd name="T5" fmla="*/ 132 h 132"/>
                  <a:gd name="T6" fmla="*/ 107 w 107"/>
                  <a:gd name="T7" fmla="*/ 121 h 132"/>
                  <a:gd name="T8" fmla="*/ 12 w 107"/>
                  <a:gd name="T9" fmla="*/ 7 h 132"/>
                  <a:gd name="T10" fmla="*/ 1 w 107"/>
                  <a:gd name="T11" fmla="*/ 7 h 132"/>
                  <a:gd name="T12" fmla="*/ 12 w 107"/>
                  <a:gd name="T13" fmla="*/ 7 h 132"/>
                  <a:gd name="T14" fmla="*/ 7 w 107"/>
                  <a:gd name="T15" fmla="*/ 0 h 132"/>
                  <a:gd name="T16" fmla="*/ 1 w 107"/>
                  <a:gd name="T17" fmla="*/ 7 h 132"/>
                  <a:gd name="T18" fmla="*/ 12 w 107"/>
                  <a:gd name="T19" fmla="*/ 20 h 1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7" h="132">
                    <a:moveTo>
                      <a:pt x="12" y="20"/>
                    </a:moveTo>
                    <a:lnTo>
                      <a:pt x="0" y="18"/>
                    </a:lnTo>
                    <a:lnTo>
                      <a:pt x="95" y="132"/>
                    </a:lnTo>
                    <a:lnTo>
                      <a:pt x="107" y="121"/>
                    </a:lnTo>
                    <a:lnTo>
                      <a:pt x="12" y="7"/>
                    </a:lnTo>
                    <a:lnTo>
                      <a:pt x="1" y="7"/>
                    </a:lnTo>
                    <a:lnTo>
                      <a:pt x="12" y="7"/>
                    </a:lnTo>
                    <a:lnTo>
                      <a:pt x="7" y="0"/>
                    </a:lnTo>
                    <a:lnTo>
                      <a:pt x="1" y="7"/>
                    </a:lnTo>
                    <a:lnTo>
                      <a:pt x="12" y="20"/>
                    </a:lnTo>
                    <a:close/>
                  </a:path>
                </a:pathLst>
              </a:custGeom>
              <a:solidFill>
                <a:srgbClr val="FF00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6" name="Freeform 1129"/>
              <p:cNvSpPr>
                <a:spLocks/>
              </p:cNvSpPr>
              <p:nvPr/>
            </p:nvSpPr>
            <p:spPr bwMode="auto">
              <a:xfrm>
                <a:off x="1784" y="1399"/>
                <a:ext cx="120" cy="114"/>
              </a:xfrm>
              <a:custGeom>
                <a:avLst/>
                <a:gdLst>
                  <a:gd name="T0" fmla="*/ 16 w 120"/>
                  <a:gd name="T1" fmla="*/ 108 h 114"/>
                  <a:gd name="T2" fmla="*/ 12 w 120"/>
                  <a:gd name="T3" fmla="*/ 114 h 114"/>
                  <a:gd name="T4" fmla="*/ 120 w 120"/>
                  <a:gd name="T5" fmla="*/ 13 h 114"/>
                  <a:gd name="T6" fmla="*/ 109 w 120"/>
                  <a:gd name="T7" fmla="*/ 0 h 114"/>
                  <a:gd name="T8" fmla="*/ 1 w 120"/>
                  <a:gd name="T9" fmla="*/ 101 h 114"/>
                  <a:gd name="T10" fmla="*/ 0 w 120"/>
                  <a:gd name="T11" fmla="*/ 105 h 114"/>
                  <a:gd name="T12" fmla="*/ 16 w 120"/>
                  <a:gd name="T13" fmla="*/ 108 h 1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0" h="114">
                    <a:moveTo>
                      <a:pt x="16" y="108"/>
                    </a:moveTo>
                    <a:lnTo>
                      <a:pt x="12" y="114"/>
                    </a:lnTo>
                    <a:lnTo>
                      <a:pt x="120" y="13"/>
                    </a:lnTo>
                    <a:lnTo>
                      <a:pt x="109" y="0"/>
                    </a:lnTo>
                    <a:lnTo>
                      <a:pt x="1" y="101"/>
                    </a:lnTo>
                    <a:lnTo>
                      <a:pt x="0" y="105"/>
                    </a:lnTo>
                    <a:lnTo>
                      <a:pt x="16" y="108"/>
                    </a:lnTo>
                    <a:close/>
                  </a:path>
                </a:pathLst>
              </a:custGeom>
              <a:solidFill>
                <a:srgbClr val="FF00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7" name="Freeform 1130"/>
              <p:cNvSpPr>
                <a:spLocks/>
              </p:cNvSpPr>
              <p:nvPr/>
            </p:nvSpPr>
            <p:spPr bwMode="auto">
              <a:xfrm>
                <a:off x="1762" y="1504"/>
                <a:ext cx="38" cy="122"/>
              </a:xfrm>
              <a:custGeom>
                <a:avLst/>
                <a:gdLst>
                  <a:gd name="T0" fmla="*/ 16 w 38"/>
                  <a:gd name="T1" fmla="*/ 111 h 122"/>
                  <a:gd name="T2" fmla="*/ 18 w 38"/>
                  <a:gd name="T3" fmla="*/ 118 h 122"/>
                  <a:gd name="T4" fmla="*/ 38 w 38"/>
                  <a:gd name="T5" fmla="*/ 3 h 122"/>
                  <a:gd name="T6" fmla="*/ 22 w 38"/>
                  <a:gd name="T7" fmla="*/ 0 h 122"/>
                  <a:gd name="T8" fmla="*/ 2 w 38"/>
                  <a:gd name="T9" fmla="*/ 115 h 122"/>
                  <a:gd name="T10" fmla="*/ 4 w 38"/>
                  <a:gd name="T11" fmla="*/ 122 h 122"/>
                  <a:gd name="T12" fmla="*/ 2 w 38"/>
                  <a:gd name="T13" fmla="*/ 115 h 122"/>
                  <a:gd name="T14" fmla="*/ 0 w 38"/>
                  <a:gd name="T15" fmla="*/ 118 h 122"/>
                  <a:gd name="T16" fmla="*/ 4 w 38"/>
                  <a:gd name="T17" fmla="*/ 122 h 122"/>
                  <a:gd name="T18" fmla="*/ 16 w 38"/>
                  <a:gd name="T19" fmla="*/ 111 h 1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8" h="122">
                    <a:moveTo>
                      <a:pt x="16" y="111"/>
                    </a:moveTo>
                    <a:lnTo>
                      <a:pt x="18" y="118"/>
                    </a:lnTo>
                    <a:lnTo>
                      <a:pt x="38" y="3"/>
                    </a:lnTo>
                    <a:lnTo>
                      <a:pt x="22" y="0"/>
                    </a:lnTo>
                    <a:lnTo>
                      <a:pt x="2" y="115"/>
                    </a:lnTo>
                    <a:lnTo>
                      <a:pt x="4" y="122"/>
                    </a:lnTo>
                    <a:lnTo>
                      <a:pt x="2" y="115"/>
                    </a:lnTo>
                    <a:lnTo>
                      <a:pt x="0" y="118"/>
                    </a:lnTo>
                    <a:lnTo>
                      <a:pt x="4" y="122"/>
                    </a:lnTo>
                    <a:lnTo>
                      <a:pt x="16" y="111"/>
                    </a:lnTo>
                    <a:close/>
                  </a:path>
                </a:pathLst>
              </a:custGeom>
              <a:solidFill>
                <a:srgbClr val="FF00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8" name="Text Box 230"/>
              <p:cNvSpPr txBox="1">
                <a:spLocks noChangeArrowheads="1"/>
              </p:cNvSpPr>
              <p:nvPr/>
            </p:nvSpPr>
            <p:spPr bwMode="auto">
              <a:xfrm>
                <a:off x="2595" y="334"/>
                <a:ext cx="540" cy="2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>
                  <a:lnSpc>
                    <a:spcPct val="110000"/>
                  </a:lnSpc>
                </a:pPr>
                <a:r>
                  <a:rPr lang="sv-SE" sz="1400" b="1" dirty="0">
                    <a:solidFill>
                      <a:schemeClr val="bg1"/>
                    </a:solidFill>
                    <a:latin typeface="Arial" charset="0"/>
                  </a:rPr>
                  <a:t>General</a:t>
                </a:r>
                <a:endParaRPr lang="sv-SE" sz="1400" dirty="0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39" name="Rectangle 231"/>
              <p:cNvSpPr>
                <a:spLocks noChangeArrowheads="1"/>
              </p:cNvSpPr>
              <p:nvPr/>
            </p:nvSpPr>
            <p:spPr bwMode="auto">
              <a:xfrm>
                <a:off x="935" y="441"/>
                <a:ext cx="1301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sv-SE" sz="1400" b="1">
                    <a:latin typeface="Arial" charset="0"/>
                  </a:rPr>
                  <a:t>General Location Map</a:t>
                </a:r>
                <a:endParaRPr lang="en-GB" sz="1400" b="1">
                  <a:latin typeface="Arial" charset="0"/>
                </a:endParaRPr>
              </a:p>
            </p:txBody>
          </p:sp>
          <p:sp>
            <p:nvSpPr>
              <p:cNvPr id="40" name="Rectangle 233"/>
              <p:cNvSpPr>
                <a:spLocks noChangeArrowheads="1"/>
              </p:cNvSpPr>
              <p:nvPr/>
            </p:nvSpPr>
            <p:spPr bwMode="auto">
              <a:xfrm>
                <a:off x="3939" y="901"/>
                <a:ext cx="219" cy="115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1" name="Rectangle 234"/>
              <p:cNvSpPr>
                <a:spLocks noChangeArrowheads="1"/>
              </p:cNvSpPr>
              <p:nvPr/>
            </p:nvSpPr>
            <p:spPr bwMode="auto">
              <a:xfrm>
                <a:off x="3939" y="901"/>
                <a:ext cx="219" cy="115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2" name="Rectangle 235"/>
              <p:cNvSpPr>
                <a:spLocks noChangeArrowheads="1"/>
              </p:cNvSpPr>
              <p:nvPr/>
            </p:nvSpPr>
            <p:spPr bwMode="auto">
              <a:xfrm>
                <a:off x="3939" y="1142"/>
                <a:ext cx="219" cy="115"/>
              </a:xfrm>
              <a:prstGeom prst="rect">
                <a:avLst/>
              </a:prstGeom>
              <a:solidFill>
                <a:srgbClr val="FFB2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" name="Rectangle 236"/>
              <p:cNvSpPr>
                <a:spLocks noChangeArrowheads="1"/>
              </p:cNvSpPr>
              <p:nvPr/>
            </p:nvSpPr>
            <p:spPr bwMode="auto">
              <a:xfrm>
                <a:off x="3939" y="1142"/>
                <a:ext cx="219" cy="115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4" name="Rectangle 237"/>
              <p:cNvSpPr>
                <a:spLocks noChangeArrowheads="1"/>
              </p:cNvSpPr>
              <p:nvPr/>
            </p:nvSpPr>
            <p:spPr bwMode="auto">
              <a:xfrm>
                <a:off x="3939" y="1380"/>
                <a:ext cx="219" cy="114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5" name="Rectangle 238"/>
              <p:cNvSpPr>
                <a:spLocks noChangeArrowheads="1"/>
              </p:cNvSpPr>
              <p:nvPr/>
            </p:nvSpPr>
            <p:spPr bwMode="auto">
              <a:xfrm>
                <a:off x="3939" y="1380"/>
                <a:ext cx="219" cy="114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6" name="Rectangle 239"/>
              <p:cNvSpPr>
                <a:spLocks noChangeArrowheads="1"/>
              </p:cNvSpPr>
              <p:nvPr/>
            </p:nvSpPr>
            <p:spPr bwMode="auto">
              <a:xfrm>
                <a:off x="3939" y="1617"/>
                <a:ext cx="219" cy="115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7" name="Rectangle 240"/>
              <p:cNvSpPr>
                <a:spLocks noChangeArrowheads="1"/>
              </p:cNvSpPr>
              <p:nvPr/>
            </p:nvSpPr>
            <p:spPr bwMode="auto">
              <a:xfrm>
                <a:off x="3939" y="1617"/>
                <a:ext cx="219" cy="115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" name="Rectangle 241"/>
              <p:cNvSpPr>
                <a:spLocks noChangeArrowheads="1"/>
              </p:cNvSpPr>
              <p:nvPr/>
            </p:nvSpPr>
            <p:spPr bwMode="auto">
              <a:xfrm>
                <a:off x="3939" y="1858"/>
                <a:ext cx="219" cy="114"/>
              </a:xfrm>
              <a:prstGeom prst="rect">
                <a:avLst/>
              </a:prstGeom>
              <a:noFill/>
              <a:ln w="317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" name="Freeform 243"/>
              <p:cNvSpPr>
                <a:spLocks/>
              </p:cNvSpPr>
              <p:nvPr/>
            </p:nvSpPr>
            <p:spPr bwMode="auto">
              <a:xfrm>
                <a:off x="4004" y="1898"/>
                <a:ext cx="42" cy="24"/>
              </a:xfrm>
              <a:custGeom>
                <a:avLst/>
                <a:gdLst>
                  <a:gd name="T0" fmla="*/ 39 w 37"/>
                  <a:gd name="T1" fmla="*/ 0 h 20"/>
                  <a:gd name="T2" fmla="*/ 39 w 37"/>
                  <a:gd name="T3" fmla="*/ 0 h 20"/>
                  <a:gd name="T4" fmla="*/ 0 w 37"/>
                  <a:gd name="T5" fmla="*/ 14 h 20"/>
                  <a:gd name="T6" fmla="*/ 3 w 37"/>
                  <a:gd name="T7" fmla="*/ 24 h 20"/>
                  <a:gd name="T8" fmla="*/ 42 w 37"/>
                  <a:gd name="T9" fmla="*/ 7 h 20"/>
                  <a:gd name="T10" fmla="*/ 42 w 37"/>
                  <a:gd name="T11" fmla="*/ 7 h 20"/>
                  <a:gd name="T12" fmla="*/ 39 w 37"/>
                  <a:gd name="T13" fmla="*/ 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" h="20">
                    <a:moveTo>
                      <a:pt x="34" y="0"/>
                    </a:moveTo>
                    <a:lnTo>
                      <a:pt x="34" y="0"/>
                    </a:lnTo>
                    <a:lnTo>
                      <a:pt x="0" y="12"/>
                    </a:lnTo>
                    <a:lnTo>
                      <a:pt x="3" y="20"/>
                    </a:lnTo>
                    <a:lnTo>
                      <a:pt x="37" y="6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0" name="Freeform 244"/>
              <p:cNvSpPr>
                <a:spLocks/>
              </p:cNvSpPr>
              <p:nvPr/>
            </p:nvSpPr>
            <p:spPr bwMode="auto">
              <a:xfrm>
                <a:off x="4043" y="1895"/>
                <a:ext cx="4" cy="11"/>
              </a:xfrm>
              <a:custGeom>
                <a:avLst/>
                <a:gdLst>
                  <a:gd name="T0" fmla="*/ 3 w 4"/>
                  <a:gd name="T1" fmla="*/ 0 h 8"/>
                  <a:gd name="T2" fmla="*/ 4 w 4"/>
                  <a:gd name="T3" fmla="*/ 11 h 8"/>
                  <a:gd name="T4" fmla="*/ 3 w 4"/>
                  <a:gd name="T5" fmla="*/ 11 h 8"/>
                  <a:gd name="T6" fmla="*/ 0 w 4"/>
                  <a:gd name="T7" fmla="*/ 3 h 8"/>
                  <a:gd name="T8" fmla="*/ 3 w 4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8">
                    <a:moveTo>
                      <a:pt x="3" y="0"/>
                    </a:moveTo>
                    <a:lnTo>
                      <a:pt x="4" y="8"/>
                    </a:lnTo>
                    <a:lnTo>
                      <a:pt x="3" y="8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1" name="Freeform 246"/>
              <p:cNvSpPr>
                <a:spLocks/>
              </p:cNvSpPr>
              <p:nvPr/>
            </p:nvSpPr>
            <p:spPr bwMode="auto">
              <a:xfrm>
                <a:off x="4073" y="1884"/>
                <a:ext cx="24" cy="14"/>
              </a:xfrm>
              <a:custGeom>
                <a:avLst/>
                <a:gdLst>
                  <a:gd name="T0" fmla="*/ 22 w 21"/>
                  <a:gd name="T1" fmla="*/ 0 h 12"/>
                  <a:gd name="T2" fmla="*/ 24 w 21"/>
                  <a:gd name="T3" fmla="*/ 8 h 12"/>
                  <a:gd name="T4" fmla="*/ 2 w 21"/>
                  <a:gd name="T5" fmla="*/ 14 h 12"/>
                  <a:gd name="T6" fmla="*/ 0 w 21"/>
                  <a:gd name="T7" fmla="*/ 4 h 12"/>
                  <a:gd name="T8" fmla="*/ 22 w 21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12">
                    <a:moveTo>
                      <a:pt x="19" y="0"/>
                    </a:moveTo>
                    <a:lnTo>
                      <a:pt x="21" y="7"/>
                    </a:lnTo>
                    <a:lnTo>
                      <a:pt x="2" y="12"/>
                    </a:lnTo>
                    <a:lnTo>
                      <a:pt x="0" y="3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2" name="Rectangle 248"/>
              <p:cNvSpPr>
                <a:spLocks noChangeArrowheads="1"/>
              </p:cNvSpPr>
              <p:nvPr/>
            </p:nvSpPr>
            <p:spPr bwMode="auto">
              <a:xfrm>
                <a:off x="3939" y="2095"/>
                <a:ext cx="219" cy="114"/>
              </a:xfrm>
              <a:prstGeom prst="rect">
                <a:avLst/>
              </a:prstGeom>
              <a:noFill/>
              <a:ln w="317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3" name="Line 249"/>
              <p:cNvSpPr>
                <a:spLocks noChangeShapeType="1"/>
              </p:cNvSpPr>
              <p:nvPr/>
            </p:nvSpPr>
            <p:spPr bwMode="auto">
              <a:xfrm flipV="1">
                <a:off x="4089" y="2386"/>
                <a:ext cx="2" cy="54"/>
              </a:xfrm>
              <a:prstGeom prst="line">
                <a:avLst/>
              </a:prstGeom>
              <a:noFill/>
              <a:ln w="4763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4" name="Freeform 250"/>
              <p:cNvSpPr>
                <a:spLocks/>
              </p:cNvSpPr>
              <p:nvPr/>
            </p:nvSpPr>
            <p:spPr bwMode="auto">
              <a:xfrm>
                <a:off x="4066" y="2336"/>
                <a:ext cx="47" cy="50"/>
              </a:xfrm>
              <a:custGeom>
                <a:avLst/>
                <a:gdLst>
                  <a:gd name="T0" fmla="*/ 47 w 41"/>
                  <a:gd name="T1" fmla="*/ 25 h 42"/>
                  <a:gd name="T2" fmla="*/ 46 w 41"/>
                  <a:gd name="T3" fmla="*/ 18 h 42"/>
                  <a:gd name="T4" fmla="*/ 44 w 41"/>
                  <a:gd name="T5" fmla="*/ 10 h 42"/>
                  <a:gd name="T6" fmla="*/ 38 w 41"/>
                  <a:gd name="T7" fmla="*/ 4 h 42"/>
                  <a:gd name="T8" fmla="*/ 31 w 41"/>
                  <a:gd name="T9" fmla="*/ 0 h 42"/>
                  <a:gd name="T10" fmla="*/ 23 w 41"/>
                  <a:gd name="T11" fmla="*/ 0 h 42"/>
                  <a:gd name="T12" fmla="*/ 16 w 41"/>
                  <a:gd name="T13" fmla="*/ 0 h 42"/>
                  <a:gd name="T14" fmla="*/ 9 w 41"/>
                  <a:gd name="T15" fmla="*/ 4 h 42"/>
                  <a:gd name="T16" fmla="*/ 3 w 41"/>
                  <a:gd name="T17" fmla="*/ 10 h 42"/>
                  <a:gd name="T18" fmla="*/ 0 w 41"/>
                  <a:gd name="T19" fmla="*/ 18 h 42"/>
                  <a:gd name="T20" fmla="*/ 0 w 41"/>
                  <a:gd name="T21" fmla="*/ 25 h 42"/>
                  <a:gd name="T22" fmla="*/ 0 w 41"/>
                  <a:gd name="T23" fmla="*/ 33 h 42"/>
                  <a:gd name="T24" fmla="*/ 3 w 41"/>
                  <a:gd name="T25" fmla="*/ 38 h 42"/>
                  <a:gd name="T26" fmla="*/ 9 w 41"/>
                  <a:gd name="T27" fmla="*/ 44 h 42"/>
                  <a:gd name="T28" fmla="*/ 16 w 41"/>
                  <a:gd name="T29" fmla="*/ 48 h 42"/>
                  <a:gd name="T30" fmla="*/ 23 w 41"/>
                  <a:gd name="T31" fmla="*/ 50 h 42"/>
                  <a:gd name="T32" fmla="*/ 31 w 41"/>
                  <a:gd name="T33" fmla="*/ 48 h 42"/>
                  <a:gd name="T34" fmla="*/ 38 w 41"/>
                  <a:gd name="T35" fmla="*/ 44 h 42"/>
                  <a:gd name="T36" fmla="*/ 44 w 41"/>
                  <a:gd name="T37" fmla="*/ 38 h 42"/>
                  <a:gd name="T38" fmla="*/ 46 w 41"/>
                  <a:gd name="T39" fmla="*/ 33 h 42"/>
                  <a:gd name="T40" fmla="*/ 47 w 41"/>
                  <a:gd name="T41" fmla="*/ 25 h 4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1" h="42">
                    <a:moveTo>
                      <a:pt x="41" y="21"/>
                    </a:moveTo>
                    <a:lnTo>
                      <a:pt x="40" y="15"/>
                    </a:lnTo>
                    <a:lnTo>
                      <a:pt x="38" y="8"/>
                    </a:lnTo>
                    <a:lnTo>
                      <a:pt x="33" y="3"/>
                    </a:lnTo>
                    <a:lnTo>
                      <a:pt x="27" y="0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8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8"/>
                    </a:lnTo>
                    <a:lnTo>
                      <a:pt x="3" y="32"/>
                    </a:lnTo>
                    <a:lnTo>
                      <a:pt x="8" y="37"/>
                    </a:lnTo>
                    <a:lnTo>
                      <a:pt x="14" y="40"/>
                    </a:lnTo>
                    <a:lnTo>
                      <a:pt x="20" y="42"/>
                    </a:lnTo>
                    <a:lnTo>
                      <a:pt x="27" y="40"/>
                    </a:lnTo>
                    <a:lnTo>
                      <a:pt x="33" y="37"/>
                    </a:lnTo>
                    <a:lnTo>
                      <a:pt x="38" y="32"/>
                    </a:lnTo>
                    <a:lnTo>
                      <a:pt x="40" y="28"/>
                    </a:lnTo>
                    <a:lnTo>
                      <a:pt x="41" y="2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5" name="Freeform 251"/>
              <p:cNvSpPr>
                <a:spLocks/>
              </p:cNvSpPr>
              <p:nvPr/>
            </p:nvSpPr>
            <p:spPr bwMode="auto">
              <a:xfrm>
                <a:off x="4066" y="2336"/>
                <a:ext cx="47" cy="50"/>
              </a:xfrm>
              <a:custGeom>
                <a:avLst/>
                <a:gdLst>
                  <a:gd name="T0" fmla="*/ 47 w 41"/>
                  <a:gd name="T1" fmla="*/ 25 h 42"/>
                  <a:gd name="T2" fmla="*/ 46 w 41"/>
                  <a:gd name="T3" fmla="*/ 18 h 42"/>
                  <a:gd name="T4" fmla="*/ 44 w 41"/>
                  <a:gd name="T5" fmla="*/ 10 h 42"/>
                  <a:gd name="T6" fmla="*/ 38 w 41"/>
                  <a:gd name="T7" fmla="*/ 4 h 42"/>
                  <a:gd name="T8" fmla="*/ 31 w 41"/>
                  <a:gd name="T9" fmla="*/ 0 h 42"/>
                  <a:gd name="T10" fmla="*/ 23 w 41"/>
                  <a:gd name="T11" fmla="*/ 0 h 42"/>
                  <a:gd name="T12" fmla="*/ 16 w 41"/>
                  <a:gd name="T13" fmla="*/ 0 h 42"/>
                  <a:gd name="T14" fmla="*/ 9 w 41"/>
                  <a:gd name="T15" fmla="*/ 4 h 42"/>
                  <a:gd name="T16" fmla="*/ 3 w 41"/>
                  <a:gd name="T17" fmla="*/ 10 h 42"/>
                  <a:gd name="T18" fmla="*/ 0 w 41"/>
                  <a:gd name="T19" fmla="*/ 18 h 42"/>
                  <a:gd name="T20" fmla="*/ 0 w 41"/>
                  <a:gd name="T21" fmla="*/ 25 h 42"/>
                  <a:gd name="T22" fmla="*/ 0 w 41"/>
                  <a:gd name="T23" fmla="*/ 33 h 42"/>
                  <a:gd name="T24" fmla="*/ 3 w 41"/>
                  <a:gd name="T25" fmla="*/ 38 h 42"/>
                  <a:gd name="T26" fmla="*/ 9 w 41"/>
                  <a:gd name="T27" fmla="*/ 44 h 42"/>
                  <a:gd name="T28" fmla="*/ 16 w 41"/>
                  <a:gd name="T29" fmla="*/ 48 h 42"/>
                  <a:gd name="T30" fmla="*/ 23 w 41"/>
                  <a:gd name="T31" fmla="*/ 50 h 42"/>
                  <a:gd name="T32" fmla="*/ 31 w 41"/>
                  <a:gd name="T33" fmla="*/ 48 h 42"/>
                  <a:gd name="T34" fmla="*/ 38 w 41"/>
                  <a:gd name="T35" fmla="*/ 44 h 42"/>
                  <a:gd name="T36" fmla="*/ 44 w 41"/>
                  <a:gd name="T37" fmla="*/ 38 h 42"/>
                  <a:gd name="T38" fmla="*/ 46 w 41"/>
                  <a:gd name="T39" fmla="*/ 33 h 42"/>
                  <a:gd name="T40" fmla="*/ 47 w 41"/>
                  <a:gd name="T41" fmla="*/ 25 h 4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1" h="42">
                    <a:moveTo>
                      <a:pt x="41" y="21"/>
                    </a:moveTo>
                    <a:lnTo>
                      <a:pt x="40" y="15"/>
                    </a:lnTo>
                    <a:lnTo>
                      <a:pt x="38" y="8"/>
                    </a:lnTo>
                    <a:lnTo>
                      <a:pt x="33" y="3"/>
                    </a:lnTo>
                    <a:lnTo>
                      <a:pt x="27" y="0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8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8"/>
                    </a:lnTo>
                    <a:lnTo>
                      <a:pt x="3" y="32"/>
                    </a:lnTo>
                    <a:lnTo>
                      <a:pt x="8" y="37"/>
                    </a:lnTo>
                    <a:lnTo>
                      <a:pt x="14" y="40"/>
                    </a:lnTo>
                    <a:lnTo>
                      <a:pt x="20" y="42"/>
                    </a:lnTo>
                    <a:lnTo>
                      <a:pt x="27" y="40"/>
                    </a:lnTo>
                    <a:lnTo>
                      <a:pt x="33" y="37"/>
                    </a:lnTo>
                    <a:lnTo>
                      <a:pt x="38" y="32"/>
                    </a:lnTo>
                    <a:lnTo>
                      <a:pt x="40" y="28"/>
                    </a:lnTo>
                    <a:lnTo>
                      <a:pt x="41" y="21"/>
                    </a:lnTo>
                  </a:path>
                </a:pathLst>
              </a:custGeom>
              <a:noFill/>
              <a:ln w="4763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6" name="Line 252"/>
              <p:cNvSpPr>
                <a:spLocks noChangeShapeType="1"/>
              </p:cNvSpPr>
              <p:nvPr/>
            </p:nvSpPr>
            <p:spPr bwMode="auto">
              <a:xfrm>
                <a:off x="4073" y="2421"/>
                <a:ext cx="33" cy="1"/>
              </a:xfrm>
              <a:prstGeom prst="line">
                <a:avLst/>
              </a:prstGeom>
              <a:noFill/>
              <a:ln w="4763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7" name="Freeform 253"/>
              <p:cNvSpPr>
                <a:spLocks/>
              </p:cNvSpPr>
              <p:nvPr/>
            </p:nvSpPr>
            <p:spPr bwMode="auto">
              <a:xfrm>
                <a:off x="3979" y="2344"/>
                <a:ext cx="43" cy="45"/>
              </a:xfrm>
              <a:custGeom>
                <a:avLst/>
                <a:gdLst>
                  <a:gd name="T0" fmla="*/ 0 w 37"/>
                  <a:gd name="T1" fmla="*/ 45 h 37"/>
                  <a:gd name="T2" fmla="*/ 43 w 37"/>
                  <a:gd name="T3" fmla="*/ 0 h 37"/>
                  <a:gd name="T4" fmla="*/ 9 w 37"/>
                  <a:gd name="T5" fmla="*/ 4 h 3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7" h="37">
                    <a:moveTo>
                      <a:pt x="0" y="37"/>
                    </a:moveTo>
                    <a:lnTo>
                      <a:pt x="37" y="0"/>
                    </a:lnTo>
                    <a:lnTo>
                      <a:pt x="8" y="3"/>
                    </a:lnTo>
                  </a:path>
                </a:pathLst>
              </a:custGeom>
              <a:noFill/>
              <a:ln w="4763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8" name="Line 254"/>
              <p:cNvSpPr>
                <a:spLocks noChangeShapeType="1"/>
              </p:cNvSpPr>
              <p:nvPr/>
            </p:nvSpPr>
            <p:spPr bwMode="auto">
              <a:xfrm flipH="1">
                <a:off x="4018" y="2344"/>
                <a:ext cx="4" cy="37"/>
              </a:xfrm>
              <a:prstGeom prst="line">
                <a:avLst/>
              </a:prstGeom>
              <a:noFill/>
              <a:ln w="4763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9" name="Freeform 255"/>
              <p:cNvSpPr>
                <a:spLocks/>
              </p:cNvSpPr>
              <p:nvPr/>
            </p:nvSpPr>
            <p:spPr bwMode="auto">
              <a:xfrm>
                <a:off x="3939" y="2381"/>
                <a:ext cx="47" cy="50"/>
              </a:xfrm>
              <a:custGeom>
                <a:avLst/>
                <a:gdLst>
                  <a:gd name="T0" fmla="*/ 40 w 41"/>
                  <a:gd name="T1" fmla="*/ 44 h 42"/>
                  <a:gd name="T2" fmla="*/ 44 w 41"/>
                  <a:gd name="T3" fmla="*/ 37 h 42"/>
                  <a:gd name="T4" fmla="*/ 47 w 41"/>
                  <a:gd name="T5" fmla="*/ 31 h 42"/>
                  <a:gd name="T6" fmla="*/ 47 w 41"/>
                  <a:gd name="T7" fmla="*/ 21 h 42"/>
                  <a:gd name="T8" fmla="*/ 44 w 41"/>
                  <a:gd name="T9" fmla="*/ 13 h 42"/>
                  <a:gd name="T10" fmla="*/ 40 w 41"/>
                  <a:gd name="T11" fmla="*/ 8 h 42"/>
                  <a:gd name="T12" fmla="*/ 34 w 41"/>
                  <a:gd name="T13" fmla="*/ 4 h 42"/>
                  <a:gd name="T14" fmla="*/ 28 w 41"/>
                  <a:gd name="T15" fmla="*/ 0 h 42"/>
                  <a:gd name="T16" fmla="*/ 19 w 41"/>
                  <a:gd name="T17" fmla="*/ 0 h 42"/>
                  <a:gd name="T18" fmla="*/ 13 w 41"/>
                  <a:gd name="T19" fmla="*/ 4 h 42"/>
                  <a:gd name="T20" fmla="*/ 5 w 41"/>
                  <a:gd name="T21" fmla="*/ 8 h 42"/>
                  <a:gd name="T22" fmla="*/ 1 w 41"/>
                  <a:gd name="T23" fmla="*/ 13 h 42"/>
                  <a:gd name="T24" fmla="*/ 0 w 41"/>
                  <a:gd name="T25" fmla="*/ 21 h 42"/>
                  <a:gd name="T26" fmla="*/ 0 w 41"/>
                  <a:gd name="T27" fmla="*/ 31 h 42"/>
                  <a:gd name="T28" fmla="*/ 1 w 41"/>
                  <a:gd name="T29" fmla="*/ 37 h 42"/>
                  <a:gd name="T30" fmla="*/ 5 w 41"/>
                  <a:gd name="T31" fmla="*/ 44 h 42"/>
                  <a:gd name="T32" fmla="*/ 13 w 41"/>
                  <a:gd name="T33" fmla="*/ 48 h 42"/>
                  <a:gd name="T34" fmla="*/ 19 w 41"/>
                  <a:gd name="T35" fmla="*/ 50 h 42"/>
                  <a:gd name="T36" fmla="*/ 28 w 41"/>
                  <a:gd name="T37" fmla="*/ 50 h 42"/>
                  <a:gd name="T38" fmla="*/ 34 w 41"/>
                  <a:gd name="T39" fmla="*/ 48 h 42"/>
                  <a:gd name="T40" fmla="*/ 40 w 41"/>
                  <a:gd name="T41" fmla="*/ 44 h 4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1" h="42">
                    <a:moveTo>
                      <a:pt x="35" y="37"/>
                    </a:moveTo>
                    <a:lnTo>
                      <a:pt x="38" y="31"/>
                    </a:lnTo>
                    <a:lnTo>
                      <a:pt x="41" y="26"/>
                    </a:lnTo>
                    <a:lnTo>
                      <a:pt x="41" y="18"/>
                    </a:lnTo>
                    <a:lnTo>
                      <a:pt x="38" y="11"/>
                    </a:lnTo>
                    <a:lnTo>
                      <a:pt x="35" y="7"/>
                    </a:lnTo>
                    <a:lnTo>
                      <a:pt x="30" y="3"/>
                    </a:lnTo>
                    <a:lnTo>
                      <a:pt x="24" y="0"/>
                    </a:lnTo>
                    <a:lnTo>
                      <a:pt x="17" y="0"/>
                    </a:lnTo>
                    <a:lnTo>
                      <a:pt x="11" y="3"/>
                    </a:lnTo>
                    <a:lnTo>
                      <a:pt x="4" y="7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0" y="26"/>
                    </a:lnTo>
                    <a:lnTo>
                      <a:pt x="1" y="31"/>
                    </a:lnTo>
                    <a:lnTo>
                      <a:pt x="4" y="37"/>
                    </a:lnTo>
                    <a:lnTo>
                      <a:pt x="11" y="40"/>
                    </a:lnTo>
                    <a:lnTo>
                      <a:pt x="17" y="42"/>
                    </a:lnTo>
                    <a:lnTo>
                      <a:pt x="24" y="42"/>
                    </a:lnTo>
                    <a:lnTo>
                      <a:pt x="30" y="40"/>
                    </a:lnTo>
                    <a:lnTo>
                      <a:pt x="35" y="3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0" name="Freeform 256"/>
              <p:cNvSpPr>
                <a:spLocks/>
              </p:cNvSpPr>
              <p:nvPr/>
            </p:nvSpPr>
            <p:spPr bwMode="auto">
              <a:xfrm>
                <a:off x="3939" y="2381"/>
                <a:ext cx="47" cy="50"/>
              </a:xfrm>
              <a:custGeom>
                <a:avLst/>
                <a:gdLst>
                  <a:gd name="T0" fmla="*/ 40 w 41"/>
                  <a:gd name="T1" fmla="*/ 44 h 42"/>
                  <a:gd name="T2" fmla="*/ 44 w 41"/>
                  <a:gd name="T3" fmla="*/ 37 h 42"/>
                  <a:gd name="T4" fmla="*/ 47 w 41"/>
                  <a:gd name="T5" fmla="*/ 31 h 42"/>
                  <a:gd name="T6" fmla="*/ 47 w 41"/>
                  <a:gd name="T7" fmla="*/ 21 h 42"/>
                  <a:gd name="T8" fmla="*/ 44 w 41"/>
                  <a:gd name="T9" fmla="*/ 13 h 42"/>
                  <a:gd name="T10" fmla="*/ 40 w 41"/>
                  <a:gd name="T11" fmla="*/ 8 h 42"/>
                  <a:gd name="T12" fmla="*/ 34 w 41"/>
                  <a:gd name="T13" fmla="*/ 4 h 42"/>
                  <a:gd name="T14" fmla="*/ 28 w 41"/>
                  <a:gd name="T15" fmla="*/ 0 h 42"/>
                  <a:gd name="T16" fmla="*/ 19 w 41"/>
                  <a:gd name="T17" fmla="*/ 0 h 42"/>
                  <a:gd name="T18" fmla="*/ 13 w 41"/>
                  <a:gd name="T19" fmla="*/ 4 h 42"/>
                  <a:gd name="T20" fmla="*/ 5 w 41"/>
                  <a:gd name="T21" fmla="*/ 8 h 42"/>
                  <a:gd name="T22" fmla="*/ 1 w 41"/>
                  <a:gd name="T23" fmla="*/ 13 h 42"/>
                  <a:gd name="T24" fmla="*/ 0 w 41"/>
                  <a:gd name="T25" fmla="*/ 21 h 42"/>
                  <a:gd name="T26" fmla="*/ 0 w 41"/>
                  <a:gd name="T27" fmla="*/ 31 h 42"/>
                  <a:gd name="T28" fmla="*/ 1 w 41"/>
                  <a:gd name="T29" fmla="*/ 37 h 42"/>
                  <a:gd name="T30" fmla="*/ 5 w 41"/>
                  <a:gd name="T31" fmla="*/ 44 h 42"/>
                  <a:gd name="T32" fmla="*/ 13 w 41"/>
                  <a:gd name="T33" fmla="*/ 48 h 42"/>
                  <a:gd name="T34" fmla="*/ 19 w 41"/>
                  <a:gd name="T35" fmla="*/ 50 h 42"/>
                  <a:gd name="T36" fmla="*/ 28 w 41"/>
                  <a:gd name="T37" fmla="*/ 50 h 42"/>
                  <a:gd name="T38" fmla="*/ 34 w 41"/>
                  <a:gd name="T39" fmla="*/ 48 h 42"/>
                  <a:gd name="T40" fmla="*/ 40 w 41"/>
                  <a:gd name="T41" fmla="*/ 44 h 4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1" h="42">
                    <a:moveTo>
                      <a:pt x="35" y="37"/>
                    </a:moveTo>
                    <a:lnTo>
                      <a:pt x="38" y="31"/>
                    </a:lnTo>
                    <a:lnTo>
                      <a:pt x="41" y="26"/>
                    </a:lnTo>
                    <a:lnTo>
                      <a:pt x="41" y="18"/>
                    </a:lnTo>
                    <a:lnTo>
                      <a:pt x="38" y="11"/>
                    </a:lnTo>
                    <a:lnTo>
                      <a:pt x="35" y="7"/>
                    </a:lnTo>
                    <a:lnTo>
                      <a:pt x="30" y="3"/>
                    </a:lnTo>
                    <a:lnTo>
                      <a:pt x="24" y="0"/>
                    </a:lnTo>
                    <a:lnTo>
                      <a:pt x="17" y="0"/>
                    </a:lnTo>
                    <a:lnTo>
                      <a:pt x="11" y="3"/>
                    </a:lnTo>
                    <a:lnTo>
                      <a:pt x="4" y="7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0" y="26"/>
                    </a:lnTo>
                    <a:lnTo>
                      <a:pt x="1" y="31"/>
                    </a:lnTo>
                    <a:lnTo>
                      <a:pt x="4" y="37"/>
                    </a:lnTo>
                    <a:lnTo>
                      <a:pt x="11" y="40"/>
                    </a:lnTo>
                    <a:lnTo>
                      <a:pt x="17" y="42"/>
                    </a:lnTo>
                    <a:lnTo>
                      <a:pt x="24" y="42"/>
                    </a:lnTo>
                    <a:lnTo>
                      <a:pt x="30" y="40"/>
                    </a:lnTo>
                    <a:lnTo>
                      <a:pt x="35" y="37"/>
                    </a:lnTo>
                  </a:path>
                </a:pathLst>
              </a:custGeom>
              <a:noFill/>
              <a:ln w="4763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1" name="Rectangle 261"/>
              <p:cNvSpPr>
                <a:spLocks noChangeArrowheads="1"/>
              </p:cNvSpPr>
              <p:nvPr/>
            </p:nvSpPr>
            <p:spPr bwMode="auto">
              <a:xfrm>
                <a:off x="4207" y="870"/>
                <a:ext cx="1282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sv-SE" sz="800">
                    <a:latin typeface="Arial" charset="0"/>
                  </a:rPr>
                  <a:t>Post-Svecofennian rocks (e.g Svecokarelian</a:t>
                </a:r>
                <a:endParaRPr lang="sv-SE" sz="800"/>
              </a:p>
            </p:txBody>
          </p:sp>
          <p:sp>
            <p:nvSpPr>
              <p:cNvPr id="62" name="Rectangle 262"/>
              <p:cNvSpPr>
                <a:spLocks noChangeArrowheads="1"/>
              </p:cNvSpPr>
              <p:nvPr/>
            </p:nvSpPr>
            <p:spPr bwMode="auto">
              <a:xfrm>
                <a:off x="4208" y="930"/>
                <a:ext cx="1608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sv-SE" sz="800">
                    <a:latin typeface="Arial" charset="0"/>
                  </a:rPr>
                  <a:t>late- or </a:t>
                </a:r>
                <a:r>
                  <a:rPr lang="sv-SE" sz="1000">
                    <a:latin typeface="Arial" charset="0"/>
                  </a:rPr>
                  <a:t>post-tectonic, intrusive rocks</a:t>
                </a:r>
                <a:r>
                  <a:rPr lang="sv-SE" sz="800">
                    <a:latin typeface="Arial" charset="0"/>
                  </a:rPr>
                  <a:t>, Proterozoic</a:t>
                </a:r>
                <a:endParaRPr lang="sv-SE" sz="800"/>
              </a:p>
            </p:txBody>
          </p:sp>
          <p:sp>
            <p:nvSpPr>
              <p:cNvPr id="63" name="Rectangle 263"/>
              <p:cNvSpPr>
                <a:spLocks noChangeArrowheads="1"/>
              </p:cNvSpPr>
              <p:nvPr/>
            </p:nvSpPr>
            <p:spPr bwMode="auto">
              <a:xfrm>
                <a:off x="4208" y="991"/>
                <a:ext cx="1167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sv-SE" sz="800">
                    <a:latin typeface="Arial" charset="0"/>
                  </a:rPr>
                  <a:t>and Cambro-Silurian sedimentary rocks)</a:t>
                </a:r>
                <a:endParaRPr lang="sv-SE" sz="800"/>
              </a:p>
            </p:txBody>
          </p:sp>
          <p:sp>
            <p:nvSpPr>
              <p:cNvPr id="64" name="Rectangle 264"/>
              <p:cNvSpPr>
                <a:spLocks noChangeArrowheads="1"/>
              </p:cNvSpPr>
              <p:nvPr/>
            </p:nvSpPr>
            <p:spPr bwMode="auto">
              <a:xfrm>
                <a:off x="4208" y="1129"/>
                <a:ext cx="1505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sv-SE" sz="800">
                    <a:latin typeface="Arial" charset="0"/>
                  </a:rPr>
                  <a:t>Svecokarelian, </a:t>
                </a:r>
                <a:r>
                  <a:rPr lang="sv-SE" sz="1000">
                    <a:latin typeface="Arial" charset="0"/>
                  </a:rPr>
                  <a:t>early granitoids</a:t>
                </a:r>
                <a:r>
                  <a:rPr lang="sv-SE" sz="800">
                    <a:latin typeface="Arial" charset="0"/>
                  </a:rPr>
                  <a:t> or Svecofennian</a:t>
                </a:r>
                <a:r>
                  <a:rPr lang="sv-SE" sz="800" b="1">
                    <a:latin typeface="Arial" charset="0"/>
                  </a:rPr>
                  <a:t>,</a:t>
                </a:r>
                <a:endParaRPr lang="sv-SE" sz="800" b="1"/>
              </a:p>
            </p:txBody>
          </p:sp>
          <p:sp>
            <p:nvSpPr>
              <p:cNvPr id="65" name="Rectangle 265"/>
              <p:cNvSpPr>
                <a:spLocks noChangeArrowheads="1"/>
              </p:cNvSpPr>
              <p:nvPr/>
            </p:nvSpPr>
            <p:spPr bwMode="auto">
              <a:xfrm>
                <a:off x="4208" y="1201"/>
                <a:ext cx="1348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sv-SE" sz="700">
                    <a:latin typeface="Arial" charset="0"/>
                  </a:rPr>
                  <a:t>   </a:t>
                </a:r>
                <a:r>
                  <a:rPr lang="sv-SE" sz="800">
                    <a:latin typeface="Arial" charset="0"/>
                  </a:rPr>
                  <a:t>synvolcanic intrusions, mostly 1870-1890 Ma</a:t>
                </a:r>
                <a:endParaRPr lang="sv-SE" sz="800"/>
              </a:p>
            </p:txBody>
          </p:sp>
          <p:sp>
            <p:nvSpPr>
              <p:cNvPr id="66" name="Rectangle 266"/>
              <p:cNvSpPr>
                <a:spLocks noChangeArrowheads="1"/>
              </p:cNvSpPr>
              <p:nvPr/>
            </p:nvSpPr>
            <p:spPr bwMode="auto">
              <a:xfrm>
                <a:off x="4208" y="1403"/>
                <a:ext cx="1252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sv-SE" sz="800">
                    <a:latin typeface="Arial" charset="0"/>
                  </a:rPr>
                  <a:t>Svecofennian </a:t>
                </a:r>
                <a:r>
                  <a:rPr lang="sv-SE" sz="1000">
                    <a:latin typeface="Arial" charset="0"/>
                  </a:rPr>
                  <a:t>metasedimentary rocks</a:t>
                </a:r>
                <a:endParaRPr lang="sv-SE" sz="1000"/>
              </a:p>
            </p:txBody>
          </p:sp>
          <p:sp>
            <p:nvSpPr>
              <p:cNvPr id="67" name="Rectangle 267"/>
              <p:cNvSpPr>
                <a:spLocks noChangeArrowheads="1"/>
              </p:cNvSpPr>
              <p:nvPr/>
            </p:nvSpPr>
            <p:spPr bwMode="auto">
              <a:xfrm>
                <a:off x="4208" y="1643"/>
                <a:ext cx="1104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sv-SE" sz="800">
                    <a:latin typeface="Arial" charset="0"/>
                  </a:rPr>
                  <a:t>Svecofennian </a:t>
                </a:r>
                <a:r>
                  <a:rPr lang="sv-SE" sz="1000">
                    <a:latin typeface="Arial" charset="0"/>
                  </a:rPr>
                  <a:t>metavolcanic rocks</a:t>
                </a:r>
                <a:endParaRPr lang="sv-SE" sz="1000"/>
              </a:p>
            </p:txBody>
          </p:sp>
          <p:sp>
            <p:nvSpPr>
              <p:cNvPr id="68" name="Freeform 269"/>
              <p:cNvSpPr>
                <a:spLocks noEditPoints="1"/>
              </p:cNvSpPr>
              <p:nvPr/>
            </p:nvSpPr>
            <p:spPr bwMode="auto">
              <a:xfrm>
                <a:off x="4265" y="1920"/>
                <a:ext cx="31" cy="36"/>
              </a:xfrm>
              <a:custGeom>
                <a:avLst/>
                <a:gdLst>
                  <a:gd name="T0" fmla="*/ 22 w 27"/>
                  <a:gd name="T1" fmla="*/ 31 h 29"/>
                  <a:gd name="T2" fmla="*/ 18 w 27"/>
                  <a:gd name="T3" fmla="*/ 34 h 29"/>
                  <a:gd name="T4" fmla="*/ 13 w 27"/>
                  <a:gd name="T5" fmla="*/ 36 h 29"/>
                  <a:gd name="T6" fmla="*/ 8 w 27"/>
                  <a:gd name="T7" fmla="*/ 36 h 29"/>
                  <a:gd name="T8" fmla="*/ 3 w 27"/>
                  <a:gd name="T9" fmla="*/ 31 h 29"/>
                  <a:gd name="T10" fmla="*/ 0 w 27"/>
                  <a:gd name="T11" fmla="*/ 27 h 29"/>
                  <a:gd name="T12" fmla="*/ 0 w 27"/>
                  <a:gd name="T13" fmla="*/ 24 h 29"/>
                  <a:gd name="T14" fmla="*/ 0 w 27"/>
                  <a:gd name="T15" fmla="*/ 21 h 29"/>
                  <a:gd name="T16" fmla="*/ 2 w 27"/>
                  <a:gd name="T17" fmla="*/ 20 h 29"/>
                  <a:gd name="T18" fmla="*/ 3 w 27"/>
                  <a:gd name="T19" fmla="*/ 17 h 29"/>
                  <a:gd name="T20" fmla="*/ 8 w 27"/>
                  <a:gd name="T21" fmla="*/ 16 h 29"/>
                  <a:gd name="T22" fmla="*/ 9 w 27"/>
                  <a:gd name="T23" fmla="*/ 16 h 29"/>
                  <a:gd name="T24" fmla="*/ 13 w 27"/>
                  <a:gd name="T25" fmla="*/ 14 h 29"/>
                  <a:gd name="T26" fmla="*/ 21 w 27"/>
                  <a:gd name="T27" fmla="*/ 14 h 29"/>
                  <a:gd name="T28" fmla="*/ 24 w 27"/>
                  <a:gd name="T29" fmla="*/ 11 h 29"/>
                  <a:gd name="T30" fmla="*/ 24 w 27"/>
                  <a:gd name="T31" fmla="*/ 11 h 29"/>
                  <a:gd name="T32" fmla="*/ 24 w 27"/>
                  <a:gd name="T33" fmla="*/ 7 h 29"/>
                  <a:gd name="T34" fmla="*/ 22 w 27"/>
                  <a:gd name="T35" fmla="*/ 6 h 29"/>
                  <a:gd name="T36" fmla="*/ 18 w 27"/>
                  <a:gd name="T37" fmla="*/ 4 h 29"/>
                  <a:gd name="T38" fmla="*/ 13 w 27"/>
                  <a:gd name="T39" fmla="*/ 4 h 29"/>
                  <a:gd name="T40" fmla="*/ 9 w 27"/>
                  <a:gd name="T41" fmla="*/ 6 h 29"/>
                  <a:gd name="T42" fmla="*/ 8 w 27"/>
                  <a:gd name="T43" fmla="*/ 7 h 29"/>
                  <a:gd name="T44" fmla="*/ 2 w 27"/>
                  <a:gd name="T45" fmla="*/ 10 h 29"/>
                  <a:gd name="T46" fmla="*/ 2 w 27"/>
                  <a:gd name="T47" fmla="*/ 6 h 29"/>
                  <a:gd name="T48" fmla="*/ 6 w 27"/>
                  <a:gd name="T49" fmla="*/ 1 h 29"/>
                  <a:gd name="T50" fmla="*/ 9 w 27"/>
                  <a:gd name="T51" fmla="*/ 0 h 29"/>
                  <a:gd name="T52" fmla="*/ 13 w 27"/>
                  <a:gd name="T53" fmla="*/ 0 h 29"/>
                  <a:gd name="T54" fmla="*/ 18 w 27"/>
                  <a:gd name="T55" fmla="*/ 0 h 29"/>
                  <a:gd name="T56" fmla="*/ 24 w 27"/>
                  <a:gd name="T57" fmla="*/ 0 h 29"/>
                  <a:gd name="T58" fmla="*/ 26 w 27"/>
                  <a:gd name="T59" fmla="*/ 1 h 29"/>
                  <a:gd name="T60" fmla="*/ 28 w 27"/>
                  <a:gd name="T61" fmla="*/ 4 h 29"/>
                  <a:gd name="T62" fmla="*/ 30 w 27"/>
                  <a:gd name="T63" fmla="*/ 6 h 29"/>
                  <a:gd name="T64" fmla="*/ 30 w 27"/>
                  <a:gd name="T65" fmla="*/ 7 h 29"/>
                  <a:gd name="T66" fmla="*/ 30 w 27"/>
                  <a:gd name="T67" fmla="*/ 11 h 29"/>
                  <a:gd name="T68" fmla="*/ 30 w 27"/>
                  <a:gd name="T69" fmla="*/ 26 h 29"/>
                  <a:gd name="T70" fmla="*/ 31 w 27"/>
                  <a:gd name="T71" fmla="*/ 31 h 29"/>
                  <a:gd name="T72" fmla="*/ 31 w 27"/>
                  <a:gd name="T73" fmla="*/ 34 h 29"/>
                  <a:gd name="T74" fmla="*/ 26 w 27"/>
                  <a:gd name="T75" fmla="*/ 34 h 29"/>
                  <a:gd name="T76" fmla="*/ 24 w 27"/>
                  <a:gd name="T77" fmla="*/ 31 h 29"/>
                  <a:gd name="T78" fmla="*/ 22 w 27"/>
                  <a:gd name="T79" fmla="*/ 17 h 29"/>
                  <a:gd name="T80" fmla="*/ 15 w 27"/>
                  <a:gd name="T81" fmla="*/ 20 h 29"/>
                  <a:gd name="T82" fmla="*/ 11 w 27"/>
                  <a:gd name="T83" fmla="*/ 20 h 29"/>
                  <a:gd name="T84" fmla="*/ 9 w 27"/>
                  <a:gd name="T85" fmla="*/ 21 h 29"/>
                  <a:gd name="T86" fmla="*/ 8 w 27"/>
                  <a:gd name="T87" fmla="*/ 21 h 29"/>
                  <a:gd name="T88" fmla="*/ 6 w 27"/>
                  <a:gd name="T89" fmla="*/ 24 h 29"/>
                  <a:gd name="T90" fmla="*/ 6 w 27"/>
                  <a:gd name="T91" fmla="*/ 26 h 29"/>
                  <a:gd name="T92" fmla="*/ 8 w 27"/>
                  <a:gd name="T93" fmla="*/ 27 h 29"/>
                  <a:gd name="T94" fmla="*/ 9 w 27"/>
                  <a:gd name="T95" fmla="*/ 30 h 29"/>
                  <a:gd name="T96" fmla="*/ 13 w 27"/>
                  <a:gd name="T97" fmla="*/ 30 h 29"/>
                  <a:gd name="T98" fmla="*/ 17 w 27"/>
                  <a:gd name="T99" fmla="*/ 30 h 29"/>
                  <a:gd name="T100" fmla="*/ 21 w 27"/>
                  <a:gd name="T101" fmla="*/ 27 h 29"/>
                  <a:gd name="T102" fmla="*/ 22 w 27"/>
                  <a:gd name="T103" fmla="*/ 26 h 29"/>
                  <a:gd name="T104" fmla="*/ 24 w 27"/>
                  <a:gd name="T105" fmla="*/ 21 h 29"/>
                  <a:gd name="T106" fmla="*/ 24 w 27"/>
                  <a:gd name="T107" fmla="*/ 17 h 29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7" h="29">
                    <a:moveTo>
                      <a:pt x="21" y="24"/>
                    </a:moveTo>
                    <a:lnTo>
                      <a:pt x="21" y="25"/>
                    </a:lnTo>
                    <a:lnTo>
                      <a:pt x="19" y="25"/>
                    </a:lnTo>
                    <a:lnTo>
                      <a:pt x="18" y="27"/>
                    </a:lnTo>
                    <a:lnTo>
                      <a:pt x="16" y="27"/>
                    </a:lnTo>
                    <a:lnTo>
                      <a:pt x="15" y="27"/>
                    </a:lnTo>
                    <a:lnTo>
                      <a:pt x="15" y="29"/>
                    </a:lnTo>
                    <a:lnTo>
                      <a:pt x="13" y="29"/>
                    </a:lnTo>
                    <a:lnTo>
                      <a:pt x="11" y="29"/>
                    </a:lnTo>
                    <a:lnTo>
                      <a:pt x="10" y="29"/>
                    </a:lnTo>
                    <a:lnTo>
                      <a:pt x="8" y="29"/>
                    </a:lnTo>
                    <a:lnTo>
                      <a:pt x="7" y="29"/>
                    </a:lnTo>
                    <a:lnTo>
                      <a:pt x="7" y="27"/>
                    </a:lnTo>
                    <a:lnTo>
                      <a:pt x="5" y="27"/>
                    </a:lnTo>
                    <a:lnTo>
                      <a:pt x="3" y="27"/>
                    </a:lnTo>
                    <a:lnTo>
                      <a:pt x="3" y="25"/>
                    </a:lnTo>
                    <a:lnTo>
                      <a:pt x="2" y="25"/>
                    </a:lnTo>
                    <a:lnTo>
                      <a:pt x="2" y="24"/>
                    </a:lnTo>
                    <a:lnTo>
                      <a:pt x="0" y="24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2" y="17"/>
                    </a:lnTo>
                    <a:lnTo>
                      <a:pt x="2" y="16"/>
                    </a:lnTo>
                    <a:lnTo>
                      <a:pt x="3" y="14"/>
                    </a:lnTo>
                    <a:lnTo>
                      <a:pt x="5" y="14"/>
                    </a:lnTo>
                    <a:lnTo>
                      <a:pt x="5" y="13"/>
                    </a:lnTo>
                    <a:lnTo>
                      <a:pt x="7" y="13"/>
                    </a:lnTo>
                    <a:lnTo>
                      <a:pt x="8" y="13"/>
                    </a:lnTo>
                    <a:lnTo>
                      <a:pt x="10" y="13"/>
                    </a:lnTo>
                    <a:lnTo>
                      <a:pt x="11" y="11"/>
                    </a:lnTo>
                    <a:lnTo>
                      <a:pt x="13" y="11"/>
                    </a:lnTo>
                    <a:lnTo>
                      <a:pt x="15" y="11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19" y="11"/>
                    </a:lnTo>
                    <a:lnTo>
                      <a:pt x="21" y="11"/>
                    </a:lnTo>
                    <a:lnTo>
                      <a:pt x="21" y="9"/>
                    </a:lnTo>
                    <a:lnTo>
                      <a:pt x="21" y="8"/>
                    </a:lnTo>
                    <a:lnTo>
                      <a:pt x="21" y="6"/>
                    </a:lnTo>
                    <a:lnTo>
                      <a:pt x="19" y="5"/>
                    </a:lnTo>
                    <a:lnTo>
                      <a:pt x="18" y="5"/>
                    </a:lnTo>
                    <a:lnTo>
                      <a:pt x="18" y="3"/>
                    </a:lnTo>
                    <a:lnTo>
                      <a:pt x="16" y="3"/>
                    </a:lnTo>
                    <a:lnTo>
                      <a:pt x="15" y="3"/>
                    </a:lnTo>
                    <a:lnTo>
                      <a:pt x="13" y="3"/>
                    </a:lnTo>
                    <a:lnTo>
                      <a:pt x="11" y="3"/>
                    </a:lnTo>
                    <a:lnTo>
                      <a:pt x="10" y="3"/>
                    </a:lnTo>
                    <a:lnTo>
                      <a:pt x="10" y="5"/>
                    </a:lnTo>
                    <a:lnTo>
                      <a:pt x="8" y="5"/>
                    </a:lnTo>
                    <a:lnTo>
                      <a:pt x="7" y="6"/>
                    </a:lnTo>
                    <a:lnTo>
                      <a:pt x="7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3" y="3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3" y="1"/>
                    </a:lnTo>
                    <a:lnTo>
                      <a:pt x="24" y="1"/>
                    </a:lnTo>
                    <a:lnTo>
                      <a:pt x="24" y="3"/>
                    </a:lnTo>
                    <a:lnTo>
                      <a:pt x="26" y="3"/>
                    </a:lnTo>
                    <a:lnTo>
                      <a:pt x="26" y="5"/>
                    </a:lnTo>
                    <a:lnTo>
                      <a:pt x="26" y="6"/>
                    </a:lnTo>
                    <a:lnTo>
                      <a:pt x="26" y="8"/>
                    </a:lnTo>
                    <a:lnTo>
                      <a:pt x="26" y="9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6" y="19"/>
                    </a:lnTo>
                    <a:lnTo>
                      <a:pt x="26" y="21"/>
                    </a:lnTo>
                    <a:lnTo>
                      <a:pt x="26" y="22"/>
                    </a:lnTo>
                    <a:lnTo>
                      <a:pt x="26" y="24"/>
                    </a:lnTo>
                    <a:lnTo>
                      <a:pt x="27" y="24"/>
                    </a:lnTo>
                    <a:lnTo>
                      <a:pt x="27" y="25"/>
                    </a:lnTo>
                    <a:lnTo>
                      <a:pt x="27" y="27"/>
                    </a:lnTo>
                    <a:lnTo>
                      <a:pt x="23" y="27"/>
                    </a:lnTo>
                    <a:lnTo>
                      <a:pt x="23" y="25"/>
                    </a:lnTo>
                    <a:lnTo>
                      <a:pt x="21" y="25"/>
                    </a:lnTo>
                    <a:lnTo>
                      <a:pt x="21" y="24"/>
                    </a:lnTo>
                    <a:close/>
                    <a:moveTo>
                      <a:pt x="21" y="14"/>
                    </a:moveTo>
                    <a:lnTo>
                      <a:pt x="21" y="14"/>
                    </a:lnTo>
                    <a:lnTo>
                      <a:pt x="19" y="14"/>
                    </a:lnTo>
                    <a:lnTo>
                      <a:pt x="18" y="14"/>
                    </a:lnTo>
                    <a:lnTo>
                      <a:pt x="16" y="14"/>
                    </a:lnTo>
                    <a:lnTo>
                      <a:pt x="15" y="16"/>
                    </a:lnTo>
                    <a:lnTo>
                      <a:pt x="13" y="16"/>
                    </a:lnTo>
                    <a:lnTo>
                      <a:pt x="11" y="16"/>
                    </a:lnTo>
                    <a:lnTo>
                      <a:pt x="10" y="16"/>
                    </a:lnTo>
                    <a:lnTo>
                      <a:pt x="8" y="16"/>
                    </a:lnTo>
                    <a:lnTo>
                      <a:pt x="8" y="17"/>
                    </a:lnTo>
                    <a:lnTo>
                      <a:pt x="7" y="17"/>
                    </a:lnTo>
                    <a:lnTo>
                      <a:pt x="7" y="19"/>
                    </a:lnTo>
                    <a:lnTo>
                      <a:pt x="5" y="19"/>
                    </a:lnTo>
                    <a:lnTo>
                      <a:pt x="5" y="21"/>
                    </a:lnTo>
                    <a:lnTo>
                      <a:pt x="5" y="22"/>
                    </a:lnTo>
                    <a:lnTo>
                      <a:pt x="7" y="22"/>
                    </a:lnTo>
                    <a:lnTo>
                      <a:pt x="7" y="24"/>
                    </a:lnTo>
                    <a:lnTo>
                      <a:pt x="8" y="24"/>
                    </a:lnTo>
                    <a:lnTo>
                      <a:pt x="10" y="24"/>
                    </a:lnTo>
                    <a:lnTo>
                      <a:pt x="11" y="24"/>
                    </a:lnTo>
                    <a:lnTo>
                      <a:pt x="13" y="24"/>
                    </a:lnTo>
                    <a:lnTo>
                      <a:pt x="15" y="24"/>
                    </a:lnTo>
                    <a:lnTo>
                      <a:pt x="16" y="24"/>
                    </a:lnTo>
                    <a:lnTo>
                      <a:pt x="18" y="24"/>
                    </a:lnTo>
                    <a:lnTo>
                      <a:pt x="18" y="22"/>
                    </a:lnTo>
                    <a:lnTo>
                      <a:pt x="19" y="22"/>
                    </a:lnTo>
                    <a:lnTo>
                      <a:pt x="19" y="21"/>
                    </a:lnTo>
                    <a:lnTo>
                      <a:pt x="21" y="21"/>
                    </a:lnTo>
                    <a:lnTo>
                      <a:pt x="21" y="19"/>
                    </a:lnTo>
                    <a:lnTo>
                      <a:pt x="21" y="17"/>
                    </a:lnTo>
                    <a:lnTo>
                      <a:pt x="21" y="16"/>
                    </a:lnTo>
                    <a:lnTo>
                      <a:pt x="2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9" name="Freeform 270"/>
              <p:cNvSpPr>
                <a:spLocks noEditPoints="1"/>
              </p:cNvSpPr>
              <p:nvPr/>
            </p:nvSpPr>
            <p:spPr bwMode="auto">
              <a:xfrm>
                <a:off x="4296" y="1909"/>
                <a:ext cx="13" cy="57"/>
              </a:xfrm>
              <a:custGeom>
                <a:avLst/>
                <a:gdLst>
                  <a:gd name="T0" fmla="*/ 8 w 12"/>
                  <a:gd name="T1" fmla="*/ 6 h 48"/>
                  <a:gd name="T2" fmla="*/ 8 w 12"/>
                  <a:gd name="T3" fmla="*/ 0 h 48"/>
                  <a:gd name="T4" fmla="*/ 13 w 12"/>
                  <a:gd name="T5" fmla="*/ 0 h 48"/>
                  <a:gd name="T6" fmla="*/ 13 w 12"/>
                  <a:gd name="T7" fmla="*/ 6 h 48"/>
                  <a:gd name="T8" fmla="*/ 8 w 12"/>
                  <a:gd name="T9" fmla="*/ 6 h 48"/>
                  <a:gd name="T10" fmla="*/ 0 w 12"/>
                  <a:gd name="T11" fmla="*/ 57 h 48"/>
                  <a:gd name="T12" fmla="*/ 2 w 12"/>
                  <a:gd name="T13" fmla="*/ 53 h 48"/>
                  <a:gd name="T14" fmla="*/ 2 w 12"/>
                  <a:gd name="T15" fmla="*/ 53 h 48"/>
                  <a:gd name="T16" fmla="*/ 2 w 12"/>
                  <a:gd name="T17" fmla="*/ 53 h 48"/>
                  <a:gd name="T18" fmla="*/ 2 w 12"/>
                  <a:gd name="T19" fmla="*/ 53 h 48"/>
                  <a:gd name="T20" fmla="*/ 4 w 12"/>
                  <a:gd name="T21" fmla="*/ 53 h 48"/>
                  <a:gd name="T22" fmla="*/ 4 w 12"/>
                  <a:gd name="T23" fmla="*/ 53 h 48"/>
                  <a:gd name="T24" fmla="*/ 4 w 12"/>
                  <a:gd name="T25" fmla="*/ 53 h 48"/>
                  <a:gd name="T26" fmla="*/ 4 w 12"/>
                  <a:gd name="T27" fmla="*/ 53 h 48"/>
                  <a:gd name="T28" fmla="*/ 4 w 12"/>
                  <a:gd name="T29" fmla="*/ 53 h 48"/>
                  <a:gd name="T30" fmla="*/ 5 w 12"/>
                  <a:gd name="T31" fmla="*/ 53 h 48"/>
                  <a:gd name="T32" fmla="*/ 5 w 12"/>
                  <a:gd name="T33" fmla="*/ 53 h 48"/>
                  <a:gd name="T34" fmla="*/ 5 w 12"/>
                  <a:gd name="T35" fmla="*/ 53 h 48"/>
                  <a:gd name="T36" fmla="*/ 5 w 12"/>
                  <a:gd name="T37" fmla="*/ 53 h 48"/>
                  <a:gd name="T38" fmla="*/ 5 w 12"/>
                  <a:gd name="T39" fmla="*/ 53 h 48"/>
                  <a:gd name="T40" fmla="*/ 5 w 12"/>
                  <a:gd name="T41" fmla="*/ 53 h 48"/>
                  <a:gd name="T42" fmla="*/ 8 w 12"/>
                  <a:gd name="T43" fmla="*/ 52 h 48"/>
                  <a:gd name="T44" fmla="*/ 8 w 12"/>
                  <a:gd name="T45" fmla="*/ 52 h 48"/>
                  <a:gd name="T46" fmla="*/ 8 w 12"/>
                  <a:gd name="T47" fmla="*/ 52 h 48"/>
                  <a:gd name="T48" fmla="*/ 8 w 12"/>
                  <a:gd name="T49" fmla="*/ 52 h 48"/>
                  <a:gd name="T50" fmla="*/ 8 w 12"/>
                  <a:gd name="T51" fmla="*/ 52 h 48"/>
                  <a:gd name="T52" fmla="*/ 8 w 12"/>
                  <a:gd name="T53" fmla="*/ 50 h 48"/>
                  <a:gd name="T54" fmla="*/ 8 w 12"/>
                  <a:gd name="T55" fmla="*/ 50 h 48"/>
                  <a:gd name="T56" fmla="*/ 8 w 12"/>
                  <a:gd name="T57" fmla="*/ 48 h 48"/>
                  <a:gd name="T58" fmla="*/ 8 w 12"/>
                  <a:gd name="T59" fmla="*/ 48 h 48"/>
                  <a:gd name="T60" fmla="*/ 8 w 12"/>
                  <a:gd name="T61" fmla="*/ 46 h 48"/>
                  <a:gd name="T62" fmla="*/ 8 w 12"/>
                  <a:gd name="T63" fmla="*/ 12 h 48"/>
                  <a:gd name="T64" fmla="*/ 13 w 12"/>
                  <a:gd name="T65" fmla="*/ 12 h 48"/>
                  <a:gd name="T66" fmla="*/ 13 w 12"/>
                  <a:gd name="T67" fmla="*/ 46 h 48"/>
                  <a:gd name="T68" fmla="*/ 13 w 12"/>
                  <a:gd name="T69" fmla="*/ 48 h 48"/>
                  <a:gd name="T70" fmla="*/ 13 w 12"/>
                  <a:gd name="T71" fmla="*/ 50 h 48"/>
                  <a:gd name="T72" fmla="*/ 13 w 12"/>
                  <a:gd name="T73" fmla="*/ 50 h 48"/>
                  <a:gd name="T74" fmla="*/ 13 w 12"/>
                  <a:gd name="T75" fmla="*/ 52 h 48"/>
                  <a:gd name="T76" fmla="*/ 13 w 12"/>
                  <a:gd name="T77" fmla="*/ 53 h 48"/>
                  <a:gd name="T78" fmla="*/ 13 w 12"/>
                  <a:gd name="T79" fmla="*/ 53 h 48"/>
                  <a:gd name="T80" fmla="*/ 13 w 12"/>
                  <a:gd name="T81" fmla="*/ 53 h 48"/>
                  <a:gd name="T82" fmla="*/ 13 w 12"/>
                  <a:gd name="T83" fmla="*/ 56 h 48"/>
                  <a:gd name="T84" fmla="*/ 11 w 12"/>
                  <a:gd name="T85" fmla="*/ 56 h 48"/>
                  <a:gd name="T86" fmla="*/ 11 w 12"/>
                  <a:gd name="T87" fmla="*/ 57 h 48"/>
                  <a:gd name="T88" fmla="*/ 9 w 12"/>
                  <a:gd name="T89" fmla="*/ 57 h 48"/>
                  <a:gd name="T90" fmla="*/ 9 w 12"/>
                  <a:gd name="T91" fmla="*/ 57 h 48"/>
                  <a:gd name="T92" fmla="*/ 8 w 12"/>
                  <a:gd name="T93" fmla="*/ 57 h 48"/>
                  <a:gd name="T94" fmla="*/ 8 w 12"/>
                  <a:gd name="T95" fmla="*/ 57 h 48"/>
                  <a:gd name="T96" fmla="*/ 5 w 12"/>
                  <a:gd name="T97" fmla="*/ 57 h 48"/>
                  <a:gd name="T98" fmla="*/ 5 w 12"/>
                  <a:gd name="T99" fmla="*/ 57 h 48"/>
                  <a:gd name="T100" fmla="*/ 4 w 12"/>
                  <a:gd name="T101" fmla="*/ 57 h 48"/>
                  <a:gd name="T102" fmla="*/ 4 w 12"/>
                  <a:gd name="T103" fmla="*/ 57 h 48"/>
                  <a:gd name="T104" fmla="*/ 4 w 12"/>
                  <a:gd name="T105" fmla="*/ 57 h 48"/>
                  <a:gd name="T106" fmla="*/ 2 w 12"/>
                  <a:gd name="T107" fmla="*/ 57 h 48"/>
                  <a:gd name="T108" fmla="*/ 2 w 12"/>
                  <a:gd name="T109" fmla="*/ 57 h 48"/>
                  <a:gd name="T110" fmla="*/ 2 w 12"/>
                  <a:gd name="T111" fmla="*/ 57 h 48"/>
                  <a:gd name="T112" fmla="*/ 0 w 12"/>
                  <a:gd name="T113" fmla="*/ 57 h 48"/>
                  <a:gd name="T114" fmla="*/ 0 w 12"/>
                  <a:gd name="T115" fmla="*/ 57 h 4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2" h="48">
                    <a:moveTo>
                      <a:pt x="7" y="5"/>
                    </a:moveTo>
                    <a:lnTo>
                      <a:pt x="7" y="0"/>
                    </a:lnTo>
                    <a:lnTo>
                      <a:pt x="12" y="0"/>
                    </a:lnTo>
                    <a:lnTo>
                      <a:pt x="12" y="5"/>
                    </a:lnTo>
                    <a:lnTo>
                      <a:pt x="7" y="5"/>
                    </a:lnTo>
                    <a:close/>
                    <a:moveTo>
                      <a:pt x="0" y="48"/>
                    </a:moveTo>
                    <a:lnTo>
                      <a:pt x="2" y="45"/>
                    </a:lnTo>
                    <a:lnTo>
                      <a:pt x="4" y="45"/>
                    </a:lnTo>
                    <a:lnTo>
                      <a:pt x="5" y="45"/>
                    </a:lnTo>
                    <a:lnTo>
                      <a:pt x="7" y="44"/>
                    </a:lnTo>
                    <a:lnTo>
                      <a:pt x="7" y="42"/>
                    </a:lnTo>
                    <a:lnTo>
                      <a:pt x="7" y="40"/>
                    </a:lnTo>
                    <a:lnTo>
                      <a:pt x="7" y="39"/>
                    </a:lnTo>
                    <a:lnTo>
                      <a:pt x="7" y="10"/>
                    </a:lnTo>
                    <a:lnTo>
                      <a:pt x="12" y="10"/>
                    </a:lnTo>
                    <a:lnTo>
                      <a:pt x="12" y="39"/>
                    </a:lnTo>
                    <a:lnTo>
                      <a:pt x="12" y="40"/>
                    </a:lnTo>
                    <a:lnTo>
                      <a:pt x="12" y="42"/>
                    </a:lnTo>
                    <a:lnTo>
                      <a:pt x="12" y="44"/>
                    </a:lnTo>
                    <a:lnTo>
                      <a:pt x="12" y="45"/>
                    </a:lnTo>
                    <a:lnTo>
                      <a:pt x="12" y="47"/>
                    </a:lnTo>
                    <a:lnTo>
                      <a:pt x="10" y="47"/>
                    </a:lnTo>
                    <a:lnTo>
                      <a:pt x="10" y="48"/>
                    </a:lnTo>
                    <a:lnTo>
                      <a:pt x="8" y="48"/>
                    </a:lnTo>
                    <a:lnTo>
                      <a:pt x="7" y="48"/>
                    </a:lnTo>
                    <a:lnTo>
                      <a:pt x="5" y="48"/>
                    </a:lnTo>
                    <a:lnTo>
                      <a:pt x="4" y="48"/>
                    </a:lnTo>
                    <a:lnTo>
                      <a:pt x="2" y="48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0" name="Freeform 271"/>
              <p:cNvSpPr>
                <a:spLocks noEditPoints="1"/>
              </p:cNvSpPr>
              <p:nvPr/>
            </p:nvSpPr>
            <p:spPr bwMode="auto">
              <a:xfrm>
                <a:off x="4316" y="1920"/>
                <a:ext cx="33" cy="36"/>
              </a:xfrm>
              <a:custGeom>
                <a:avLst/>
                <a:gdLst>
                  <a:gd name="T0" fmla="*/ 0 w 29"/>
                  <a:gd name="T1" fmla="*/ 14 h 29"/>
                  <a:gd name="T2" fmla="*/ 2 w 29"/>
                  <a:gd name="T3" fmla="*/ 7 h 29"/>
                  <a:gd name="T4" fmla="*/ 6 w 29"/>
                  <a:gd name="T5" fmla="*/ 4 h 29"/>
                  <a:gd name="T6" fmla="*/ 9 w 29"/>
                  <a:gd name="T7" fmla="*/ 0 h 29"/>
                  <a:gd name="T8" fmla="*/ 13 w 29"/>
                  <a:gd name="T9" fmla="*/ 0 h 29"/>
                  <a:gd name="T10" fmla="*/ 18 w 29"/>
                  <a:gd name="T11" fmla="*/ 0 h 29"/>
                  <a:gd name="T12" fmla="*/ 24 w 29"/>
                  <a:gd name="T13" fmla="*/ 0 h 29"/>
                  <a:gd name="T14" fmla="*/ 27 w 29"/>
                  <a:gd name="T15" fmla="*/ 4 h 29"/>
                  <a:gd name="T16" fmla="*/ 30 w 29"/>
                  <a:gd name="T17" fmla="*/ 6 h 29"/>
                  <a:gd name="T18" fmla="*/ 31 w 29"/>
                  <a:gd name="T19" fmla="*/ 11 h 29"/>
                  <a:gd name="T20" fmla="*/ 33 w 29"/>
                  <a:gd name="T21" fmla="*/ 17 h 29"/>
                  <a:gd name="T22" fmla="*/ 33 w 29"/>
                  <a:gd name="T23" fmla="*/ 21 h 29"/>
                  <a:gd name="T24" fmla="*/ 31 w 29"/>
                  <a:gd name="T25" fmla="*/ 26 h 29"/>
                  <a:gd name="T26" fmla="*/ 30 w 29"/>
                  <a:gd name="T27" fmla="*/ 27 h 29"/>
                  <a:gd name="T28" fmla="*/ 27 w 29"/>
                  <a:gd name="T29" fmla="*/ 30 h 29"/>
                  <a:gd name="T30" fmla="*/ 26 w 29"/>
                  <a:gd name="T31" fmla="*/ 31 h 29"/>
                  <a:gd name="T32" fmla="*/ 22 w 29"/>
                  <a:gd name="T33" fmla="*/ 34 h 29"/>
                  <a:gd name="T34" fmla="*/ 20 w 29"/>
                  <a:gd name="T35" fmla="*/ 36 h 29"/>
                  <a:gd name="T36" fmla="*/ 17 w 29"/>
                  <a:gd name="T37" fmla="*/ 36 h 29"/>
                  <a:gd name="T38" fmla="*/ 11 w 29"/>
                  <a:gd name="T39" fmla="*/ 34 h 29"/>
                  <a:gd name="T40" fmla="*/ 8 w 29"/>
                  <a:gd name="T41" fmla="*/ 31 h 29"/>
                  <a:gd name="T42" fmla="*/ 3 w 29"/>
                  <a:gd name="T43" fmla="*/ 30 h 29"/>
                  <a:gd name="T44" fmla="*/ 2 w 29"/>
                  <a:gd name="T45" fmla="*/ 26 h 29"/>
                  <a:gd name="T46" fmla="*/ 0 w 29"/>
                  <a:gd name="T47" fmla="*/ 20 h 29"/>
                  <a:gd name="T48" fmla="*/ 6 w 29"/>
                  <a:gd name="T49" fmla="*/ 20 h 29"/>
                  <a:gd name="T50" fmla="*/ 8 w 29"/>
                  <a:gd name="T51" fmla="*/ 24 h 29"/>
                  <a:gd name="T52" fmla="*/ 9 w 29"/>
                  <a:gd name="T53" fmla="*/ 26 h 29"/>
                  <a:gd name="T54" fmla="*/ 11 w 29"/>
                  <a:gd name="T55" fmla="*/ 27 h 29"/>
                  <a:gd name="T56" fmla="*/ 13 w 29"/>
                  <a:gd name="T57" fmla="*/ 30 h 29"/>
                  <a:gd name="T58" fmla="*/ 17 w 29"/>
                  <a:gd name="T59" fmla="*/ 30 h 29"/>
                  <a:gd name="T60" fmla="*/ 20 w 29"/>
                  <a:gd name="T61" fmla="*/ 30 h 29"/>
                  <a:gd name="T62" fmla="*/ 22 w 29"/>
                  <a:gd name="T63" fmla="*/ 27 h 29"/>
                  <a:gd name="T64" fmla="*/ 24 w 29"/>
                  <a:gd name="T65" fmla="*/ 26 h 29"/>
                  <a:gd name="T66" fmla="*/ 26 w 29"/>
                  <a:gd name="T67" fmla="*/ 24 h 29"/>
                  <a:gd name="T68" fmla="*/ 27 w 29"/>
                  <a:gd name="T69" fmla="*/ 17 h 29"/>
                  <a:gd name="T70" fmla="*/ 26 w 29"/>
                  <a:gd name="T71" fmla="*/ 14 h 29"/>
                  <a:gd name="T72" fmla="*/ 26 w 29"/>
                  <a:gd name="T73" fmla="*/ 10 h 29"/>
                  <a:gd name="T74" fmla="*/ 24 w 29"/>
                  <a:gd name="T75" fmla="*/ 7 h 29"/>
                  <a:gd name="T76" fmla="*/ 22 w 29"/>
                  <a:gd name="T77" fmla="*/ 6 h 29"/>
                  <a:gd name="T78" fmla="*/ 18 w 29"/>
                  <a:gd name="T79" fmla="*/ 4 h 29"/>
                  <a:gd name="T80" fmla="*/ 15 w 29"/>
                  <a:gd name="T81" fmla="*/ 4 h 29"/>
                  <a:gd name="T82" fmla="*/ 13 w 29"/>
                  <a:gd name="T83" fmla="*/ 6 h 29"/>
                  <a:gd name="T84" fmla="*/ 9 w 29"/>
                  <a:gd name="T85" fmla="*/ 6 h 29"/>
                  <a:gd name="T86" fmla="*/ 8 w 29"/>
                  <a:gd name="T87" fmla="*/ 10 h 29"/>
                  <a:gd name="T88" fmla="*/ 8 w 29"/>
                  <a:gd name="T89" fmla="*/ 14 h 29"/>
                  <a:gd name="T90" fmla="*/ 6 w 29"/>
                  <a:gd name="T91" fmla="*/ 17 h 2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9" h="29">
                    <a:moveTo>
                      <a:pt x="0" y="14"/>
                    </a:moveTo>
                    <a:lnTo>
                      <a:pt x="0" y="13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1" y="1"/>
                    </a:lnTo>
                    <a:lnTo>
                      <a:pt x="23" y="1"/>
                    </a:lnTo>
                    <a:lnTo>
                      <a:pt x="24" y="3"/>
                    </a:lnTo>
                    <a:lnTo>
                      <a:pt x="26" y="5"/>
                    </a:lnTo>
                    <a:lnTo>
                      <a:pt x="27" y="6"/>
                    </a:lnTo>
                    <a:lnTo>
                      <a:pt x="27" y="8"/>
                    </a:lnTo>
                    <a:lnTo>
                      <a:pt x="27" y="9"/>
                    </a:lnTo>
                    <a:lnTo>
                      <a:pt x="29" y="11"/>
                    </a:lnTo>
                    <a:lnTo>
                      <a:pt x="29" y="13"/>
                    </a:lnTo>
                    <a:lnTo>
                      <a:pt x="29" y="14"/>
                    </a:lnTo>
                    <a:lnTo>
                      <a:pt x="29" y="16"/>
                    </a:lnTo>
                    <a:lnTo>
                      <a:pt x="29" y="17"/>
                    </a:lnTo>
                    <a:lnTo>
                      <a:pt x="27" y="19"/>
                    </a:lnTo>
                    <a:lnTo>
                      <a:pt x="27" y="21"/>
                    </a:lnTo>
                    <a:lnTo>
                      <a:pt x="27" y="22"/>
                    </a:lnTo>
                    <a:lnTo>
                      <a:pt x="26" y="22"/>
                    </a:lnTo>
                    <a:lnTo>
                      <a:pt x="26" y="24"/>
                    </a:lnTo>
                    <a:lnTo>
                      <a:pt x="24" y="24"/>
                    </a:lnTo>
                    <a:lnTo>
                      <a:pt x="24" y="25"/>
                    </a:lnTo>
                    <a:lnTo>
                      <a:pt x="23" y="25"/>
                    </a:lnTo>
                    <a:lnTo>
                      <a:pt x="23" y="27"/>
                    </a:lnTo>
                    <a:lnTo>
                      <a:pt x="21" y="27"/>
                    </a:lnTo>
                    <a:lnTo>
                      <a:pt x="19" y="27"/>
                    </a:lnTo>
                    <a:lnTo>
                      <a:pt x="18" y="29"/>
                    </a:lnTo>
                    <a:lnTo>
                      <a:pt x="16" y="29"/>
                    </a:lnTo>
                    <a:lnTo>
                      <a:pt x="15" y="29"/>
                    </a:lnTo>
                    <a:lnTo>
                      <a:pt x="13" y="29"/>
                    </a:lnTo>
                    <a:lnTo>
                      <a:pt x="11" y="29"/>
                    </a:lnTo>
                    <a:lnTo>
                      <a:pt x="10" y="27"/>
                    </a:lnTo>
                    <a:lnTo>
                      <a:pt x="8" y="27"/>
                    </a:lnTo>
                    <a:lnTo>
                      <a:pt x="7" y="25"/>
                    </a:lnTo>
                    <a:lnTo>
                      <a:pt x="5" y="25"/>
                    </a:lnTo>
                    <a:lnTo>
                      <a:pt x="5" y="24"/>
                    </a:lnTo>
                    <a:lnTo>
                      <a:pt x="3" y="24"/>
                    </a:lnTo>
                    <a:lnTo>
                      <a:pt x="3" y="22"/>
                    </a:lnTo>
                    <a:lnTo>
                      <a:pt x="2" y="21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4"/>
                    </a:lnTo>
                    <a:close/>
                    <a:moveTo>
                      <a:pt x="5" y="14"/>
                    </a:moveTo>
                    <a:lnTo>
                      <a:pt x="5" y="16"/>
                    </a:lnTo>
                    <a:lnTo>
                      <a:pt x="7" y="16"/>
                    </a:lnTo>
                    <a:lnTo>
                      <a:pt x="7" y="17"/>
                    </a:lnTo>
                    <a:lnTo>
                      <a:pt x="7" y="19"/>
                    </a:lnTo>
                    <a:lnTo>
                      <a:pt x="7" y="21"/>
                    </a:lnTo>
                    <a:lnTo>
                      <a:pt x="8" y="21"/>
                    </a:lnTo>
                    <a:lnTo>
                      <a:pt x="8" y="22"/>
                    </a:lnTo>
                    <a:lnTo>
                      <a:pt x="10" y="22"/>
                    </a:lnTo>
                    <a:lnTo>
                      <a:pt x="10" y="24"/>
                    </a:lnTo>
                    <a:lnTo>
                      <a:pt x="11" y="24"/>
                    </a:lnTo>
                    <a:lnTo>
                      <a:pt x="13" y="24"/>
                    </a:lnTo>
                    <a:lnTo>
                      <a:pt x="15" y="24"/>
                    </a:lnTo>
                    <a:lnTo>
                      <a:pt x="16" y="24"/>
                    </a:lnTo>
                    <a:lnTo>
                      <a:pt x="18" y="24"/>
                    </a:lnTo>
                    <a:lnTo>
                      <a:pt x="19" y="24"/>
                    </a:lnTo>
                    <a:lnTo>
                      <a:pt x="19" y="22"/>
                    </a:lnTo>
                    <a:lnTo>
                      <a:pt x="21" y="22"/>
                    </a:lnTo>
                    <a:lnTo>
                      <a:pt x="21" y="21"/>
                    </a:lnTo>
                    <a:lnTo>
                      <a:pt x="23" y="21"/>
                    </a:lnTo>
                    <a:lnTo>
                      <a:pt x="23" y="19"/>
                    </a:lnTo>
                    <a:lnTo>
                      <a:pt x="23" y="17"/>
                    </a:lnTo>
                    <a:lnTo>
                      <a:pt x="23" y="16"/>
                    </a:lnTo>
                    <a:lnTo>
                      <a:pt x="24" y="14"/>
                    </a:lnTo>
                    <a:lnTo>
                      <a:pt x="24" y="13"/>
                    </a:lnTo>
                    <a:lnTo>
                      <a:pt x="23" y="11"/>
                    </a:lnTo>
                    <a:lnTo>
                      <a:pt x="23" y="9"/>
                    </a:lnTo>
                    <a:lnTo>
                      <a:pt x="23" y="8"/>
                    </a:lnTo>
                    <a:lnTo>
                      <a:pt x="21" y="6"/>
                    </a:lnTo>
                    <a:lnTo>
                      <a:pt x="21" y="5"/>
                    </a:lnTo>
                    <a:lnTo>
                      <a:pt x="19" y="5"/>
                    </a:lnTo>
                    <a:lnTo>
                      <a:pt x="18" y="5"/>
                    </a:lnTo>
                    <a:lnTo>
                      <a:pt x="18" y="3"/>
                    </a:lnTo>
                    <a:lnTo>
                      <a:pt x="16" y="3"/>
                    </a:lnTo>
                    <a:lnTo>
                      <a:pt x="15" y="3"/>
                    </a:lnTo>
                    <a:lnTo>
                      <a:pt x="13" y="3"/>
                    </a:lnTo>
                    <a:lnTo>
                      <a:pt x="11" y="3"/>
                    </a:lnTo>
                    <a:lnTo>
                      <a:pt x="11" y="5"/>
                    </a:lnTo>
                    <a:lnTo>
                      <a:pt x="10" y="5"/>
                    </a:lnTo>
                    <a:lnTo>
                      <a:pt x="8" y="5"/>
                    </a:lnTo>
                    <a:lnTo>
                      <a:pt x="8" y="6"/>
                    </a:lnTo>
                    <a:lnTo>
                      <a:pt x="7" y="8"/>
                    </a:lnTo>
                    <a:lnTo>
                      <a:pt x="7" y="9"/>
                    </a:lnTo>
                    <a:lnTo>
                      <a:pt x="7" y="11"/>
                    </a:lnTo>
                    <a:lnTo>
                      <a:pt x="5" y="13"/>
                    </a:lnTo>
                    <a:lnTo>
                      <a:pt x="5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1" name="Freeform 272"/>
              <p:cNvSpPr>
                <a:spLocks/>
              </p:cNvSpPr>
              <p:nvPr/>
            </p:nvSpPr>
            <p:spPr bwMode="auto">
              <a:xfrm>
                <a:off x="4357" y="1920"/>
                <a:ext cx="19" cy="33"/>
              </a:xfrm>
              <a:custGeom>
                <a:avLst/>
                <a:gdLst>
                  <a:gd name="T0" fmla="*/ 0 w 16"/>
                  <a:gd name="T1" fmla="*/ 33 h 27"/>
                  <a:gd name="T2" fmla="*/ 0 w 16"/>
                  <a:gd name="T3" fmla="*/ 0 h 27"/>
                  <a:gd name="T4" fmla="*/ 4 w 16"/>
                  <a:gd name="T5" fmla="*/ 0 h 27"/>
                  <a:gd name="T6" fmla="*/ 4 w 16"/>
                  <a:gd name="T7" fmla="*/ 6 h 27"/>
                  <a:gd name="T8" fmla="*/ 5 w 16"/>
                  <a:gd name="T9" fmla="*/ 4 h 27"/>
                  <a:gd name="T10" fmla="*/ 5 w 16"/>
                  <a:gd name="T11" fmla="*/ 4 h 27"/>
                  <a:gd name="T12" fmla="*/ 5 w 16"/>
                  <a:gd name="T13" fmla="*/ 4 h 27"/>
                  <a:gd name="T14" fmla="*/ 5 w 16"/>
                  <a:gd name="T15" fmla="*/ 1 h 27"/>
                  <a:gd name="T16" fmla="*/ 7 w 16"/>
                  <a:gd name="T17" fmla="*/ 1 h 27"/>
                  <a:gd name="T18" fmla="*/ 7 w 16"/>
                  <a:gd name="T19" fmla="*/ 1 h 27"/>
                  <a:gd name="T20" fmla="*/ 7 w 16"/>
                  <a:gd name="T21" fmla="*/ 0 h 27"/>
                  <a:gd name="T22" fmla="*/ 7 w 16"/>
                  <a:gd name="T23" fmla="*/ 0 h 27"/>
                  <a:gd name="T24" fmla="*/ 10 w 16"/>
                  <a:gd name="T25" fmla="*/ 0 h 27"/>
                  <a:gd name="T26" fmla="*/ 10 w 16"/>
                  <a:gd name="T27" fmla="*/ 0 h 27"/>
                  <a:gd name="T28" fmla="*/ 10 w 16"/>
                  <a:gd name="T29" fmla="*/ 0 h 27"/>
                  <a:gd name="T30" fmla="*/ 10 w 16"/>
                  <a:gd name="T31" fmla="*/ 0 h 27"/>
                  <a:gd name="T32" fmla="*/ 11 w 16"/>
                  <a:gd name="T33" fmla="*/ 0 h 27"/>
                  <a:gd name="T34" fmla="*/ 11 w 16"/>
                  <a:gd name="T35" fmla="*/ 0 h 27"/>
                  <a:gd name="T36" fmla="*/ 11 w 16"/>
                  <a:gd name="T37" fmla="*/ 0 h 27"/>
                  <a:gd name="T38" fmla="*/ 13 w 16"/>
                  <a:gd name="T39" fmla="*/ 0 h 27"/>
                  <a:gd name="T40" fmla="*/ 13 w 16"/>
                  <a:gd name="T41" fmla="*/ 0 h 27"/>
                  <a:gd name="T42" fmla="*/ 13 w 16"/>
                  <a:gd name="T43" fmla="*/ 0 h 27"/>
                  <a:gd name="T44" fmla="*/ 14 w 16"/>
                  <a:gd name="T45" fmla="*/ 0 h 27"/>
                  <a:gd name="T46" fmla="*/ 14 w 16"/>
                  <a:gd name="T47" fmla="*/ 0 h 27"/>
                  <a:gd name="T48" fmla="*/ 17 w 16"/>
                  <a:gd name="T49" fmla="*/ 0 h 27"/>
                  <a:gd name="T50" fmla="*/ 17 w 16"/>
                  <a:gd name="T51" fmla="*/ 0 h 27"/>
                  <a:gd name="T52" fmla="*/ 17 w 16"/>
                  <a:gd name="T53" fmla="*/ 0 h 27"/>
                  <a:gd name="T54" fmla="*/ 19 w 16"/>
                  <a:gd name="T55" fmla="*/ 1 h 27"/>
                  <a:gd name="T56" fmla="*/ 17 w 16"/>
                  <a:gd name="T57" fmla="*/ 6 h 27"/>
                  <a:gd name="T58" fmla="*/ 14 w 16"/>
                  <a:gd name="T59" fmla="*/ 6 h 27"/>
                  <a:gd name="T60" fmla="*/ 14 w 16"/>
                  <a:gd name="T61" fmla="*/ 6 h 27"/>
                  <a:gd name="T62" fmla="*/ 14 w 16"/>
                  <a:gd name="T63" fmla="*/ 6 h 27"/>
                  <a:gd name="T64" fmla="*/ 14 w 16"/>
                  <a:gd name="T65" fmla="*/ 6 h 27"/>
                  <a:gd name="T66" fmla="*/ 13 w 16"/>
                  <a:gd name="T67" fmla="*/ 6 h 27"/>
                  <a:gd name="T68" fmla="*/ 13 w 16"/>
                  <a:gd name="T69" fmla="*/ 6 h 27"/>
                  <a:gd name="T70" fmla="*/ 13 w 16"/>
                  <a:gd name="T71" fmla="*/ 6 h 27"/>
                  <a:gd name="T72" fmla="*/ 11 w 16"/>
                  <a:gd name="T73" fmla="*/ 6 h 27"/>
                  <a:gd name="T74" fmla="*/ 11 w 16"/>
                  <a:gd name="T75" fmla="*/ 6 h 27"/>
                  <a:gd name="T76" fmla="*/ 11 w 16"/>
                  <a:gd name="T77" fmla="*/ 6 h 27"/>
                  <a:gd name="T78" fmla="*/ 11 w 16"/>
                  <a:gd name="T79" fmla="*/ 6 h 27"/>
                  <a:gd name="T80" fmla="*/ 10 w 16"/>
                  <a:gd name="T81" fmla="*/ 6 h 27"/>
                  <a:gd name="T82" fmla="*/ 10 w 16"/>
                  <a:gd name="T83" fmla="*/ 6 h 27"/>
                  <a:gd name="T84" fmla="*/ 10 w 16"/>
                  <a:gd name="T85" fmla="*/ 6 h 27"/>
                  <a:gd name="T86" fmla="*/ 10 w 16"/>
                  <a:gd name="T87" fmla="*/ 6 h 27"/>
                  <a:gd name="T88" fmla="*/ 7 w 16"/>
                  <a:gd name="T89" fmla="*/ 6 h 27"/>
                  <a:gd name="T90" fmla="*/ 7 w 16"/>
                  <a:gd name="T91" fmla="*/ 6 h 27"/>
                  <a:gd name="T92" fmla="*/ 7 w 16"/>
                  <a:gd name="T93" fmla="*/ 7 h 27"/>
                  <a:gd name="T94" fmla="*/ 7 w 16"/>
                  <a:gd name="T95" fmla="*/ 7 h 27"/>
                  <a:gd name="T96" fmla="*/ 7 w 16"/>
                  <a:gd name="T97" fmla="*/ 7 h 27"/>
                  <a:gd name="T98" fmla="*/ 7 w 16"/>
                  <a:gd name="T99" fmla="*/ 7 h 27"/>
                  <a:gd name="T100" fmla="*/ 5 w 16"/>
                  <a:gd name="T101" fmla="*/ 7 h 27"/>
                  <a:gd name="T102" fmla="*/ 5 w 16"/>
                  <a:gd name="T103" fmla="*/ 10 h 27"/>
                  <a:gd name="T104" fmla="*/ 5 w 16"/>
                  <a:gd name="T105" fmla="*/ 10 h 27"/>
                  <a:gd name="T106" fmla="*/ 5 w 16"/>
                  <a:gd name="T107" fmla="*/ 10 h 27"/>
                  <a:gd name="T108" fmla="*/ 5 w 16"/>
                  <a:gd name="T109" fmla="*/ 11 h 27"/>
                  <a:gd name="T110" fmla="*/ 5 w 16"/>
                  <a:gd name="T111" fmla="*/ 11 h 27"/>
                  <a:gd name="T112" fmla="*/ 5 w 16"/>
                  <a:gd name="T113" fmla="*/ 13 h 27"/>
                  <a:gd name="T114" fmla="*/ 5 w 16"/>
                  <a:gd name="T115" fmla="*/ 13 h 27"/>
                  <a:gd name="T116" fmla="*/ 5 w 16"/>
                  <a:gd name="T117" fmla="*/ 13 h 27"/>
                  <a:gd name="T118" fmla="*/ 5 w 16"/>
                  <a:gd name="T119" fmla="*/ 16 h 27"/>
                  <a:gd name="T120" fmla="*/ 5 w 16"/>
                  <a:gd name="T121" fmla="*/ 16 h 27"/>
                  <a:gd name="T122" fmla="*/ 5 w 16"/>
                  <a:gd name="T123" fmla="*/ 33 h 27"/>
                  <a:gd name="T124" fmla="*/ 0 w 16"/>
                  <a:gd name="T125" fmla="*/ 33 h 2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6" h="27">
                    <a:moveTo>
                      <a:pt x="0" y="27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5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6" y="1"/>
                    </a:lnTo>
                    <a:lnTo>
                      <a:pt x="14" y="5"/>
                    </a:lnTo>
                    <a:lnTo>
                      <a:pt x="12" y="5"/>
                    </a:lnTo>
                    <a:lnTo>
                      <a:pt x="11" y="5"/>
                    </a:lnTo>
                    <a:lnTo>
                      <a:pt x="9" y="5"/>
                    </a:lnTo>
                    <a:lnTo>
                      <a:pt x="8" y="5"/>
                    </a:lnTo>
                    <a:lnTo>
                      <a:pt x="6" y="5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4" y="9"/>
                    </a:lnTo>
                    <a:lnTo>
                      <a:pt x="4" y="11"/>
                    </a:lnTo>
                    <a:lnTo>
                      <a:pt x="4" y="13"/>
                    </a:lnTo>
                    <a:lnTo>
                      <a:pt x="4" y="27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2" name="Freeform 273"/>
              <p:cNvSpPr>
                <a:spLocks noEditPoints="1"/>
              </p:cNvSpPr>
              <p:nvPr/>
            </p:nvSpPr>
            <p:spPr bwMode="auto">
              <a:xfrm>
                <a:off x="4395" y="1909"/>
                <a:ext cx="30" cy="47"/>
              </a:xfrm>
              <a:custGeom>
                <a:avLst/>
                <a:gdLst>
                  <a:gd name="T0" fmla="*/ 24 w 26"/>
                  <a:gd name="T1" fmla="*/ 42 h 39"/>
                  <a:gd name="T2" fmla="*/ 21 w 26"/>
                  <a:gd name="T3" fmla="*/ 45 h 39"/>
                  <a:gd name="T4" fmla="*/ 17 w 26"/>
                  <a:gd name="T5" fmla="*/ 47 h 39"/>
                  <a:gd name="T6" fmla="*/ 14 w 26"/>
                  <a:gd name="T7" fmla="*/ 47 h 39"/>
                  <a:gd name="T8" fmla="*/ 9 w 26"/>
                  <a:gd name="T9" fmla="*/ 45 h 39"/>
                  <a:gd name="T10" fmla="*/ 8 w 26"/>
                  <a:gd name="T11" fmla="*/ 45 h 39"/>
                  <a:gd name="T12" fmla="*/ 3 w 26"/>
                  <a:gd name="T13" fmla="*/ 42 h 39"/>
                  <a:gd name="T14" fmla="*/ 2 w 26"/>
                  <a:gd name="T15" fmla="*/ 39 h 39"/>
                  <a:gd name="T16" fmla="*/ 0 w 26"/>
                  <a:gd name="T17" fmla="*/ 37 h 39"/>
                  <a:gd name="T18" fmla="*/ 0 w 26"/>
                  <a:gd name="T19" fmla="*/ 33 h 39"/>
                  <a:gd name="T20" fmla="*/ 0 w 26"/>
                  <a:gd name="T21" fmla="*/ 29 h 39"/>
                  <a:gd name="T22" fmla="*/ 0 w 26"/>
                  <a:gd name="T23" fmla="*/ 28 h 39"/>
                  <a:gd name="T24" fmla="*/ 0 w 26"/>
                  <a:gd name="T25" fmla="*/ 23 h 39"/>
                  <a:gd name="T26" fmla="*/ 2 w 26"/>
                  <a:gd name="T27" fmla="*/ 19 h 39"/>
                  <a:gd name="T28" fmla="*/ 2 w 26"/>
                  <a:gd name="T29" fmla="*/ 18 h 39"/>
                  <a:gd name="T30" fmla="*/ 6 w 26"/>
                  <a:gd name="T31" fmla="*/ 13 h 39"/>
                  <a:gd name="T32" fmla="*/ 8 w 26"/>
                  <a:gd name="T33" fmla="*/ 13 h 39"/>
                  <a:gd name="T34" fmla="*/ 9 w 26"/>
                  <a:gd name="T35" fmla="*/ 12 h 39"/>
                  <a:gd name="T36" fmla="*/ 14 w 26"/>
                  <a:gd name="T37" fmla="*/ 12 h 39"/>
                  <a:gd name="T38" fmla="*/ 15 w 26"/>
                  <a:gd name="T39" fmla="*/ 12 h 39"/>
                  <a:gd name="T40" fmla="*/ 18 w 26"/>
                  <a:gd name="T41" fmla="*/ 12 h 39"/>
                  <a:gd name="T42" fmla="*/ 21 w 26"/>
                  <a:gd name="T43" fmla="*/ 12 h 39"/>
                  <a:gd name="T44" fmla="*/ 23 w 26"/>
                  <a:gd name="T45" fmla="*/ 13 h 39"/>
                  <a:gd name="T46" fmla="*/ 23 w 26"/>
                  <a:gd name="T47" fmla="*/ 16 h 39"/>
                  <a:gd name="T48" fmla="*/ 24 w 26"/>
                  <a:gd name="T49" fmla="*/ 0 h 39"/>
                  <a:gd name="T50" fmla="*/ 24 w 26"/>
                  <a:gd name="T51" fmla="*/ 45 h 39"/>
                  <a:gd name="T52" fmla="*/ 6 w 26"/>
                  <a:gd name="T53" fmla="*/ 31 h 39"/>
                  <a:gd name="T54" fmla="*/ 8 w 26"/>
                  <a:gd name="T55" fmla="*/ 35 h 39"/>
                  <a:gd name="T56" fmla="*/ 8 w 26"/>
                  <a:gd name="T57" fmla="*/ 39 h 39"/>
                  <a:gd name="T58" fmla="*/ 12 w 26"/>
                  <a:gd name="T59" fmla="*/ 41 h 39"/>
                  <a:gd name="T60" fmla="*/ 14 w 26"/>
                  <a:gd name="T61" fmla="*/ 41 h 39"/>
                  <a:gd name="T62" fmla="*/ 17 w 26"/>
                  <a:gd name="T63" fmla="*/ 41 h 39"/>
                  <a:gd name="T64" fmla="*/ 18 w 26"/>
                  <a:gd name="T65" fmla="*/ 41 h 39"/>
                  <a:gd name="T66" fmla="*/ 21 w 26"/>
                  <a:gd name="T67" fmla="*/ 39 h 39"/>
                  <a:gd name="T68" fmla="*/ 23 w 26"/>
                  <a:gd name="T69" fmla="*/ 37 h 39"/>
                  <a:gd name="T70" fmla="*/ 24 w 26"/>
                  <a:gd name="T71" fmla="*/ 33 h 39"/>
                  <a:gd name="T72" fmla="*/ 24 w 26"/>
                  <a:gd name="T73" fmla="*/ 29 h 39"/>
                  <a:gd name="T74" fmla="*/ 24 w 26"/>
                  <a:gd name="T75" fmla="*/ 25 h 39"/>
                  <a:gd name="T76" fmla="*/ 23 w 26"/>
                  <a:gd name="T77" fmla="*/ 22 h 39"/>
                  <a:gd name="T78" fmla="*/ 21 w 26"/>
                  <a:gd name="T79" fmla="*/ 18 h 39"/>
                  <a:gd name="T80" fmla="*/ 18 w 26"/>
                  <a:gd name="T81" fmla="*/ 18 h 39"/>
                  <a:gd name="T82" fmla="*/ 15 w 26"/>
                  <a:gd name="T83" fmla="*/ 16 h 39"/>
                  <a:gd name="T84" fmla="*/ 14 w 26"/>
                  <a:gd name="T85" fmla="*/ 16 h 39"/>
                  <a:gd name="T86" fmla="*/ 12 w 26"/>
                  <a:gd name="T87" fmla="*/ 18 h 39"/>
                  <a:gd name="T88" fmla="*/ 8 w 26"/>
                  <a:gd name="T89" fmla="*/ 19 h 39"/>
                  <a:gd name="T90" fmla="*/ 8 w 26"/>
                  <a:gd name="T91" fmla="*/ 22 h 39"/>
                  <a:gd name="T92" fmla="*/ 6 w 26"/>
                  <a:gd name="T93" fmla="*/ 25 h 3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26" h="39">
                    <a:moveTo>
                      <a:pt x="21" y="37"/>
                    </a:moveTo>
                    <a:lnTo>
                      <a:pt x="21" y="34"/>
                    </a:lnTo>
                    <a:lnTo>
                      <a:pt x="21" y="35"/>
                    </a:lnTo>
                    <a:lnTo>
                      <a:pt x="20" y="35"/>
                    </a:lnTo>
                    <a:lnTo>
                      <a:pt x="18" y="37"/>
                    </a:lnTo>
                    <a:lnTo>
                      <a:pt x="16" y="37"/>
                    </a:lnTo>
                    <a:lnTo>
                      <a:pt x="15" y="39"/>
                    </a:lnTo>
                    <a:lnTo>
                      <a:pt x="13" y="39"/>
                    </a:lnTo>
                    <a:lnTo>
                      <a:pt x="12" y="39"/>
                    </a:lnTo>
                    <a:lnTo>
                      <a:pt x="10" y="39"/>
                    </a:lnTo>
                    <a:lnTo>
                      <a:pt x="8" y="37"/>
                    </a:lnTo>
                    <a:lnTo>
                      <a:pt x="7" y="37"/>
                    </a:lnTo>
                    <a:lnTo>
                      <a:pt x="5" y="35"/>
                    </a:lnTo>
                    <a:lnTo>
                      <a:pt x="3" y="35"/>
                    </a:lnTo>
                    <a:lnTo>
                      <a:pt x="3" y="34"/>
                    </a:lnTo>
                    <a:lnTo>
                      <a:pt x="2" y="32"/>
                    </a:lnTo>
                    <a:lnTo>
                      <a:pt x="2" y="31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2" y="16"/>
                    </a:lnTo>
                    <a:lnTo>
                      <a:pt x="2" y="15"/>
                    </a:lnTo>
                    <a:lnTo>
                      <a:pt x="3" y="13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7" y="10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2" y="10"/>
                    </a:lnTo>
                    <a:lnTo>
                      <a:pt x="13" y="10"/>
                    </a:lnTo>
                    <a:lnTo>
                      <a:pt x="15" y="10"/>
                    </a:lnTo>
                    <a:lnTo>
                      <a:pt x="16" y="10"/>
                    </a:lnTo>
                    <a:lnTo>
                      <a:pt x="18" y="10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0" y="13"/>
                    </a:lnTo>
                    <a:lnTo>
                      <a:pt x="21" y="13"/>
                    </a:lnTo>
                    <a:lnTo>
                      <a:pt x="21" y="0"/>
                    </a:lnTo>
                    <a:lnTo>
                      <a:pt x="26" y="0"/>
                    </a:lnTo>
                    <a:lnTo>
                      <a:pt x="26" y="37"/>
                    </a:lnTo>
                    <a:lnTo>
                      <a:pt x="21" y="37"/>
                    </a:lnTo>
                    <a:close/>
                    <a:moveTo>
                      <a:pt x="5" y="24"/>
                    </a:moveTo>
                    <a:lnTo>
                      <a:pt x="5" y="26"/>
                    </a:lnTo>
                    <a:lnTo>
                      <a:pt x="5" y="27"/>
                    </a:lnTo>
                    <a:lnTo>
                      <a:pt x="5" y="29"/>
                    </a:lnTo>
                    <a:lnTo>
                      <a:pt x="7" y="29"/>
                    </a:lnTo>
                    <a:lnTo>
                      <a:pt x="7" y="31"/>
                    </a:lnTo>
                    <a:lnTo>
                      <a:pt x="7" y="32"/>
                    </a:lnTo>
                    <a:lnTo>
                      <a:pt x="8" y="32"/>
                    </a:lnTo>
                    <a:lnTo>
                      <a:pt x="10" y="34"/>
                    </a:lnTo>
                    <a:lnTo>
                      <a:pt x="12" y="34"/>
                    </a:lnTo>
                    <a:lnTo>
                      <a:pt x="13" y="34"/>
                    </a:lnTo>
                    <a:lnTo>
                      <a:pt x="15" y="34"/>
                    </a:lnTo>
                    <a:lnTo>
                      <a:pt x="16" y="34"/>
                    </a:lnTo>
                    <a:lnTo>
                      <a:pt x="18" y="32"/>
                    </a:lnTo>
                    <a:lnTo>
                      <a:pt x="20" y="32"/>
                    </a:lnTo>
                    <a:lnTo>
                      <a:pt x="20" y="31"/>
                    </a:lnTo>
                    <a:lnTo>
                      <a:pt x="21" y="29"/>
                    </a:lnTo>
                    <a:lnTo>
                      <a:pt x="21" y="27"/>
                    </a:lnTo>
                    <a:lnTo>
                      <a:pt x="21" y="26"/>
                    </a:lnTo>
                    <a:lnTo>
                      <a:pt x="21" y="24"/>
                    </a:lnTo>
                    <a:lnTo>
                      <a:pt x="21" y="23"/>
                    </a:lnTo>
                    <a:lnTo>
                      <a:pt x="21" y="21"/>
                    </a:lnTo>
                    <a:lnTo>
                      <a:pt x="21" y="19"/>
                    </a:lnTo>
                    <a:lnTo>
                      <a:pt x="21" y="18"/>
                    </a:lnTo>
                    <a:lnTo>
                      <a:pt x="20" y="18"/>
                    </a:lnTo>
                    <a:lnTo>
                      <a:pt x="20" y="16"/>
                    </a:lnTo>
                    <a:lnTo>
                      <a:pt x="18" y="15"/>
                    </a:lnTo>
                    <a:lnTo>
                      <a:pt x="16" y="15"/>
                    </a:lnTo>
                    <a:lnTo>
                      <a:pt x="15" y="13"/>
                    </a:lnTo>
                    <a:lnTo>
                      <a:pt x="13" y="13"/>
                    </a:lnTo>
                    <a:lnTo>
                      <a:pt x="12" y="13"/>
                    </a:lnTo>
                    <a:lnTo>
                      <a:pt x="10" y="13"/>
                    </a:lnTo>
                    <a:lnTo>
                      <a:pt x="10" y="15"/>
                    </a:lnTo>
                    <a:lnTo>
                      <a:pt x="8" y="15"/>
                    </a:lnTo>
                    <a:lnTo>
                      <a:pt x="7" y="16"/>
                    </a:lnTo>
                    <a:lnTo>
                      <a:pt x="7" y="18"/>
                    </a:lnTo>
                    <a:lnTo>
                      <a:pt x="5" y="19"/>
                    </a:lnTo>
                    <a:lnTo>
                      <a:pt x="5" y="21"/>
                    </a:lnTo>
                    <a:lnTo>
                      <a:pt x="5" y="23"/>
                    </a:lnTo>
                    <a:lnTo>
                      <a:pt x="5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3" name="Freeform 274"/>
              <p:cNvSpPr>
                <a:spLocks noEditPoints="1"/>
              </p:cNvSpPr>
              <p:nvPr/>
            </p:nvSpPr>
            <p:spPr bwMode="auto">
              <a:xfrm>
                <a:off x="4432" y="1920"/>
                <a:ext cx="32" cy="36"/>
              </a:xfrm>
              <a:custGeom>
                <a:avLst/>
                <a:gdLst>
                  <a:gd name="T0" fmla="*/ 32 w 28"/>
                  <a:gd name="T1" fmla="*/ 26 h 29"/>
                  <a:gd name="T2" fmla="*/ 30 w 28"/>
                  <a:gd name="T3" fmla="*/ 30 h 29"/>
                  <a:gd name="T4" fmla="*/ 29 w 28"/>
                  <a:gd name="T5" fmla="*/ 31 h 29"/>
                  <a:gd name="T6" fmla="*/ 24 w 28"/>
                  <a:gd name="T7" fmla="*/ 34 h 29"/>
                  <a:gd name="T8" fmla="*/ 21 w 28"/>
                  <a:gd name="T9" fmla="*/ 36 h 29"/>
                  <a:gd name="T10" fmla="*/ 17 w 28"/>
                  <a:gd name="T11" fmla="*/ 36 h 29"/>
                  <a:gd name="T12" fmla="*/ 11 w 28"/>
                  <a:gd name="T13" fmla="*/ 34 h 29"/>
                  <a:gd name="T14" fmla="*/ 8 w 28"/>
                  <a:gd name="T15" fmla="*/ 31 h 29"/>
                  <a:gd name="T16" fmla="*/ 5 w 28"/>
                  <a:gd name="T17" fmla="*/ 30 h 29"/>
                  <a:gd name="T18" fmla="*/ 2 w 28"/>
                  <a:gd name="T19" fmla="*/ 26 h 29"/>
                  <a:gd name="T20" fmla="*/ 0 w 28"/>
                  <a:gd name="T21" fmla="*/ 20 h 29"/>
                  <a:gd name="T22" fmla="*/ 0 w 28"/>
                  <a:gd name="T23" fmla="*/ 14 h 29"/>
                  <a:gd name="T24" fmla="*/ 2 w 28"/>
                  <a:gd name="T25" fmla="*/ 7 h 29"/>
                  <a:gd name="T26" fmla="*/ 5 w 28"/>
                  <a:gd name="T27" fmla="*/ 4 h 29"/>
                  <a:gd name="T28" fmla="*/ 8 w 28"/>
                  <a:gd name="T29" fmla="*/ 1 h 29"/>
                  <a:gd name="T30" fmla="*/ 14 w 28"/>
                  <a:gd name="T31" fmla="*/ 0 h 29"/>
                  <a:gd name="T32" fmla="*/ 18 w 28"/>
                  <a:gd name="T33" fmla="*/ 0 h 29"/>
                  <a:gd name="T34" fmla="*/ 23 w 28"/>
                  <a:gd name="T35" fmla="*/ 0 h 29"/>
                  <a:gd name="T36" fmla="*/ 26 w 28"/>
                  <a:gd name="T37" fmla="*/ 4 h 29"/>
                  <a:gd name="T38" fmla="*/ 30 w 28"/>
                  <a:gd name="T39" fmla="*/ 6 h 29"/>
                  <a:gd name="T40" fmla="*/ 32 w 28"/>
                  <a:gd name="T41" fmla="*/ 11 h 29"/>
                  <a:gd name="T42" fmla="*/ 32 w 28"/>
                  <a:gd name="T43" fmla="*/ 17 h 29"/>
                  <a:gd name="T44" fmla="*/ 32 w 28"/>
                  <a:gd name="T45" fmla="*/ 17 h 29"/>
                  <a:gd name="T46" fmla="*/ 32 w 28"/>
                  <a:gd name="T47" fmla="*/ 17 h 29"/>
                  <a:gd name="T48" fmla="*/ 6 w 28"/>
                  <a:gd name="T49" fmla="*/ 20 h 29"/>
                  <a:gd name="T50" fmla="*/ 8 w 28"/>
                  <a:gd name="T51" fmla="*/ 21 h 29"/>
                  <a:gd name="T52" fmla="*/ 8 w 28"/>
                  <a:gd name="T53" fmla="*/ 26 h 29"/>
                  <a:gd name="T54" fmla="*/ 9 w 28"/>
                  <a:gd name="T55" fmla="*/ 27 h 29"/>
                  <a:gd name="T56" fmla="*/ 14 w 28"/>
                  <a:gd name="T57" fmla="*/ 30 h 29"/>
                  <a:gd name="T58" fmla="*/ 15 w 28"/>
                  <a:gd name="T59" fmla="*/ 30 h 29"/>
                  <a:gd name="T60" fmla="*/ 18 w 28"/>
                  <a:gd name="T61" fmla="*/ 30 h 29"/>
                  <a:gd name="T62" fmla="*/ 21 w 28"/>
                  <a:gd name="T63" fmla="*/ 30 h 29"/>
                  <a:gd name="T64" fmla="*/ 23 w 28"/>
                  <a:gd name="T65" fmla="*/ 30 h 29"/>
                  <a:gd name="T66" fmla="*/ 24 w 28"/>
                  <a:gd name="T67" fmla="*/ 27 h 29"/>
                  <a:gd name="T68" fmla="*/ 26 w 28"/>
                  <a:gd name="T69" fmla="*/ 26 h 29"/>
                  <a:gd name="T70" fmla="*/ 6 w 28"/>
                  <a:gd name="T71" fmla="*/ 14 h 29"/>
                  <a:gd name="T72" fmla="*/ 26 w 28"/>
                  <a:gd name="T73" fmla="*/ 11 h 29"/>
                  <a:gd name="T74" fmla="*/ 24 w 28"/>
                  <a:gd name="T75" fmla="*/ 10 h 29"/>
                  <a:gd name="T76" fmla="*/ 24 w 28"/>
                  <a:gd name="T77" fmla="*/ 7 h 29"/>
                  <a:gd name="T78" fmla="*/ 23 w 28"/>
                  <a:gd name="T79" fmla="*/ 6 h 29"/>
                  <a:gd name="T80" fmla="*/ 18 w 28"/>
                  <a:gd name="T81" fmla="*/ 4 h 29"/>
                  <a:gd name="T82" fmla="*/ 15 w 28"/>
                  <a:gd name="T83" fmla="*/ 4 h 29"/>
                  <a:gd name="T84" fmla="*/ 14 w 28"/>
                  <a:gd name="T85" fmla="*/ 4 h 29"/>
                  <a:gd name="T86" fmla="*/ 11 w 28"/>
                  <a:gd name="T87" fmla="*/ 6 h 29"/>
                  <a:gd name="T88" fmla="*/ 8 w 28"/>
                  <a:gd name="T89" fmla="*/ 7 h 29"/>
                  <a:gd name="T90" fmla="*/ 8 w 28"/>
                  <a:gd name="T91" fmla="*/ 11 h 29"/>
                  <a:gd name="T92" fmla="*/ 6 w 28"/>
                  <a:gd name="T93" fmla="*/ 14 h 2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28" h="29">
                    <a:moveTo>
                      <a:pt x="23" y="19"/>
                    </a:moveTo>
                    <a:lnTo>
                      <a:pt x="28" y="19"/>
                    </a:lnTo>
                    <a:lnTo>
                      <a:pt x="28" y="21"/>
                    </a:lnTo>
                    <a:lnTo>
                      <a:pt x="28" y="22"/>
                    </a:lnTo>
                    <a:lnTo>
                      <a:pt x="26" y="24"/>
                    </a:lnTo>
                    <a:lnTo>
                      <a:pt x="25" y="25"/>
                    </a:lnTo>
                    <a:lnTo>
                      <a:pt x="23" y="25"/>
                    </a:lnTo>
                    <a:lnTo>
                      <a:pt x="23" y="27"/>
                    </a:lnTo>
                    <a:lnTo>
                      <a:pt x="21" y="27"/>
                    </a:lnTo>
                    <a:lnTo>
                      <a:pt x="20" y="27"/>
                    </a:lnTo>
                    <a:lnTo>
                      <a:pt x="18" y="29"/>
                    </a:lnTo>
                    <a:lnTo>
                      <a:pt x="16" y="29"/>
                    </a:lnTo>
                    <a:lnTo>
                      <a:pt x="15" y="29"/>
                    </a:lnTo>
                    <a:lnTo>
                      <a:pt x="13" y="29"/>
                    </a:lnTo>
                    <a:lnTo>
                      <a:pt x="12" y="29"/>
                    </a:lnTo>
                    <a:lnTo>
                      <a:pt x="10" y="27"/>
                    </a:lnTo>
                    <a:lnTo>
                      <a:pt x="8" y="27"/>
                    </a:lnTo>
                    <a:lnTo>
                      <a:pt x="7" y="27"/>
                    </a:lnTo>
                    <a:lnTo>
                      <a:pt x="7" y="25"/>
                    </a:lnTo>
                    <a:lnTo>
                      <a:pt x="5" y="25"/>
                    </a:lnTo>
                    <a:lnTo>
                      <a:pt x="4" y="24"/>
                    </a:lnTo>
                    <a:lnTo>
                      <a:pt x="2" y="22"/>
                    </a:lnTo>
                    <a:lnTo>
                      <a:pt x="2" y="21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1" y="1"/>
                    </a:lnTo>
                    <a:lnTo>
                      <a:pt x="23" y="1"/>
                    </a:lnTo>
                    <a:lnTo>
                      <a:pt x="23" y="3"/>
                    </a:lnTo>
                    <a:lnTo>
                      <a:pt x="25" y="3"/>
                    </a:lnTo>
                    <a:lnTo>
                      <a:pt x="26" y="5"/>
                    </a:lnTo>
                    <a:lnTo>
                      <a:pt x="26" y="6"/>
                    </a:lnTo>
                    <a:lnTo>
                      <a:pt x="28" y="8"/>
                    </a:lnTo>
                    <a:lnTo>
                      <a:pt x="28" y="9"/>
                    </a:lnTo>
                    <a:lnTo>
                      <a:pt x="28" y="11"/>
                    </a:lnTo>
                    <a:lnTo>
                      <a:pt x="28" y="13"/>
                    </a:lnTo>
                    <a:lnTo>
                      <a:pt x="28" y="14"/>
                    </a:lnTo>
                    <a:lnTo>
                      <a:pt x="28" y="16"/>
                    </a:lnTo>
                    <a:lnTo>
                      <a:pt x="5" y="16"/>
                    </a:lnTo>
                    <a:lnTo>
                      <a:pt x="5" y="17"/>
                    </a:lnTo>
                    <a:lnTo>
                      <a:pt x="7" y="17"/>
                    </a:lnTo>
                    <a:lnTo>
                      <a:pt x="7" y="19"/>
                    </a:lnTo>
                    <a:lnTo>
                      <a:pt x="7" y="21"/>
                    </a:lnTo>
                    <a:lnTo>
                      <a:pt x="8" y="21"/>
                    </a:lnTo>
                    <a:lnTo>
                      <a:pt x="8" y="22"/>
                    </a:lnTo>
                    <a:lnTo>
                      <a:pt x="10" y="24"/>
                    </a:lnTo>
                    <a:lnTo>
                      <a:pt x="12" y="24"/>
                    </a:lnTo>
                    <a:lnTo>
                      <a:pt x="13" y="24"/>
                    </a:lnTo>
                    <a:lnTo>
                      <a:pt x="15" y="24"/>
                    </a:lnTo>
                    <a:lnTo>
                      <a:pt x="16" y="24"/>
                    </a:lnTo>
                    <a:lnTo>
                      <a:pt x="18" y="24"/>
                    </a:lnTo>
                    <a:lnTo>
                      <a:pt x="20" y="24"/>
                    </a:lnTo>
                    <a:lnTo>
                      <a:pt x="20" y="22"/>
                    </a:lnTo>
                    <a:lnTo>
                      <a:pt x="21" y="22"/>
                    </a:lnTo>
                    <a:lnTo>
                      <a:pt x="21" y="21"/>
                    </a:lnTo>
                    <a:lnTo>
                      <a:pt x="23" y="21"/>
                    </a:lnTo>
                    <a:lnTo>
                      <a:pt x="23" y="19"/>
                    </a:lnTo>
                    <a:close/>
                    <a:moveTo>
                      <a:pt x="5" y="11"/>
                    </a:moveTo>
                    <a:lnTo>
                      <a:pt x="23" y="11"/>
                    </a:lnTo>
                    <a:lnTo>
                      <a:pt x="23" y="9"/>
                    </a:lnTo>
                    <a:lnTo>
                      <a:pt x="23" y="8"/>
                    </a:lnTo>
                    <a:lnTo>
                      <a:pt x="21" y="8"/>
                    </a:lnTo>
                    <a:lnTo>
                      <a:pt x="21" y="6"/>
                    </a:lnTo>
                    <a:lnTo>
                      <a:pt x="20" y="5"/>
                    </a:lnTo>
                    <a:lnTo>
                      <a:pt x="18" y="5"/>
                    </a:lnTo>
                    <a:lnTo>
                      <a:pt x="18" y="3"/>
                    </a:lnTo>
                    <a:lnTo>
                      <a:pt x="16" y="3"/>
                    </a:lnTo>
                    <a:lnTo>
                      <a:pt x="15" y="3"/>
                    </a:lnTo>
                    <a:lnTo>
                      <a:pt x="13" y="3"/>
                    </a:lnTo>
                    <a:lnTo>
                      <a:pt x="12" y="3"/>
                    </a:lnTo>
                    <a:lnTo>
                      <a:pt x="10" y="5"/>
                    </a:lnTo>
                    <a:lnTo>
                      <a:pt x="8" y="5"/>
                    </a:lnTo>
                    <a:lnTo>
                      <a:pt x="8" y="6"/>
                    </a:lnTo>
                    <a:lnTo>
                      <a:pt x="7" y="6"/>
                    </a:lnTo>
                    <a:lnTo>
                      <a:pt x="7" y="8"/>
                    </a:lnTo>
                    <a:lnTo>
                      <a:pt x="7" y="9"/>
                    </a:lnTo>
                    <a:lnTo>
                      <a:pt x="7" y="11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4" name="Freeform 275"/>
              <p:cNvSpPr>
                <a:spLocks/>
              </p:cNvSpPr>
              <p:nvPr/>
            </p:nvSpPr>
            <p:spPr bwMode="auto">
              <a:xfrm>
                <a:off x="4468" y="1908"/>
                <a:ext cx="21" cy="45"/>
              </a:xfrm>
              <a:custGeom>
                <a:avLst/>
                <a:gdLst>
                  <a:gd name="T0" fmla="*/ 6 w 18"/>
                  <a:gd name="T1" fmla="*/ 17 h 38"/>
                  <a:gd name="T2" fmla="*/ 0 w 18"/>
                  <a:gd name="T3" fmla="*/ 13 h 38"/>
                  <a:gd name="T4" fmla="*/ 6 w 18"/>
                  <a:gd name="T5" fmla="*/ 9 h 38"/>
                  <a:gd name="T6" fmla="*/ 6 w 18"/>
                  <a:gd name="T7" fmla="*/ 7 h 38"/>
                  <a:gd name="T8" fmla="*/ 6 w 18"/>
                  <a:gd name="T9" fmla="*/ 7 h 38"/>
                  <a:gd name="T10" fmla="*/ 6 w 18"/>
                  <a:gd name="T11" fmla="*/ 5 h 38"/>
                  <a:gd name="T12" fmla="*/ 6 w 18"/>
                  <a:gd name="T13" fmla="*/ 5 h 38"/>
                  <a:gd name="T14" fmla="*/ 7 w 18"/>
                  <a:gd name="T15" fmla="*/ 4 h 38"/>
                  <a:gd name="T16" fmla="*/ 7 w 18"/>
                  <a:gd name="T17" fmla="*/ 4 h 38"/>
                  <a:gd name="T18" fmla="*/ 7 w 18"/>
                  <a:gd name="T19" fmla="*/ 1 h 38"/>
                  <a:gd name="T20" fmla="*/ 9 w 18"/>
                  <a:gd name="T21" fmla="*/ 1 h 38"/>
                  <a:gd name="T22" fmla="*/ 12 w 18"/>
                  <a:gd name="T23" fmla="*/ 1 h 38"/>
                  <a:gd name="T24" fmla="*/ 12 w 18"/>
                  <a:gd name="T25" fmla="*/ 0 h 38"/>
                  <a:gd name="T26" fmla="*/ 13 w 18"/>
                  <a:gd name="T27" fmla="*/ 0 h 38"/>
                  <a:gd name="T28" fmla="*/ 15 w 18"/>
                  <a:gd name="T29" fmla="*/ 0 h 38"/>
                  <a:gd name="T30" fmla="*/ 16 w 18"/>
                  <a:gd name="T31" fmla="*/ 0 h 38"/>
                  <a:gd name="T32" fmla="*/ 19 w 18"/>
                  <a:gd name="T33" fmla="*/ 0 h 38"/>
                  <a:gd name="T34" fmla="*/ 19 w 18"/>
                  <a:gd name="T35" fmla="*/ 0 h 38"/>
                  <a:gd name="T36" fmla="*/ 21 w 18"/>
                  <a:gd name="T37" fmla="*/ 0 h 38"/>
                  <a:gd name="T38" fmla="*/ 21 w 18"/>
                  <a:gd name="T39" fmla="*/ 5 h 38"/>
                  <a:gd name="T40" fmla="*/ 19 w 18"/>
                  <a:gd name="T41" fmla="*/ 5 h 38"/>
                  <a:gd name="T42" fmla="*/ 19 w 18"/>
                  <a:gd name="T43" fmla="*/ 5 h 38"/>
                  <a:gd name="T44" fmla="*/ 16 w 18"/>
                  <a:gd name="T45" fmla="*/ 5 h 38"/>
                  <a:gd name="T46" fmla="*/ 16 w 18"/>
                  <a:gd name="T47" fmla="*/ 5 h 38"/>
                  <a:gd name="T48" fmla="*/ 15 w 18"/>
                  <a:gd name="T49" fmla="*/ 5 h 38"/>
                  <a:gd name="T50" fmla="*/ 13 w 18"/>
                  <a:gd name="T51" fmla="*/ 5 h 38"/>
                  <a:gd name="T52" fmla="*/ 13 w 18"/>
                  <a:gd name="T53" fmla="*/ 5 h 38"/>
                  <a:gd name="T54" fmla="*/ 13 w 18"/>
                  <a:gd name="T55" fmla="*/ 7 h 38"/>
                  <a:gd name="T56" fmla="*/ 12 w 18"/>
                  <a:gd name="T57" fmla="*/ 7 h 38"/>
                  <a:gd name="T58" fmla="*/ 12 w 18"/>
                  <a:gd name="T59" fmla="*/ 7 h 38"/>
                  <a:gd name="T60" fmla="*/ 12 w 18"/>
                  <a:gd name="T61" fmla="*/ 9 h 38"/>
                  <a:gd name="T62" fmla="*/ 12 w 18"/>
                  <a:gd name="T63" fmla="*/ 13 h 38"/>
                  <a:gd name="T64" fmla="*/ 19 w 18"/>
                  <a:gd name="T65" fmla="*/ 17 h 38"/>
                  <a:gd name="T66" fmla="*/ 12 w 18"/>
                  <a:gd name="T67" fmla="*/ 45 h 3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8" h="38">
                    <a:moveTo>
                      <a:pt x="5" y="38"/>
                    </a:moveTo>
                    <a:lnTo>
                      <a:pt x="5" y="14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5" y="6"/>
                    </a:lnTo>
                    <a:lnTo>
                      <a:pt x="5" y="4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4" y="4"/>
                    </a:lnTo>
                    <a:lnTo>
                      <a:pt x="13" y="4"/>
                    </a:lnTo>
                    <a:lnTo>
                      <a:pt x="11" y="4"/>
                    </a:lnTo>
                    <a:lnTo>
                      <a:pt x="11" y="6"/>
                    </a:lnTo>
                    <a:lnTo>
                      <a:pt x="10" y="6"/>
                    </a:lnTo>
                    <a:lnTo>
                      <a:pt x="10" y="8"/>
                    </a:lnTo>
                    <a:lnTo>
                      <a:pt x="10" y="9"/>
                    </a:lnTo>
                    <a:lnTo>
                      <a:pt x="10" y="11"/>
                    </a:lnTo>
                    <a:lnTo>
                      <a:pt x="16" y="11"/>
                    </a:lnTo>
                    <a:lnTo>
                      <a:pt x="16" y="14"/>
                    </a:lnTo>
                    <a:lnTo>
                      <a:pt x="10" y="14"/>
                    </a:lnTo>
                    <a:lnTo>
                      <a:pt x="10" y="38"/>
                    </a:lnTo>
                    <a:lnTo>
                      <a:pt x="5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5" name="Freeform 276"/>
              <p:cNvSpPr>
                <a:spLocks noEditPoints="1"/>
              </p:cNvSpPr>
              <p:nvPr/>
            </p:nvSpPr>
            <p:spPr bwMode="auto">
              <a:xfrm>
                <a:off x="4489" y="1920"/>
                <a:ext cx="33" cy="36"/>
              </a:xfrm>
              <a:custGeom>
                <a:avLst/>
                <a:gdLst>
                  <a:gd name="T0" fmla="*/ 0 w 29"/>
                  <a:gd name="T1" fmla="*/ 14 h 29"/>
                  <a:gd name="T2" fmla="*/ 1 w 29"/>
                  <a:gd name="T3" fmla="*/ 7 h 29"/>
                  <a:gd name="T4" fmla="*/ 5 w 29"/>
                  <a:gd name="T5" fmla="*/ 4 h 29"/>
                  <a:gd name="T6" fmla="*/ 9 w 29"/>
                  <a:gd name="T7" fmla="*/ 0 h 29"/>
                  <a:gd name="T8" fmla="*/ 13 w 29"/>
                  <a:gd name="T9" fmla="*/ 0 h 29"/>
                  <a:gd name="T10" fmla="*/ 18 w 29"/>
                  <a:gd name="T11" fmla="*/ 0 h 29"/>
                  <a:gd name="T12" fmla="*/ 24 w 29"/>
                  <a:gd name="T13" fmla="*/ 0 h 29"/>
                  <a:gd name="T14" fmla="*/ 27 w 29"/>
                  <a:gd name="T15" fmla="*/ 4 h 29"/>
                  <a:gd name="T16" fmla="*/ 31 w 29"/>
                  <a:gd name="T17" fmla="*/ 6 h 29"/>
                  <a:gd name="T18" fmla="*/ 33 w 29"/>
                  <a:gd name="T19" fmla="*/ 11 h 29"/>
                  <a:gd name="T20" fmla="*/ 33 w 29"/>
                  <a:gd name="T21" fmla="*/ 17 h 29"/>
                  <a:gd name="T22" fmla="*/ 33 w 29"/>
                  <a:gd name="T23" fmla="*/ 21 h 29"/>
                  <a:gd name="T24" fmla="*/ 31 w 29"/>
                  <a:gd name="T25" fmla="*/ 26 h 29"/>
                  <a:gd name="T26" fmla="*/ 31 w 29"/>
                  <a:gd name="T27" fmla="*/ 27 h 29"/>
                  <a:gd name="T28" fmla="*/ 27 w 29"/>
                  <a:gd name="T29" fmla="*/ 30 h 29"/>
                  <a:gd name="T30" fmla="*/ 25 w 29"/>
                  <a:gd name="T31" fmla="*/ 31 h 29"/>
                  <a:gd name="T32" fmla="*/ 24 w 29"/>
                  <a:gd name="T33" fmla="*/ 34 h 29"/>
                  <a:gd name="T34" fmla="*/ 19 w 29"/>
                  <a:gd name="T35" fmla="*/ 36 h 29"/>
                  <a:gd name="T36" fmla="*/ 16 w 29"/>
                  <a:gd name="T37" fmla="*/ 36 h 29"/>
                  <a:gd name="T38" fmla="*/ 10 w 29"/>
                  <a:gd name="T39" fmla="*/ 34 h 29"/>
                  <a:gd name="T40" fmla="*/ 7 w 29"/>
                  <a:gd name="T41" fmla="*/ 31 h 29"/>
                  <a:gd name="T42" fmla="*/ 3 w 29"/>
                  <a:gd name="T43" fmla="*/ 30 h 29"/>
                  <a:gd name="T44" fmla="*/ 1 w 29"/>
                  <a:gd name="T45" fmla="*/ 26 h 29"/>
                  <a:gd name="T46" fmla="*/ 0 w 29"/>
                  <a:gd name="T47" fmla="*/ 20 h 29"/>
                  <a:gd name="T48" fmla="*/ 7 w 29"/>
                  <a:gd name="T49" fmla="*/ 20 h 29"/>
                  <a:gd name="T50" fmla="*/ 7 w 29"/>
                  <a:gd name="T51" fmla="*/ 24 h 29"/>
                  <a:gd name="T52" fmla="*/ 9 w 29"/>
                  <a:gd name="T53" fmla="*/ 26 h 29"/>
                  <a:gd name="T54" fmla="*/ 10 w 29"/>
                  <a:gd name="T55" fmla="*/ 27 h 29"/>
                  <a:gd name="T56" fmla="*/ 13 w 29"/>
                  <a:gd name="T57" fmla="*/ 30 h 29"/>
                  <a:gd name="T58" fmla="*/ 16 w 29"/>
                  <a:gd name="T59" fmla="*/ 30 h 29"/>
                  <a:gd name="T60" fmla="*/ 19 w 29"/>
                  <a:gd name="T61" fmla="*/ 30 h 29"/>
                  <a:gd name="T62" fmla="*/ 22 w 29"/>
                  <a:gd name="T63" fmla="*/ 27 h 29"/>
                  <a:gd name="T64" fmla="*/ 24 w 29"/>
                  <a:gd name="T65" fmla="*/ 26 h 29"/>
                  <a:gd name="T66" fmla="*/ 25 w 29"/>
                  <a:gd name="T67" fmla="*/ 24 h 29"/>
                  <a:gd name="T68" fmla="*/ 27 w 29"/>
                  <a:gd name="T69" fmla="*/ 17 h 29"/>
                  <a:gd name="T70" fmla="*/ 27 w 29"/>
                  <a:gd name="T71" fmla="*/ 14 h 29"/>
                  <a:gd name="T72" fmla="*/ 25 w 29"/>
                  <a:gd name="T73" fmla="*/ 10 h 29"/>
                  <a:gd name="T74" fmla="*/ 24 w 29"/>
                  <a:gd name="T75" fmla="*/ 7 h 29"/>
                  <a:gd name="T76" fmla="*/ 22 w 29"/>
                  <a:gd name="T77" fmla="*/ 6 h 29"/>
                  <a:gd name="T78" fmla="*/ 18 w 29"/>
                  <a:gd name="T79" fmla="*/ 4 h 29"/>
                  <a:gd name="T80" fmla="*/ 14 w 29"/>
                  <a:gd name="T81" fmla="*/ 4 h 29"/>
                  <a:gd name="T82" fmla="*/ 13 w 29"/>
                  <a:gd name="T83" fmla="*/ 6 h 29"/>
                  <a:gd name="T84" fmla="*/ 10 w 29"/>
                  <a:gd name="T85" fmla="*/ 6 h 29"/>
                  <a:gd name="T86" fmla="*/ 7 w 29"/>
                  <a:gd name="T87" fmla="*/ 10 h 29"/>
                  <a:gd name="T88" fmla="*/ 7 w 29"/>
                  <a:gd name="T89" fmla="*/ 14 h 29"/>
                  <a:gd name="T90" fmla="*/ 7 w 29"/>
                  <a:gd name="T91" fmla="*/ 17 h 2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9" h="29">
                    <a:moveTo>
                      <a:pt x="0" y="14"/>
                    </a:moveTo>
                    <a:lnTo>
                      <a:pt x="0" y="13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1" y="6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6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4" y="3"/>
                    </a:lnTo>
                    <a:lnTo>
                      <a:pt x="25" y="5"/>
                    </a:lnTo>
                    <a:lnTo>
                      <a:pt x="27" y="5"/>
                    </a:lnTo>
                    <a:lnTo>
                      <a:pt x="27" y="6"/>
                    </a:lnTo>
                    <a:lnTo>
                      <a:pt x="27" y="8"/>
                    </a:lnTo>
                    <a:lnTo>
                      <a:pt x="29" y="9"/>
                    </a:lnTo>
                    <a:lnTo>
                      <a:pt x="29" y="11"/>
                    </a:lnTo>
                    <a:lnTo>
                      <a:pt x="29" y="13"/>
                    </a:lnTo>
                    <a:lnTo>
                      <a:pt x="29" y="14"/>
                    </a:lnTo>
                    <a:lnTo>
                      <a:pt x="29" y="16"/>
                    </a:lnTo>
                    <a:lnTo>
                      <a:pt x="29" y="17"/>
                    </a:lnTo>
                    <a:lnTo>
                      <a:pt x="27" y="19"/>
                    </a:lnTo>
                    <a:lnTo>
                      <a:pt x="27" y="21"/>
                    </a:lnTo>
                    <a:lnTo>
                      <a:pt x="27" y="22"/>
                    </a:lnTo>
                    <a:lnTo>
                      <a:pt x="25" y="24"/>
                    </a:lnTo>
                    <a:lnTo>
                      <a:pt x="24" y="24"/>
                    </a:lnTo>
                    <a:lnTo>
                      <a:pt x="24" y="25"/>
                    </a:lnTo>
                    <a:lnTo>
                      <a:pt x="22" y="25"/>
                    </a:lnTo>
                    <a:lnTo>
                      <a:pt x="22" y="27"/>
                    </a:lnTo>
                    <a:lnTo>
                      <a:pt x="21" y="27"/>
                    </a:lnTo>
                    <a:lnTo>
                      <a:pt x="19" y="27"/>
                    </a:lnTo>
                    <a:lnTo>
                      <a:pt x="17" y="29"/>
                    </a:lnTo>
                    <a:lnTo>
                      <a:pt x="16" y="29"/>
                    </a:lnTo>
                    <a:lnTo>
                      <a:pt x="14" y="29"/>
                    </a:lnTo>
                    <a:lnTo>
                      <a:pt x="12" y="29"/>
                    </a:lnTo>
                    <a:lnTo>
                      <a:pt x="11" y="29"/>
                    </a:lnTo>
                    <a:lnTo>
                      <a:pt x="9" y="27"/>
                    </a:lnTo>
                    <a:lnTo>
                      <a:pt x="8" y="27"/>
                    </a:lnTo>
                    <a:lnTo>
                      <a:pt x="6" y="25"/>
                    </a:lnTo>
                    <a:lnTo>
                      <a:pt x="4" y="25"/>
                    </a:lnTo>
                    <a:lnTo>
                      <a:pt x="4" y="24"/>
                    </a:lnTo>
                    <a:lnTo>
                      <a:pt x="3" y="24"/>
                    </a:lnTo>
                    <a:lnTo>
                      <a:pt x="3" y="22"/>
                    </a:lnTo>
                    <a:lnTo>
                      <a:pt x="1" y="21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4"/>
                    </a:lnTo>
                    <a:close/>
                    <a:moveTo>
                      <a:pt x="6" y="14"/>
                    </a:moveTo>
                    <a:lnTo>
                      <a:pt x="6" y="16"/>
                    </a:lnTo>
                    <a:lnTo>
                      <a:pt x="6" y="17"/>
                    </a:lnTo>
                    <a:lnTo>
                      <a:pt x="6" y="19"/>
                    </a:lnTo>
                    <a:lnTo>
                      <a:pt x="6" y="21"/>
                    </a:lnTo>
                    <a:lnTo>
                      <a:pt x="8" y="21"/>
                    </a:lnTo>
                    <a:lnTo>
                      <a:pt x="8" y="22"/>
                    </a:lnTo>
                    <a:lnTo>
                      <a:pt x="9" y="22"/>
                    </a:lnTo>
                    <a:lnTo>
                      <a:pt x="9" y="24"/>
                    </a:lnTo>
                    <a:lnTo>
                      <a:pt x="11" y="24"/>
                    </a:lnTo>
                    <a:lnTo>
                      <a:pt x="12" y="24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17" y="24"/>
                    </a:lnTo>
                    <a:lnTo>
                      <a:pt x="19" y="24"/>
                    </a:lnTo>
                    <a:lnTo>
                      <a:pt x="19" y="22"/>
                    </a:lnTo>
                    <a:lnTo>
                      <a:pt x="21" y="22"/>
                    </a:lnTo>
                    <a:lnTo>
                      <a:pt x="21" y="21"/>
                    </a:lnTo>
                    <a:lnTo>
                      <a:pt x="22" y="21"/>
                    </a:lnTo>
                    <a:lnTo>
                      <a:pt x="22" y="19"/>
                    </a:lnTo>
                    <a:lnTo>
                      <a:pt x="22" y="17"/>
                    </a:lnTo>
                    <a:lnTo>
                      <a:pt x="24" y="16"/>
                    </a:lnTo>
                    <a:lnTo>
                      <a:pt x="24" y="14"/>
                    </a:lnTo>
                    <a:lnTo>
                      <a:pt x="24" y="13"/>
                    </a:lnTo>
                    <a:lnTo>
                      <a:pt x="24" y="11"/>
                    </a:lnTo>
                    <a:lnTo>
                      <a:pt x="22" y="9"/>
                    </a:lnTo>
                    <a:lnTo>
                      <a:pt x="22" y="8"/>
                    </a:lnTo>
                    <a:lnTo>
                      <a:pt x="21" y="6"/>
                    </a:lnTo>
                    <a:lnTo>
                      <a:pt x="21" y="5"/>
                    </a:lnTo>
                    <a:lnTo>
                      <a:pt x="19" y="5"/>
                    </a:lnTo>
                    <a:lnTo>
                      <a:pt x="17" y="5"/>
                    </a:lnTo>
                    <a:lnTo>
                      <a:pt x="17" y="3"/>
                    </a:lnTo>
                    <a:lnTo>
                      <a:pt x="16" y="3"/>
                    </a:lnTo>
                    <a:lnTo>
                      <a:pt x="14" y="3"/>
                    </a:lnTo>
                    <a:lnTo>
                      <a:pt x="12" y="3"/>
                    </a:lnTo>
                    <a:lnTo>
                      <a:pt x="11" y="3"/>
                    </a:lnTo>
                    <a:lnTo>
                      <a:pt x="11" y="5"/>
                    </a:lnTo>
                    <a:lnTo>
                      <a:pt x="9" y="5"/>
                    </a:lnTo>
                    <a:lnTo>
                      <a:pt x="8" y="6"/>
                    </a:lnTo>
                    <a:lnTo>
                      <a:pt x="6" y="8"/>
                    </a:lnTo>
                    <a:lnTo>
                      <a:pt x="6" y="9"/>
                    </a:lnTo>
                    <a:lnTo>
                      <a:pt x="6" y="11"/>
                    </a:lnTo>
                    <a:lnTo>
                      <a:pt x="6" y="13"/>
                    </a:lnTo>
                    <a:lnTo>
                      <a:pt x="6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6" name="Freeform 277"/>
              <p:cNvSpPr>
                <a:spLocks/>
              </p:cNvSpPr>
              <p:nvPr/>
            </p:nvSpPr>
            <p:spPr bwMode="auto">
              <a:xfrm>
                <a:off x="4529" y="1920"/>
                <a:ext cx="18" cy="33"/>
              </a:xfrm>
              <a:custGeom>
                <a:avLst/>
                <a:gdLst>
                  <a:gd name="T0" fmla="*/ 0 w 16"/>
                  <a:gd name="T1" fmla="*/ 33 h 27"/>
                  <a:gd name="T2" fmla="*/ 0 w 16"/>
                  <a:gd name="T3" fmla="*/ 0 h 27"/>
                  <a:gd name="T4" fmla="*/ 6 w 16"/>
                  <a:gd name="T5" fmla="*/ 0 h 27"/>
                  <a:gd name="T6" fmla="*/ 6 w 16"/>
                  <a:gd name="T7" fmla="*/ 6 h 27"/>
                  <a:gd name="T8" fmla="*/ 6 w 16"/>
                  <a:gd name="T9" fmla="*/ 4 h 27"/>
                  <a:gd name="T10" fmla="*/ 6 w 16"/>
                  <a:gd name="T11" fmla="*/ 4 h 27"/>
                  <a:gd name="T12" fmla="*/ 6 w 16"/>
                  <a:gd name="T13" fmla="*/ 4 h 27"/>
                  <a:gd name="T14" fmla="*/ 7 w 16"/>
                  <a:gd name="T15" fmla="*/ 1 h 27"/>
                  <a:gd name="T16" fmla="*/ 7 w 16"/>
                  <a:gd name="T17" fmla="*/ 1 h 27"/>
                  <a:gd name="T18" fmla="*/ 7 w 16"/>
                  <a:gd name="T19" fmla="*/ 1 h 27"/>
                  <a:gd name="T20" fmla="*/ 7 w 16"/>
                  <a:gd name="T21" fmla="*/ 0 h 27"/>
                  <a:gd name="T22" fmla="*/ 9 w 16"/>
                  <a:gd name="T23" fmla="*/ 0 h 27"/>
                  <a:gd name="T24" fmla="*/ 9 w 16"/>
                  <a:gd name="T25" fmla="*/ 0 h 27"/>
                  <a:gd name="T26" fmla="*/ 9 w 16"/>
                  <a:gd name="T27" fmla="*/ 0 h 27"/>
                  <a:gd name="T28" fmla="*/ 9 w 16"/>
                  <a:gd name="T29" fmla="*/ 0 h 27"/>
                  <a:gd name="T30" fmla="*/ 11 w 16"/>
                  <a:gd name="T31" fmla="*/ 0 h 27"/>
                  <a:gd name="T32" fmla="*/ 11 w 16"/>
                  <a:gd name="T33" fmla="*/ 0 h 27"/>
                  <a:gd name="T34" fmla="*/ 11 w 16"/>
                  <a:gd name="T35" fmla="*/ 0 h 27"/>
                  <a:gd name="T36" fmla="*/ 11 w 16"/>
                  <a:gd name="T37" fmla="*/ 0 h 27"/>
                  <a:gd name="T38" fmla="*/ 12 w 16"/>
                  <a:gd name="T39" fmla="*/ 0 h 27"/>
                  <a:gd name="T40" fmla="*/ 12 w 16"/>
                  <a:gd name="T41" fmla="*/ 0 h 27"/>
                  <a:gd name="T42" fmla="*/ 12 w 16"/>
                  <a:gd name="T43" fmla="*/ 0 h 27"/>
                  <a:gd name="T44" fmla="*/ 15 w 16"/>
                  <a:gd name="T45" fmla="*/ 0 h 27"/>
                  <a:gd name="T46" fmla="*/ 15 w 16"/>
                  <a:gd name="T47" fmla="*/ 0 h 27"/>
                  <a:gd name="T48" fmla="*/ 16 w 16"/>
                  <a:gd name="T49" fmla="*/ 0 h 27"/>
                  <a:gd name="T50" fmla="*/ 16 w 16"/>
                  <a:gd name="T51" fmla="*/ 0 h 27"/>
                  <a:gd name="T52" fmla="*/ 16 w 16"/>
                  <a:gd name="T53" fmla="*/ 0 h 27"/>
                  <a:gd name="T54" fmla="*/ 18 w 16"/>
                  <a:gd name="T55" fmla="*/ 1 h 27"/>
                  <a:gd name="T56" fmla="*/ 16 w 16"/>
                  <a:gd name="T57" fmla="*/ 6 h 27"/>
                  <a:gd name="T58" fmla="*/ 15 w 16"/>
                  <a:gd name="T59" fmla="*/ 6 h 27"/>
                  <a:gd name="T60" fmla="*/ 15 w 16"/>
                  <a:gd name="T61" fmla="*/ 6 h 27"/>
                  <a:gd name="T62" fmla="*/ 15 w 16"/>
                  <a:gd name="T63" fmla="*/ 6 h 27"/>
                  <a:gd name="T64" fmla="*/ 15 w 16"/>
                  <a:gd name="T65" fmla="*/ 6 h 27"/>
                  <a:gd name="T66" fmla="*/ 12 w 16"/>
                  <a:gd name="T67" fmla="*/ 6 h 27"/>
                  <a:gd name="T68" fmla="*/ 12 w 16"/>
                  <a:gd name="T69" fmla="*/ 6 h 27"/>
                  <a:gd name="T70" fmla="*/ 12 w 16"/>
                  <a:gd name="T71" fmla="*/ 6 h 27"/>
                  <a:gd name="T72" fmla="*/ 11 w 16"/>
                  <a:gd name="T73" fmla="*/ 6 h 27"/>
                  <a:gd name="T74" fmla="*/ 11 w 16"/>
                  <a:gd name="T75" fmla="*/ 6 h 27"/>
                  <a:gd name="T76" fmla="*/ 11 w 16"/>
                  <a:gd name="T77" fmla="*/ 6 h 27"/>
                  <a:gd name="T78" fmla="*/ 11 w 16"/>
                  <a:gd name="T79" fmla="*/ 6 h 27"/>
                  <a:gd name="T80" fmla="*/ 9 w 16"/>
                  <a:gd name="T81" fmla="*/ 6 h 27"/>
                  <a:gd name="T82" fmla="*/ 9 w 16"/>
                  <a:gd name="T83" fmla="*/ 6 h 27"/>
                  <a:gd name="T84" fmla="*/ 9 w 16"/>
                  <a:gd name="T85" fmla="*/ 6 h 27"/>
                  <a:gd name="T86" fmla="*/ 9 w 16"/>
                  <a:gd name="T87" fmla="*/ 6 h 27"/>
                  <a:gd name="T88" fmla="*/ 9 w 16"/>
                  <a:gd name="T89" fmla="*/ 6 h 27"/>
                  <a:gd name="T90" fmla="*/ 7 w 16"/>
                  <a:gd name="T91" fmla="*/ 6 h 27"/>
                  <a:gd name="T92" fmla="*/ 7 w 16"/>
                  <a:gd name="T93" fmla="*/ 7 h 27"/>
                  <a:gd name="T94" fmla="*/ 7 w 16"/>
                  <a:gd name="T95" fmla="*/ 7 h 27"/>
                  <a:gd name="T96" fmla="*/ 7 w 16"/>
                  <a:gd name="T97" fmla="*/ 7 h 27"/>
                  <a:gd name="T98" fmla="*/ 7 w 16"/>
                  <a:gd name="T99" fmla="*/ 7 h 27"/>
                  <a:gd name="T100" fmla="*/ 7 w 16"/>
                  <a:gd name="T101" fmla="*/ 7 h 27"/>
                  <a:gd name="T102" fmla="*/ 6 w 16"/>
                  <a:gd name="T103" fmla="*/ 10 h 27"/>
                  <a:gd name="T104" fmla="*/ 6 w 16"/>
                  <a:gd name="T105" fmla="*/ 10 h 27"/>
                  <a:gd name="T106" fmla="*/ 6 w 16"/>
                  <a:gd name="T107" fmla="*/ 10 h 27"/>
                  <a:gd name="T108" fmla="*/ 6 w 16"/>
                  <a:gd name="T109" fmla="*/ 11 h 27"/>
                  <a:gd name="T110" fmla="*/ 6 w 16"/>
                  <a:gd name="T111" fmla="*/ 11 h 27"/>
                  <a:gd name="T112" fmla="*/ 6 w 16"/>
                  <a:gd name="T113" fmla="*/ 13 h 27"/>
                  <a:gd name="T114" fmla="*/ 6 w 16"/>
                  <a:gd name="T115" fmla="*/ 13 h 27"/>
                  <a:gd name="T116" fmla="*/ 6 w 16"/>
                  <a:gd name="T117" fmla="*/ 13 h 27"/>
                  <a:gd name="T118" fmla="*/ 6 w 16"/>
                  <a:gd name="T119" fmla="*/ 16 h 27"/>
                  <a:gd name="T120" fmla="*/ 6 w 16"/>
                  <a:gd name="T121" fmla="*/ 16 h 27"/>
                  <a:gd name="T122" fmla="*/ 6 w 16"/>
                  <a:gd name="T123" fmla="*/ 33 h 27"/>
                  <a:gd name="T124" fmla="*/ 0 w 16"/>
                  <a:gd name="T125" fmla="*/ 33 h 2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6" h="27">
                    <a:moveTo>
                      <a:pt x="0" y="27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6" y="1"/>
                    </a:lnTo>
                    <a:lnTo>
                      <a:pt x="14" y="5"/>
                    </a:lnTo>
                    <a:lnTo>
                      <a:pt x="13" y="5"/>
                    </a:lnTo>
                    <a:lnTo>
                      <a:pt x="11" y="5"/>
                    </a:lnTo>
                    <a:lnTo>
                      <a:pt x="10" y="5"/>
                    </a:lnTo>
                    <a:lnTo>
                      <a:pt x="8" y="5"/>
                    </a:lnTo>
                    <a:lnTo>
                      <a:pt x="6" y="5"/>
                    </a:lnTo>
                    <a:lnTo>
                      <a:pt x="6" y="6"/>
                    </a:lnTo>
                    <a:lnTo>
                      <a:pt x="5" y="8"/>
                    </a:lnTo>
                    <a:lnTo>
                      <a:pt x="5" y="9"/>
                    </a:lnTo>
                    <a:lnTo>
                      <a:pt x="5" y="11"/>
                    </a:lnTo>
                    <a:lnTo>
                      <a:pt x="5" y="13"/>
                    </a:lnTo>
                    <a:lnTo>
                      <a:pt x="5" y="27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7" name="Freeform 278"/>
              <p:cNvSpPr>
                <a:spLocks/>
              </p:cNvSpPr>
              <p:nvPr/>
            </p:nvSpPr>
            <p:spPr bwMode="auto">
              <a:xfrm>
                <a:off x="4550" y="1920"/>
                <a:ext cx="46" cy="33"/>
              </a:xfrm>
              <a:custGeom>
                <a:avLst/>
                <a:gdLst>
                  <a:gd name="T0" fmla="*/ 6 w 40"/>
                  <a:gd name="T1" fmla="*/ 0 h 27"/>
                  <a:gd name="T2" fmla="*/ 6 w 40"/>
                  <a:gd name="T3" fmla="*/ 4 h 27"/>
                  <a:gd name="T4" fmla="*/ 8 w 40"/>
                  <a:gd name="T5" fmla="*/ 1 h 27"/>
                  <a:gd name="T6" fmla="*/ 9 w 40"/>
                  <a:gd name="T7" fmla="*/ 0 h 27"/>
                  <a:gd name="T8" fmla="*/ 12 w 40"/>
                  <a:gd name="T9" fmla="*/ 0 h 27"/>
                  <a:gd name="T10" fmla="*/ 14 w 40"/>
                  <a:gd name="T11" fmla="*/ 0 h 27"/>
                  <a:gd name="T12" fmla="*/ 17 w 40"/>
                  <a:gd name="T13" fmla="*/ 0 h 27"/>
                  <a:gd name="T14" fmla="*/ 18 w 40"/>
                  <a:gd name="T15" fmla="*/ 0 h 27"/>
                  <a:gd name="T16" fmla="*/ 21 w 40"/>
                  <a:gd name="T17" fmla="*/ 0 h 27"/>
                  <a:gd name="T18" fmla="*/ 23 w 40"/>
                  <a:gd name="T19" fmla="*/ 1 h 27"/>
                  <a:gd name="T20" fmla="*/ 24 w 40"/>
                  <a:gd name="T21" fmla="*/ 4 h 27"/>
                  <a:gd name="T22" fmla="*/ 26 w 40"/>
                  <a:gd name="T23" fmla="*/ 6 h 27"/>
                  <a:gd name="T24" fmla="*/ 30 w 40"/>
                  <a:gd name="T25" fmla="*/ 1 h 27"/>
                  <a:gd name="T26" fmla="*/ 33 w 40"/>
                  <a:gd name="T27" fmla="*/ 0 h 27"/>
                  <a:gd name="T28" fmla="*/ 37 w 40"/>
                  <a:gd name="T29" fmla="*/ 0 h 27"/>
                  <a:gd name="T30" fmla="*/ 41 w 40"/>
                  <a:gd name="T31" fmla="*/ 0 h 27"/>
                  <a:gd name="T32" fmla="*/ 43 w 40"/>
                  <a:gd name="T33" fmla="*/ 1 h 27"/>
                  <a:gd name="T34" fmla="*/ 46 w 40"/>
                  <a:gd name="T35" fmla="*/ 4 h 27"/>
                  <a:gd name="T36" fmla="*/ 46 w 40"/>
                  <a:gd name="T37" fmla="*/ 7 h 27"/>
                  <a:gd name="T38" fmla="*/ 46 w 40"/>
                  <a:gd name="T39" fmla="*/ 11 h 27"/>
                  <a:gd name="T40" fmla="*/ 41 w 40"/>
                  <a:gd name="T41" fmla="*/ 13 h 27"/>
                  <a:gd name="T42" fmla="*/ 41 w 40"/>
                  <a:gd name="T43" fmla="*/ 10 h 27"/>
                  <a:gd name="T44" fmla="*/ 41 w 40"/>
                  <a:gd name="T45" fmla="*/ 7 h 27"/>
                  <a:gd name="T46" fmla="*/ 41 w 40"/>
                  <a:gd name="T47" fmla="*/ 7 h 27"/>
                  <a:gd name="T48" fmla="*/ 39 w 40"/>
                  <a:gd name="T49" fmla="*/ 6 h 27"/>
                  <a:gd name="T50" fmla="*/ 39 w 40"/>
                  <a:gd name="T51" fmla="*/ 6 h 27"/>
                  <a:gd name="T52" fmla="*/ 37 w 40"/>
                  <a:gd name="T53" fmla="*/ 6 h 27"/>
                  <a:gd name="T54" fmla="*/ 37 w 40"/>
                  <a:gd name="T55" fmla="*/ 4 h 27"/>
                  <a:gd name="T56" fmla="*/ 36 w 40"/>
                  <a:gd name="T57" fmla="*/ 4 h 27"/>
                  <a:gd name="T58" fmla="*/ 32 w 40"/>
                  <a:gd name="T59" fmla="*/ 4 h 27"/>
                  <a:gd name="T60" fmla="*/ 30 w 40"/>
                  <a:gd name="T61" fmla="*/ 6 h 27"/>
                  <a:gd name="T62" fmla="*/ 28 w 40"/>
                  <a:gd name="T63" fmla="*/ 7 h 27"/>
                  <a:gd name="T64" fmla="*/ 28 w 40"/>
                  <a:gd name="T65" fmla="*/ 10 h 27"/>
                  <a:gd name="T66" fmla="*/ 26 w 40"/>
                  <a:gd name="T67" fmla="*/ 13 h 27"/>
                  <a:gd name="T68" fmla="*/ 21 w 40"/>
                  <a:gd name="T69" fmla="*/ 33 h 27"/>
                  <a:gd name="T70" fmla="*/ 21 w 40"/>
                  <a:gd name="T71" fmla="*/ 10 h 27"/>
                  <a:gd name="T72" fmla="*/ 21 w 40"/>
                  <a:gd name="T73" fmla="*/ 7 h 27"/>
                  <a:gd name="T74" fmla="*/ 18 w 40"/>
                  <a:gd name="T75" fmla="*/ 6 h 27"/>
                  <a:gd name="T76" fmla="*/ 17 w 40"/>
                  <a:gd name="T77" fmla="*/ 6 h 27"/>
                  <a:gd name="T78" fmla="*/ 15 w 40"/>
                  <a:gd name="T79" fmla="*/ 4 h 27"/>
                  <a:gd name="T80" fmla="*/ 14 w 40"/>
                  <a:gd name="T81" fmla="*/ 4 h 27"/>
                  <a:gd name="T82" fmla="*/ 12 w 40"/>
                  <a:gd name="T83" fmla="*/ 4 h 27"/>
                  <a:gd name="T84" fmla="*/ 9 w 40"/>
                  <a:gd name="T85" fmla="*/ 6 h 27"/>
                  <a:gd name="T86" fmla="*/ 9 w 40"/>
                  <a:gd name="T87" fmla="*/ 6 h 27"/>
                  <a:gd name="T88" fmla="*/ 8 w 40"/>
                  <a:gd name="T89" fmla="*/ 7 h 27"/>
                  <a:gd name="T90" fmla="*/ 6 w 40"/>
                  <a:gd name="T91" fmla="*/ 10 h 27"/>
                  <a:gd name="T92" fmla="*/ 6 w 40"/>
                  <a:gd name="T93" fmla="*/ 11 h 27"/>
                  <a:gd name="T94" fmla="*/ 6 w 40"/>
                  <a:gd name="T95" fmla="*/ 13 h 27"/>
                  <a:gd name="T96" fmla="*/ 6 w 40"/>
                  <a:gd name="T97" fmla="*/ 33 h 2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40" h="27">
                    <a:moveTo>
                      <a:pt x="0" y="27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1" y="3"/>
                    </a:lnTo>
                    <a:lnTo>
                      <a:pt x="23" y="3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4" y="1"/>
                    </a:lnTo>
                    <a:lnTo>
                      <a:pt x="26" y="1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1" y="0"/>
                    </a:lnTo>
                    <a:lnTo>
                      <a:pt x="32" y="0"/>
                    </a:lnTo>
                    <a:lnTo>
                      <a:pt x="34" y="0"/>
                    </a:lnTo>
                    <a:lnTo>
                      <a:pt x="36" y="0"/>
                    </a:lnTo>
                    <a:lnTo>
                      <a:pt x="37" y="0"/>
                    </a:lnTo>
                    <a:lnTo>
                      <a:pt x="37" y="1"/>
                    </a:lnTo>
                    <a:lnTo>
                      <a:pt x="39" y="1"/>
                    </a:lnTo>
                    <a:lnTo>
                      <a:pt x="39" y="3"/>
                    </a:lnTo>
                    <a:lnTo>
                      <a:pt x="40" y="3"/>
                    </a:lnTo>
                    <a:lnTo>
                      <a:pt x="40" y="5"/>
                    </a:lnTo>
                    <a:lnTo>
                      <a:pt x="40" y="6"/>
                    </a:lnTo>
                    <a:lnTo>
                      <a:pt x="40" y="8"/>
                    </a:lnTo>
                    <a:lnTo>
                      <a:pt x="40" y="9"/>
                    </a:lnTo>
                    <a:lnTo>
                      <a:pt x="40" y="27"/>
                    </a:lnTo>
                    <a:lnTo>
                      <a:pt x="36" y="27"/>
                    </a:lnTo>
                    <a:lnTo>
                      <a:pt x="36" y="11"/>
                    </a:lnTo>
                    <a:lnTo>
                      <a:pt x="36" y="9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6" y="5"/>
                    </a:lnTo>
                    <a:lnTo>
                      <a:pt x="34" y="5"/>
                    </a:lnTo>
                    <a:lnTo>
                      <a:pt x="32" y="5"/>
                    </a:lnTo>
                    <a:lnTo>
                      <a:pt x="32" y="3"/>
                    </a:lnTo>
                    <a:lnTo>
                      <a:pt x="31" y="3"/>
                    </a:lnTo>
                    <a:lnTo>
                      <a:pt x="29" y="3"/>
                    </a:lnTo>
                    <a:lnTo>
                      <a:pt x="28" y="3"/>
                    </a:lnTo>
                    <a:lnTo>
                      <a:pt x="28" y="5"/>
                    </a:lnTo>
                    <a:lnTo>
                      <a:pt x="26" y="5"/>
                    </a:lnTo>
                    <a:lnTo>
                      <a:pt x="24" y="6"/>
                    </a:lnTo>
                    <a:lnTo>
                      <a:pt x="24" y="8"/>
                    </a:lnTo>
                    <a:lnTo>
                      <a:pt x="23" y="9"/>
                    </a:lnTo>
                    <a:lnTo>
                      <a:pt x="23" y="11"/>
                    </a:lnTo>
                    <a:lnTo>
                      <a:pt x="23" y="27"/>
                    </a:lnTo>
                    <a:lnTo>
                      <a:pt x="18" y="27"/>
                    </a:lnTo>
                    <a:lnTo>
                      <a:pt x="18" y="9"/>
                    </a:lnTo>
                    <a:lnTo>
                      <a:pt x="18" y="8"/>
                    </a:lnTo>
                    <a:lnTo>
                      <a:pt x="18" y="6"/>
                    </a:lnTo>
                    <a:lnTo>
                      <a:pt x="16" y="5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3" y="3"/>
                    </a:lnTo>
                    <a:lnTo>
                      <a:pt x="12" y="3"/>
                    </a:lnTo>
                    <a:lnTo>
                      <a:pt x="10" y="3"/>
                    </a:lnTo>
                    <a:lnTo>
                      <a:pt x="10" y="5"/>
                    </a:lnTo>
                    <a:lnTo>
                      <a:pt x="8" y="5"/>
                    </a:lnTo>
                    <a:lnTo>
                      <a:pt x="7" y="5"/>
                    </a:lnTo>
                    <a:lnTo>
                      <a:pt x="7" y="6"/>
                    </a:lnTo>
                    <a:lnTo>
                      <a:pt x="7" y="8"/>
                    </a:lnTo>
                    <a:lnTo>
                      <a:pt x="5" y="8"/>
                    </a:lnTo>
                    <a:lnTo>
                      <a:pt x="5" y="9"/>
                    </a:lnTo>
                    <a:lnTo>
                      <a:pt x="5" y="11"/>
                    </a:lnTo>
                    <a:lnTo>
                      <a:pt x="5" y="13"/>
                    </a:lnTo>
                    <a:lnTo>
                      <a:pt x="5" y="27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8" name="Freeform 279"/>
              <p:cNvSpPr>
                <a:spLocks noEditPoints="1"/>
              </p:cNvSpPr>
              <p:nvPr/>
            </p:nvSpPr>
            <p:spPr bwMode="auto">
              <a:xfrm>
                <a:off x="4605" y="1920"/>
                <a:ext cx="30" cy="36"/>
              </a:xfrm>
              <a:custGeom>
                <a:avLst/>
                <a:gdLst>
                  <a:gd name="T0" fmla="*/ 21 w 27"/>
                  <a:gd name="T1" fmla="*/ 31 h 29"/>
                  <a:gd name="T2" fmla="*/ 18 w 27"/>
                  <a:gd name="T3" fmla="*/ 34 h 29"/>
                  <a:gd name="T4" fmla="*/ 12 w 27"/>
                  <a:gd name="T5" fmla="*/ 36 h 29"/>
                  <a:gd name="T6" fmla="*/ 7 w 27"/>
                  <a:gd name="T7" fmla="*/ 36 h 29"/>
                  <a:gd name="T8" fmla="*/ 3 w 27"/>
                  <a:gd name="T9" fmla="*/ 31 h 29"/>
                  <a:gd name="T10" fmla="*/ 0 w 27"/>
                  <a:gd name="T11" fmla="*/ 27 h 29"/>
                  <a:gd name="T12" fmla="*/ 0 w 27"/>
                  <a:gd name="T13" fmla="*/ 24 h 29"/>
                  <a:gd name="T14" fmla="*/ 0 w 27"/>
                  <a:gd name="T15" fmla="*/ 21 h 29"/>
                  <a:gd name="T16" fmla="*/ 1 w 27"/>
                  <a:gd name="T17" fmla="*/ 20 h 29"/>
                  <a:gd name="T18" fmla="*/ 6 w 27"/>
                  <a:gd name="T19" fmla="*/ 17 h 29"/>
                  <a:gd name="T20" fmla="*/ 7 w 27"/>
                  <a:gd name="T21" fmla="*/ 16 h 29"/>
                  <a:gd name="T22" fmla="*/ 9 w 27"/>
                  <a:gd name="T23" fmla="*/ 16 h 29"/>
                  <a:gd name="T24" fmla="*/ 12 w 27"/>
                  <a:gd name="T25" fmla="*/ 14 h 29"/>
                  <a:gd name="T26" fmla="*/ 20 w 27"/>
                  <a:gd name="T27" fmla="*/ 14 h 29"/>
                  <a:gd name="T28" fmla="*/ 23 w 27"/>
                  <a:gd name="T29" fmla="*/ 11 h 29"/>
                  <a:gd name="T30" fmla="*/ 23 w 27"/>
                  <a:gd name="T31" fmla="*/ 11 h 29"/>
                  <a:gd name="T32" fmla="*/ 23 w 27"/>
                  <a:gd name="T33" fmla="*/ 7 h 29"/>
                  <a:gd name="T34" fmla="*/ 21 w 27"/>
                  <a:gd name="T35" fmla="*/ 6 h 29"/>
                  <a:gd name="T36" fmla="*/ 18 w 27"/>
                  <a:gd name="T37" fmla="*/ 4 h 29"/>
                  <a:gd name="T38" fmla="*/ 12 w 27"/>
                  <a:gd name="T39" fmla="*/ 4 h 29"/>
                  <a:gd name="T40" fmla="*/ 9 w 27"/>
                  <a:gd name="T41" fmla="*/ 6 h 29"/>
                  <a:gd name="T42" fmla="*/ 7 w 27"/>
                  <a:gd name="T43" fmla="*/ 7 h 29"/>
                  <a:gd name="T44" fmla="*/ 1 w 27"/>
                  <a:gd name="T45" fmla="*/ 10 h 29"/>
                  <a:gd name="T46" fmla="*/ 3 w 27"/>
                  <a:gd name="T47" fmla="*/ 6 h 29"/>
                  <a:gd name="T48" fmla="*/ 6 w 27"/>
                  <a:gd name="T49" fmla="*/ 1 h 29"/>
                  <a:gd name="T50" fmla="*/ 9 w 27"/>
                  <a:gd name="T51" fmla="*/ 0 h 29"/>
                  <a:gd name="T52" fmla="*/ 12 w 27"/>
                  <a:gd name="T53" fmla="*/ 0 h 29"/>
                  <a:gd name="T54" fmla="*/ 18 w 27"/>
                  <a:gd name="T55" fmla="*/ 0 h 29"/>
                  <a:gd name="T56" fmla="*/ 23 w 27"/>
                  <a:gd name="T57" fmla="*/ 0 h 29"/>
                  <a:gd name="T58" fmla="*/ 24 w 27"/>
                  <a:gd name="T59" fmla="*/ 1 h 29"/>
                  <a:gd name="T60" fmla="*/ 27 w 27"/>
                  <a:gd name="T61" fmla="*/ 4 h 29"/>
                  <a:gd name="T62" fmla="*/ 29 w 27"/>
                  <a:gd name="T63" fmla="*/ 6 h 29"/>
                  <a:gd name="T64" fmla="*/ 29 w 27"/>
                  <a:gd name="T65" fmla="*/ 7 h 29"/>
                  <a:gd name="T66" fmla="*/ 29 w 27"/>
                  <a:gd name="T67" fmla="*/ 11 h 29"/>
                  <a:gd name="T68" fmla="*/ 29 w 27"/>
                  <a:gd name="T69" fmla="*/ 26 h 29"/>
                  <a:gd name="T70" fmla="*/ 30 w 27"/>
                  <a:gd name="T71" fmla="*/ 31 h 29"/>
                  <a:gd name="T72" fmla="*/ 30 w 27"/>
                  <a:gd name="T73" fmla="*/ 34 h 29"/>
                  <a:gd name="T74" fmla="*/ 24 w 27"/>
                  <a:gd name="T75" fmla="*/ 34 h 29"/>
                  <a:gd name="T76" fmla="*/ 23 w 27"/>
                  <a:gd name="T77" fmla="*/ 31 h 29"/>
                  <a:gd name="T78" fmla="*/ 21 w 27"/>
                  <a:gd name="T79" fmla="*/ 17 h 29"/>
                  <a:gd name="T80" fmla="*/ 14 w 27"/>
                  <a:gd name="T81" fmla="*/ 20 h 29"/>
                  <a:gd name="T82" fmla="*/ 11 w 27"/>
                  <a:gd name="T83" fmla="*/ 20 h 29"/>
                  <a:gd name="T84" fmla="*/ 9 w 27"/>
                  <a:gd name="T85" fmla="*/ 21 h 29"/>
                  <a:gd name="T86" fmla="*/ 7 w 27"/>
                  <a:gd name="T87" fmla="*/ 21 h 29"/>
                  <a:gd name="T88" fmla="*/ 7 w 27"/>
                  <a:gd name="T89" fmla="*/ 24 h 29"/>
                  <a:gd name="T90" fmla="*/ 6 w 27"/>
                  <a:gd name="T91" fmla="*/ 26 h 29"/>
                  <a:gd name="T92" fmla="*/ 7 w 27"/>
                  <a:gd name="T93" fmla="*/ 27 h 29"/>
                  <a:gd name="T94" fmla="*/ 9 w 27"/>
                  <a:gd name="T95" fmla="*/ 30 h 29"/>
                  <a:gd name="T96" fmla="*/ 12 w 27"/>
                  <a:gd name="T97" fmla="*/ 30 h 29"/>
                  <a:gd name="T98" fmla="*/ 16 w 27"/>
                  <a:gd name="T99" fmla="*/ 30 h 29"/>
                  <a:gd name="T100" fmla="*/ 20 w 27"/>
                  <a:gd name="T101" fmla="*/ 27 h 29"/>
                  <a:gd name="T102" fmla="*/ 21 w 27"/>
                  <a:gd name="T103" fmla="*/ 26 h 29"/>
                  <a:gd name="T104" fmla="*/ 23 w 27"/>
                  <a:gd name="T105" fmla="*/ 21 h 29"/>
                  <a:gd name="T106" fmla="*/ 23 w 27"/>
                  <a:gd name="T107" fmla="*/ 17 h 29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7" h="29">
                    <a:moveTo>
                      <a:pt x="21" y="24"/>
                    </a:moveTo>
                    <a:lnTo>
                      <a:pt x="21" y="25"/>
                    </a:lnTo>
                    <a:lnTo>
                      <a:pt x="19" y="25"/>
                    </a:lnTo>
                    <a:lnTo>
                      <a:pt x="18" y="27"/>
                    </a:lnTo>
                    <a:lnTo>
                      <a:pt x="16" y="27"/>
                    </a:lnTo>
                    <a:lnTo>
                      <a:pt x="14" y="27"/>
                    </a:lnTo>
                    <a:lnTo>
                      <a:pt x="14" y="29"/>
                    </a:lnTo>
                    <a:lnTo>
                      <a:pt x="13" y="29"/>
                    </a:lnTo>
                    <a:lnTo>
                      <a:pt x="11" y="29"/>
                    </a:lnTo>
                    <a:lnTo>
                      <a:pt x="10" y="29"/>
                    </a:lnTo>
                    <a:lnTo>
                      <a:pt x="8" y="29"/>
                    </a:lnTo>
                    <a:lnTo>
                      <a:pt x="6" y="29"/>
                    </a:lnTo>
                    <a:lnTo>
                      <a:pt x="6" y="27"/>
                    </a:lnTo>
                    <a:lnTo>
                      <a:pt x="5" y="27"/>
                    </a:lnTo>
                    <a:lnTo>
                      <a:pt x="3" y="27"/>
                    </a:lnTo>
                    <a:lnTo>
                      <a:pt x="3" y="25"/>
                    </a:lnTo>
                    <a:lnTo>
                      <a:pt x="1" y="25"/>
                    </a:lnTo>
                    <a:lnTo>
                      <a:pt x="1" y="24"/>
                    </a:lnTo>
                    <a:lnTo>
                      <a:pt x="0" y="24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1" y="17"/>
                    </a:lnTo>
                    <a:lnTo>
                      <a:pt x="1" y="16"/>
                    </a:lnTo>
                    <a:lnTo>
                      <a:pt x="3" y="14"/>
                    </a:lnTo>
                    <a:lnTo>
                      <a:pt x="5" y="14"/>
                    </a:lnTo>
                    <a:lnTo>
                      <a:pt x="5" y="13"/>
                    </a:lnTo>
                    <a:lnTo>
                      <a:pt x="6" y="13"/>
                    </a:lnTo>
                    <a:lnTo>
                      <a:pt x="8" y="13"/>
                    </a:lnTo>
                    <a:lnTo>
                      <a:pt x="10" y="13"/>
                    </a:lnTo>
                    <a:lnTo>
                      <a:pt x="11" y="13"/>
                    </a:lnTo>
                    <a:lnTo>
                      <a:pt x="11" y="11"/>
                    </a:lnTo>
                    <a:lnTo>
                      <a:pt x="13" y="11"/>
                    </a:lnTo>
                    <a:lnTo>
                      <a:pt x="14" y="11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19" y="11"/>
                    </a:lnTo>
                    <a:lnTo>
                      <a:pt x="21" y="11"/>
                    </a:lnTo>
                    <a:lnTo>
                      <a:pt x="21" y="9"/>
                    </a:lnTo>
                    <a:lnTo>
                      <a:pt x="21" y="8"/>
                    </a:lnTo>
                    <a:lnTo>
                      <a:pt x="21" y="6"/>
                    </a:lnTo>
                    <a:lnTo>
                      <a:pt x="19" y="5"/>
                    </a:lnTo>
                    <a:lnTo>
                      <a:pt x="18" y="5"/>
                    </a:lnTo>
                    <a:lnTo>
                      <a:pt x="18" y="3"/>
                    </a:lnTo>
                    <a:lnTo>
                      <a:pt x="16" y="3"/>
                    </a:lnTo>
                    <a:lnTo>
                      <a:pt x="14" y="3"/>
                    </a:lnTo>
                    <a:lnTo>
                      <a:pt x="13" y="3"/>
                    </a:lnTo>
                    <a:lnTo>
                      <a:pt x="11" y="3"/>
                    </a:lnTo>
                    <a:lnTo>
                      <a:pt x="10" y="3"/>
                    </a:lnTo>
                    <a:lnTo>
                      <a:pt x="10" y="5"/>
                    </a:lnTo>
                    <a:lnTo>
                      <a:pt x="8" y="5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6" y="8"/>
                    </a:lnTo>
                    <a:lnTo>
                      <a:pt x="1" y="8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2" y="1"/>
                    </a:lnTo>
                    <a:lnTo>
                      <a:pt x="24" y="1"/>
                    </a:lnTo>
                    <a:lnTo>
                      <a:pt x="24" y="3"/>
                    </a:lnTo>
                    <a:lnTo>
                      <a:pt x="26" y="3"/>
                    </a:lnTo>
                    <a:lnTo>
                      <a:pt x="26" y="5"/>
                    </a:lnTo>
                    <a:lnTo>
                      <a:pt x="26" y="6"/>
                    </a:lnTo>
                    <a:lnTo>
                      <a:pt x="26" y="8"/>
                    </a:lnTo>
                    <a:lnTo>
                      <a:pt x="26" y="9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6" y="19"/>
                    </a:lnTo>
                    <a:lnTo>
                      <a:pt x="26" y="21"/>
                    </a:lnTo>
                    <a:lnTo>
                      <a:pt x="26" y="22"/>
                    </a:lnTo>
                    <a:lnTo>
                      <a:pt x="26" y="24"/>
                    </a:lnTo>
                    <a:lnTo>
                      <a:pt x="27" y="24"/>
                    </a:lnTo>
                    <a:lnTo>
                      <a:pt x="27" y="25"/>
                    </a:lnTo>
                    <a:lnTo>
                      <a:pt x="27" y="27"/>
                    </a:lnTo>
                    <a:lnTo>
                      <a:pt x="22" y="27"/>
                    </a:lnTo>
                    <a:lnTo>
                      <a:pt x="22" y="25"/>
                    </a:lnTo>
                    <a:lnTo>
                      <a:pt x="21" y="25"/>
                    </a:lnTo>
                    <a:lnTo>
                      <a:pt x="21" y="24"/>
                    </a:lnTo>
                    <a:close/>
                    <a:moveTo>
                      <a:pt x="21" y="14"/>
                    </a:moveTo>
                    <a:lnTo>
                      <a:pt x="21" y="14"/>
                    </a:lnTo>
                    <a:lnTo>
                      <a:pt x="19" y="14"/>
                    </a:lnTo>
                    <a:lnTo>
                      <a:pt x="18" y="14"/>
                    </a:lnTo>
                    <a:lnTo>
                      <a:pt x="16" y="14"/>
                    </a:lnTo>
                    <a:lnTo>
                      <a:pt x="16" y="16"/>
                    </a:lnTo>
                    <a:lnTo>
                      <a:pt x="14" y="16"/>
                    </a:lnTo>
                    <a:lnTo>
                      <a:pt x="13" y="16"/>
                    </a:lnTo>
                    <a:lnTo>
                      <a:pt x="11" y="16"/>
                    </a:lnTo>
                    <a:lnTo>
                      <a:pt x="10" y="16"/>
                    </a:lnTo>
                    <a:lnTo>
                      <a:pt x="8" y="16"/>
                    </a:lnTo>
                    <a:lnTo>
                      <a:pt x="8" y="17"/>
                    </a:lnTo>
                    <a:lnTo>
                      <a:pt x="6" y="17"/>
                    </a:lnTo>
                    <a:lnTo>
                      <a:pt x="6" y="19"/>
                    </a:lnTo>
                    <a:lnTo>
                      <a:pt x="5" y="19"/>
                    </a:lnTo>
                    <a:lnTo>
                      <a:pt x="5" y="21"/>
                    </a:lnTo>
                    <a:lnTo>
                      <a:pt x="6" y="22"/>
                    </a:lnTo>
                    <a:lnTo>
                      <a:pt x="6" y="24"/>
                    </a:lnTo>
                    <a:lnTo>
                      <a:pt x="8" y="24"/>
                    </a:lnTo>
                    <a:lnTo>
                      <a:pt x="10" y="24"/>
                    </a:lnTo>
                    <a:lnTo>
                      <a:pt x="11" y="24"/>
                    </a:lnTo>
                    <a:lnTo>
                      <a:pt x="13" y="24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18" y="24"/>
                    </a:lnTo>
                    <a:lnTo>
                      <a:pt x="18" y="22"/>
                    </a:lnTo>
                    <a:lnTo>
                      <a:pt x="19" y="22"/>
                    </a:lnTo>
                    <a:lnTo>
                      <a:pt x="19" y="21"/>
                    </a:lnTo>
                    <a:lnTo>
                      <a:pt x="21" y="21"/>
                    </a:lnTo>
                    <a:lnTo>
                      <a:pt x="21" y="19"/>
                    </a:lnTo>
                    <a:lnTo>
                      <a:pt x="21" y="17"/>
                    </a:lnTo>
                    <a:lnTo>
                      <a:pt x="21" y="16"/>
                    </a:lnTo>
                    <a:lnTo>
                      <a:pt x="2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9" name="Freeform 280"/>
              <p:cNvSpPr>
                <a:spLocks/>
              </p:cNvSpPr>
              <p:nvPr/>
            </p:nvSpPr>
            <p:spPr bwMode="auto">
              <a:xfrm>
                <a:off x="4641" y="1909"/>
                <a:ext cx="16" cy="47"/>
              </a:xfrm>
              <a:custGeom>
                <a:avLst/>
                <a:gdLst>
                  <a:gd name="T0" fmla="*/ 16 w 14"/>
                  <a:gd name="T1" fmla="*/ 45 h 39"/>
                  <a:gd name="T2" fmla="*/ 15 w 14"/>
                  <a:gd name="T3" fmla="*/ 45 h 39"/>
                  <a:gd name="T4" fmla="*/ 15 w 14"/>
                  <a:gd name="T5" fmla="*/ 47 h 39"/>
                  <a:gd name="T6" fmla="*/ 13 w 14"/>
                  <a:gd name="T7" fmla="*/ 47 h 39"/>
                  <a:gd name="T8" fmla="*/ 11 w 14"/>
                  <a:gd name="T9" fmla="*/ 47 h 39"/>
                  <a:gd name="T10" fmla="*/ 11 w 14"/>
                  <a:gd name="T11" fmla="*/ 47 h 39"/>
                  <a:gd name="T12" fmla="*/ 9 w 14"/>
                  <a:gd name="T13" fmla="*/ 47 h 39"/>
                  <a:gd name="T14" fmla="*/ 7 w 14"/>
                  <a:gd name="T15" fmla="*/ 45 h 39"/>
                  <a:gd name="T16" fmla="*/ 7 w 14"/>
                  <a:gd name="T17" fmla="*/ 45 h 39"/>
                  <a:gd name="T18" fmla="*/ 6 w 14"/>
                  <a:gd name="T19" fmla="*/ 45 h 39"/>
                  <a:gd name="T20" fmla="*/ 6 w 14"/>
                  <a:gd name="T21" fmla="*/ 45 h 39"/>
                  <a:gd name="T22" fmla="*/ 6 w 14"/>
                  <a:gd name="T23" fmla="*/ 42 h 39"/>
                  <a:gd name="T24" fmla="*/ 3 w 14"/>
                  <a:gd name="T25" fmla="*/ 42 h 39"/>
                  <a:gd name="T26" fmla="*/ 3 w 14"/>
                  <a:gd name="T27" fmla="*/ 41 h 39"/>
                  <a:gd name="T28" fmla="*/ 3 w 14"/>
                  <a:gd name="T29" fmla="*/ 41 h 39"/>
                  <a:gd name="T30" fmla="*/ 3 w 14"/>
                  <a:gd name="T31" fmla="*/ 39 h 39"/>
                  <a:gd name="T32" fmla="*/ 3 w 14"/>
                  <a:gd name="T33" fmla="*/ 35 h 39"/>
                  <a:gd name="T34" fmla="*/ 0 w 14"/>
                  <a:gd name="T35" fmla="*/ 16 h 39"/>
                  <a:gd name="T36" fmla="*/ 3 w 14"/>
                  <a:gd name="T37" fmla="*/ 12 h 39"/>
                  <a:gd name="T38" fmla="*/ 9 w 14"/>
                  <a:gd name="T39" fmla="*/ 0 h 39"/>
                  <a:gd name="T40" fmla="*/ 15 w 14"/>
                  <a:gd name="T41" fmla="*/ 12 h 39"/>
                  <a:gd name="T42" fmla="*/ 9 w 14"/>
                  <a:gd name="T43" fmla="*/ 16 h 39"/>
                  <a:gd name="T44" fmla="*/ 9 w 14"/>
                  <a:gd name="T45" fmla="*/ 37 h 39"/>
                  <a:gd name="T46" fmla="*/ 9 w 14"/>
                  <a:gd name="T47" fmla="*/ 37 h 39"/>
                  <a:gd name="T48" fmla="*/ 9 w 14"/>
                  <a:gd name="T49" fmla="*/ 39 h 39"/>
                  <a:gd name="T50" fmla="*/ 9 w 14"/>
                  <a:gd name="T51" fmla="*/ 39 h 39"/>
                  <a:gd name="T52" fmla="*/ 9 w 14"/>
                  <a:gd name="T53" fmla="*/ 39 h 39"/>
                  <a:gd name="T54" fmla="*/ 9 w 14"/>
                  <a:gd name="T55" fmla="*/ 39 h 39"/>
                  <a:gd name="T56" fmla="*/ 11 w 14"/>
                  <a:gd name="T57" fmla="*/ 41 h 39"/>
                  <a:gd name="T58" fmla="*/ 11 w 14"/>
                  <a:gd name="T59" fmla="*/ 41 h 39"/>
                  <a:gd name="T60" fmla="*/ 11 w 14"/>
                  <a:gd name="T61" fmla="*/ 41 h 39"/>
                  <a:gd name="T62" fmla="*/ 11 w 14"/>
                  <a:gd name="T63" fmla="*/ 41 h 39"/>
                  <a:gd name="T64" fmla="*/ 11 w 14"/>
                  <a:gd name="T65" fmla="*/ 41 h 39"/>
                  <a:gd name="T66" fmla="*/ 13 w 14"/>
                  <a:gd name="T67" fmla="*/ 41 h 39"/>
                  <a:gd name="T68" fmla="*/ 13 w 14"/>
                  <a:gd name="T69" fmla="*/ 41 h 39"/>
                  <a:gd name="T70" fmla="*/ 13 w 14"/>
                  <a:gd name="T71" fmla="*/ 41 h 39"/>
                  <a:gd name="T72" fmla="*/ 15 w 14"/>
                  <a:gd name="T73" fmla="*/ 41 h 39"/>
                  <a:gd name="T74" fmla="*/ 15 w 14"/>
                  <a:gd name="T75" fmla="*/ 41 h 3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4" h="39">
                    <a:moveTo>
                      <a:pt x="13" y="34"/>
                    </a:moveTo>
                    <a:lnTo>
                      <a:pt x="14" y="37"/>
                    </a:lnTo>
                    <a:lnTo>
                      <a:pt x="13" y="37"/>
                    </a:lnTo>
                    <a:lnTo>
                      <a:pt x="13" y="39"/>
                    </a:lnTo>
                    <a:lnTo>
                      <a:pt x="11" y="39"/>
                    </a:lnTo>
                    <a:lnTo>
                      <a:pt x="10" y="39"/>
                    </a:lnTo>
                    <a:lnTo>
                      <a:pt x="8" y="39"/>
                    </a:lnTo>
                    <a:lnTo>
                      <a:pt x="6" y="37"/>
                    </a:lnTo>
                    <a:lnTo>
                      <a:pt x="5" y="37"/>
                    </a:lnTo>
                    <a:lnTo>
                      <a:pt x="5" y="35"/>
                    </a:lnTo>
                    <a:lnTo>
                      <a:pt x="3" y="35"/>
                    </a:lnTo>
                    <a:lnTo>
                      <a:pt x="3" y="34"/>
                    </a:lnTo>
                    <a:lnTo>
                      <a:pt x="3" y="32"/>
                    </a:lnTo>
                    <a:lnTo>
                      <a:pt x="3" y="31"/>
                    </a:lnTo>
                    <a:lnTo>
                      <a:pt x="3" y="29"/>
                    </a:lnTo>
                    <a:lnTo>
                      <a:pt x="3" y="13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3" y="10"/>
                    </a:lnTo>
                    <a:lnTo>
                      <a:pt x="3" y="3"/>
                    </a:lnTo>
                    <a:lnTo>
                      <a:pt x="8" y="0"/>
                    </a:lnTo>
                    <a:lnTo>
                      <a:pt x="8" y="10"/>
                    </a:lnTo>
                    <a:lnTo>
                      <a:pt x="13" y="10"/>
                    </a:lnTo>
                    <a:lnTo>
                      <a:pt x="13" y="13"/>
                    </a:lnTo>
                    <a:lnTo>
                      <a:pt x="8" y="13"/>
                    </a:lnTo>
                    <a:lnTo>
                      <a:pt x="8" y="29"/>
                    </a:lnTo>
                    <a:lnTo>
                      <a:pt x="8" y="31"/>
                    </a:lnTo>
                    <a:lnTo>
                      <a:pt x="8" y="32"/>
                    </a:lnTo>
                    <a:lnTo>
                      <a:pt x="10" y="34"/>
                    </a:lnTo>
                    <a:lnTo>
                      <a:pt x="11" y="34"/>
                    </a:lnTo>
                    <a:lnTo>
                      <a:pt x="13" y="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0" name="Freeform 281"/>
              <p:cNvSpPr>
                <a:spLocks noEditPoints="1"/>
              </p:cNvSpPr>
              <p:nvPr/>
            </p:nvSpPr>
            <p:spPr bwMode="auto">
              <a:xfrm>
                <a:off x="4662" y="1909"/>
                <a:ext cx="6" cy="44"/>
              </a:xfrm>
              <a:custGeom>
                <a:avLst/>
                <a:gdLst>
                  <a:gd name="T0" fmla="*/ 0 w 6"/>
                  <a:gd name="T1" fmla="*/ 6 h 37"/>
                  <a:gd name="T2" fmla="*/ 0 w 6"/>
                  <a:gd name="T3" fmla="*/ 0 h 37"/>
                  <a:gd name="T4" fmla="*/ 6 w 6"/>
                  <a:gd name="T5" fmla="*/ 0 h 37"/>
                  <a:gd name="T6" fmla="*/ 6 w 6"/>
                  <a:gd name="T7" fmla="*/ 6 h 37"/>
                  <a:gd name="T8" fmla="*/ 0 w 6"/>
                  <a:gd name="T9" fmla="*/ 6 h 37"/>
                  <a:gd name="T10" fmla="*/ 0 w 6"/>
                  <a:gd name="T11" fmla="*/ 44 h 37"/>
                  <a:gd name="T12" fmla="*/ 0 w 6"/>
                  <a:gd name="T13" fmla="*/ 12 h 37"/>
                  <a:gd name="T14" fmla="*/ 6 w 6"/>
                  <a:gd name="T15" fmla="*/ 12 h 37"/>
                  <a:gd name="T16" fmla="*/ 6 w 6"/>
                  <a:gd name="T17" fmla="*/ 44 h 37"/>
                  <a:gd name="T18" fmla="*/ 0 w 6"/>
                  <a:gd name="T19" fmla="*/ 44 h 3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37">
                    <a:moveTo>
                      <a:pt x="0" y="5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5"/>
                    </a:lnTo>
                    <a:lnTo>
                      <a:pt x="0" y="5"/>
                    </a:lnTo>
                    <a:close/>
                    <a:moveTo>
                      <a:pt x="0" y="37"/>
                    </a:moveTo>
                    <a:lnTo>
                      <a:pt x="0" y="10"/>
                    </a:lnTo>
                    <a:lnTo>
                      <a:pt x="6" y="10"/>
                    </a:lnTo>
                    <a:lnTo>
                      <a:pt x="6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1" name="Freeform 283"/>
              <p:cNvSpPr>
                <a:spLocks/>
              </p:cNvSpPr>
              <p:nvPr/>
            </p:nvSpPr>
            <p:spPr bwMode="auto">
              <a:xfrm>
                <a:off x="4714" y="1920"/>
                <a:ext cx="28" cy="33"/>
              </a:xfrm>
              <a:custGeom>
                <a:avLst/>
                <a:gdLst>
                  <a:gd name="T0" fmla="*/ 0 w 24"/>
                  <a:gd name="T1" fmla="*/ 0 h 27"/>
                  <a:gd name="T2" fmla="*/ 6 w 24"/>
                  <a:gd name="T3" fmla="*/ 6 h 27"/>
                  <a:gd name="T4" fmla="*/ 8 w 24"/>
                  <a:gd name="T5" fmla="*/ 1 h 27"/>
                  <a:gd name="T6" fmla="*/ 9 w 24"/>
                  <a:gd name="T7" fmla="*/ 0 h 27"/>
                  <a:gd name="T8" fmla="*/ 14 w 24"/>
                  <a:gd name="T9" fmla="*/ 0 h 27"/>
                  <a:gd name="T10" fmla="*/ 18 w 24"/>
                  <a:gd name="T11" fmla="*/ 0 h 27"/>
                  <a:gd name="T12" fmla="*/ 18 w 24"/>
                  <a:gd name="T13" fmla="*/ 0 h 27"/>
                  <a:gd name="T14" fmla="*/ 19 w 24"/>
                  <a:gd name="T15" fmla="*/ 0 h 27"/>
                  <a:gd name="T16" fmla="*/ 21 w 24"/>
                  <a:gd name="T17" fmla="*/ 0 h 27"/>
                  <a:gd name="T18" fmla="*/ 23 w 24"/>
                  <a:gd name="T19" fmla="*/ 0 h 27"/>
                  <a:gd name="T20" fmla="*/ 23 w 24"/>
                  <a:gd name="T21" fmla="*/ 1 h 27"/>
                  <a:gd name="T22" fmla="*/ 25 w 24"/>
                  <a:gd name="T23" fmla="*/ 1 h 27"/>
                  <a:gd name="T24" fmla="*/ 27 w 24"/>
                  <a:gd name="T25" fmla="*/ 1 h 27"/>
                  <a:gd name="T26" fmla="*/ 27 w 24"/>
                  <a:gd name="T27" fmla="*/ 4 h 27"/>
                  <a:gd name="T28" fmla="*/ 27 w 24"/>
                  <a:gd name="T29" fmla="*/ 4 h 27"/>
                  <a:gd name="T30" fmla="*/ 28 w 24"/>
                  <a:gd name="T31" fmla="*/ 6 h 27"/>
                  <a:gd name="T32" fmla="*/ 28 w 24"/>
                  <a:gd name="T33" fmla="*/ 6 h 27"/>
                  <a:gd name="T34" fmla="*/ 28 w 24"/>
                  <a:gd name="T35" fmla="*/ 7 h 27"/>
                  <a:gd name="T36" fmla="*/ 28 w 24"/>
                  <a:gd name="T37" fmla="*/ 7 h 27"/>
                  <a:gd name="T38" fmla="*/ 28 w 24"/>
                  <a:gd name="T39" fmla="*/ 10 h 27"/>
                  <a:gd name="T40" fmla="*/ 28 w 24"/>
                  <a:gd name="T41" fmla="*/ 11 h 27"/>
                  <a:gd name="T42" fmla="*/ 28 w 24"/>
                  <a:gd name="T43" fmla="*/ 13 h 27"/>
                  <a:gd name="T44" fmla="*/ 23 w 24"/>
                  <a:gd name="T45" fmla="*/ 33 h 27"/>
                  <a:gd name="T46" fmla="*/ 23 w 24"/>
                  <a:gd name="T47" fmla="*/ 11 h 27"/>
                  <a:gd name="T48" fmla="*/ 23 w 24"/>
                  <a:gd name="T49" fmla="*/ 11 h 27"/>
                  <a:gd name="T50" fmla="*/ 23 w 24"/>
                  <a:gd name="T51" fmla="*/ 10 h 27"/>
                  <a:gd name="T52" fmla="*/ 23 w 24"/>
                  <a:gd name="T53" fmla="*/ 7 h 27"/>
                  <a:gd name="T54" fmla="*/ 21 w 24"/>
                  <a:gd name="T55" fmla="*/ 7 h 27"/>
                  <a:gd name="T56" fmla="*/ 21 w 24"/>
                  <a:gd name="T57" fmla="*/ 7 h 27"/>
                  <a:gd name="T58" fmla="*/ 21 w 24"/>
                  <a:gd name="T59" fmla="*/ 6 h 27"/>
                  <a:gd name="T60" fmla="*/ 19 w 24"/>
                  <a:gd name="T61" fmla="*/ 6 h 27"/>
                  <a:gd name="T62" fmla="*/ 19 w 24"/>
                  <a:gd name="T63" fmla="*/ 6 h 27"/>
                  <a:gd name="T64" fmla="*/ 18 w 24"/>
                  <a:gd name="T65" fmla="*/ 4 h 27"/>
                  <a:gd name="T66" fmla="*/ 18 w 24"/>
                  <a:gd name="T67" fmla="*/ 4 h 27"/>
                  <a:gd name="T68" fmla="*/ 15 w 24"/>
                  <a:gd name="T69" fmla="*/ 4 h 27"/>
                  <a:gd name="T70" fmla="*/ 14 w 24"/>
                  <a:gd name="T71" fmla="*/ 4 h 27"/>
                  <a:gd name="T72" fmla="*/ 14 w 24"/>
                  <a:gd name="T73" fmla="*/ 4 h 27"/>
                  <a:gd name="T74" fmla="*/ 12 w 24"/>
                  <a:gd name="T75" fmla="*/ 6 h 27"/>
                  <a:gd name="T76" fmla="*/ 9 w 24"/>
                  <a:gd name="T77" fmla="*/ 6 h 27"/>
                  <a:gd name="T78" fmla="*/ 8 w 24"/>
                  <a:gd name="T79" fmla="*/ 7 h 27"/>
                  <a:gd name="T80" fmla="*/ 8 w 24"/>
                  <a:gd name="T81" fmla="*/ 10 h 27"/>
                  <a:gd name="T82" fmla="*/ 6 w 24"/>
                  <a:gd name="T83" fmla="*/ 11 h 27"/>
                  <a:gd name="T84" fmla="*/ 6 w 24"/>
                  <a:gd name="T85" fmla="*/ 13 h 27"/>
                  <a:gd name="T86" fmla="*/ 6 w 24"/>
                  <a:gd name="T87" fmla="*/ 33 h 2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4" h="27">
                    <a:moveTo>
                      <a:pt x="0" y="27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3" y="1"/>
                    </a:lnTo>
                    <a:lnTo>
                      <a:pt x="23" y="3"/>
                    </a:lnTo>
                    <a:lnTo>
                      <a:pt x="24" y="5"/>
                    </a:lnTo>
                    <a:lnTo>
                      <a:pt x="24" y="6"/>
                    </a:lnTo>
                    <a:lnTo>
                      <a:pt x="24" y="8"/>
                    </a:lnTo>
                    <a:lnTo>
                      <a:pt x="24" y="9"/>
                    </a:lnTo>
                    <a:lnTo>
                      <a:pt x="24" y="11"/>
                    </a:lnTo>
                    <a:lnTo>
                      <a:pt x="24" y="27"/>
                    </a:lnTo>
                    <a:lnTo>
                      <a:pt x="20" y="27"/>
                    </a:lnTo>
                    <a:lnTo>
                      <a:pt x="20" y="11"/>
                    </a:lnTo>
                    <a:lnTo>
                      <a:pt x="20" y="9"/>
                    </a:lnTo>
                    <a:lnTo>
                      <a:pt x="20" y="8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18" y="5"/>
                    </a:lnTo>
                    <a:lnTo>
                      <a:pt x="16" y="5"/>
                    </a:lnTo>
                    <a:lnTo>
                      <a:pt x="15" y="3"/>
                    </a:lnTo>
                    <a:lnTo>
                      <a:pt x="13" y="3"/>
                    </a:lnTo>
                    <a:lnTo>
                      <a:pt x="12" y="3"/>
                    </a:lnTo>
                    <a:lnTo>
                      <a:pt x="10" y="5"/>
                    </a:lnTo>
                    <a:lnTo>
                      <a:pt x="8" y="5"/>
                    </a:lnTo>
                    <a:lnTo>
                      <a:pt x="7" y="5"/>
                    </a:lnTo>
                    <a:lnTo>
                      <a:pt x="7" y="6"/>
                    </a:lnTo>
                    <a:lnTo>
                      <a:pt x="7" y="8"/>
                    </a:lnTo>
                    <a:lnTo>
                      <a:pt x="5" y="8"/>
                    </a:lnTo>
                    <a:lnTo>
                      <a:pt x="5" y="9"/>
                    </a:lnTo>
                    <a:lnTo>
                      <a:pt x="5" y="11"/>
                    </a:lnTo>
                    <a:lnTo>
                      <a:pt x="5" y="13"/>
                    </a:lnTo>
                    <a:lnTo>
                      <a:pt x="5" y="27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2" name="Freeform 285"/>
              <p:cNvSpPr>
                <a:spLocks noEditPoints="1"/>
              </p:cNvSpPr>
              <p:nvPr/>
            </p:nvSpPr>
            <p:spPr bwMode="auto">
              <a:xfrm>
                <a:off x="4802" y="1920"/>
                <a:ext cx="32" cy="36"/>
              </a:xfrm>
              <a:custGeom>
                <a:avLst/>
                <a:gdLst>
                  <a:gd name="T0" fmla="*/ 0 w 29"/>
                  <a:gd name="T1" fmla="*/ 14 h 29"/>
                  <a:gd name="T2" fmla="*/ 1 w 29"/>
                  <a:gd name="T3" fmla="*/ 7 h 29"/>
                  <a:gd name="T4" fmla="*/ 6 w 29"/>
                  <a:gd name="T5" fmla="*/ 4 h 29"/>
                  <a:gd name="T6" fmla="*/ 9 w 29"/>
                  <a:gd name="T7" fmla="*/ 0 h 29"/>
                  <a:gd name="T8" fmla="*/ 12 w 29"/>
                  <a:gd name="T9" fmla="*/ 0 h 29"/>
                  <a:gd name="T10" fmla="*/ 18 w 29"/>
                  <a:gd name="T11" fmla="*/ 0 h 29"/>
                  <a:gd name="T12" fmla="*/ 23 w 29"/>
                  <a:gd name="T13" fmla="*/ 0 h 29"/>
                  <a:gd name="T14" fmla="*/ 26 w 29"/>
                  <a:gd name="T15" fmla="*/ 4 h 29"/>
                  <a:gd name="T16" fmla="*/ 29 w 29"/>
                  <a:gd name="T17" fmla="*/ 6 h 29"/>
                  <a:gd name="T18" fmla="*/ 30 w 29"/>
                  <a:gd name="T19" fmla="*/ 11 h 29"/>
                  <a:gd name="T20" fmla="*/ 32 w 29"/>
                  <a:gd name="T21" fmla="*/ 17 h 29"/>
                  <a:gd name="T22" fmla="*/ 32 w 29"/>
                  <a:gd name="T23" fmla="*/ 21 h 29"/>
                  <a:gd name="T24" fmla="*/ 30 w 29"/>
                  <a:gd name="T25" fmla="*/ 26 h 29"/>
                  <a:gd name="T26" fmla="*/ 29 w 29"/>
                  <a:gd name="T27" fmla="*/ 27 h 29"/>
                  <a:gd name="T28" fmla="*/ 26 w 29"/>
                  <a:gd name="T29" fmla="*/ 30 h 29"/>
                  <a:gd name="T30" fmla="*/ 24 w 29"/>
                  <a:gd name="T31" fmla="*/ 31 h 29"/>
                  <a:gd name="T32" fmla="*/ 21 w 29"/>
                  <a:gd name="T33" fmla="*/ 34 h 29"/>
                  <a:gd name="T34" fmla="*/ 20 w 29"/>
                  <a:gd name="T35" fmla="*/ 36 h 29"/>
                  <a:gd name="T36" fmla="*/ 15 w 29"/>
                  <a:gd name="T37" fmla="*/ 36 h 29"/>
                  <a:gd name="T38" fmla="*/ 11 w 29"/>
                  <a:gd name="T39" fmla="*/ 34 h 29"/>
                  <a:gd name="T40" fmla="*/ 7 w 29"/>
                  <a:gd name="T41" fmla="*/ 31 h 29"/>
                  <a:gd name="T42" fmla="*/ 3 w 29"/>
                  <a:gd name="T43" fmla="*/ 30 h 29"/>
                  <a:gd name="T44" fmla="*/ 1 w 29"/>
                  <a:gd name="T45" fmla="*/ 26 h 29"/>
                  <a:gd name="T46" fmla="*/ 0 w 29"/>
                  <a:gd name="T47" fmla="*/ 20 h 29"/>
                  <a:gd name="T48" fmla="*/ 6 w 29"/>
                  <a:gd name="T49" fmla="*/ 20 h 29"/>
                  <a:gd name="T50" fmla="*/ 7 w 29"/>
                  <a:gd name="T51" fmla="*/ 24 h 29"/>
                  <a:gd name="T52" fmla="*/ 9 w 29"/>
                  <a:gd name="T53" fmla="*/ 26 h 29"/>
                  <a:gd name="T54" fmla="*/ 11 w 29"/>
                  <a:gd name="T55" fmla="*/ 27 h 29"/>
                  <a:gd name="T56" fmla="*/ 12 w 29"/>
                  <a:gd name="T57" fmla="*/ 30 h 29"/>
                  <a:gd name="T58" fmla="*/ 15 w 29"/>
                  <a:gd name="T59" fmla="*/ 30 h 29"/>
                  <a:gd name="T60" fmla="*/ 20 w 29"/>
                  <a:gd name="T61" fmla="*/ 30 h 29"/>
                  <a:gd name="T62" fmla="*/ 21 w 29"/>
                  <a:gd name="T63" fmla="*/ 27 h 29"/>
                  <a:gd name="T64" fmla="*/ 23 w 29"/>
                  <a:gd name="T65" fmla="*/ 26 h 29"/>
                  <a:gd name="T66" fmla="*/ 24 w 29"/>
                  <a:gd name="T67" fmla="*/ 24 h 29"/>
                  <a:gd name="T68" fmla="*/ 26 w 29"/>
                  <a:gd name="T69" fmla="*/ 17 h 29"/>
                  <a:gd name="T70" fmla="*/ 24 w 29"/>
                  <a:gd name="T71" fmla="*/ 14 h 29"/>
                  <a:gd name="T72" fmla="*/ 24 w 29"/>
                  <a:gd name="T73" fmla="*/ 10 h 29"/>
                  <a:gd name="T74" fmla="*/ 23 w 29"/>
                  <a:gd name="T75" fmla="*/ 7 h 29"/>
                  <a:gd name="T76" fmla="*/ 21 w 29"/>
                  <a:gd name="T77" fmla="*/ 6 h 29"/>
                  <a:gd name="T78" fmla="*/ 18 w 29"/>
                  <a:gd name="T79" fmla="*/ 4 h 29"/>
                  <a:gd name="T80" fmla="*/ 14 w 29"/>
                  <a:gd name="T81" fmla="*/ 4 h 29"/>
                  <a:gd name="T82" fmla="*/ 12 w 29"/>
                  <a:gd name="T83" fmla="*/ 6 h 29"/>
                  <a:gd name="T84" fmla="*/ 9 w 29"/>
                  <a:gd name="T85" fmla="*/ 6 h 29"/>
                  <a:gd name="T86" fmla="*/ 7 w 29"/>
                  <a:gd name="T87" fmla="*/ 10 h 29"/>
                  <a:gd name="T88" fmla="*/ 7 w 29"/>
                  <a:gd name="T89" fmla="*/ 14 h 29"/>
                  <a:gd name="T90" fmla="*/ 6 w 29"/>
                  <a:gd name="T91" fmla="*/ 17 h 2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9" h="29">
                    <a:moveTo>
                      <a:pt x="0" y="14"/>
                    </a:moveTo>
                    <a:lnTo>
                      <a:pt x="0" y="13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1" y="6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6" y="1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4" y="3"/>
                    </a:lnTo>
                    <a:lnTo>
                      <a:pt x="26" y="5"/>
                    </a:lnTo>
                    <a:lnTo>
                      <a:pt x="27" y="6"/>
                    </a:lnTo>
                    <a:lnTo>
                      <a:pt x="27" y="8"/>
                    </a:lnTo>
                    <a:lnTo>
                      <a:pt x="27" y="9"/>
                    </a:lnTo>
                    <a:lnTo>
                      <a:pt x="29" y="11"/>
                    </a:lnTo>
                    <a:lnTo>
                      <a:pt x="29" y="13"/>
                    </a:lnTo>
                    <a:lnTo>
                      <a:pt x="29" y="14"/>
                    </a:lnTo>
                    <a:lnTo>
                      <a:pt x="29" y="16"/>
                    </a:lnTo>
                    <a:lnTo>
                      <a:pt x="29" y="17"/>
                    </a:lnTo>
                    <a:lnTo>
                      <a:pt x="27" y="19"/>
                    </a:lnTo>
                    <a:lnTo>
                      <a:pt x="27" y="21"/>
                    </a:lnTo>
                    <a:lnTo>
                      <a:pt x="27" y="22"/>
                    </a:lnTo>
                    <a:lnTo>
                      <a:pt x="26" y="22"/>
                    </a:lnTo>
                    <a:lnTo>
                      <a:pt x="26" y="24"/>
                    </a:lnTo>
                    <a:lnTo>
                      <a:pt x="24" y="24"/>
                    </a:lnTo>
                    <a:lnTo>
                      <a:pt x="24" y="25"/>
                    </a:lnTo>
                    <a:lnTo>
                      <a:pt x="22" y="25"/>
                    </a:lnTo>
                    <a:lnTo>
                      <a:pt x="22" y="27"/>
                    </a:lnTo>
                    <a:lnTo>
                      <a:pt x="21" y="27"/>
                    </a:lnTo>
                    <a:lnTo>
                      <a:pt x="19" y="27"/>
                    </a:lnTo>
                    <a:lnTo>
                      <a:pt x="18" y="29"/>
                    </a:lnTo>
                    <a:lnTo>
                      <a:pt x="16" y="29"/>
                    </a:lnTo>
                    <a:lnTo>
                      <a:pt x="14" y="29"/>
                    </a:lnTo>
                    <a:lnTo>
                      <a:pt x="13" y="29"/>
                    </a:lnTo>
                    <a:lnTo>
                      <a:pt x="11" y="29"/>
                    </a:lnTo>
                    <a:lnTo>
                      <a:pt x="10" y="27"/>
                    </a:lnTo>
                    <a:lnTo>
                      <a:pt x="8" y="27"/>
                    </a:lnTo>
                    <a:lnTo>
                      <a:pt x="6" y="25"/>
                    </a:lnTo>
                    <a:lnTo>
                      <a:pt x="5" y="25"/>
                    </a:lnTo>
                    <a:lnTo>
                      <a:pt x="5" y="24"/>
                    </a:lnTo>
                    <a:lnTo>
                      <a:pt x="3" y="24"/>
                    </a:lnTo>
                    <a:lnTo>
                      <a:pt x="3" y="22"/>
                    </a:lnTo>
                    <a:lnTo>
                      <a:pt x="1" y="21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4"/>
                    </a:lnTo>
                    <a:close/>
                    <a:moveTo>
                      <a:pt x="5" y="14"/>
                    </a:moveTo>
                    <a:lnTo>
                      <a:pt x="5" y="16"/>
                    </a:lnTo>
                    <a:lnTo>
                      <a:pt x="6" y="16"/>
                    </a:lnTo>
                    <a:lnTo>
                      <a:pt x="6" y="17"/>
                    </a:lnTo>
                    <a:lnTo>
                      <a:pt x="6" y="19"/>
                    </a:lnTo>
                    <a:lnTo>
                      <a:pt x="6" y="21"/>
                    </a:lnTo>
                    <a:lnTo>
                      <a:pt x="8" y="21"/>
                    </a:lnTo>
                    <a:lnTo>
                      <a:pt x="8" y="22"/>
                    </a:lnTo>
                    <a:lnTo>
                      <a:pt x="10" y="22"/>
                    </a:lnTo>
                    <a:lnTo>
                      <a:pt x="10" y="24"/>
                    </a:lnTo>
                    <a:lnTo>
                      <a:pt x="11" y="24"/>
                    </a:lnTo>
                    <a:lnTo>
                      <a:pt x="13" y="24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18" y="24"/>
                    </a:lnTo>
                    <a:lnTo>
                      <a:pt x="19" y="24"/>
                    </a:lnTo>
                    <a:lnTo>
                      <a:pt x="19" y="22"/>
                    </a:lnTo>
                    <a:lnTo>
                      <a:pt x="21" y="22"/>
                    </a:lnTo>
                    <a:lnTo>
                      <a:pt x="21" y="21"/>
                    </a:lnTo>
                    <a:lnTo>
                      <a:pt x="22" y="21"/>
                    </a:lnTo>
                    <a:lnTo>
                      <a:pt x="22" y="19"/>
                    </a:lnTo>
                    <a:lnTo>
                      <a:pt x="22" y="17"/>
                    </a:lnTo>
                    <a:lnTo>
                      <a:pt x="22" y="16"/>
                    </a:lnTo>
                    <a:lnTo>
                      <a:pt x="24" y="14"/>
                    </a:lnTo>
                    <a:lnTo>
                      <a:pt x="24" y="13"/>
                    </a:lnTo>
                    <a:lnTo>
                      <a:pt x="22" y="11"/>
                    </a:lnTo>
                    <a:lnTo>
                      <a:pt x="22" y="9"/>
                    </a:lnTo>
                    <a:lnTo>
                      <a:pt x="22" y="8"/>
                    </a:lnTo>
                    <a:lnTo>
                      <a:pt x="21" y="6"/>
                    </a:lnTo>
                    <a:lnTo>
                      <a:pt x="21" y="5"/>
                    </a:lnTo>
                    <a:lnTo>
                      <a:pt x="19" y="5"/>
                    </a:lnTo>
                    <a:lnTo>
                      <a:pt x="18" y="5"/>
                    </a:lnTo>
                    <a:lnTo>
                      <a:pt x="18" y="3"/>
                    </a:lnTo>
                    <a:lnTo>
                      <a:pt x="16" y="3"/>
                    </a:lnTo>
                    <a:lnTo>
                      <a:pt x="14" y="3"/>
                    </a:lnTo>
                    <a:lnTo>
                      <a:pt x="13" y="3"/>
                    </a:lnTo>
                    <a:lnTo>
                      <a:pt x="11" y="3"/>
                    </a:lnTo>
                    <a:lnTo>
                      <a:pt x="11" y="5"/>
                    </a:lnTo>
                    <a:lnTo>
                      <a:pt x="10" y="5"/>
                    </a:lnTo>
                    <a:lnTo>
                      <a:pt x="8" y="5"/>
                    </a:lnTo>
                    <a:lnTo>
                      <a:pt x="8" y="6"/>
                    </a:lnTo>
                    <a:lnTo>
                      <a:pt x="6" y="8"/>
                    </a:lnTo>
                    <a:lnTo>
                      <a:pt x="6" y="9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5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3" name="Freeform 286"/>
              <p:cNvSpPr>
                <a:spLocks/>
              </p:cNvSpPr>
              <p:nvPr/>
            </p:nvSpPr>
            <p:spPr bwMode="auto">
              <a:xfrm>
                <a:off x="4842" y="1920"/>
                <a:ext cx="27" cy="33"/>
              </a:xfrm>
              <a:custGeom>
                <a:avLst/>
                <a:gdLst>
                  <a:gd name="T0" fmla="*/ 0 w 24"/>
                  <a:gd name="T1" fmla="*/ 0 h 27"/>
                  <a:gd name="T2" fmla="*/ 3 w 24"/>
                  <a:gd name="T3" fmla="*/ 6 h 27"/>
                  <a:gd name="T4" fmla="*/ 8 w 24"/>
                  <a:gd name="T5" fmla="*/ 1 h 27"/>
                  <a:gd name="T6" fmla="*/ 9 w 24"/>
                  <a:gd name="T7" fmla="*/ 0 h 27"/>
                  <a:gd name="T8" fmla="*/ 12 w 24"/>
                  <a:gd name="T9" fmla="*/ 0 h 27"/>
                  <a:gd name="T10" fmla="*/ 15 w 24"/>
                  <a:gd name="T11" fmla="*/ 0 h 27"/>
                  <a:gd name="T12" fmla="*/ 17 w 24"/>
                  <a:gd name="T13" fmla="*/ 0 h 27"/>
                  <a:gd name="T14" fmla="*/ 18 w 24"/>
                  <a:gd name="T15" fmla="*/ 0 h 27"/>
                  <a:gd name="T16" fmla="*/ 20 w 24"/>
                  <a:gd name="T17" fmla="*/ 0 h 27"/>
                  <a:gd name="T18" fmla="*/ 23 w 24"/>
                  <a:gd name="T19" fmla="*/ 0 h 27"/>
                  <a:gd name="T20" fmla="*/ 23 w 24"/>
                  <a:gd name="T21" fmla="*/ 1 h 27"/>
                  <a:gd name="T22" fmla="*/ 24 w 24"/>
                  <a:gd name="T23" fmla="*/ 1 h 27"/>
                  <a:gd name="T24" fmla="*/ 24 w 24"/>
                  <a:gd name="T25" fmla="*/ 1 h 27"/>
                  <a:gd name="T26" fmla="*/ 26 w 24"/>
                  <a:gd name="T27" fmla="*/ 4 h 27"/>
                  <a:gd name="T28" fmla="*/ 26 w 24"/>
                  <a:gd name="T29" fmla="*/ 4 h 27"/>
                  <a:gd name="T30" fmla="*/ 26 w 24"/>
                  <a:gd name="T31" fmla="*/ 6 h 27"/>
                  <a:gd name="T32" fmla="*/ 27 w 24"/>
                  <a:gd name="T33" fmla="*/ 6 h 27"/>
                  <a:gd name="T34" fmla="*/ 27 w 24"/>
                  <a:gd name="T35" fmla="*/ 7 h 27"/>
                  <a:gd name="T36" fmla="*/ 27 w 24"/>
                  <a:gd name="T37" fmla="*/ 7 h 27"/>
                  <a:gd name="T38" fmla="*/ 27 w 24"/>
                  <a:gd name="T39" fmla="*/ 10 h 27"/>
                  <a:gd name="T40" fmla="*/ 27 w 24"/>
                  <a:gd name="T41" fmla="*/ 11 h 27"/>
                  <a:gd name="T42" fmla="*/ 27 w 24"/>
                  <a:gd name="T43" fmla="*/ 13 h 27"/>
                  <a:gd name="T44" fmla="*/ 23 w 24"/>
                  <a:gd name="T45" fmla="*/ 33 h 27"/>
                  <a:gd name="T46" fmla="*/ 23 w 24"/>
                  <a:gd name="T47" fmla="*/ 11 h 27"/>
                  <a:gd name="T48" fmla="*/ 23 w 24"/>
                  <a:gd name="T49" fmla="*/ 11 h 27"/>
                  <a:gd name="T50" fmla="*/ 23 w 24"/>
                  <a:gd name="T51" fmla="*/ 10 h 27"/>
                  <a:gd name="T52" fmla="*/ 20 w 24"/>
                  <a:gd name="T53" fmla="*/ 7 h 27"/>
                  <a:gd name="T54" fmla="*/ 20 w 24"/>
                  <a:gd name="T55" fmla="*/ 7 h 27"/>
                  <a:gd name="T56" fmla="*/ 20 w 24"/>
                  <a:gd name="T57" fmla="*/ 7 h 27"/>
                  <a:gd name="T58" fmla="*/ 20 w 24"/>
                  <a:gd name="T59" fmla="*/ 6 h 27"/>
                  <a:gd name="T60" fmla="*/ 18 w 24"/>
                  <a:gd name="T61" fmla="*/ 6 h 27"/>
                  <a:gd name="T62" fmla="*/ 18 w 24"/>
                  <a:gd name="T63" fmla="*/ 6 h 27"/>
                  <a:gd name="T64" fmla="*/ 17 w 24"/>
                  <a:gd name="T65" fmla="*/ 4 h 27"/>
                  <a:gd name="T66" fmla="*/ 17 w 24"/>
                  <a:gd name="T67" fmla="*/ 4 h 27"/>
                  <a:gd name="T68" fmla="*/ 15 w 24"/>
                  <a:gd name="T69" fmla="*/ 4 h 27"/>
                  <a:gd name="T70" fmla="*/ 12 w 24"/>
                  <a:gd name="T71" fmla="*/ 4 h 27"/>
                  <a:gd name="T72" fmla="*/ 11 w 24"/>
                  <a:gd name="T73" fmla="*/ 4 h 27"/>
                  <a:gd name="T74" fmla="*/ 9 w 24"/>
                  <a:gd name="T75" fmla="*/ 6 h 27"/>
                  <a:gd name="T76" fmla="*/ 9 w 24"/>
                  <a:gd name="T77" fmla="*/ 6 h 27"/>
                  <a:gd name="T78" fmla="*/ 8 w 24"/>
                  <a:gd name="T79" fmla="*/ 7 h 27"/>
                  <a:gd name="T80" fmla="*/ 6 w 24"/>
                  <a:gd name="T81" fmla="*/ 10 h 27"/>
                  <a:gd name="T82" fmla="*/ 6 w 24"/>
                  <a:gd name="T83" fmla="*/ 11 h 27"/>
                  <a:gd name="T84" fmla="*/ 6 w 24"/>
                  <a:gd name="T85" fmla="*/ 13 h 27"/>
                  <a:gd name="T86" fmla="*/ 6 w 24"/>
                  <a:gd name="T87" fmla="*/ 33 h 2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4" h="27">
                    <a:moveTo>
                      <a:pt x="0" y="27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3" y="5"/>
                    </a:lnTo>
                    <a:lnTo>
                      <a:pt x="24" y="5"/>
                    </a:lnTo>
                    <a:lnTo>
                      <a:pt x="24" y="6"/>
                    </a:lnTo>
                    <a:lnTo>
                      <a:pt x="24" y="8"/>
                    </a:lnTo>
                    <a:lnTo>
                      <a:pt x="24" y="9"/>
                    </a:lnTo>
                    <a:lnTo>
                      <a:pt x="24" y="11"/>
                    </a:lnTo>
                    <a:lnTo>
                      <a:pt x="24" y="27"/>
                    </a:lnTo>
                    <a:lnTo>
                      <a:pt x="20" y="27"/>
                    </a:lnTo>
                    <a:lnTo>
                      <a:pt x="20" y="11"/>
                    </a:lnTo>
                    <a:lnTo>
                      <a:pt x="20" y="9"/>
                    </a:lnTo>
                    <a:lnTo>
                      <a:pt x="20" y="8"/>
                    </a:lnTo>
                    <a:lnTo>
                      <a:pt x="18" y="6"/>
                    </a:lnTo>
                    <a:lnTo>
                      <a:pt x="18" y="5"/>
                    </a:lnTo>
                    <a:lnTo>
                      <a:pt x="16" y="5"/>
                    </a:lnTo>
                    <a:lnTo>
                      <a:pt x="15" y="3"/>
                    </a:lnTo>
                    <a:lnTo>
                      <a:pt x="13" y="3"/>
                    </a:lnTo>
                    <a:lnTo>
                      <a:pt x="11" y="3"/>
                    </a:lnTo>
                    <a:lnTo>
                      <a:pt x="10" y="3"/>
                    </a:lnTo>
                    <a:lnTo>
                      <a:pt x="10" y="5"/>
                    </a:lnTo>
                    <a:lnTo>
                      <a:pt x="8" y="5"/>
                    </a:lnTo>
                    <a:lnTo>
                      <a:pt x="7" y="5"/>
                    </a:lnTo>
                    <a:lnTo>
                      <a:pt x="7" y="6"/>
                    </a:lnTo>
                    <a:lnTo>
                      <a:pt x="5" y="8"/>
                    </a:lnTo>
                    <a:lnTo>
                      <a:pt x="5" y="9"/>
                    </a:lnTo>
                    <a:lnTo>
                      <a:pt x="5" y="11"/>
                    </a:lnTo>
                    <a:lnTo>
                      <a:pt x="5" y="13"/>
                    </a:lnTo>
                    <a:lnTo>
                      <a:pt x="5" y="27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4" name="Freeform 287"/>
              <p:cNvSpPr>
                <a:spLocks noEditPoints="1"/>
              </p:cNvSpPr>
              <p:nvPr/>
            </p:nvSpPr>
            <p:spPr bwMode="auto">
              <a:xfrm>
                <a:off x="4877" y="1920"/>
                <a:ext cx="31" cy="36"/>
              </a:xfrm>
              <a:custGeom>
                <a:avLst/>
                <a:gdLst>
                  <a:gd name="T0" fmla="*/ 31 w 27"/>
                  <a:gd name="T1" fmla="*/ 26 h 29"/>
                  <a:gd name="T2" fmla="*/ 29 w 27"/>
                  <a:gd name="T3" fmla="*/ 30 h 29"/>
                  <a:gd name="T4" fmla="*/ 28 w 27"/>
                  <a:gd name="T5" fmla="*/ 31 h 29"/>
                  <a:gd name="T6" fmla="*/ 24 w 27"/>
                  <a:gd name="T7" fmla="*/ 34 h 29"/>
                  <a:gd name="T8" fmla="*/ 20 w 27"/>
                  <a:gd name="T9" fmla="*/ 36 h 29"/>
                  <a:gd name="T10" fmla="*/ 16 w 27"/>
                  <a:gd name="T11" fmla="*/ 36 h 29"/>
                  <a:gd name="T12" fmla="*/ 10 w 27"/>
                  <a:gd name="T13" fmla="*/ 34 h 29"/>
                  <a:gd name="T14" fmla="*/ 6 w 27"/>
                  <a:gd name="T15" fmla="*/ 31 h 29"/>
                  <a:gd name="T16" fmla="*/ 3 w 27"/>
                  <a:gd name="T17" fmla="*/ 30 h 29"/>
                  <a:gd name="T18" fmla="*/ 0 w 27"/>
                  <a:gd name="T19" fmla="*/ 26 h 29"/>
                  <a:gd name="T20" fmla="*/ 0 w 27"/>
                  <a:gd name="T21" fmla="*/ 20 h 29"/>
                  <a:gd name="T22" fmla="*/ 0 w 27"/>
                  <a:gd name="T23" fmla="*/ 14 h 29"/>
                  <a:gd name="T24" fmla="*/ 1 w 27"/>
                  <a:gd name="T25" fmla="*/ 7 h 29"/>
                  <a:gd name="T26" fmla="*/ 3 w 27"/>
                  <a:gd name="T27" fmla="*/ 4 h 29"/>
                  <a:gd name="T28" fmla="*/ 7 w 27"/>
                  <a:gd name="T29" fmla="*/ 1 h 29"/>
                  <a:gd name="T30" fmla="*/ 13 w 27"/>
                  <a:gd name="T31" fmla="*/ 0 h 29"/>
                  <a:gd name="T32" fmla="*/ 16 w 27"/>
                  <a:gd name="T33" fmla="*/ 0 h 29"/>
                  <a:gd name="T34" fmla="*/ 22 w 27"/>
                  <a:gd name="T35" fmla="*/ 0 h 29"/>
                  <a:gd name="T36" fmla="*/ 25 w 27"/>
                  <a:gd name="T37" fmla="*/ 4 h 29"/>
                  <a:gd name="T38" fmla="*/ 29 w 27"/>
                  <a:gd name="T39" fmla="*/ 6 h 29"/>
                  <a:gd name="T40" fmla="*/ 31 w 27"/>
                  <a:gd name="T41" fmla="*/ 11 h 29"/>
                  <a:gd name="T42" fmla="*/ 31 w 27"/>
                  <a:gd name="T43" fmla="*/ 17 h 29"/>
                  <a:gd name="T44" fmla="*/ 31 w 27"/>
                  <a:gd name="T45" fmla="*/ 17 h 29"/>
                  <a:gd name="T46" fmla="*/ 31 w 27"/>
                  <a:gd name="T47" fmla="*/ 17 h 29"/>
                  <a:gd name="T48" fmla="*/ 6 w 27"/>
                  <a:gd name="T49" fmla="*/ 20 h 29"/>
                  <a:gd name="T50" fmla="*/ 6 w 27"/>
                  <a:gd name="T51" fmla="*/ 21 h 29"/>
                  <a:gd name="T52" fmla="*/ 7 w 27"/>
                  <a:gd name="T53" fmla="*/ 26 h 29"/>
                  <a:gd name="T54" fmla="*/ 9 w 27"/>
                  <a:gd name="T55" fmla="*/ 27 h 29"/>
                  <a:gd name="T56" fmla="*/ 13 w 27"/>
                  <a:gd name="T57" fmla="*/ 30 h 29"/>
                  <a:gd name="T58" fmla="*/ 15 w 27"/>
                  <a:gd name="T59" fmla="*/ 30 h 29"/>
                  <a:gd name="T60" fmla="*/ 18 w 27"/>
                  <a:gd name="T61" fmla="*/ 30 h 29"/>
                  <a:gd name="T62" fmla="*/ 20 w 27"/>
                  <a:gd name="T63" fmla="*/ 30 h 29"/>
                  <a:gd name="T64" fmla="*/ 22 w 27"/>
                  <a:gd name="T65" fmla="*/ 30 h 29"/>
                  <a:gd name="T66" fmla="*/ 24 w 27"/>
                  <a:gd name="T67" fmla="*/ 27 h 29"/>
                  <a:gd name="T68" fmla="*/ 24 w 27"/>
                  <a:gd name="T69" fmla="*/ 26 h 29"/>
                  <a:gd name="T70" fmla="*/ 6 w 27"/>
                  <a:gd name="T71" fmla="*/ 14 h 29"/>
                  <a:gd name="T72" fmla="*/ 25 w 27"/>
                  <a:gd name="T73" fmla="*/ 11 h 29"/>
                  <a:gd name="T74" fmla="*/ 24 w 27"/>
                  <a:gd name="T75" fmla="*/ 10 h 29"/>
                  <a:gd name="T76" fmla="*/ 24 w 27"/>
                  <a:gd name="T77" fmla="*/ 7 h 29"/>
                  <a:gd name="T78" fmla="*/ 20 w 27"/>
                  <a:gd name="T79" fmla="*/ 6 h 29"/>
                  <a:gd name="T80" fmla="*/ 18 w 27"/>
                  <a:gd name="T81" fmla="*/ 4 h 29"/>
                  <a:gd name="T82" fmla="*/ 15 w 27"/>
                  <a:gd name="T83" fmla="*/ 4 h 29"/>
                  <a:gd name="T84" fmla="*/ 13 w 27"/>
                  <a:gd name="T85" fmla="*/ 4 h 29"/>
                  <a:gd name="T86" fmla="*/ 9 w 27"/>
                  <a:gd name="T87" fmla="*/ 6 h 29"/>
                  <a:gd name="T88" fmla="*/ 7 w 27"/>
                  <a:gd name="T89" fmla="*/ 7 h 29"/>
                  <a:gd name="T90" fmla="*/ 7 w 27"/>
                  <a:gd name="T91" fmla="*/ 11 h 29"/>
                  <a:gd name="T92" fmla="*/ 6 w 27"/>
                  <a:gd name="T93" fmla="*/ 14 h 2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27" h="29">
                    <a:moveTo>
                      <a:pt x="22" y="19"/>
                    </a:moveTo>
                    <a:lnTo>
                      <a:pt x="27" y="19"/>
                    </a:lnTo>
                    <a:lnTo>
                      <a:pt x="27" y="21"/>
                    </a:lnTo>
                    <a:lnTo>
                      <a:pt x="25" y="22"/>
                    </a:lnTo>
                    <a:lnTo>
                      <a:pt x="25" y="24"/>
                    </a:lnTo>
                    <a:lnTo>
                      <a:pt x="24" y="25"/>
                    </a:lnTo>
                    <a:lnTo>
                      <a:pt x="22" y="25"/>
                    </a:lnTo>
                    <a:lnTo>
                      <a:pt x="22" y="27"/>
                    </a:lnTo>
                    <a:lnTo>
                      <a:pt x="21" y="27"/>
                    </a:lnTo>
                    <a:lnTo>
                      <a:pt x="19" y="27"/>
                    </a:lnTo>
                    <a:lnTo>
                      <a:pt x="17" y="29"/>
                    </a:lnTo>
                    <a:lnTo>
                      <a:pt x="16" y="29"/>
                    </a:lnTo>
                    <a:lnTo>
                      <a:pt x="14" y="29"/>
                    </a:lnTo>
                    <a:lnTo>
                      <a:pt x="13" y="29"/>
                    </a:lnTo>
                    <a:lnTo>
                      <a:pt x="11" y="29"/>
                    </a:lnTo>
                    <a:lnTo>
                      <a:pt x="9" y="27"/>
                    </a:lnTo>
                    <a:lnTo>
                      <a:pt x="8" y="27"/>
                    </a:lnTo>
                    <a:lnTo>
                      <a:pt x="6" y="27"/>
                    </a:lnTo>
                    <a:lnTo>
                      <a:pt x="5" y="25"/>
                    </a:lnTo>
                    <a:lnTo>
                      <a:pt x="3" y="24"/>
                    </a:lnTo>
                    <a:lnTo>
                      <a:pt x="1" y="22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6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2" y="3"/>
                    </a:lnTo>
                    <a:lnTo>
                      <a:pt x="24" y="3"/>
                    </a:lnTo>
                    <a:lnTo>
                      <a:pt x="24" y="5"/>
                    </a:lnTo>
                    <a:lnTo>
                      <a:pt x="25" y="5"/>
                    </a:lnTo>
                    <a:lnTo>
                      <a:pt x="25" y="6"/>
                    </a:lnTo>
                    <a:lnTo>
                      <a:pt x="27" y="8"/>
                    </a:lnTo>
                    <a:lnTo>
                      <a:pt x="27" y="9"/>
                    </a:lnTo>
                    <a:lnTo>
                      <a:pt x="27" y="11"/>
                    </a:lnTo>
                    <a:lnTo>
                      <a:pt x="27" y="13"/>
                    </a:lnTo>
                    <a:lnTo>
                      <a:pt x="27" y="14"/>
                    </a:lnTo>
                    <a:lnTo>
                      <a:pt x="27" y="16"/>
                    </a:lnTo>
                    <a:lnTo>
                      <a:pt x="5" y="16"/>
                    </a:lnTo>
                    <a:lnTo>
                      <a:pt x="5" y="17"/>
                    </a:lnTo>
                    <a:lnTo>
                      <a:pt x="6" y="19"/>
                    </a:lnTo>
                    <a:lnTo>
                      <a:pt x="6" y="21"/>
                    </a:lnTo>
                    <a:lnTo>
                      <a:pt x="8" y="22"/>
                    </a:lnTo>
                    <a:lnTo>
                      <a:pt x="9" y="24"/>
                    </a:lnTo>
                    <a:lnTo>
                      <a:pt x="11" y="24"/>
                    </a:lnTo>
                    <a:lnTo>
                      <a:pt x="13" y="24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17" y="24"/>
                    </a:lnTo>
                    <a:lnTo>
                      <a:pt x="19" y="24"/>
                    </a:lnTo>
                    <a:lnTo>
                      <a:pt x="19" y="22"/>
                    </a:lnTo>
                    <a:lnTo>
                      <a:pt x="21" y="22"/>
                    </a:lnTo>
                    <a:lnTo>
                      <a:pt x="21" y="21"/>
                    </a:lnTo>
                    <a:lnTo>
                      <a:pt x="22" y="19"/>
                    </a:lnTo>
                    <a:close/>
                    <a:moveTo>
                      <a:pt x="5" y="11"/>
                    </a:moveTo>
                    <a:lnTo>
                      <a:pt x="22" y="11"/>
                    </a:lnTo>
                    <a:lnTo>
                      <a:pt x="22" y="9"/>
                    </a:lnTo>
                    <a:lnTo>
                      <a:pt x="21" y="8"/>
                    </a:lnTo>
                    <a:lnTo>
                      <a:pt x="21" y="6"/>
                    </a:lnTo>
                    <a:lnTo>
                      <a:pt x="19" y="5"/>
                    </a:lnTo>
                    <a:lnTo>
                      <a:pt x="17" y="5"/>
                    </a:lnTo>
                    <a:lnTo>
                      <a:pt x="16" y="3"/>
                    </a:lnTo>
                    <a:lnTo>
                      <a:pt x="14" y="3"/>
                    </a:lnTo>
                    <a:lnTo>
                      <a:pt x="13" y="3"/>
                    </a:lnTo>
                    <a:lnTo>
                      <a:pt x="11" y="3"/>
                    </a:lnTo>
                    <a:lnTo>
                      <a:pt x="9" y="5"/>
                    </a:lnTo>
                    <a:lnTo>
                      <a:pt x="8" y="5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6" y="8"/>
                    </a:lnTo>
                    <a:lnTo>
                      <a:pt x="6" y="9"/>
                    </a:lnTo>
                    <a:lnTo>
                      <a:pt x="5" y="9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5" name="Rectangle 289"/>
              <p:cNvSpPr>
                <a:spLocks noChangeArrowheads="1"/>
              </p:cNvSpPr>
              <p:nvPr/>
            </p:nvSpPr>
            <p:spPr bwMode="auto">
              <a:xfrm>
                <a:off x="4208" y="2343"/>
                <a:ext cx="1068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sv-SE" sz="800">
                    <a:latin typeface="Arial" charset="0"/>
                  </a:rPr>
                  <a:t>Iron- / sulphide ore, mine or prospect</a:t>
                </a:r>
                <a:endParaRPr lang="sv-SE" sz="800"/>
              </a:p>
            </p:txBody>
          </p:sp>
          <p:sp>
            <p:nvSpPr>
              <p:cNvPr id="86" name="Rectangle 290"/>
              <p:cNvSpPr>
                <a:spLocks noChangeArrowheads="1"/>
              </p:cNvSpPr>
              <p:nvPr/>
            </p:nvSpPr>
            <p:spPr bwMode="auto">
              <a:xfrm>
                <a:off x="4210" y="1201"/>
                <a:ext cx="23" cy="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sv-SE" sz="500">
                    <a:latin typeface="AvantGarde Bk BT" pitchFamily="34" charset="0"/>
                  </a:rPr>
                  <a:t>+</a:t>
                </a:r>
                <a:endParaRPr lang="sv-SE"/>
              </a:p>
            </p:txBody>
          </p:sp>
          <p:sp>
            <p:nvSpPr>
              <p:cNvPr id="87" name="Rectangle 291"/>
              <p:cNvSpPr>
                <a:spLocks noChangeArrowheads="1"/>
              </p:cNvSpPr>
              <p:nvPr/>
            </p:nvSpPr>
            <p:spPr bwMode="auto">
              <a:xfrm>
                <a:off x="4220" y="1225"/>
                <a:ext cx="19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sv-SE" sz="700" b="1">
                    <a:latin typeface="AvantGarde Bk BT" pitchFamily="34" charset="0"/>
                  </a:rPr>
                  <a:t>-</a:t>
                </a:r>
                <a:endParaRPr lang="sv-SE" b="1"/>
              </a:p>
            </p:txBody>
          </p:sp>
          <p:sp>
            <p:nvSpPr>
              <p:cNvPr id="88" name="Freeform 292"/>
              <p:cNvSpPr>
                <a:spLocks/>
              </p:cNvSpPr>
              <p:nvPr/>
            </p:nvSpPr>
            <p:spPr bwMode="auto">
              <a:xfrm>
                <a:off x="3988" y="2340"/>
                <a:ext cx="51" cy="52"/>
              </a:xfrm>
              <a:custGeom>
                <a:avLst/>
                <a:gdLst>
                  <a:gd name="T0" fmla="*/ 44 w 41"/>
                  <a:gd name="T1" fmla="*/ 46 h 42"/>
                  <a:gd name="T2" fmla="*/ 47 w 41"/>
                  <a:gd name="T3" fmla="*/ 38 h 42"/>
                  <a:gd name="T4" fmla="*/ 51 w 41"/>
                  <a:gd name="T5" fmla="*/ 32 h 42"/>
                  <a:gd name="T6" fmla="*/ 51 w 41"/>
                  <a:gd name="T7" fmla="*/ 22 h 42"/>
                  <a:gd name="T8" fmla="*/ 47 w 41"/>
                  <a:gd name="T9" fmla="*/ 14 h 42"/>
                  <a:gd name="T10" fmla="*/ 44 w 41"/>
                  <a:gd name="T11" fmla="*/ 9 h 42"/>
                  <a:gd name="T12" fmla="*/ 37 w 41"/>
                  <a:gd name="T13" fmla="*/ 4 h 42"/>
                  <a:gd name="T14" fmla="*/ 30 w 41"/>
                  <a:gd name="T15" fmla="*/ 0 h 42"/>
                  <a:gd name="T16" fmla="*/ 21 w 41"/>
                  <a:gd name="T17" fmla="*/ 0 h 42"/>
                  <a:gd name="T18" fmla="*/ 14 w 41"/>
                  <a:gd name="T19" fmla="*/ 4 h 42"/>
                  <a:gd name="T20" fmla="*/ 5 w 41"/>
                  <a:gd name="T21" fmla="*/ 9 h 42"/>
                  <a:gd name="T22" fmla="*/ 1 w 41"/>
                  <a:gd name="T23" fmla="*/ 14 h 42"/>
                  <a:gd name="T24" fmla="*/ 0 w 41"/>
                  <a:gd name="T25" fmla="*/ 22 h 42"/>
                  <a:gd name="T26" fmla="*/ 0 w 41"/>
                  <a:gd name="T27" fmla="*/ 32 h 42"/>
                  <a:gd name="T28" fmla="*/ 1 w 41"/>
                  <a:gd name="T29" fmla="*/ 38 h 42"/>
                  <a:gd name="T30" fmla="*/ 5 w 41"/>
                  <a:gd name="T31" fmla="*/ 46 h 42"/>
                  <a:gd name="T32" fmla="*/ 14 w 41"/>
                  <a:gd name="T33" fmla="*/ 50 h 42"/>
                  <a:gd name="T34" fmla="*/ 21 w 41"/>
                  <a:gd name="T35" fmla="*/ 52 h 42"/>
                  <a:gd name="T36" fmla="*/ 30 w 41"/>
                  <a:gd name="T37" fmla="*/ 52 h 42"/>
                  <a:gd name="T38" fmla="*/ 37 w 41"/>
                  <a:gd name="T39" fmla="*/ 50 h 42"/>
                  <a:gd name="T40" fmla="*/ 44 w 41"/>
                  <a:gd name="T41" fmla="*/ 46 h 4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1" h="42">
                    <a:moveTo>
                      <a:pt x="35" y="37"/>
                    </a:moveTo>
                    <a:lnTo>
                      <a:pt x="38" y="31"/>
                    </a:lnTo>
                    <a:lnTo>
                      <a:pt x="41" y="26"/>
                    </a:lnTo>
                    <a:lnTo>
                      <a:pt x="41" y="18"/>
                    </a:lnTo>
                    <a:lnTo>
                      <a:pt x="38" y="11"/>
                    </a:lnTo>
                    <a:lnTo>
                      <a:pt x="35" y="7"/>
                    </a:lnTo>
                    <a:lnTo>
                      <a:pt x="30" y="3"/>
                    </a:lnTo>
                    <a:lnTo>
                      <a:pt x="24" y="0"/>
                    </a:lnTo>
                    <a:lnTo>
                      <a:pt x="17" y="0"/>
                    </a:lnTo>
                    <a:lnTo>
                      <a:pt x="11" y="3"/>
                    </a:lnTo>
                    <a:lnTo>
                      <a:pt x="4" y="7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0" y="26"/>
                    </a:lnTo>
                    <a:lnTo>
                      <a:pt x="1" y="31"/>
                    </a:lnTo>
                    <a:lnTo>
                      <a:pt x="4" y="37"/>
                    </a:lnTo>
                    <a:lnTo>
                      <a:pt x="11" y="40"/>
                    </a:lnTo>
                    <a:lnTo>
                      <a:pt x="17" y="42"/>
                    </a:lnTo>
                    <a:lnTo>
                      <a:pt x="24" y="42"/>
                    </a:lnTo>
                    <a:lnTo>
                      <a:pt x="30" y="40"/>
                    </a:lnTo>
                    <a:lnTo>
                      <a:pt x="35" y="37"/>
                    </a:lnTo>
                  </a:path>
                </a:pathLst>
              </a:custGeom>
              <a:solidFill>
                <a:schemeClr val="tx1"/>
              </a:solidFill>
              <a:ln w="476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8973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1800" dirty="0" smtClean="0">
                <a:latin typeface="Arial" pitchFamily="34" charset="0"/>
                <a:cs typeface="Arial" pitchFamily="34" charset="0"/>
              </a:rPr>
              <a:t>GARPENBERG</a:t>
            </a:r>
            <a:endParaRPr lang="sv-SE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Garpenberg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is a small village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Hedemora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a small town in central Sweden</a:t>
            </a:r>
          </a:p>
          <a:p>
            <a:pPr marL="0" indent="0">
              <a:buNone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Hedemora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has 16000 inhabitants and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Garpenberg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about 600</a:t>
            </a:r>
          </a:p>
          <a:p>
            <a:pPr marL="0" indent="0">
              <a:buNone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Distance to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Hedemora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			16 km</a:t>
            </a:r>
          </a:p>
          <a:p>
            <a:pPr marL="0" indent="0"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Distance to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Arlanda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Airport 			160 km</a:t>
            </a:r>
          </a:p>
          <a:p>
            <a:pPr marL="0" indent="0"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Distance to Uppsala				120 km</a:t>
            </a:r>
          </a:p>
          <a:p>
            <a:pPr marL="0" indent="0"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Distance to Stockholm 			180 km</a:t>
            </a:r>
          </a:p>
          <a:p>
            <a:pPr marL="0" indent="0">
              <a:buNone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Railway connections to Uppsala and Stockholm every 2 hours</a:t>
            </a:r>
          </a:p>
          <a:p>
            <a:pPr marL="0" indent="0">
              <a:buNone/>
            </a:pPr>
            <a:endParaRPr lang="sv-SE" sz="1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sv-SE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66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970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STINA\Pres-bilderG9\Garp_om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5725" y="527050"/>
            <a:ext cx="6034088" cy="5492750"/>
          </a:xfrm>
          <a:prstGeom prst="rect">
            <a:avLst/>
          </a:prstGeom>
          <a:solidFill>
            <a:srgbClr val="CC9900"/>
          </a:solidFill>
          <a:ln w="381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3327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3" name="Freeform 33"/>
          <p:cNvSpPr>
            <a:spLocks/>
          </p:cNvSpPr>
          <p:nvPr/>
        </p:nvSpPr>
        <p:spPr bwMode="auto">
          <a:xfrm rot="21376854">
            <a:off x="2454186" y="636234"/>
            <a:ext cx="2466901" cy="4833058"/>
          </a:xfrm>
          <a:custGeom>
            <a:avLst/>
            <a:gdLst>
              <a:gd name="T0" fmla="*/ 2147483647 w 1016"/>
              <a:gd name="T1" fmla="*/ 2147483647 h 384"/>
              <a:gd name="T2" fmla="*/ 2147483647 w 1016"/>
              <a:gd name="T3" fmla="*/ 2147483647 h 384"/>
              <a:gd name="T4" fmla="*/ 2147483647 w 1016"/>
              <a:gd name="T5" fmla="*/ 2147483647 h 384"/>
              <a:gd name="T6" fmla="*/ 2147483647 w 1016"/>
              <a:gd name="T7" fmla="*/ 2147483647 h 384"/>
              <a:gd name="T8" fmla="*/ 2147483647 w 1016"/>
              <a:gd name="T9" fmla="*/ 2147483647 h 384"/>
              <a:gd name="T10" fmla="*/ 2147483647 w 1016"/>
              <a:gd name="T11" fmla="*/ 2147483647 h 384"/>
              <a:gd name="T12" fmla="*/ 2147483647 w 1016"/>
              <a:gd name="T13" fmla="*/ 2147483647 h 384"/>
              <a:gd name="T14" fmla="*/ 2147483647 w 1016"/>
              <a:gd name="T15" fmla="*/ 2147483647 h 38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16"/>
              <a:gd name="T25" fmla="*/ 0 h 384"/>
              <a:gd name="T26" fmla="*/ 1016 w 1016"/>
              <a:gd name="T27" fmla="*/ 384 h 38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16" h="384">
                <a:moveTo>
                  <a:pt x="64" y="48"/>
                </a:moveTo>
                <a:cubicBezTo>
                  <a:pt x="128" y="0"/>
                  <a:pt x="304" y="48"/>
                  <a:pt x="448" y="48"/>
                </a:cubicBezTo>
                <a:cubicBezTo>
                  <a:pt x="592" y="48"/>
                  <a:pt x="840" y="24"/>
                  <a:pt x="928" y="48"/>
                </a:cubicBezTo>
                <a:cubicBezTo>
                  <a:pt x="1016" y="72"/>
                  <a:pt x="976" y="144"/>
                  <a:pt x="976" y="192"/>
                </a:cubicBezTo>
                <a:cubicBezTo>
                  <a:pt x="976" y="240"/>
                  <a:pt x="1016" y="312"/>
                  <a:pt x="928" y="336"/>
                </a:cubicBezTo>
                <a:cubicBezTo>
                  <a:pt x="840" y="360"/>
                  <a:pt x="592" y="336"/>
                  <a:pt x="448" y="336"/>
                </a:cubicBezTo>
                <a:cubicBezTo>
                  <a:pt x="304" y="336"/>
                  <a:pt x="128" y="384"/>
                  <a:pt x="64" y="336"/>
                </a:cubicBezTo>
                <a:cubicBezTo>
                  <a:pt x="0" y="288"/>
                  <a:pt x="0" y="96"/>
                  <a:pt x="64" y="48"/>
                </a:cubicBezTo>
                <a:close/>
              </a:path>
            </a:pathLst>
          </a:custGeom>
          <a:solidFill>
            <a:srgbClr val="EAEAFA"/>
          </a:solidFill>
          <a:ln w="12700" cap="flat" cmpd="sng">
            <a:noFill/>
            <a:prstDash val="lg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sv-SE"/>
          </a:p>
        </p:txBody>
      </p:sp>
      <p:sp>
        <p:nvSpPr>
          <p:cNvPr id="8194" name="Freeform 85"/>
          <p:cNvSpPr>
            <a:spLocks/>
          </p:cNvSpPr>
          <p:nvPr/>
        </p:nvSpPr>
        <p:spPr bwMode="auto">
          <a:xfrm rot="-622421">
            <a:off x="4640263" y="1928813"/>
            <a:ext cx="1089025" cy="3725862"/>
          </a:xfrm>
          <a:custGeom>
            <a:avLst/>
            <a:gdLst>
              <a:gd name="T0" fmla="*/ 2147483647 w 432"/>
              <a:gd name="T1" fmla="*/ 2147483647 h 1336"/>
              <a:gd name="T2" fmla="*/ 2147483647 w 432"/>
              <a:gd name="T3" fmla="*/ 2147483647 h 1336"/>
              <a:gd name="T4" fmla="*/ 2147483647 w 432"/>
              <a:gd name="T5" fmla="*/ 2147483647 h 1336"/>
              <a:gd name="T6" fmla="*/ 2147483647 w 432"/>
              <a:gd name="T7" fmla="*/ 2147483647 h 1336"/>
              <a:gd name="T8" fmla="*/ 2147483647 w 432"/>
              <a:gd name="T9" fmla="*/ 2147483647 h 1336"/>
              <a:gd name="T10" fmla="*/ 2147483647 w 432"/>
              <a:gd name="T11" fmla="*/ 2147483647 h 1336"/>
              <a:gd name="T12" fmla="*/ 2147483647 w 432"/>
              <a:gd name="T13" fmla="*/ 2147483647 h 1336"/>
              <a:gd name="T14" fmla="*/ 2147483647 w 432"/>
              <a:gd name="T15" fmla="*/ 2147483647 h 1336"/>
              <a:gd name="T16" fmla="*/ 2147483647 w 432"/>
              <a:gd name="T17" fmla="*/ 2147483647 h 1336"/>
              <a:gd name="T18" fmla="*/ 2147483647 w 432"/>
              <a:gd name="T19" fmla="*/ 2147483647 h 1336"/>
              <a:gd name="T20" fmla="*/ 2147483647 w 432"/>
              <a:gd name="T21" fmla="*/ 2147483647 h 1336"/>
              <a:gd name="T22" fmla="*/ 2147483647 w 432"/>
              <a:gd name="T23" fmla="*/ 2147483647 h 1336"/>
              <a:gd name="T24" fmla="*/ 2147483647 w 432"/>
              <a:gd name="T25" fmla="*/ 2147483647 h 13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32"/>
              <a:gd name="T40" fmla="*/ 0 h 1336"/>
              <a:gd name="T41" fmla="*/ 432 w 432"/>
              <a:gd name="T42" fmla="*/ 1336 h 13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32" h="1336">
                <a:moveTo>
                  <a:pt x="184" y="80"/>
                </a:moveTo>
                <a:cubicBezTo>
                  <a:pt x="224" y="0"/>
                  <a:pt x="296" y="24"/>
                  <a:pt x="328" y="32"/>
                </a:cubicBezTo>
                <a:cubicBezTo>
                  <a:pt x="360" y="40"/>
                  <a:pt x="360" y="56"/>
                  <a:pt x="376" y="128"/>
                </a:cubicBezTo>
                <a:cubicBezTo>
                  <a:pt x="392" y="200"/>
                  <a:pt x="416" y="384"/>
                  <a:pt x="424" y="464"/>
                </a:cubicBezTo>
                <a:cubicBezTo>
                  <a:pt x="432" y="544"/>
                  <a:pt x="424" y="544"/>
                  <a:pt x="424" y="608"/>
                </a:cubicBezTo>
                <a:cubicBezTo>
                  <a:pt x="424" y="672"/>
                  <a:pt x="424" y="768"/>
                  <a:pt x="424" y="848"/>
                </a:cubicBezTo>
                <a:cubicBezTo>
                  <a:pt x="424" y="928"/>
                  <a:pt x="432" y="1024"/>
                  <a:pt x="424" y="1088"/>
                </a:cubicBezTo>
                <a:cubicBezTo>
                  <a:pt x="416" y="1152"/>
                  <a:pt x="400" y="1192"/>
                  <a:pt x="376" y="1232"/>
                </a:cubicBezTo>
                <a:cubicBezTo>
                  <a:pt x="352" y="1272"/>
                  <a:pt x="336" y="1336"/>
                  <a:pt x="280" y="1328"/>
                </a:cubicBezTo>
                <a:cubicBezTo>
                  <a:pt x="224" y="1320"/>
                  <a:pt x="80" y="1264"/>
                  <a:pt x="40" y="1184"/>
                </a:cubicBezTo>
                <a:cubicBezTo>
                  <a:pt x="0" y="1104"/>
                  <a:pt x="32" y="960"/>
                  <a:pt x="40" y="848"/>
                </a:cubicBezTo>
                <a:cubicBezTo>
                  <a:pt x="48" y="736"/>
                  <a:pt x="64" y="640"/>
                  <a:pt x="88" y="512"/>
                </a:cubicBezTo>
                <a:cubicBezTo>
                  <a:pt x="112" y="384"/>
                  <a:pt x="144" y="160"/>
                  <a:pt x="184" y="80"/>
                </a:cubicBezTo>
                <a:close/>
              </a:path>
            </a:pathLst>
          </a:custGeom>
          <a:solidFill>
            <a:srgbClr val="EAEAFA"/>
          </a:solidFill>
          <a:ln w="12700" cap="flat" cmpd="sng">
            <a:noFill/>
            <a:prstDash val="lg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sv-SE"/>
          </a:p>
        </p:txBody>
      </p:sp>
      <p:grpSp>
        <p:nvGrpSpPr>
          <p:cNvPr id="2" name="Grupp 156"/>
          <p:cNvGrpSpPr>
            <a:grpSpLocks/>
          </p:cNvGrpSpPr>
          <p:nvPr/>
        </p:nvGrpSpPr>
        <p:grpSpPr bwMode="auto">
          <a:xfrm>
            <a:off x="492125" y="4953000"/>
            <a:ext cx="8415338" cy="1754832"/>
            <a:chOff x="492125" y="4953000"/>
            <a:chExt cx="8415338" cy="1754832"/>
          </a:xfrm>
        </p:grpSpPr>
        <p:sp>
          <p:nvSpPr>
            <p:cNvPr id="8344" name="Rectangle 20"/>
            <p:cNvSpPr>
              <a:spLocks noChangeArrowheads="1"/>
            </p:cNvSpPr>
            <p:nvPr/>
          </p:nvSpPr>
          <p:spPr bwMode="auto">
            <a:xfrm>
              <a:off x="1285875" y="5638800"/>
              <a:ext cx="296863" cy="1524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8345" name="Rectangle 21"/>
            <p:cNvSpPr>
              <a:spLocks noChangeArrowheads="1"/>
            </p:cNvSpPr>
            <p:nvPr/>
          </p:nvSpPr>
          <p:spPr bwMode="auto">
            <a:xfrm>
              <a:off x="1285875" y="6019800"/>
              <a:ext cx="296863" cy="1524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127" name="Freeform 23"/>
            <p:cNvSpPr>
              <a:spLocks/>
            </p:cNvSpPr>
            <p:nvPr/>
          </p:nvSpPr>
          <p:spPr bwMode="auto">
            <a:xfrm>
              <a:off x="1043608" y="6501085"/>
              <a:ext cx="457200" cy="168275"/>
            </a:xfrm>
            <a:custGeom>
              <a:avLst/>
              <a:gdLst>
                <a:gd name="T0" fmla="*/ 48 w 408"/>
                <a:gd name="T1" fmla="*/ 56 h 112"/>
                <a:gd name="T2" fmla="*/ 96 w 408"/>
                <a:gd name="T3" fmla="*/ 8 h 112"/>
                <a:gd name="T4" fmla="*/ 240 w 408"/>
                <a:gd name="T5" fmla="*/ 8 h 112"/>
                <a:gd name="T6" fmla="*/ 384 w 408"/>
                <a:gd name="T7" fmla="*/ 8 h 112"/>
                <a:gd name="T8" fmla="*/ 384 w 408"/>
                <a:gd name="T9" fmla="*/ 56 h 112"/>
                <a:gd name="T10" fmla="*/ 336 w 408"/>
                <a:gd name="T11" fmla="*/ 104 h 112"/>
                <a:gd name="T12" fmla="*/ 48 w 408"/>
                <a:gd name="T13" fmla="*/ 104 h 112"/>
                <a:gd name="T14" fmla="*/ 48 w 408"/>
                <a:gd name="T15" fmla="*/ 56 h 1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8"/>
                <a:gd name="T25" fmla="*/ 0 h 112"/>
                <a:gd name="T26" fmla="*/ 408 w 408"/>
                <a:gd name="T27" fmla="*/ 112 h 1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8" h="112">
                  <a:moveTo>
                    <a:pt x="48" y="56"/>
                  </a:moveTo>
                  <a:cubicBezTo>
                    <a:pt x="56" y="40"/>
                    <a:pt x="64" y="16"/>
                    <a:pt x="96" y="8"/>
                  </a:cubicBezTo>
                  <a:cubicBezTo>
                    <a:pt x="128" y="0"/>
                    <a:pt x="192" y="8"/>
                    <a:pt x="240" y="8"/>
                  </a:cubicBezTo>
                  <a:cubicBezTo>
                    <a:pt x="288" y="8"/>
                    <a:pt x="360" y="0"/>
                    <a:pt x="384" y="8"/>
                  </a:cubicBezTo>
                  <a:cubicBezTo>
                    <a:pt x="408" y="16"/>
                    <a:pt x="392" y="40"/>
                    <a:pt x="384" y="56"/>
                  </a:cubicBezTo>
                  <a:cubicBezTo>
                    <a:pt x="376" y="72"/>
                    <a:pt x="392" y="96"/>
                    <a:pt x="336" y="104"/>
                  </a:cubicBezTo>
                  <a:cubicBezTo>
                    <a:pt x="280" y="112"/>
                    <a:pt x="96" y="112"/>
                    <a:pt x="48" y="104"/>
                  </a:cubicBezTo>
                  <a:cubicBezTo>
                    <a:pt x="0" y="96"/>
                    <a:pt x="40" y="72"/>
                    <a:pt x="48" y="5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folHlink">
                    <a:shade val="30000"/>
                    <a:satMod val="115000"/>
                  </a:schemeClr>
                </a:gs>
                <a:gs pos="50000">
                  <a:schemeClr val="folHlink">
                    <a:shade val="67500"/>
                    <a:satMod val="115000"/>
                  </a:schemeClr>
                </a:gs>
                <a:gs pos="100000">
                  <a:schemeClr val="folHlink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>
              <a:solidFill>
                <a:schemeClr val="folHlink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sv-SE"/>
            </a:p>
          </p:txBody>
        </p:sp>
        <p:sp>
          <p:nvSpPr>
            <p:cNvPr id="8349" name="Text Box 44"/>
            <p:cNvSpPr txBox="1">
              <a:spLocks noChangeArrowheads="1"/>
            </p:cNvSpPr>
            <p:nvPr/>
          </p:nvSpPr>
          <p:spPr bwMode="auto">
            <a:xfrm>
              <a:off x="492125" y="5322888"/>
              <a:ext cx="488950" cy="2159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sv-SE" sz="800"/>
                <a:t>1600 Y</a:t>
              </a:r>
              <a:endParaRPr lang="en-GB" sz="800"/>
            </a:p>
          </p:txBody>
        </p:sp>
        <p:sp>
          <p:nvSpPr>
            <p:cNvPr id="8350" name="Rectangle 45"/>
            <p:cNvSpPr>
              <a:spLocks noChangeArrowheads="1"/>
            </p:cNvSpPr>
            <p:nvPr/>
          </p:nvSpPr>
          <p:spPr bwMode="auto">
            <a:xfrm>
              <a:off x="4857750" y="5322888"/>
              <a:ext cx="488950" cy="2159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sv-SE" sz="800"/>
                <a:t>3600 Y</a:t>
              </a:r>
              <a:endParaRPr lang="en-GB" sz="800"/>
            </a:p>
          </p:txBody>
        </p:sp>
        <p:sp>
          <p:nvSpPr>
            <p:cNvPr id="8351" name="Rectangle 46"/>
            <p:cNvSpPr>
              <a:spLocks noChangeArrowheads="1"/>
            </p:cNvSpPr>
            <p:nvPr/>
          </p:nvSpPr>
          <p:spPr bwMode="auto">
            <a:xfrm>
              <a:off x="3987800" y="5322888"/>
              <a:ext cx="488950" cy="2159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sv-SE" sz="800"/>
                <a:t>3200 Y</a:t>
              </a:r>
              <a:endParaRPr lang="en-GB" sz="800"/>
            </a:p>
          </p:txBody>
        </p:sp>
        <p:sp>
          <p:nvSpPr>
            <p:cNvPr id="8352" name="Rectangle 47"/>
            <p:cNvSpPr>
              <a:spLocks noChangeArrowheads="1"/>
            </p:cNvSpPr>
            <p:nvPr/>
          </p:nvSpPr>
          <p:spPr bwMode="auto">
            <a:xfrm>
              <a:off x="3111500" y="5322888"/>
              <a:ext cx="488950" cy="2159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sv-SE" sz="800"/>
                <a:t>2800 Y</a:t>
              </a:r>
              <a:endParaRPr lang="en-GB" sz="800"/>
            </a:p>
          </p:txBody>
        </p:sp>
        <p:sp>
          <p:nvSpPr>
            <p:cNvPr id="8353" name="Rectangle 48"/>
            <p:cNvSpPr>
              <a:spLocks noChangeArrowheads="1"/>
            </p:cNvSpPr>
            <p:nvPr/>
          </p:nvSpPr>
          <p:spPr bwMode="auto">
            <a:xfrm>
              <a:off x="2238375" y="5322888"/>
              <a:ext cx="488950" cy="2159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sv-SE" sz="800"/>
                <a:t>2400 Y</a:t>
              </a:r>
              <a:endParaRPr lang="en-GB" sz="800"/>
            </a:p>
          </p:txBody>
        </p:sp>
        <p:sp>
          <p:nvSpPr>
            <p:cNvPr id="8354" name="Rectangle 49"/>
            <p:cNvSpPr>
              <a:spLocks noChangeArrowheads="1"/>
            </p:cNvSpPr>
            <p:nvPr/>
          </p:nvSpPr>
          <p:spPr bwMode="auto">
            <a:xfrm>
              <a:off x="1366838" y="5322888"/>
              <a:ext cx="488950" cy="2159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sv-SE" sz="800"/>
                <a:t>2000 Y</a:t>
              </a:r>
              <a:endParaRPr lang="en-GB" sz="800"/>
            </a:p>
          </p:txBody>
        </p:sp>
        <p:sp>
          <p:nvSpPr>
            <p:cNvPr id="8355" name="Rectangle 50"/>
            <p:cNvSpPr>
              <a:spLocks noChangeArrowheads="1"/>
            </p:cNvSpPr>
            <p:nvPr/>
          </p:nvSpPr>
          <p:spPr bwMode="auto">
            <a:xfrm>
              <a:off x="5732463" y="5322888"/>
              <a:ext cx="488950" cy="2159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sv-SE" sz="800"/>
                <a:t>4000 Y</a:t>
              </a:r>
              <a:endParaRPr lang="en-GB" sz="800"/>
            </a:p>
          </p:txBody>
        </p:sp>
        <p:sp>
          <p:nvSpPr>
            <p:cNvPr id="8356" name="Rectangle 51"/>
            <p:cNvSpPr>
              <a:spLocks noChangeArrowheads="1"/>
            </p:cNvSpPr>
            <p:nvPr/>
          </p:nvSpPr>
          <p:spPr bwMode="auto">
            <a:xfrm>
              <a:off x="6577013" y="5322888"/>
              <a:ext cx="725487" cy="2159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r>
                <a:rPr lang="sv-SE" sz="800"/>
                <a:t>4400Y</a:t>
              </a:r>
              <a:endParaRPr lang="en-GB" sz="800"/>
            </a:p>
          </p:txBody>
        </p:sp>
        <p:sp>
          <p:nvSpPr>
            <p:cNvPr id="8357" name="Rectangle 52"/>
            <p:cNvSpPr>
              <a:spLocks noChangeArrowheads="1"/>
            </p:cNvSpPr>
            <p:nvPr/>
          </p:nvSpPr>
          <p:spPr bwMode="auto">
            <a:xfrm>
              <a:off x="7475538" y="5322888"/>
              <a:ext cx="488950" cy="2159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sv-SE" sz="800"/>
                <a:t>4800 Y</a:t>
              </a:r>
              <a:endParaRPr lang="en-GB" sz="800"/>
            </a:p>
          </p:txBody>
        </p:sp>
        <p:sp>
          <p:nvSpPr>
            <p:cNvPr id="8358" name="Rectangle 53"/>
            <p:cNvSpPr>
              <a:spLocks noChangeArrowheads="1"/>
            </p:cNvSpPr>
            <p:nvPr/>
          </p:nvSpPr>
          <p:spPr bwMode="auto">
            <a:xfrm>
              <a:off x="8351838" y="5322888"/>
              <a:ext cx="488950" cy="2159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sv-SE" sz="800"/>
                <a:t>5200 Y</a:t>
              </a:r>
              <a:endParaRPr lang="en-GB" sz="800"/>
            </a:p>
          </p:txBody>
        </p:sp>
        <p:sp>
          <p:nvSpPr>
            <p:cNvPr id="8359" name="Line 54"/>
            <p:cNvSpPr>
              <a:spLocks noChangeShapeType="1"/>
            </p:cNvSpPr>
            <p:nvPr/>
          </p:nvSpPr>
          <p:spPr bwMode="auto">
            <a:xfrm>
              <a:off x="712788" y="5105400"/>
              <a:ext cx="0" cy="217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8360" name="Line 55"/>
            <p:cNvSpPr>
              <a:spLocks noChangeShapeType="1"/>
            </p:cNvSpPr>
            <p:nvPr/>
          </p:nvSpPr>
          <p:spPr bwMode="auto">
            <a:xfrm>
              <a:off x="3330575" y="5105400"/>
              <a:ext cx="0" cy="217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8361" name="Line 56"/>
            <p:cNvSpPr>
              <a:spLocks noChangeShapeType="1"/>
            </p:cNvSpPr>
            <p:nvPr/>
          </p:nvSpPr>
          <p:spPr bwMode="auto">
            <a:xfrm>
              <a:off x="2457450" y="5105400"/>
              <a:ext cx="0" cy="217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8362" name="Line 57"/>
            <p:cNvSpPr>
              <a:spLocks noChangeShapeType="1"/>
            </p:cNvSpPr>
            <p:nvPr/>
          </p:nvSpPr>
          <p:spPr bwMode="auto">
            <a:xfrm>
              <a:off x="1584325" y="5105400"/>
              <a:ext cx="0" cy="217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8363" name="Line 58"/>
            <p:cNvSpPr>
              <a:spLocks noChangeShapeType="1"/>
            </p:cNvSpPr>
            <p:nvPr/>
          </p:nvSpPr>
          <p:spPr bwMode="auto">
            <a:xfrm>
              <a:off x="5949950" y="5105400"/>
              <a:ext cx="0" cy="217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8364" name="Line 59"/>
            <p:cNvSpPr>
              <a:spLocks noChangeShapeType="1"/>
            </p:cNvSpPr>
            <p:nvPr/>
          </p:nvSpPr>
          <p:spPr bwMode="auto">
            <a:xfrm>
              <a:off x="5075238" y="5105400"/>
              <a:ext cx="0" cy="217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8365" name="Line 60"/>
            <p:cNvSpPr>
              <a:spLocks noChangeShapeType="1"/>
            </p:cNvSpPr>
            <p:nvPr/>
          </p:nvSpPr>
          <p:spPr bwMode="auto">
            <a:xfrm>
              <a:off x="4203700" y="5105400"/>
              <a:ext cx="0" cy="217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8366" name="Line 61"/>
            <p:cNvSpPr>
              <a:spLocks noChangeShapeType="1"/>
            </p:cNvSpPr>
            <p:nvPr/>
          </p:nvSpPr>
          <p:spPr bwMode="auto">
            <a:xfrm>
              <a:off x="8569325" y="5105400"/>
              <a:ext cx="0" cy="217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8367" name="Line 62"/>
            <p:cNvSpPr>
              <a:spLocks noChangeShapeType="1"/>
            </p:cNvSpPr>
            <p:nvPr/>
          </p:nvSpPr>
          <p:spPr bwMode="auto">
            <a:xfrm>
              <a:off x="7696200" y="5105400"/>
              <a:ext cx="0" cy="217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8368" name="Line 63"/>
            <p:cNvSpPr>
              <a:spLocks noChangeShapeType="1"/>
            </p:cNvSpPr>
            <p:nvPr/>
          </p:nvSpPr>
          <p:spPr bwMode="auto">
            <a:xfrm>
              <a:off x="6821488" y="5105400"/>
              <a:ext cx="0" cy="217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8369" name="Line 88"/>
            <p:cNvSpPr>
              <a:spLocks noChangeShapeType="1"/>
            </p:cNvSpPr>
            <p:nvPr/>
          </p:nvSpPr>
          <p:spPr bwMode="auto">
            <a:xfrm>
              <a:off x="8763000" y="4953000"/>
              <a:ext cx="1444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8370" name="Text Box 101"/>
            <p:cNvSpPr txBox="1">
              <a:spLocks noChangeArrowheads="1"/>
            </p:cNvSpPr>
            <p:nvPr/>
          </p:nvSpPr>
          <p:spPr bwMode="auto">
            <a:xfrm>
              <a:off x="1611633" y="6477000"/>
              <a:ext cx="1050289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sv-SE" sz="900" dirty="0">
                  <a:solidFill>
                    <a:schemeClr val="bg2"/>
                  </a:solidFill>
                  <a:latin typeface="Arial" charset="0"/>
                </a:rPr>
                <a:t>     </a:t>
              </a:r>
              <a:r>
                <a:rPr lang="sv-SE" sz="900" dirty="0" err="1" smtClean="0">
                  <a:latin typeface="Arial" charset="0"/>
                </a:rPr>
                <a:t>mined</a:t>
              </a:r>
              <a:r>
                <a:rPr lang="sv-SE" sz="900" dirty="0" smtClean="0">
                  <a:latin typeface="Arial" charset="0"/>
                </a:rPr>
                <a:t> </a:t>
              </a:r>
              <a:r>
                <a:rPr lang="sv-SE" sz="900" dirty="0" err="1" smtClean="0">
                  <a:latin typeface="Arial" charset="0"/>
                </a:rPr>
                <a:t>out</a:t>
              </a:r>
              <a:r>
                <a:rPr lang="sv-SE" sz="900" dirty="0" smtClean="0">
                  <a:latin typeface="Arial" charset="0"/>
                </a:rPr>
                <a:t> </a:t>
              </a:r>
              <a:r>
                <a:rPr lang="sv-SE" sz="900" dirty="0" err="1" smtClean="0">
                  <a:latin typeface="Arial" charset="0"/>
                </a:rPr>
                <a:t>ore</a:t>
              </a:r>
              <a:endParaRPr lang="en-GB" sz="900" dirty="0"/>
            </a:p>
          </p:txBody>
        </p:sp>
        <p:sp>
          <p:nvSpPr>
            <p:cNvPr id="8371" name="Rectangle 103"/>
            <p:cNvSpPr>
              <a:spLocks noChangeArrowheads="1"/>
            </p:cNvSpPr>
            <p:nvPr/>
          </p:nvSpPr>
          <p:spPr bwMode="auto">
            <a:xfrm>
              <a:off x="5289550" y="5229225"/>
              <a:ext cx="561975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sv-SE" sz="800" i="1">
                  <a:solidFill>
                    <a:srgbClr val="333333"/>
                  </a:solidFill>
                </a:rPr>
                <a:t>Potential</a:t>
              </a:r>
              <a:endParaRPr lang="en-GB" sz="800" i="1">
                <a:solidFill>
                  <a:srgbClr val="333333"/>
                </a:solidFill>
              </a:endParaRPr>
            </a:p>
          </p:txBody>
        </p:sp>
      </p:grpSp>
      <p:sp>
        <p:nvSpPr>
          <p:cNvPr id="156" name="Frihandsfigur 155"/>
          <p:cNvSpPr/>
          <p:nvPr/>
        </p:nvSpPr>
        <p:spPr bwMode="auto">
          <a:xfrm>
            <a:off x="-136811" y="-80963"/>
            <a:ext cx="9345613" cy="1344613"/>
          </a:xfrm>
          <a:custGeom>
            <a:avLst/>
            <a:gdLst>
              <a:gd name="connsiteX0" fmla="*/ 93143 w 9284768"/>
              <a:gd name="connsiteY0" fmla="*/ 1123950 h 1353792"/>
              <a:gd name="connsiteX1" fmla="*/ 188393 w 9284768"/>
              <a:gd name="connsiteY1" fmla="*/ 1104900 h 1353792"/>
              <a:gd name="connsiteX2" fmla="*/ 283643 w 9284768"/>
              <a:gd name="connsiteY2" fmla="*/ 1114425 h 1353792"/>
              <a:gd name="connsiteX3" fmla="*/ 455093 w 9284768"/>
              <a:gd name="connsiteY3" fmla="*/ 1123950 h 1353792"/>
              <a:gd name="connsiteX4" fmla="*/ 817043 w 9284768"/>
              <a:gd name="connsiteY4" fmla="*/ 1133475 h 1353792"/>
              <a:gd name="connsiteX5" fmla="*/ 940868 w 9284768"/>
              <a:gd name="connsiteY5" fmla="*/ 1152525 h 1353792"/>
              <a:gd name="connsiteX6" fmla="*/ 998018 w 9284768"/>
              <a:gd name="connsiteY6" fmla="*/ 1171575 h 1353792"/>
              <a:gd name="connsiteX7" fmla="*/ 1055168 w 9284768"/>
              <a:gd name="connsiteY7" fmla="*/ 1181100 h 1353792"/>
              <a:gd name="connsiteX8" fmla="*/ 2693468 w 9284768"/>
              <a:gd name="connsiteY8" fmla="*/ 1181100 h 1353792"/>
              <a:gd name="connsiteX9" fmla="*/ 2779193 w 9284768"/>
              <a:gd name="connsiteY9" fmla="*/ 1190625 h 1353792"/>
              <a:gd name="connsiteX10" fmla="*/ 2922068 w 9284768"/>
              <a:gd name="connsiteY10" fmla="*/ 1190625 h 1353792"/>
              <a:gd name="connsiteX11" fmla="*/ 3083993 w 9284768"/>
              <a:gd name="connsiteY11" fmla="*/ 1200150 h 1353792"/>
              <a:gd name="connsiteX12" fmla="*/ 4436543 w 9284768"/>
              <a:gd name="connsiteY12" fmla="*/ 1200150 h 1353792"/>
              <a:gd name="connsiteX13" fmla="*/ 4503218 w 9284768"/>
              <a:gd name="connsiteY13" fmla="*/ 1209675 h 1353792"/>
              <a:gd name="connsiteX14" fmla="*/ 4560368 w 9284768"/>
              <a:gd name="connsiteY14" fmla="*/ 1209675 h 1353792"/>
              <a:gd name="connsiteX15" fmla="*/ 5408093 w 9284768"/>
              <a:gd name="connsiteY15" fmla="*/ 1200150 h 1353792"/>
              <a:gd name="connsiteX16" fmla="*/ 5503343 w 9284768"/>
              <a:gd name="connsiteY16" fmla="*/ 1190625 h 1353792"/>
              <a:gd name="connsiteX17" fmla="*/ 5531918 w 9284768"/>
              <a:gd name="connsiteY17" fmla="*/ 1181100 h 1353792"/>
              <a:gd name="connsiteX18" fmla="*/ 5627168 w 9284768"/>
              <a:gd name="connsiteY18" fmla="*/ 1171575 h 1353792"/>
              <a:gd name="connsiteX19" fmla="*/ 5693843 w 9284768"/>
              <a:gd name="connsiteY19" fmla="*/ 1162050 h 1353792"/>
              <a:gd name="connsiteX20" fmla="*/ 5741468 w 9284768"/>
              <a:gd name="connsiteY20" fmla="*/ 1152525 h 1353792"/>
              <a:gd name="connsiteX21" fmla="*/ 5770043 w 9284768"/>
              <a:gd name="connsiteY21" fmla="*/ 1143000 h 1353792"/>
              <a:gd name="connsiteX22" fmla="*/ 5893868 w 9284768"/>
              <a:gd name="connsiteY22" fmla="*/ 1133475 h 1353792"/>
              <a:gd name="connsiteX23" fmla="*/ 5922443 w 9284768"/>
              <a:gd name="connsiteY23" fmla="*/ 1123950 h 1353792"/>
              <a:gd name="connsiteX24" fmla="*/ 5979593 w 9284768"/>
              <a:gd name="connsiteY24" fmla="*/ 1095375 h 1353792"/>
              <a:gd name="connsiteX25" fmla="*/ 6360593 w 9284768"/>
              <a:gd name="connsiteY25" fmla="*/ 1085850 h 1353792"/>
              <a:gd name="connsiteX26" fmla="*/ 6541568 w 9284768"/>
              <a:gd name="connsiteY26" fmla="*/ 1095375 h 1353792"/>
              <a:gd name="connsiteX27" fmla="*/ 6608243 w 9284768"/>
              <a:gd name="connsiteY27" fmla="*/ 1104900 h 1353792"/>
              <a:gd name="connsiteX28" fmla="*/ 6703493 w 9284768"/>
              <a:gd name="connsiteY28" fmla="*/ 1114425 h 1353792"/>
              <a:gd name="connsiteX29" fmla="*/ 6855893 w 9284768"/>
              <a:gd name="connsiteY29" fmla="*/ 1104900 h 1353792"/>
              <a:gd name="connsiteX30" fmla="*/ 7055918 w 9284768"/>
              <a:gd name="connsiteY30" fmla="*/ 1095375 h 1353792"/>
              <a:gd name="connsiteX31" fmla="*/ 7122593 w 9284768"/>
              <a:gd name="connsiteY31" fmla="*/ 1076325 h 1353792"/>
              <a:gd name="connsiteX32" fmla="*/ 7408343 w 9284768"/>
              <a:gd name="connsiteY32" fmla="*/ 1047750 h 1353792"/>
              <a:gd name="connsiteX33" fmla="*/ 7436918 w 9284768"/>
              <a:gd name="connsiteY33" fmla="*/ 1028700 h 1353792"/>
              <a:gd name="connsiteX34" fmla="*/ 7465493 w 9284768"/>
              <a:gd name="connsiteY34" fmla="*/ 1019175 h 1353792"/>
              <a:gd name="connsiteX35" fmla="*/ 7560743 w 9284768"/>
              <a:gd name="connsiteY35" fmla="*/ 1009650 h 1353792"/>
              <a:gd name="connsiteX36" fmla="*/ 7998893 w 9284768"/>
              <a:gd name="connsiteY36" fmla="*/ 990600 h 1353792"/>
              <a:gd name="connsiteX37" fmla="*/ 8027468 w 9284768"/>
              <a:gd name="connsiteY37" fmla="*/ 981075 h 1353792"/>
              <a:gd name="connsiteX38" fmla="*/ 8141768 w 9284768"/>
              <a:gd name="connsiteY38" fmla="*/ 962025 h 1353792"/>
              <a:gd name="connsiteX39" fmla="*/ 8217968 w 9284768"/>
              <a:gd name="connsiteY39" fmla="*/ 971550 h 1353792"/>
              <a:gd name="connsiteX40" fmla="*/ 8265593 w 9284768"/>
              <a:gd name="connsiteY40" fmla="*/ 981075 h 1353792"/>
              <a:gd name="connsiteX41" fmla="*/ 9170468 w 9284768"/>
              <a:gd name="connsiteY41" fmla="*/ 971550 h 1353792"/>
              <a:gd name="connsiteX42" fmla="*/ 9246668 w 9284768"/>
              <a:gd name="connsiteY42" fmla="*/ 962025 h 1353792"/>
              <a:gd name="connsiteX43" fmla="*/ 9227618 w 9284768"/>
              <a:gd name="connsiteY43" fmla="*/ 904875 h 1353792"/>
              <a:gd name="connsiteX44" fmla="*/ 9218093 w 9284768"/>
              <a:gd name="connsiteY44" fmla="*/ 876300 h 1353792"/>
              <a:gd name="connsiteX45" fmla="*/ 9227618 w 9284768"/>
              <a:gd name="connsiteY45" fmla="*/ 800100 h 1353792"/>
              <a:gd name="connsiteX46" fmla="*/ 9237143 w 9284768"/>
              <a:gd name="connsiteY46" fmla="*/ 647700 h 1353792"/>
              <a:gd name="connsiteX47" fmla="*/ 9256193 w 9284768"/>
              <a:gd name="connsiteY47" fmla="*/ 590550 h 1353792"/>
              <a:gd name="connsiteX48" fmla="*/ 9284768 w 9284768"/>
              <a:gd name="connsiteY48" fmla="*/ 533400 h 1353792"/>
              <a:gd name="connsiteX49" fmla="*/ 9275243 w 9284768"/>
              <a:gd name="connsiteY49" fmla="*/ 438150 h 1353792"/>
              <a:gd name="connsiteX50" fmla="*/ 9265718 w 9284768"/>
              <a:gd name="connsiteY50" fmla="*/ 409575 h 1353792"/>
              <a:gd name="connsiteX51" fmla="*/ 9256193 w 9284768"/>
              <a:gd name="connsiteY51" fmla="*/ 85725 h 1353792"/>
              <a:gd name="connsiteX52" fmla="*/ 9208568 w 9284768"/>
              <a:gd name="connsiteY52" fmla="*/ 47625 h 1353792"/>
              <a:gd name="connsiteX53" fmla="*/ 8989493 w 9284768"/>
              <a:gd name="connsiteY53" fmla="*/ 38100 h 1353792"/>
              <a:gd name="connsiteX54" fmla="*/ 6770168 w 9284768"/>
              <a:gd name="connsiteY54" fmla="*/ 57150 h 1353792"/>
              <a:gd name="connsiteX55" fmla="*/ 6227243 w 9284768"/>
              <a:gd name="connsiteY55" fmla="*/ 47625 h 1353792"/>
              <a:gd name="connsiteX56" fmla="*/ 6008168 w 9284768"/>
              <a:gd name="connsiteY56" fmla="*/ 38100 h 1353792"/>
              <a:gd name="connsiteX57" fmla="*/ 5931968 w 9284768"/>
              <a:gd name="connsiteY57" fmla="*/ 28575 h 1353792"/>
              <a:gd name="connsiteX58" fmla="*/ 2474393 w 9284768"/>
              <a:gd name="connsiteY58" fmla="*/ 19050 h 1353792"/>
              <a:gd name="connsiteX59" fmla="*/ 1064693 w 9284768"/>
              <a:gd name="connsiteY59" fmla="*/ 9525 h 1353792"/>
              <a:gd name="connsiteX60" fmla="*/ 121718 w 9284768"/>
              <a:gd name="connsiteY60" fmla="*/ 0 h 1353792"/>
              <a:gd name="connsiteX61" fmla="*/ 64568 w 9284768"/>
              <a:gd name="connsiteY61" fmla="*/ 9525 h 1353792"/>
              <a:gd name="connsiteX62" fmla="*/ 45518 w 9284768"/>
              <a:gd name="connsiteY62" fmla="*/ 247650 h 1353792"/>
              <a:gd name="connsiteX63" fmla="*/ 26468 w 9284768"/>
              <a:gd name="connsiteY63" fmla="*/ 619125 h 1353792"/>
              <a:gd name="connsiteX64" fmla="*/ 26468 w 9284768"/>
              <a:gd name="connsiteY64" fmla="*/ 1104900 h 1353792"/>
              <a:gd name="connsiteX65" fmla="*/ 83618 w 9284768"/>
              <a:gd name="connsiteY65" fmla="*/ 1143000 h 1353792"/>
              <a:gd name="connsiteX66" fmla="*/ 93143 w 9284768"/>
              <a:gd name="connsiteY66" fmla="*/ 1123950 h 1353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9284768" h="1353792">
                <a:moveTo>
                  <a:pt x="93143" y="1123950"/>
                </a:moveTo>
                <a:cubicBezTo>
                  <a:pt x="110605" y="1117600"/>
                  <a:pt x="144613" y="1104900"/>
                  <a:pt x="188393" y="1104900"/>
                </a:cubicBezTo>
                <a:cubicBezTo>
                  <a:pt x="220301" y="1104900"/>
                  <a:pt x="251816" y="1112152"/>
                  <a:pt x="283643" y="1114425"/>
                </a:cubicBezTo>
                <a:cubicBezTo>
                  <a:pt x="340736" y="1118503"/>
                  <a:pt x="397891" y="1121907"/>
                  <a:pt x="455093" y="1123950"/>
                </a:cubicBezTo>
                <a:lnTo>
                  <a:pt x="817043" y="1133475"/>
                </a:lnTo>
                <a:cubicBezTo>
                  <a:pt x="895758" y="1159713"/>
                  <a:pt x="772483" y="1120953"/>
                  <a:pt x="940868" y="1152525"/>
                </a:cubicBezTo>
                <a:cubicBezTo>
                  <a:pt x="960605" y="1156226"/>
                  <a:pt x="978211" y="1168274"/>
                  <a:pt x="998018" y="1171575"/>
                </a:cubicBezTo>
                <a:lnTo>
                  <a:pt x="1055168" y="1181100"/>
                </a:lnTo>
                <a:cubicBezTo>
                  <a:pt x="1573244" y="1353792"/>
                  <a:pt x="2147368" y="1181100"/>
                  <a:pt x="2693468" y="1181100"/>
                </a:cubicBezTo>
                <a:cubicBezTo>
                  <a:pt x="2722219" y="1181100"/>
                  <a:pt x="2750618" y="1187450"/>
                  <a:pt x="2779193" y="1190625"/>
                </a:cubicBezTo>
                <a:cubicBezTo>
                  <a:pt x="2852199" y="1214960"/>
                  <a:pt x="2766686" y="1190625"/>
                  <a:pt x="2922068" y="1190625"/>
                </a:cubicBezTo>
                <a:cubicBezTo>
                  <a:pt x="2976136" y="1190625"/>
                  <a:pt x="3030018" y="1196975"/>
                  <a:pt x="3083993" y="1200150"/>
                </a:cubicBezTo>
                <a:cubicBezTo>
                  <a:pt x="3319574" y="1198352"/>
                  <a:pt x="4005837" y="1152294"/>
                  <a:pt x="4436543" y="1200150"/>
                </a:cubicBezTo>
                <a:cubicBezTo>
                  <a:pt x="4458856" y="1202629"/>
                  <a:pt x="4480993" y="1206500"/>
                  <a:pt x="4503218" y="1209675"/>
                </a:cubicBezTo>
                <a:cubicBezTo>
                  <a:pt x="4574753" y="1233520"/>
                  <a:pt x="4488833" y="1211230"/>
                  <a:pt x="4560368" y="1209675"/>
                </a:cubicBezTo>
                <a:cubicBezTo>
                  <a:pt x="4842894" y="1203533"/>
                  <a:pt x="5125518" y="1203325"/>
                  <a:pt x="5408093" y="1200150"/>
                </a:cubicBezTo>
                <a:cubicBezTo>
                  <a:pt x="5439843" y="1196975"/>
                  <a:pt x="5471806" y="1195477"/>
                  <a:pt x="5503343" y="1190625"/>
                </a:cubicBezTo>
                <a:cubicBezTo>
                  <a:pt x="5513266" y="1189098"/>
                  <a:pt x="5521995" y="1182627"/>
                  <a:pt x="5531918" y="1181100"/>
                </a:cubicBezTo>
                <a:cubicBezTo>
                  <a:pt x="5563455" y="1176248"/>
                  <a:pt x="5595478" y="1175303"/>
                  <a:pt x="5627168" y="1171575"/>
                </a:cubicBezTo>
                <a:cubicBezTo>
                  <a:pt x="5649465" y="1168952"/>
                  <a:pt x="5671698" y="1165741"/>
                  <a:pt x="5693843" y="1162050"/>
                </a:cubicBezTo>
                <a:cubicBezTo>
                  <a:pt x="5709812" y="1159388"/>
                  <a:pt x="5725762" y="1156452"/>
                  <a:pt x="5741468" y="1152525"/>
                </a:cubicBezTo>
                <a:cubicBezTo>
                  <a:pt x="5751208" y="1150090"/>
                  <a:pt x="5760080" y="1144245"/>
                  <a:pt x="5770043" y="1143000"/>
                </a:cubicBezTo>
                <a:cubicBezTo>
                  <a:pt x="5811120" y="1137865"/>
                  <a:pt x="5852593" y="1136650"/>
                  <a:pt x="5893868" y="1133475"/>
                </a:cubicBezTo>
                <a:cubicBezTo>
                  <a:pt x="5903393" y="1130300"/>
                  <a:pt x="5913463" y="1128440"/>
                  <a:pt x="5922443" y="1123950"/>
                </a:cubicBezTo>
                <a:cubicBezTo>
                  <a:pt x="5944506" y="1112918"/>
                  <a:pt x="5953196" y="1096603"/>
                  <a:pt x="5979593" y="1095375"/>
                </a:cubicBezTo>
                <a:cubicBezTo>
                  <a:pt x="6106495" y="1089473"/>
                  <a:pt x="6233593" y="1089025"/>
                  <a:pt x="6360593" y="1085850"/>
                </a:cubicBezTo>
                <a:cubicBezTo>
                  <a:pt x="6420918" y="1089025"/>
                  <a:pt x="6481337" y="1090742"/>
                  <a:pt x="6541568" y="1095375"/>
                </a:cubicBezTo>
                <a:cubicBezTo>
                  <a:pt x="6563953" y="1097097"/>
                  <a:pt x="6585946" y="1102277"/>
                  <a:pt x="6608243" y="1104900"/>
                </a:cubicBezTo>
                <a:cubicBezTo>
                  <a:pt x="6639933" y="1108628"/>
                  <a:pt x="6671743" y="1111250"/>
                  <a:pt x="6703493" y="1114425"/>
                </a:cubicBezTo>
                <a:lnTo>
                  <a:pt x="6855893" y="1104900"/>
                </a:lnTo>
                <a:cubicBezTo>
                  <a:pt x="6922546" y="1101297"/>
                  <a:pt x="6989380" y="1100698"/>
                  <a:pt x="7055918" y="1095375"/>
                </a:cubicBezTo>
                <a:cubicBezTo>
                  <a:pt x="7071655" y="1094116"/>
                  <a:pt x="7106221" y="1081782"/>
                  <a:pt x="7122593" y="1076325"/>
                </a:cubicBezTo>
                <a:cubicBezTo>
                  <a:pt x="7226527" y="1007035"/>
                  <a:pt x="7109882" y="1077596"/>
                  <a:pt x="7408343" y="1047750"/>
                </a:cubicBezTo>
                <a:cubicBezTo>
                  <a:pt x="7419734" y="1046611"/>
                  <a:pt x="7426679" y="1033820"/>
                  <a:pt x="7436918" y="1028700"/>
                </a:cubicBezTo>
                <a:cubicBezTo>
                  <a:pt x="7445898" y="1024210"/>
                  <a:pt x="7455570" y="1020702"/>
                  <a:pt x="7465493" y="1019175"/>
                </a:cubicBezTo>
                <a:cubicBezTo>
                  <a:pt x="7497030" y="1014323"/>
                  <a:pt x="7528993" y="1012825"/>
                  <a:pt x="7560743" y="1009650"/>
                </a:cubicBezTo>
                <a:cubicBezTo>
                  <a:pt x="7721024" y="956223"/>
                  <a:pt x="7550005" y="1010117"/>
                  <a:pt x="7998893" y="990600"/>
                </a:cubicBezTo>
                <a:cubicBezTo>
                  <a:pt x="8008924" y="990164"/>
                  <a:pt x="8017728" y="983510"/>
                  <a:pt x="8027468" y="981075"/>
                </a:cubicBezTo>
                <a:cubicBezTo>
                  <a:pt x="8064609" y="971790"/>
                  <a:pt x="8104134" y="967401"/>
                  <a:pt x="8141768" y="962025"/>
                </a:cubicBezTo>
                <a:cubicBezTo>
                  <a:pt x="8167168" y="965200"/>
                  <a:pt x="8192668" y="967658"/>
                  <a:pt x="8217968" y="971550"/>
                </a:cubicBezTo>
                <a:cubicBezTo>
                  <a:pt x="8233969" y="974012"/>
                  <a:pt x="8249404" y="981075"/>
                  <a:pt x="8265593" y="981075"/>
                </a:cubicBezTo>
                <a:cubicBezTo>
                  <a:pt x="8567235" y="981075"/>
                  <a:pt x="8868843" y="974725"/>
                  <a:pt x="9170468" y="971550"/>
                </a:cubicBezTo>
                <a:cubicBezTo>
                  <a:pt x="9195868" y="968375"/>
                  <a:pt x="9230009" y="981460"/>
                  <a:pt x="9246668" y="962025"/>
                </a:cubicBezTo>
                <a:cubicBezTo>
                  <a:pt x="9259736" y="946779"/>
                  <a:pt x="9233968" y="923925"/>
                  <a:pt x="9227618" y="904875"/>
                </a:cubicBezTo>
                <a:lnTo>
                  <a:pt x="9218093" y="876300"/>
                </a:lnTo>
                <a:cubicBezTo>
                  <a:pt x="9221268" y="850900"/>
                  <a:pt x="9225492" y="825609"/>
                  <a:pt x="9227618" y="800100"/>
                </a:cubicBezTo>
                <a:cubicBezTo>
                  <a:pt x="9231845" y="749377"/>
                  <a:pt x="9230266" y="698132"/>
                  <a:pt x="9237143" y="647700"/>
                </a:cubicBezTo>
                <a:cubicBezTo>
                  <a:pt x="9239856" y="627804"/>
                  <a:pt x="9249843" y="609600"/>
                  <a:pt x="9256193" y="590550"/>
                </a:cubicBezTo>
                <a:cubicBezTo>
                  <a:pt x="9269338" y="551115"/>
                  <a:pt x="9260149" y="570329"/>
                  <a:pt x="9284768" y="533400"/>
                </a:cubicBezTo>
                <a:cubicBezTo>
                  <a:pt x="9281593" y="501650"/>
                  <a:pt x="9280095" y="469687"/>
                  <a:pt x="9275243" y="438150"/>
                </a:cubicBezTo>
                <a:cubicBezTo>
                  <a:pt x="9273716" y="428227"/>
                  <a:pt x="9266260" y="419601"/>
                  <a:pt x="9265718" y="409575"/>
                </a:cubicBezTo>
                <a:cubicBezTo>
                  <a:pt x="9259889" y="301736"/>
                  <a:pt x="9264921" y="193368"/>
                  <a:pt x="9256193" y="85725"/>
                </a:cubicBezTo>
                <a:cubicBezTo>
                  <a:pt x="9254275" y="62071"/>
                  <a:pt x="9228093" y="49127"/>
                  <a:pt x="9208568" y="47625"/>
                </a:cubicBezTo>
                <a:cubicBezTo>
                  <a:pt x="9135689" y="42019"/>
                  <a:pt x="9062518" y="41275"/>
                  <a:pt x="8989493" y="38100"/>
                </a:cubicBezTo>
                <a:lnTo>
                  <a:pt x="6770168" y="57150"/>
                </a:lnTo>
                <a:cubicBezTo>
                  <a:pt x="6589165" y="57150"/>
                  <a:pt x="6408218" y="50800"/>
                  <a:pt x="6227243" y="47625"/>
                </a:cubicBezTo>
                <a:cubicBezTo>
                  <a:pt x="6154218" y="44450"/>
                  <a:pt x="6081110" y="42806"/>
                  <a:pt x="6008168" y="38100"/>
                </a:cubicBezTo>
                <a:cubicBezTo>
                  <a:pt x="5982623" y="36452"/>
                  <a:pt x="5957565" y="28713"/>
                  <a:pt x="5931968" y="28575"/>
                </a:cubicBezTo>
                <a:lnTo>
                  <a:pt x="2474393" y="19050"/>
                </a:lnTo>
                <a:lnTo>
                  <a:pt x="1064693" y="9525"/>
                </a:lnTo>
                <a:lnTo>
                  <a:pt x="121718" y="0"/>
                </a:lnTo>
                <a:cubicBezTo>
                  <a:pt x="102405" y="0"/>
                  <a:pt x="83618" y="6350"/>
                  <a:pt x="64568" y="9525"/>
                </a:cubicBezTo>
                <a:cubicBezTo>
                  <a:pt x="33318" y="103276"/>
                  <a:pt x="52812" y="36132"/>
                  <a:pt x="45518" y="247650"/>
                </a:cubicBezTo>
                <a:cubicBezTo>
                  <a:pt x="33075" y="608505"/>
                  <a:pt x="72384" y="481378"/>
                  <a:pt x="26468" y="619125"/>
                </a:cubicBezTo>
                <a:cubicBezTo>
                  <a:pt x="3069" y="806318"/>
                  <a:pt x="0" y="800518"/>
                  <a:pt x="26468" y="1104900"/>
                </a:cubicBezTo>
                <a:cubicBezTo>
                  <a:pt x="27962" y="1122080"/>
                  <a:pt x="67741" y="1143000"/>
                  <a:pt x="83618" y="1143000"/>
                </a:cubicBezTo>
                <a:cubicBezTo>
                  <a:pt x="88108" y="1143000"/>
                  <a:pt x="75681" y="1130300"/>
                  <a:pt x="93143" y="1123950"/>
                </a:cubicBezTo>
                <a:close/>
              </a:path>
            </a:pathLst>
          </a:custGeom>
          <a:gradFill flip="none" rotWithShape="1">
            <a:gsLst>
              <a:gs pos="0">
                <a:srgbClr val="D5EAFF">
                  <a:shade val="30000"/>
                  <a:satMod val="115000"/>
                </a:srgbClr>
              </a:gs>
              <a:gs pos="50000">
                <a:srgbClr val="D5EAFF">
                  <a:shade val="67500"/>
                  <a:satMod val="115000"/>
                </a:srgbClr>
              </a:gs>
              <a:gs pos="100000">
                <a:srgbClr val="D5EAF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grpSp>
        <p:nvGrpSpPr>
          <p:cNvPr id="3" name="Group 124"/>
          <p:cNvGrpSpPr>
            <a:grpSpLocks/>
          </p:cNvGrpSpPr>
          <p:nvPr/>
        </p:nvGrpSpPr>
        <p:grpSpPr bwMode="auto">
          <a:xfrm>
            <a:off x="-57150" y="5486400"/>
            <a:ext cx="8394700" cy="857250"/>
            <a:chOff x="-36" y="3456"/>
            <a:chExt cx="5288" cy="540"/>
          </a:xfrm>
        </p:grpSpPr>
        <p:sp>
          <p:nvSpPr>
            <p:cNvPr id="8330" name="Text Box 125"/>
            <p:cNvSpPr txBox="1">
              <a:spLocks noChangeArrowheads="1"/>
            </p:cNvSpPr>
            <p:nvPr/>
          </p:nvSpPr>
          <p:spPr bwMode="auto">
            <a:xfrm>
              <a:off x="1152" y="3456"/>
              <a:ext cx="11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sv-SE" sz="1000" u="sng" dirty="0"/>
            </a:p>
          </p:txBody>
        </p:sp>
        <p:sp>
          <p:nvSpPr>
            <p:cNvPr id="8331" name="Text Box 126"/>
            <p:cNvSpPr txBox="1">
              <a:spLocks noChangeArrowheads="1"/>
            </p:cNvSpPr>
            <p:nvPr/>
          </p:nvSpPr>
          <p:spPr bwMode="auto">
            <a:xfrm>
              <a:off x="2130" y="3456"/>
              <a:ext cx="11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GB" sz="1000" dirty="0"/>
            </a:p>
          </p:txBody>
        </p:sp>
        <p:sp>
          <p:nvSpPr>
            <p:cNvPr id="8332" name="Text Box 127"/>
            <p:cNvSpPr txBox="1">
              <a:spLocks noChangeArrowheads="1"/>
            </p:cNvSpPr>
            <p:nvPr/>
          </p:nvSpPr>
          <p:spPr bwMode="auto">
            <a:xfrm>
              <a:off x="3216" y="3456"/>
              <a:ext cx="11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GB" sz="1000" dirty="0"/>
            </a:p>
          </p:txBody>
        </p:sp>
        <p:sp>
          <p:nvSpPr>
            <p:cNvPr id="8333" name="Text Box 128"/>
            <p:cNvSpPr txBox="1">
              <a:spLocks noChangeArrowheads="1"/>
            </p:cNvSpPr>
            <p:nvPr/>
          </p:nvSpPr>
          <p:spPr bwMode="auto">
            <a:xfrm>
              <a:off x="3936" y="3456"/>
              <a:ext cx="11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GB" sz="1000" dirty="0"/>
            </a:p>
          </p:txBody>
        </p:sp>
        <p:sp>
          <p:nvSpPr>
            <p:cNvPr id="8334" name="Text Box 129"/>
            <p:cNvSpPr txBox="1">
              <a:spLocks noChangeArrowheads="1"/>
            </p:cNvSpPr>
            <p:nvPr/>
          </p:nvSpPr>
          <p:spPr bwMode="auto">
            <a:xfrm>
              <a:off x="4416" y="3456"/>
              <a:ext cx="11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GB" sz="1000" dirty="0"/>
            </a:p>
          </p:txBody>
        </p:sp>
        <p:sp>
          <p:nvSpPr>
            <p:cNvPr id="8335" name="Text Box 130"/>
            <p:cNvSpPr txBox="1">
              <a:spLocks noChangeArrowheads="1"/>
            </p:cNvSpPr>
            <p:nvPr/>
          </p:nvSpPr>
          <p:spPr bwMode="auto">
            <a:xfrm>
              <a:off x="5136" y="3456"/>
              <a:ext cx="11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sv-SE" sz="1000" u="sng" dirty="0"/>
            </a:p>
            <a:p>
              <a:endParaRPr lang="en-GB" sz="1000" dirty="0"/>
            </a:p>
          </p:txBody>
        </p:sp>
        <p:sp>
          <p:nvSpPr>
            <p:cNvPr id="8336" name="Text Box 131"/>
            <p:cNvSpPr txBox="1">
              <a:spLocks noChangeArrowheads="1"/>
            </p:cNvSpPr>
            <p:nvPr/>
          </p:nvSpPr>
          <p:spPr bwMode="auto">
            <a:xfrm>
              <a:off x="-18" y="3456"/>
              <a:ext cx="766" cy="2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sv-SE" sz="1000" b="1" u="sng" dirty="0" smtClean="0"/>
                <a:t>Mineral </a:t>
              </a:r>
              <a:r>
                <a:rPr lang="sv-SE" sz="1000" b="1" u="sng" dirty="0" err="1" smtClean="0"/>
                <a:t>Reserves</a:t>
              </a:r>
              <a:r>
                <a:rPr lang="sv-SE" sz="1000" b="1" u="sng" dirty="0" smtClean="0"/>
                <a:t>:</a:t>
              </a:r>
              <a:endParaRPr lang="sv-SE" sz="1000" b="1" u="sng" dirty="0"/>
            </a:p>
            <a:p>
              <a:endParaRPr lang="en-GB" sz="1000" b="1" u="sng" dirty="0"/>
            </a:p>
          </p:txBody>
        </p:sp>
        <p:sp>
          <p:nvSpPr>
            <p:cNvPr id="8337" name="Text Box 132"/>
            <p:cNvSpPr txBox="1">
              <a:spLocks noChangeArrowheads="1"/>
            </p:cNvSpPr>
            <p:nvPr/>
          </p:nvSpPr>
          <p:spPr bwMode="auto">
            <a:xfrm>
              <a:off x="-36" y="3744"/>
              <a:ext cx="759" cy="2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v-SE" sz="1000" b="1" u="sng" dirty="0" smtClean="0"/>
                <a:t>Mineral Resources:</a:t>
              </a:r>
              <a:endParaRPr lang="sv-SE" sz="1000" b="1" u="sng" dirty="0"/>
            </a:p>
            <a:p>
              <a:endParaRPr lang="en-GB" sz="1000" b="1" dirty="0"/>
            </a:p>
          </p:txBody>
        </p:sp>
        <p:sp>
          <p:nvSpPr>
            <p:cNvPr id="8338" name="Text Box 133"/>
            <p:cNvSpPr txBox="1">
              <a:spLocks noChangeArrowheads="1"/>
            </p:cNvSpPr>
            <p:nvPr/>
          </p:nvSpPr>
          <p:spPr bwMode="auto">
            <a:xfrm>
              <a:off x="1152" y="3792"/>
              <a:ext cx="458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GB" sz="1000" dirty="0"/>
            </a:p>
          </p:txBody>
        </p:sp>
        <p:sp>
          <p:nvSpPr>
            <p:cNvPr id="8339" name="Text Box 134"/>
            <p:cNvSpPr txBox="1">
              <a:spLocks noChangeArrowheads="1"/>
            </p:cNvSpPr>
            <p:nvPr/>
          </p:nvSpPr>
          <p:spPr bwMode="auto">
            <a:xfrm>
              <a:off x="2114" y="3782"/>
              <a:ext cx="11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GB" sz="1000" dirty="0"/>
            </a:p>
          </p:txBody>
        </p:sp>
        <p:sp>
          <p:nvSpPr>
            <p:cNvPr id="8341" name="Text Box 136"/>
            <p:cNvSpPr txBox="1">
              <a:spLocks noChangeArrowheads="1"/>
            </p:cNvSpPr>
            <p:nvPr/>
          </p:nvSpPr>
          <p:spPr bwMode="auto">
            <a:xfrm>
              <a:off x="3216" y="3782"/>
              <a:ext cx="584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GB" sz="1000" dirty="0"/>
            </a:p>
          </p:txBody>
        </p:sp>
        <p:sp>
          <p:nvSpPr>
            <p:cNvPr id="8342" name="Rectangle 137"/>
            <p:cNvSpPr>
              <a:spLocks noChangeArrowheads="1"/>
            </p:cNvSpPr>
            <p:nvPr/>
          </p:nvSpPr>
          <p:spPr bwMode="auto">
            <a:xfrm>
              <a:off x="2640" y="3456"/>
              <a:ext cx="11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GB" sz="1000" u="sng" dirty="0"/>
            </a:p>
          </p:txBody>
        </p:sp>
      </p:grpSp>
      <p:sp>
        <p:nvSpPr>
          <p:cNvPr id="8213" name="Rectangle 25"/>
          <p:cNvSpPr>
            <a:spLocks noChangeArrowheads="1"/>
          </p:cNvSpPr>
          <p:nvPr/>
        </p:nvSpPr>
        <p:spPr bwMode="auto">
          <a:xfrm>
            <a:off x="8574088" y="152400"/>
            <a:ext cx="563562" cy="24606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1000"/>
              <a:t>frontvy</a:t>
            </a:r>
            <a:endParaRPr lang="en-GB" sz="1000"/>
          </a:p>
        </p:txBody>
      </p:sp>
      <p:sp>
        <p:nvSpPr>
          <p:cNvPr id="8199" name="Freeform 19"/>
          <p:cNvSpPr>
            <a:spLocks/>
          </p:cNvSpPr>
          <p:nvPr/>
        </p:nvSpPr>
        <p:spPr bwMode="auto">
          <a:xfrm>
            <a:off x="0" y="1020763"/>
            <a:ext cx="2870200" cy="87312"/>
          </a:xfrm>
          <a:custGeom>
            <a:avLst/>
            <a:gdLst>
              <a:gd name="T0" fmla="*/ 0 w 1920"/>
              <a:gd name="T1" fmla="*/ 2147483647 h 64"/>
              <a:gd name="T2" fmla="*/ 2147483647 w 1920"/>
              <a:gd name="T3" fmla="*/ 2147483647 h 64"/>
              <a:gd name="T4" fmla="*/ 2147483647 w 1920"/>
              <a:gd name="T5" fmla="*/ 2147483647 h 64"/>
              <a:gd name="T6" fmla="*/ 2147483647 w 1920"/>
              <a:gd name="T7" fmla="*/ 2147483647 h 64"/>
              <a:gd name="T8" fmla="*/ 2147483647 w 1920"/>
              <a:gd name="T9" fmla="*/ 2147483647 h 64"/>
              <a:gd name="T10" fmla="*/ 2147483647 w 1920"/>
              <a:gd name="T11" fmla="*/ 2147483647 h 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20"/>
              <a:gd name="T19" fmla="*/ 0 h 64"/>
              <a:gd name="T20" fmla="*/ 1920 w 1920"/>
              <a:gd name="T21" fmla="*/ 64 h 6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20" h="64">
                <a:moveTo>
                  <a:pt x="0" y="8"/>
                </a:moveTo>
                <a:cubicBezTo>
                  <a:pt x="112" y="4"/>
                  <a:pt x="224" y="0"/>
                  <a:pt x="336" y="8"/>
                </a:cubicBezTo>
                <a:cubicBezTo>
                  <a:pt x="448" y="16"/>
                  <a:pt x="552" y="48"/>
                  <a:pt x="672" y="56"/>
                </a:cubicBezTo>
                <a:cubicBezTo>
                  <a:pt x="792" y="64"/>
                  <a:pt x="936" y="56"/>
                  <a:pt x="1056" y="56"/>
                </a:cubicBezTo>
                <a:cubicBezTo>
                  <a:pt x="1176" y="56"/>
                  <a:pt x="1248" y="56"/>
                  <a:pt x="1392" y="56"/>
                </a:cubicBezTo>
                <a:cubicBezTo>
                  <a:pt x="1536" y="56"/>
                  <a:pt x="1840" y="56"/>
                  <a:pt x="1920" y="56"/>
                </a:cubicBezTo>
              </a:path>
            </a:pathLst>
          </a:custGeom>
          <a:noFill/>
          <a:ln w="38100" cap="flat" cmpd="sng">
            <a:solidFill>
              <a:srgbClr val="009999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sv-SE"/>
          </a:p>
        </p:txBody>
      </p:sp>
      <p:sp>
        <p:nvSpPr>
          <p:cNvPr id="5132" name="Freeform 28"/>
          <p:cNvSpPr>
            <a:spLocks/>
          </p:cNvSpPr>
          <p:nvPr/>
        </p:nvSpPr>
        <p:spPr bwMode="auto">
          <a:xfrm>
            <a:off x="0" y="1054101"/>
            <a:ext cx="785813" cy="1109663"/>
          </a:xfrm>
          <a:custGeom>
            <a:avLst/>
            <a:gdLst>
              <a:gd name="T0" fmla="*/ 192 w 576"/>
              <a:gd name="T1" fmla="*/ 576 h 600"/>
              <a:gd name="T2" fmla="*/ 144 w 576"/>
              <a:gd name="T3" fmla="*/ 384 h 600"/>
              <a:gd name="T4" fmla="*/ 48 w 576"/>
              <a:gd name="T5" fmla="*/ 192 h 600"/>
              <a:gd name="T6" fmla="*/ 0 w 576"/>
              <a:gd name="T7" fmla="*/ 96 h 600"/>
              <a:gd name="T8" fmla="*/ 48 w 576"/>
              <a:gd name="T9" fmla="*/ 48 h 600"/>
              <a:gd name="T10" fmla="*/ 240 w 576"/>
              <a:gd name="T11" fmla="*/ 0 h 600"/>
              <a:gd name="T12" fmla="*/ 480 w 576"/>
              <a:gd name="T13" fmla="*/ 48 h 600"/>
              <a:gd name="T14" fmla="*/ 528 w 576"/>
              <a:gd name="T15" fmla="*/ 144 h 600"/>
              <a:gd name="T16" fmla="*/ 528 w 576"/>
              <a:gd name="T17" fmla="*/ 288 h 600"/>
              <a:gd name="T18" fmla="*/ 576 w 576"/>
              <a:gd name="T19" fmla="*/ 432 h 600"/>
              <a:gd name="T20" fmla="*/ 528 w 576"/>
              <a:gd name="T21" fmla="*/ 432 h 600"/>
              <a:gd name="T22" fmla="*/ 480 w 576"/>
              <a:gd name="T23" fmla="*/ 528 h 600"/>
              <a:gd name="T24" fmla="*/ 336 w 576"/>
              <a:gd name="T25" fmla="*/ 528 h 600"/>
              <a:gd name="T26" fmla="*/ 192 w 576"/>
              <a:gd name="T27" fmla="*/ 576 h 6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76"/>
              <a:gd name="T43" fmla="*/ 0 h 600"/>
              <a:gd name="T44" fmla="*/ 576 w 576"/>
              <a:gd name="T45" fmla="*/ 600 h 60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76" h="600">
                <a:moveTo>
                  <a:pt x="192" y="576"/>
                </a:moveTo>
                <a:cubicBezTo>
                  <a:pt x="160" y="552"/>
                  <a:pt x="168" y="448"/>
                  <a:pt x="144" y="384"/>
                </a:cubicBezTo>
                <a:cubicBezTo>
                  <a:pt x="120" y="320"/>
                  <a:pt x="72" y="240"/>
                  <a:pt x="48" y="192"/>
                </a:cubicBezTo>
                <a:cubicBezTo>
                  <a:pt x="24" y="144"/>
                  <a:pt x="0" y="120"/>
                  <a:pt x="0" y="96"/>
                </a:cubicBezTo>
                <a:cubicBezTo>
                  <a:pt x="0" y="72"/>
                  <a:pt x="8" y="64"/>
                  <a:pt x="48" y="48"/>
                </a:cubicBezTo>
                <a:cubicBezTo>
                  <a:pt x="88" y="32"/>
                  <a:pt x="168" y="0"/>
                  <a:pt x="240" y="0"/>
                </a:cubicBezTo>
                <a:cubicBezTo>
                  <a:pt x="312" y="0"/>
                  <a:pt x="432" y="24"/>
                  <a:pt x="480" y="48"/>
                </a:cubicBezTo>
                <a:cubicBezTo>
                  <a:pt x="528" y="72"/>
                  <a:pt x="520" y="104"/>
                  <a:pt x="528" y="144"/>
                </a:cubicBezTo>
                <a:cubicBezTo>
                  <a:pt x="536" y="184"/>
                  <a:pt x="520" y="240"/>
                  <a:pt x="528" y="288"/>
                </a:cubicBezTo>
                <a:cubicBezTo>
                  <a:pt x="536" y="336"/>
                  <a:pt x="576" y="408"/>
                  <a:pt x="576" y="432"/>
                </a:cubicBezTo>
                <a:cubicBezTo>
                  <a:pt x="576" y="456"/>
                  <a:pt x="544" y="416"/>
                  <a:pt x="528" y="432"/>
                </a:cubicBezTo>
                <a:cubicBezTo>
                  <a:pt x="512" y="448"/>
                  <a:pt x="512" y="512"/>
                  <a:pt x="480" y="528"/>
                </a:cubicBezTo>
                <a:cubicBezTo>
                  <a:pt x="448" y="544"/>
                  <a:pt x="384" y="520"/>
                  <a:pt x="336" y="528"/>
                </a:cubicBezTo>
                <a:cubicBezTo>
                  <a:pt x="288" y="536"/>
                  <a:pt x="224" y="600"/>
                  <a:pt x="192" y="576"/>
                </a:cubicBezTo>
                <a:close/>
              </a:path>
            </a:pathLst>
          </a:custGeom>
          <a:gradFill flip="none" rotWithShape="1">
            <a:gsLst>
              <a:gs pos="0">
                <a:schemeClr val="folHlink">
                  <a:shade val="30000"/>
                  <a:satMod val="115000"/>
                </a:schemeClr>
              </a:gs>
              <a:gs pos="50000">
                <a:schemeClr val="folHlink">
                  <a:shade val="67500"/>
                  <a:satMod val="115000"/>
                </a:schemeClr>
              </a:gs>
              <a:gs pos="100000">
                <a:schemeClr val="folHlink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rgbClr val="C0C0C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8205" name="Freeform 98"/>
          <p:cNvSpPr>
            <a:spLocks/>
          </p:cNvSpPr>
          <p:nvPr/>
        </p:nvSpPr>
        <p:spPr bwMode="auto">
          <a:xfrm>
            <a:off x="0" y="2057400"/>
            <a:ext cx="1295400" cy="1463675"/>
          </a:xfrm>
          <a:custGeom>
            <a:avLst/>
            <a:gdLst>
              <a:gd name="T0" fmla="*/ 2147483647 w 936"/>
              <a:gd name="T1" fmla="*/ 0 h 624"/>
              <a:gd name="T2" fmla="*/ 0 w 936"/>
              <a:gd name="T3" fmla="*/ 2147483647 h 624"/>
              <a:gd name="T4" fmla="*/ 2147483647 w 936"/>
              <a:gd name="T5" fmla="*/ 2147483647 h 624"/>
              <a:gd name="T6" fmla="*/ 2147483647 w 936"/>
              <a:gd name="T7" fmla="*/ 2147483647 h 624"/>
              <a:gd name="T8" fmla="*/ 2147483647 w 936"/>
              <a:gd name="T9" fmla="*/ 2147483647 h 624"/>
              <a:gd name="T10" fmla="*/ 2147483647 w 936"/>
              <a:gd name="T11" fmla="*/ 2147483647 h 624"/>
              <a:gd name="T12" fmla="*/ 2147483647 w 936"/>
              <a:gd name="T13" fmla="*/ 2147483647 h 624"/>
              <a:gd name="T14" fmla="*/ 2147483647 w 936"/>
              <a:gd name="T15" fmla="*/ 2147483647 h 624"/>
              <a:gd name="T16" fmla="*/ 2147483647 w 936"/>
              <a:gd name="T17" fmla="*/ 2147483647 h 624"/>
              <a:gd name="T18" fmla="*/ 2147483647 w 936"/>
              <a:gd name="T19" fmla="*/ 2147483647 h 624"/>
              <a:gd name="T20" fmla="*/ 2147483647 w 936"/>
              <a:gd name="T21" fmla="*/ 2147483647 h 624"/>
              <a:gd name="T22" fmla="*/ 2147483647 w 936"/>
              <a:gd name="T23" fmla="*/ 2147483647 h 624"/>
              <a:gd name="T24" fmla="*/ 2147483647 w 936"/>
              <a:gd name="T25" fmla="*/ 2147483647 h 624"/>
              <a:gd name="T26" fmla="*/ 2147483647 w 936"/>
              <a:gd name="T27" fmla="*/ 2147483647 h 624"/>
              <a:gd name="T28" fmla="*/ 2147483647 w 936"/>
              <a:gd name="T29" fmla="*/ 2147483647 h 624"/>
              <a:gd name="T30" fmla="*/ 2147483647 w 936"/>
              <a:gd name="T31" fmla="*/ 2147483647 h 624"/>
              <a:gd name="T32" fmla="*/ 2147483647 w 936"/>
              <a:gd name="T33" fmla="*/ 2147483647 h 624"/>
              <a:gd name="T34" fmla="*/ 2147483647 w 936"/>
              <a:gd name="T35" fmla="*/ 2147483647 h 624"/>
              <a:gd name="T36" fmla="*/ 2147483647 w 936"/>
              <a:gd name="T37" fmla="*/ 2147483647 h 624"/>
              <a:gd name="T38" fmla="*/ 2147483647 w 936"/>
              <a:gd name="T39" fmla="*/ 2147483647 h 624"/>
              <a:gd name="T40" fmla="*/ 2147483647 w 936"/>
              <a:gd name="T41" fmla="*/ 2147483647 h 624"/>
              <a:gd name="T42" fmla="*/ 2147483647 w 936"/>
              <a:gd name="T43" fmla="*/ 2147483647 h 624"/>
              <a:gd name="T44" fmla="*/ 2147483647 w 936"/>
              <a:gd name="T45" fmla="*/ 2147483647 h 624"/>
              <a:gd name="T46" fmla="*/ 2147483647 w 936"/>
              <a:gd name="T47" fmla="*/ 2147483647 h 624"/>
              <a:gd name="T48" fmla="*/ 2147483647 w 936"/>
              <a:gd name="T49" fmla="*/ 2147483647 h 62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936"/>
              <a:gd name="T76" fmla="*/ 0 h 624"/>
              <a:gd name="T77" fmla="*/ 936 w 936"/>
              <a:gd name="T78" fmla="*/ 624 h 62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936" h="624">
                <a:moveTo>
                  <a:pt x="288" y="0"/>
                </a:moveTo>
                <a:cubicBezTo>
                  <a:pt x="144" y="16"/>
                  <a:pt x="0" y="32"/>
                  <a:pt x="0" y="48"/>
                </a:cubicBezTo>
                <a:cubicBezTo>
                  <a:pt x="0" y="64"/>
                  <a:pt x="144" y="80"/>
                  <a:pt x="288" y="96"/>
                </a:cubicBezTo>
                <a:cubicBezTo>
                  <a:pt x="432" y="112"/>
                  <a:pt x="792" y="136"/>
                  <a:pt x="864" y="144"/>
                </a:cubicBezTo>
                <a:cubicBezTo>
                  <a:pt x="936" y="152"/>
                  <a:pt x="776" y="136"/>
                  <a:pt x="720" y="144"/>
                </a:cubicBezTo>
                <a:cubicBezTo>
                  <a:pt x="664" y="152"/>
                  <a:pt x="544" y="184"/>
                  <a:pt x="528" y="192"/>
                </a:cubicBezTo>
                <a:cubicBezTo>
                  <a:pt x="512" y="200"/>
                  <a:pt x="624" y="184"/>
                  <a:pt x="624" y="192"/>
                </a:cubicBezTo>
                <a:cubicBezTo>
                  <a:pt x="624" y="200"/>
                  <a:pt x="504" y="232"/>
                  <a:pt x="528" y="240"/>
                </a:cubicBezTo>
                <a:cubicBezTo>
                  <a:pt x="552" y="248"/>
                  <a:pt x="776" y="232"/>
                  <a:pt x="768" y="240"/>
                </a:cubicBezTo>
                <a:cubicBezTo>
                  <a:pt x="760" y="248"/>
                  <a:pt x="496" y="280"/>
                  <a:pt x="480" y="288"/>
                </a:cubicBezTo>
                <a:cubicBezTo>
                  <a:pt x="464" y="296"/>
                  <a:pt x="656" y="280"/>
                  <a:pt x="672" y="288"/>
                </a:cubicBezTo>
                <a:cubicBezTo>
                  <a:pt x="688" y="296"/>
                  <a:pt x="576" y="328"/>
                  <a:pt x="576" y="336"/>
                </a:cubicBezTo>
                <a:cubicBezTo>
                  <a:pt x="576" y="344"/>
                  <a:pt x="672" y="328"/>
                  <a:pt x="672" y="336"/>
                </a:cubicBezTo>
                <a:cubicBezTo>
                  <a:pt x="672" y="344"/>
                  <a:pt x="568" y="376"/>
                  <a:pt x="576" y="384"/>
                </a:cubicBezTo>
                <a:cubicBezTo>
                  <a:pt x="584" y="392"/>
                  <a:pt x="720" y="376"/>
                  <a:pt x="720" y="384"/>
                </a:cubicBezTo>
                <a:cubicBezTo>
                  <a:pt x="720" y="392"/>
                  <a:pt x="584" y="424"/>
                  <a:pt x="576" y="432"/>
                </a:cubicBezTo>
                <a:cubicBezTo>
                  <a:pt x="568" y="440"/>
                  <a:pt x="704" y="432"/>
                  <a:pt x="672" y="432"/>
                </a:cubicBezTo>
                <a:cubicBezTo>
                  <a:pt x="640" y="432"/>
                  <a:pt x="400" y="424"/>
                  <a:pt x="384" y="432"/>
                </a:cubicBezTo>
                <a:cubicBezTo>
                  <a:pt x="368" y="440"/>
                  <a:pt x="568" y="472"/>
                  <a:pt x="576" y="480"/>
                </a:cubicBezTo>
                <a:cubicBezTo>
                  <a:pt x="584" y="488"/>
                  <a:pt x="432" y="472"/>
                  <a:pt x="432" y="480"/>
                </a:cubicBezTo>
                <a:cubicBezTo>
                  <a:pt x="432" y="488"/>
                  <a:pt x="576" y="520"/>
                  <a:pt x="576" y="528"/>
                </a:cubicBezTo>
                <a:cubicBezTo>
                  <a:pt x="576" y="536"/>
                  <a:pt x="424" y="520"/>
                  <a:pt x="432" y="528"/>
                </a:cubicBezTo>
                <a:cubicBezTo>
                  <a:pt x="440" y="536"/>
                  <a:pt x="616" y="568"/>
                  <a:pt x="624" y="576"/>
                </a:cubicBezTo>
                <a:cubicBezTo>
                  <a:pt x="632" y="584"/>
                  <a:pt x="496" y="568"/>
                  <a:pt x="480" y="576"/>
                </a:cubicBezTo>
                <a:cubicBezTo>
                  <a:pt x="464" y="584"/>
                  <a:pt x="496" y="604"/>
                  <a:pt x="528" y="624"/>
                </a:cubicBezTo>
              </a:path>
            </a:pathLst>
          </a:custGeom>
          <a:noFill/>
          <a:ln w="3175" cap="flat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sv-SE"/>
          </a:p>
        </p:txBody>
      </p:sp>
      <p:grpSp>
        <p:nvGrpSpPr>
          <p:cNvPr id="4" name="Grupp 187"/>
          <p:cNvGrpSpPr/>
          <p:nvPr/>
        </p:nvGrpSpPr>
        <p:grpSpPr>
          <a:xfrm>
            <a:off x="166977" y="860920"/>
            <a:ext cx="8939213" cy="4198940"/>
            <a:chOff x="179388" y="814388"/>
            <a:chExt cx="8939213" cy="4198940"/>
          </a:xfrm>
        </p:grpSpPr>
        <p:grpSp>
          <p:nvGrpSpPr>
            <p:cNvPr id="5" name="Group 2"/>
            <p:cNvGrpSpPr>
              <a:grpSpLocks/>
            </p:cNvGrpSpPr>
            <p:nvPr/>
          </p:nvGrpSpPr>
          <p:grpSpPr bwMode="auto">
            <a:xfrm>
              <a:off x="8640763" y="814388"/>
              <a:ext cx="477838" cy="4198940"/>
              <a:chOff x="5443" y="513"/>
              <a:chExt cx="301" cy="2645"/>
            </a:xfrm>
          </p:grpSpPr>
          <p:sp>
            <p:nvSpPr>
              <p:cNvPr id="8314" name="Line 3"/>
              <p:cNvSpPr>
                <a:spLocks noChangeShapeType="1"/>
              </p:cNvSpPr>
              <p:nvPr/>
            </p:nvSpPr>
            <p:spPr bwMode="auto">
              <a:xfrm>
                <a:off x="5535" y="2068"/>
                <a:ext cx="91" cy="0"/>
              </a:xfrm>
              <a:prstGeom prst="line">
                <a:avLst/>
              </a:prstGeom>
              <a:noFill/>
              <a:ln w="19050">
                <a:noFill/>
                <a:prstDash val="sysDash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315" name="Line 4"/>
              <p:cNvSpPr>
                <a:spLocks noChangeShapeType="1"/>
              </p:cNvSpPr>
              <p:nvPr/>
            </p:nvSpPr>
            <p:spPr bwMode="auto">
              <a:xfrm>
                <a:off x="5520" y="2784"/>
                <a:ext cx="91" cy="0"/>
              </a:xfrm>
              <a:prstGeom prst="line">
                <a:avLst/>
              </a:prstGeom>
              <a:noFill/>
              <a:ln w="19050">
                <a:noFill/>
                <a:prstDash val="sysDash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316" name="Line 5"/>
              <p:cNvSpPr>
                <a:spLocks noChangeShapeType="1"/>
              </p:cNvSpPr>
              <p:nvPr/>
            </p:nvSpPr>
            <p:spPr bwMode="auto">
              <a:xfrm>
                <a:off x="5520" y="1680"/>
                <a:ext cx="91" cy="0"/>
              </a:xfrm>
              <a:prstGeom prst="line">
                <a:avLst/>
              </a:prstGeom>
              <a:noFill/>
              <a:ln w="19050">
                <a:noFill/>
                <a:prstDash val="sysDash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317" name="Line 6"/>
              <p:cNvSpPr>
                <a:spLocks noChangeShapeType="1"/>
              </p:cNvSpPr>
              <p:nvPr/>
            </p:nvSpPr>
            <p:spPr bwMode="auto">
              <a:xfrm>
                <a:off x="5522" y="2410"/>
                <a:ext cx="92" cy="0"/>
              </a:xfrm>
              <a:prstGeom prst="line">
                <a:avLst/>
              </a:prstGeom>
              <a:noFill/>
              <a:ln w="19050">
                <a:noFill/>
                <a:prstDash val="sysDash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318" name="Line 7"/>
              <p:cNvSpPr>
                <a:spLocks noChangeShapeType="1"/>
              </p:cNvSpPr>
              <p:nvPr/>
            </p:nvSpPr>
            <p:spPr bwMode="auto">
              <a:xfrm>
                <a:off x="5535" y="616"/>
                <a:ext cx="91" cy="0"/>
              </a:xfrm>
              <a:prstGeom prst="line">
                <a:avLst/>
              </a:prstGeom>
              <a:noFill/>
              <a:ln w="19050">
                <a:noFill/>
                <a:prstDash val="sysDash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319" name="Line 8"/>
              <p:cNvSpPr>
                <a:spLocks noChangeShapeType="1"/>
              </p:cNvSpPr>
              <p:nvPr/>
            </p:nvSpPr>
            <p:spPr bwMode="auto">
              <a:xfrm>
                <a:off x="5535" y="957"/>
                <a:ext cx="91" cy="0"/>
              </a:xfrm>
              <a:prstGeom prst="line">
                <a:avLst/>
              </a:prstGeom>
              <a:noFill/>
              <a:ln w="19050">
                <a:noFill/>
                <a:prstDash val="sysDash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320" name="Line 9"/>
              <p:cNvSpPr>
                <a:spLocks noChangeShapeType="1"/>
              </p:cNvSpPr>
              <p:nvPr/>
            </p:nvSpPr>
            <p:spPr bwMode="auto">
              <a:xfrm>
                <a:off x="5535" y="1314"/>
                <a:ext cx="91" cy="0"/>
              </a:xfrm>
              <a:prstGeom prst="line">
                <a:avLst/>
              </a:prstGeom>
              <a:noFill/>
              <a:ln w="19050">
                <a:noFill/>
                <a:prstDash val="sysDash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sv-SE"/>
              </a:p>
            </p:txBody>
          </p:sp>
          <p:grpSp>
            <p:nvGrpSpPr>
              <p:cNvPr id="6" name="Group 10"/>
              <p:cNvGrpSpPr>
                <a:grpSpLocks/>
              </p:cNvGrpSpPr>
              <p:nvPr/>
            </p:nvGrpSpPr>
            <p:grpSpPr bwMode="auto">
              <a:xfrm>
                <a:off x="5443" y="513"/>
                <a:ext cx="301" cy="2645"/>
                <a:chOff x="5443" y="513"/>
                <a:chExt cx="301" cy="2645"/>
              </a:xfrm>
            </p:grpSpPr>
            <p:sp>
              <p:nvSpPr>
                <p:cNvPr id="8322" name="Rectangle 11"/>
                <p:cNvSpPr>
                  <a:spLocks noChangeArrowheads="1"/>
                </p:cNvSpPr>
                <p:nvPr/>
              </p:nvSpPr>
              <p:spPr bwMode="auto">
                <a:xfrm>
                  <a:off x="5443" y="2689"/>
                  <a:ext cx="285" cy="136"/>
                </a:xfrm>
                <a:prstGeom prst="rect">
                  <a:avLst/>
                </a:prstGeom>
                <a:noFill/>
                <a:ln w="9525">
                  <a:noFill/>
                  <a:prstDash val="sysDash"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sv-SE" sz="800" dirty="0"/>
                    <a:t>1200Z</a:t>
                  </a:r>
                  <a:endParaRPr lang="en-GB" sz="800" dirty="0"/>
                </a:p>
              </p:txBody>
            </p:sp>
            <p:sp>
              <p:nvSpPr>
                <p:cNvPr id="8323" name="Rectangle 12"/>
                <p:cNvSpPr>
                  <a:spLocks noChangeArrowheads="1"/>
                </p:cNvSpPr>
                <p:nvPr/>
              </p:nvSpPr>
              <p:spPr bwMode="auto">
                <a:xfrm>
                  <a:off x="5460" y="2337"/>
                  <a:ext cx="284" cy="136"/>
                </a:xfrm>
                <a:prstGeom prst="rect">
                  <a:avLst/>
                </a:prstGeom>
                <a:noFill/>
                <a:ln w="9525">
                  <a:noFill/>
                  <a:prstDash val="sysDash"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sv-SE" sz="800" dirty="0"/>
                    <a:t>1000Z</a:t>
                  </a:r>
                  <a:endParaRPr lang="en-GB" sz="800" dirty="0"/>
                </a:p>
              </p:txBody>
            </p:sp>
            <p:sp>
              <p:nvSpPr>
                <p:cNvPr id="8324" name="Rectangle 13"/>
                <p:cNvSpPr>
                  <a:spLocks noChangeArrowheads="1"/>
                </p:cNvSpPr>
                <p:nvPr/>
              </p:nvSpPr>
              <p:spPr bwMode="auto">
                <a:xfrm>
                  <a:off x="5482" y="513"/>
                  <a:ext cx="245" cy="136"/>
                </a:xfrm>
                <a:prstGeom prst="rect">
                  <a:avLst/>
                </a:prstGeom>
                <a:noFill/>
                <a:ln w="12700">
                  <a:noFill/>
                  <a:prstDash val="sysDash"/>
                  <a:miter lim="800000"/>
                  <a:headEnd type="none" w="sm" len="sm"/>
                  <a:tailEnd type="none" w="sm" len="sm"/>
                </a:ln>
              </p:spPr>
              <p:txBody>
                <a:bodyPr>
                  <a:spAutoFit/>
                </a:bodyPr>
                <a:lstStyle/>
                <a:p>
                  <a:r>
                    <a:rPr lang="sv-SE" sz="800" dirty="0"/>
                    <a:t>0 Z</a:t>
                  </a:r>
                  <a:endParaRPr lang="en-GB" sz="800" dirty="0"/>
                </a:p>
              </p:txBody>
            </p:sp>
            <p:sp>
              <p:nvSpPr>
                <p:cNvPr id="8325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5461" y="898"/>
                  <a:ext cx="253" cy="136"/>
                </a:xfrm>
                <a:prstGeom prst="rect">
                  <a:avLst/>
                </a:prstGeom>
                <a:noFill/>
                <a:ln w="9525">
                  <a:noFill/>
                  <a:prstDash val="sysDash"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sv-SE" sz="800" dirty="0"/>
                    <a:t>200Z</a:t>
                  </a:r>
                  <a:endParaRPr lang="en-GB" sz="800" dirty="0"/>
                </a:p>
              </p:txBody>
            </p:sp>
            <p:sp>
              <p:nvSpPr>
                <p:cNvPr id="8326" name="Rectangle 15"/>
                <p:cNvSpPr>
                  <a:spLocks noChangeArrowheads="1"/>
                </p:cNvSpPr>
                <p:nvPr/>
              </p:nvSpPr>
              <p:spPr bwMode="auto">
                <a:xfrm>
                  <a:off x="5461" y="1953"/>
                  <a:ext cx="253" cy="136"/>
                </a:xfrm>
                <a:prstGeom prst="rect">
                  <a:avLst/>
                </a:prstGeom>
                <a:noFill/>
                <a:ln w="9525">
                  <a:noFill/>
                  <a:prstDash val="sysDash"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sv-SE" sz="800" dirty="0"/>
                    <a:t>800Z</a:t>
                  </a:r>
                  <a:endParaRPr lang="en-GB" sz="800" dirty="0"/>
                </a:p>
              </p:txBody>
            </p:sp>
            <p:sp>
              <p:nvSpPr>
                <p:cNvPr id="8327" name="Rectangle 16"/>
                <p:cNvSpPr>
                  <a:spLocks noChangeArrowheads="1"/>
                </p:cNvSpPr>
                <p:nvPr/>
              </p:nvSpPr>
              <p:spPr bwMode="auto">
                <a:xfrm>
                  <a:off x="5450" y="1612"/>
                  <a:ext cx="253" cy="136"/>
                </a:xfrm>
                <a:prstGeom prst="rect">
                  <a:avLst/>
                </a:prstGeom>
                <a:noFill/>
                <a:ln w="9525">
                  <a:noFill/>
                  <a:prstDash val="sysDash"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sv-SE" sz="800" dirty="0"/>
                    <a:t>600Z</a:t>
                  </a:r>
                  <a:endParaRPr lang="en-GB" sz="800" dirty="0"/>
                </a:p>
              </p:txBody>
            </p:sp>
            <p:sp>
              <p:nvSpPr>
                <p:cNvPr id="8328" name="Rectangle 17"/>
                <p:cNvSpPr>
                  <a:spLocks noChangeArrowheads="1"/>
                </p:cNvSpPr>
                <p:nvPr/>
              </p:nvSpPr>
              <p:spPr bwMode="auto">
                <a:xfrm>
                  <a:off x="5472" y="1238"/>
                  <a:ext cx="253" cy="136"/>
                </a:xfrm>
                <a:prstGeom prst="rect">
                  <a:avLst/>
                </a:prstGeom>
                <a:noFill/>
                <a:ln w="9525">
                  <a:noFill/>
                  <a:prstDash val="sysDash"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sv-SE" sz="800" dirty="0"/>
                    <a:t>400Z</a:t>
                  </a:r>
                  <a:endParaRPr lang="en-GB" sz="800" dirty="0"/>
                </a:p>
              </p:txBody>
            </p:sp>
            <p:sp>
              <p:nvSpPr>
                <p:cNvPr id="8329" name="Rectangle 18"/>
                <p:cNvSpPr>
                  <a:spLocks noChangeArrowheads="1"/>
                </p:cNvSpPr>
                <p:nvPr/>
              </p:nvSpPr>
              <p:spPr bwMode="auto">
                <a:xfrm>
                  <a:off x="5449" y="3022"/>
                  <a:ext cx="285" cy="136"/>
                </a:xfrm>
                <a:prstGeom prst="rect">
                  <a:avLst/>
                </a:prstGeom>
                <a:noFill/>
                <a:ln w="9525">
                  <a:noFill/>
                  <a:prstDash val="sysDash"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sv-SE" sz="800" dirty="0"/>
                    <a:t>1400Z</a:t>
                  </a:r>
                  <a:endParaRPr lang="en-GB" sz="800" dirty="0"/>
                </a:p>
              </p:txBody>
            </p:sp>
          </p:grpSp>
        </p:grpSp>
        <p:sp>
          <p:nvSpPr>
            <p:cNvPr id="8285" name="Line 118"/>
            <p:cNvSpPr>
              <a:spLocks noChangeShapeType="1"/>
            </p:cNvSpPr>
            <p:nvPr/>
          </p:nvSpPr>
          <p:spPr bwMode="auto">
            <a:xfrm flipH="1">
              <a:off x="228600" y="1524000"/>
              <a:ext cx="845820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sysDot"/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8286" name="Line 119"/>
            <p:cNvSpPr>
              <a:spLocks noChangeShapeType="1"/>
            </p:cNvSpPr>
            <p:nvPr/>
          </p:nvSpPr>
          <p:spPr bwMode="auto">
            <a:xfrm flipH="1">
              <a:off x="228600" y="2667000"/>
              <a:ext cx="845820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sysDot"/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8287" name="Line 120"/>
            <p:cNvSpPr>
              <a:spLocks noChangeShapeType="1"/>
            </p:cNvSpPr>
            <p:nvPr/>
          </p:nvSpPr>
          <p:spPr bwMode="auto">
            <a:xfrm flipH="1">
              <a:off x="179388" y="4376681"/>
              <a:ext cx="845820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sysDot"/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8288" name="Line 121"/>
            <p:cNvSpPr>
              <a:spLocks noChangeShapeType="1"/>
            </p:cNvSpPr>
            <p:nvPr/>
          </p:nvSpPr>
          <p:spPr bwMode="auto">
            <a:xfrm flipH="1">
              <a:off x="250825" y="2060575"/>
              <a:ext cx="845820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sysDot"/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8289" name="Line 122"/>
            <p:cNvSpPr>
              <a:spLocks noChangeShapeType="1"/>
            </p:cNvSpPr>
            <p:nvPr/>
          </p:nvSpPr>
          <p:spPr bwMode="auto">
            <a:xfrm flipH="1">
              <a:off x="228600" y="3810000"/>
              <a:ext cx="845820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sysDot"/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8290" name="Line 123"/>
            <p:cNvSpPr>
              <a:spLocks noChangeShapeType="1"/>
            </p:cNvSpPr>
            <p:nvPr/>
          </p:nvSpPr>
          <p:spPr bwMode="auto">
            <a:xfrm flipH="1">
              <a:off x="179388" y="4955123"/>
              <a:ext cx="845820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sysDot"/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8295" name="Line 154"/>
            <p:cNvSpPr>
              <a:spLocks noChangeShapeType="1"/>
            </p:cNvSpPr>
            <p:nvPr/>
          </p:nvSpPr>
          <p:spPr bwMode="auto">
            <a:xfrm flipH="1">
              <a:off x="250825" y="3213100"/>
              <a:ext cx="8458200" cy="0"/>
            </a:xfrm>
            <a:prstGeom prst="line">
              <a:avLst/>
            </a:prstGeom>
            <a:noFill/>
            <a:ln w="9525">
              <a:solidFill>
                <a:srgbClr val="333333"/>
              </a:solidFill>
              <a:prstDash val="sysDot"/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</p:grpSp>
      <p:sp>
        <p:nvSpPr>
          <p:cNvPr id="8204" name="Freeform 34"/>
          <p:cNvSpPr>
            <a:spLocks/>
          </p:cNvSpPr>
          <p:nvPr/>
        </p:nvSpPr>
        <p:spPr bwMode="auto">
          <a:xfrm rot="21009569">
            <a:off x="6404309" y="3641725"/>
            <a:ext cx="1304925" cy="1528763"/>
          </a:xfrm>
          <a:custGeom>
            <a:avLst/>
            <a:gdLst>
              <a:gd name="T0" fmla="*/ 2147483647 w 376"/>
              <a:gd name="T1" fmla="*/ 2147483647 h 192"/>
              <a:gd name="T2" fmla="*/ 2147483647 w 376"/>
              <a:gd name="T3" fmla="*/ 2147483647 h 192"/>
              <a:gd name="T4" fmla="*/ 2147483647 w 376"/>
              <a:gd name="T5" fmla="*/ 2147483647 h 192"/>
              <a:gd name="T6" fmla="*/ 2147483647 w 376"/>
              <a:gd name="T7" fmla="*/ 2147483647 h 192"/>
              <a:gd name="T8" fmla="*/ 2147483647 w 376"/>
              <a:gd name="T9" fmla="*/ 2147483647 h 192"/>
              <a:gd name="T10" fmla="*/ 2147483647 w 376"/>
              <a:gd name="T11" fmla="*/ 2147483647 h 1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76"/>
              <a:gd name="T19" fmla="*/ 0 h 192"/>
              <a:gd name="T20" fmla="*/ 376 w 376"/>
              <a:gd name="T21" fmla="*/ 192 h 19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76" h="192">
                <a:moveTo>
                  <a:pt x="88" y="24"/>
                </a:moveTo>
                <a:cubicBezTo>
                  <a:pt x="120" y="0"/>
                  <a:pt x="192" y="24"/>
                  <a:pt x="232" y="24"/>
                </a:cubicBezTo>
                <a:cubicBezTo>
                  <a:pt x="272" y="24"/>
                  <a:pt x="312" y="0"/>
                  <a:pt x="328" y="24"/>
                </a:cubicBezTo>
                <a:cubicBezTo>
                  <a:pt x="344" y="48"/>
                  <a:pt x="376" y="144"/>
                  <a:pt x="328" y="168"/>
                </a:cubicBezTo>
                <a:cubicBezTo>
                  <a:pt x="280" y="192"/>
                  <a:pt x="80" y="192"/>
                  <a:pt x="40" y="168"/>
                </a:cubicBezTo>
                <a:cubicBezTo>
                  <a:pt x="0" y="144"/>
                  <a:pt x="56" y="48"/>
                  <a:pt x="88" y="24"/>
                </a:cubicBezTo>
                <a:close/>
              </a:path>
            </a:pathLst>
          </a:custGeom>
          <a:solidFill>
            <a:srgbClr val="EAEAFA"/>
          </a:solidFill>
          <a:ln w="9525" cap="flat">
            <a:noFill/>
            <a:prstDash val="lgDash"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094" name="Rectangle 22"/>
          <p:cNvSpPr>
            <a:spLocks noChangeArrowheads="1"/>
          </p:cNvSpPr>
          <p:nvPr/>
        </p:nvSpPr>
        <p:spPr bwMode="auto">
          <a:xfrm>
            <a:off x="1619250" y="188913"/>
            <a:ext cx="56087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sv-SE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Mineral </a:t>
            </a:r>
            <a:r>
              <a:rPr lang="sv-SE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Reserves/Resources</a:t>
            </a:r>
            <a:r>
              <a:rPr lang="sv-SE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sv-SE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in </a:t>
            </a:r>
            <a:r>
              <a:rPr lang="sv-SE" sz="1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Garpenberg</a:t>
            </a:r>
            <a:r>
              <a:rPr lang="sv-SE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sv-SE" sz="1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mine</a:t>
            </a:r>
            <a:r>
              <a:rPr lang="sv-SE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  </a:t>
            </a:r>
            <a:r>
              <a:rPr lang="sv-SE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2012-12-31</a:t>
            </a:r>
            <a:endParaRPr lang="en-GB" sz="1600" b="1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8212" name="Freeform 24"/>
          <p:cNvSpPr>
            <a:spLocks/>
          </p:cNvSpPr>
          <p:nvPr/>
        </p:nvSpPr>
        <p:spPr bwMode="auto">
          <a:xfrm rot="417757">
            <a:off x="369888" y="3346450"/>
            <a:ext cx="687387" cy="1233488"/>
          </a:xfrm>
          <a:custGeom>
            <a:avLst/>
            <a:gdLst>
              <a:gd name="T0" fmla="*/ 2147483647 w 376"/>
              <a:gd name="T1" fmla="*/ 2147483647 h 192"/>
              <a:gd name="T2" fmla="*/ 2147483647 w 376"/>
              <a:gd name="T3" fmla="*/ 2147483647 h 192"/>
              <a:gd name="T4" fmla="*/ 2147483647 w 376"/>
              <a:gd name="T5" fmla="*/ 2147483647 h 192"/>
              <a:gd name="T6" fmla="*/ 2147483647 w 376"/>
              <a:gd name="T7" fmla="*/ 2147483647 h 192"/>
              <a:gd name="T8" fmla="*/ 2147483647 w 376"/>
              <a:gd name="T9" fmla="*/ 2147483647 h 192"/>
              <a:gd name="T10" fmla="*/ 2147483647 w 376"/>
              <a:gd name="T11" fmla="*/ 2147483647 h 1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76"/>
              <a:gd name="T19" fmla="*/ 0 h 192"/>
              <a:gd name="T20" fmla="*/ 376 w 376"/>
              <a:gd name="T21" fmla="*/ 192 h 19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76" h="192">
                <a:moveTo>
                  <a:pt x="88" y="24"/>
                </a:moveTo>
                <a:cubicBezTo>
                  <a:pt x="120" y="0"/>
                  <a:pt x="192" y="24"/>
                  <a:pt x="232" y="24"/>
                </a:cubicBezTo>
                <a:cubicBezTo>
                  <a:pt x="272" y="24"/>
                  <a:pt x="312" y="0"/>
                  <a:pt x="328" y="24"/>
                </a:cubicBezTo>
                <a:cubicBezTo>
                  <a:pt x="344" y="48"/>
                  <a:pt x="376" y="144"/>
                  <a:pt x="328" y="168"/>
                </a:cubicBezTo>
                <a:cubicBezTo>
                  <a:pt x="280" y="192"/>
                  <a:pt x="80" y="192"/>
                  <a:pt x="40" y="168"/>
                </a:cubicBezTo>
                <a:cubicBezTo>
                  <a:pt x="0" y="144"/>
                  <a:pt x="56" y="48"/>
                  <a:pt x="88" y="24"/>
                </a:cubicBezTo>
                <a:close/>
              </a:path>
            </a:pathLst>
          </a:custGeom>
          <a:solidFill>
            <a:srgbClr val="EAEAFA"/>
          </a:solidFill>
          <a:ln w="9525" cap="flat">
            <a:noFill/>
            <a:prstDash val="lgDash"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130" name="Freeform 26"/>
          <p:cNvSpPr>
            <a:spLocks/>
          </p:cNvSpPr>
          <p:nvPr/>
        </p:nvSpPr>
        <p:spPr bwMode="auto">
          <a:xfrm>
            <a:off x="152400" y="1874838"/>
            <a:ext cx="609600" cy="1492250"/>
          </a:xfrm>
          <a:custGeom>
            <a:avLst/>
            <a:gdLst>
              <a:gd name="T0" fmla="*/ 40 w 432"/>
              <a:gd name="T1" fmla="*/ 48 h 728"/>
              <a:gd name="T2" fmla="*/ 136 w 432"/>
              <a:gd name="T3" fmla="*/ 48 h 728"/>
              <a:gd name="T4" fmla="*/ 184 w 432"/>
              <a:gd name="T5" fmla="*/ 0 h 728"/>
              <a:gd name="T6" fmla="*/ 280 w 432"/>
              <a:gd name="T7" fmla="*/ 48 h 728"/>
              <a:gd name="T8" fmla="*/ 328 w 432"/>
              <a:gd name="T9" fmla="*/ 144 h 728"/>
              <a:gd name="T10" fmla="*/ 376 w 432"/>
              <a:gd name="T11" fmla="*/ 288 h 728"/>
              <a:gd name="T12" fmla="*/ 328 w 432"/>
              <a:gd name="T13" fmla="*/ 336 h 728"/>
              <a:gd name="T14" fmla="*/ 376 w 432"/>
              <a:gd name="T15" fmla="*/ 480 h 728"/>
              <a:gd name="T16" fmla="*/ 424 w 432"/>
              <a:gd name="T17" fmla="*/ 576 h 728"/>
              <a:gd name="T18" fmla="*/ 424 w 432"/>
              <a:gd name="T19" fmla="*/ 624 h 728"/>
              <a:gd name="T20" fmla="*/ 376 w 432"/>
              <a:gd name="T21" fmla="*/ 672 h 728"/>
              <a:gd name="T22" fmla="*/ 280 w 432"/>
              <a:gd name="T23" fmla="*/ 672 h 728"/>
              <a:gd name="T24" fmla="*/ 40 w 432"/>
              <a:gd name="T25" fmla="*/ 720 h 728"/>
              <a:gd name="T26" fmla="*/ 40 w 432"/>
              <a:gd name="T27" fmla="*/ 624 h 728"/>
              <a:gd name="T28" fmla="*/ 40 w 432"/>
              <a:gd name="T29" fmla="*/ 576 h 728"/>
              <a:gd name="T30" fmla="*/ 40 w 432"/>
              <a:gd name="T31" fmla="*/ 528 h 728"/>
              <a:gd name="T32" fmla="*/ 88 w 432"/>
              <a:gd name="T33" fmla="*/ 480 h 728"/>
              <a:gd name="T34" fmla="*/ 136 w 432"/>
              <a:gd name="T35" fmla="*/ 432 h 728"/>
              <a:gd name="T36" fmla="*/ 136 w 432"/>
              <a:gd name="T37" fmla="*/ 336 h 728"/>
              <a:gd name="T38" fmla="*/ 88 w 432"/>
              <a:gd name="T39" fmla="*/ 192 h 728"/>
              <a:gd name="T40" fmla="*/ 40 w 432"/>
              <a:gd name="T41" fmla="*/ 48 h 72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32"/>
              <a:gd name="T64" fmla="*/ 0 h 728"/>
              <a:gd name="T65" fmla="*/ 432 w 432"/>
              <a:gd name="T66" fmla="*/ 728 h 72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32" h="728">
                <a:moveTo>
                  <a:pt x="40" y="48"/>
                </a:moveTo>
                <a:cubicBezTo>
                  <a:pt x="48" y="24"/>
                  <a:pt x="112" y="56"/>
                  <a:pt x="136" y="48"/>
                </a:cubicBezTo>
                <a:cubicBezTo>
                  <a:pt x="160" y="40"/>
                  <a:pt x="160" y="0"/>
                  <a:pt x="184" y="0"/>
                </a:cubicBezTo>
                <a:cubicBezTo>
                  <a:pt x="208" y="0"/>
                  <a:pt x="256" y="24"/>
                  <a:pt x="280" y="48"/>
                </a:cubicBezTo>
                <a:cubicBezTo>
                  <a:pt x="304" y="72"/>
                  <a:pt x="312" y="104"/>
                  <a:pt x="328" y="144"/>
                </a:cubicBezTo>
                <a:cubicBezTo>
                  <a:pt x="344" y="184"/>
                  <a:pt x="376" y="256"/>
                  <a:pt x="376" y="288"/>
                </a:cubicBezTo>
                <a:cubicBezTo>
                  <a:pt x="376" y="320"/>
                  <a:pt x="328" y="304"/>
                  <a:pt x="328" y="336"/>
                </a:cubicBezTo>
                <a:cubicBezTo>
                  <a:pt x="328" y="368"/>
                  <a:pt x="360" y="440"/>
                  <a:pt x="376" y="480"/>
                </a:cubicBezTo>
                <a:cubicBezTo>
                  <a:pt x="392" y="520"/>
                  <a:pt x="416" y="552"/>
                  <a:pt x="424" y="576"/>
                </a:cubicBezTo>
                <a:cubicBezTo>
                  <a:pt x="432" y="600"/>
                  <a:pt x="432" y="608"/>
                  <a:pt x="424" y="624"/>
                </a:cubicBezTo>
                <a:cubicBezTo>
                  <a:pt x="416" y="640"/>
                  <a:pt x="400" y="664"/>
                  <a:pt x="376" y="672"/>
                </a:cubicBezTo>
                <a:cubicBezTo>
                  <a:pt x="352" y="680"/>
                  <a:pt x="336" y="664"/>
                  <a:pt x="280" y="672"/>
                </a:cubicBezTo>
                <a:cubicBezTo>
                  <a:pt x="224" y="680"/>
                  <a:pt x="80" y="728"/>
                  <a:pt x="40" y="720"/>
                </a:cubicBezTo>
                <a:cubicBezTo>
                  <a:pt x="0" y="712"/>
                  <a:pt x="40" y="648"/>
                  <a:pt x="40" y="624"/>
                </a:cubicBezTo>
                <a:cubicBezTo>
                  <a:pt x="40" y="600"/>
                  <a:pt x="40" y="592"/>
                  <a:pt x="40" y="576"/>
                </a:cubicBezTo>
                <a:cubicBezTo>
                  <a:pt x="40" y="560"/>
                  <a:pt x="32" y="544"/>
                  <a:pt x="40" y="528"/>
                </a:cubicBezTo>
                <a:cubicBezTo>
                  <a:pt x="48" y="512"/>
                  <a:pt x="72" y="496"/>
                  <a:pt x="88" y="480"/>
                </a:cubicBezTo>
                <a:cubicBezTo>
                  <a:pt x="104" y="464"/>
                  <a:pt x="128" y="456"/>
                  <a:pt x="136" y="432"/>
                </a:cubicBezTo>
                <a:cubicBezTo>
                  <a:pt x="144" y="408"/>
                  <a:pt x="144" y="376"/>
                  <a:pt x="136" y="336"/>
                </a:cubicBezTo>
                <a:cubicBezTo>
                  <a:pt x="128" y="296"/>
                  <a:pt x="104" y="240"/>
                  <a:pt x="88" y="192"/>
                </a:cubicBezTo>
                <a:cubicBezTo>
                  <a:pt x="72" y="144"/>
                  <a:pt x="32" y="72"/>
                  <a:pt x="40" y="48"/>
                </a:cubicBezTo>
                <a:close/>
              </a:path>
            </a:pathLst>
          </a:custGeom>
          <a:gradFill flip="none" rotWithShape="1">
            <a:gsLst>
              <a:gs pos="0">
                <a:schemeClr val="folHlink">
                  <a:shade val="30000"/>
                  <a:satMod val="115000"/>
                </a:schemeClr>
              </a:gs>
              <a:gs pos="50000">
                <a:schemeClr val="folHlink">
                  <a:shade val="67500"/>
                  <a:satMod val="115000"/>
                </a:schemeClr>
              </a:gs>
              <a:gs pos="100000">
                <a:schemeClr val="folHlink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chemeClr val="folHlink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sv-SE"/>
          </a:p>
        </p:txBody>
      </p:sp>
      <p:pic>
        <p:nvPicPr>
          <p:cNvPr id="8217" name="Picture 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762000"/>
            <a:ext cx="2143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3" name="Freeform 29"/>
          <p:cNvSpPr>
            <a:spLocks/>
          </p:cNvSpPr>
          <p:nvPr/>
        </p:nvSpPr>
        <p:spPr bwMode="auto">
          <a:xfrm>
            <a:off x="615949" y="1749426"/>
            <a:ext cx="603251" cy="1689100"/>
          </a:xfrm>
          <a:custGeom>
            <a:avLst/>
            <a:gdLst>
              <a:gd name="T0" fmla="*/ 16 w 336"/>
              <a:gd name="T1" fmla="*/ 120 h 752"/>
              <a:gd name="T2" fmla="*/ 64 w 336"/>
              <a:gd name="T3" fmla="*/ 72 h 752"/>
              <a:gd name="T4" fmla="*/ 64 w 336"/>
              <a:gd name="T5" fmla="*/ 24 h 752"/>
              <a:gd name="T6" fmla="*/ 112 w 336"/>
              <a:gd name="T7" fmla="*/ 24 h 752"/>
              <a:gd name="T8" fmla="*/ 160 w 336"/>
              <a:gd name="T9" fmla="*/ 168 h 752"/>
              <a:gd name="T10" fmla="*/ 160 w 336"/>
              <a:gd name="T11" fmla="*/ 312 h 752"/>
              <a:gd name="T12" fmla="*/ 304 w 336"/>
              <a:gd name="T13" fmla="*/ 552 h 752"/>
              <a:gd name="T14" fmla="*/ 304 w 336"/>
              <a:gd name="T15" fmla="*/ 600 h 752"/>
              <a:gd name="T16" fmla="*/ 304 w 336"/>
              <a:gd name="T17" fmla="*/ 696 h 752"/>
              <a:gd name="T18" fmla="*/ 304 w 336"/>
              <a:gd name="T19" fmla="*/ 744 h 752"/>
              <a:gd name="T20" fmla="*/ 112 w 336"/>
              <a:gd name="T21" fmla="*/ 744 h 752"/>
              <a:gd name="T22" fmla="*/ 112 w 336"/>
              <a:gd name="T23" fmla="*/ 696 h 752"/>
              <a:gd name="T24" fmla="*/ 64 w 336"/>
              <a:gd name="T25" fmla="*/ 552 h 752"/>
              <a:gd name="T26" fmla="*/ 16 w 336"/>
              <a:gd name="T27" fmla="*/ 456 h 752"/>
              <a:gd name="T28" fmla="*/ 64 w 336"/>
              <a:gd name="T29" fmla="*/ 408 h 752"/>
              <a:gd name="T30" fmla="*/ 112 w 336"/>
              <a:gd name="T31" fmla="*/ 408 h 752"/>
              <a:gd name="T32" fmla="*/ 112 w 336"/>
              <a:gd name="T33" fmla="*/ 360 h 752"/>
              <a:gd name="T34" fmla="*/ 16 w 336"/>
              <a:gd name="T35" fmla="*/ 216 h 752"/>
              <a:gd name="T36" fmla="*/ 16 w 336"/>
              <a:gd name="T37" fmla="*/ 120 h 75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36"/>
              <a:gd name="T58" fmla="*/ 0 h 752"/>
              <a:gd name="T59" fmla="*/ 336 w 336"/>
              <a:gd name="T60" fmla="*/ 752 h 75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36" h="752">
                <a:moveTo>
                  <a:pt x="16" y="120"/>
                </a:moveTo>
                <a:cubicBezTo>
                  <a:pt x="24" y="96"/>
                  <a:pt x="56" y="88"/>
                  <a:pt x="64" y="72"/>
                </a:cubicBezTo>
                <a:cubicBezTo>
                  <a:pt x="72" y="56"/>
                  <a:pt x="56" y="32"/>
                  <a:pt x="64" y="24"/>
                </a:cubicBezTo>
                <a:cubicBezTo>
                  <a:pt x="72" y="16"/>
                  <a:pt x="96" y="0"/>
                  <a:pt x="112" y="24"/>
                </a:cubicBezTo>
                <a:cubicBezTo>
                  <a:pt x="128" y="48"/>
                  <a:pt x="152" y="120"/>
                  <a:pt x="160" y="168"/>
                </a:cubicBezTo>
                <a:cubicBezTo>
                  <a:pt x="168" y="216"/>
                  <a:pt x="136" y="248"/>
                  <a:pt x="160" y="312"/>
                </a:cubicBezTo>
                <a:cubicBezTo>
                  <a:pt x="184" y="376"/>
                  <a:pt x="280" y="504"/>
                  <a:pt x="304" y="552"/>
                </a:cubicBezTo>
                <a:cubicBezTo>
                  <a:pt x="328" y="600"/>
                  <a:pt x="304" y="576"/>
                  <a:pt x="304" y="600"/>
                </a:cubicBezTo>
                <a:cubicBezTo>
                  <a:pt x="304" y="624"/>
                  <a:pt x="304" y="672"/>
                  <a:pt x="304" y="696"/>
                </a:cubicBezTo>
                <a:cubicBezTo>
                  <a:pt x="304" y="720"/>
                  <a:pt x="336" y="736"/>
                  <a:pt x="304" y="744"/>
                </a:cubicBezTo>
                <a:cubicBezTo>
                  <a:pt x="272" y="752"/>
                  <a:pt x="144" y="752"/>
                  <a:pt x="112" y="744"/>
                </a:cubicBezTo>
                <a:cubicBezTo>
                  <a:pt x="80" y="736"/>
                  <a:pt x="120" y="728"/>
                  <a:pt x="112" y="696"/>
                </a:cubicBezTo>
                <a:cubicBezTo>
                  <a:pt x="104" y="664"/>
                  <a:pt x="80" y="592"/>
                  <a:pt x="64" y="552"/>
                </a:cubicBezTo>
                <a:cubicBezTo>
                  <a:pt x="48" y="512"/>
                  <a:pt x="16" y="480"/>
                  <a:pt x="16" y="456"/>
                </a:cubicBezTo>
                <a:cubicBezTo>
                  <a:pt x="16" y="432"/>
                  <a:pt x="48" y="416"/>
                  <a:pt x="64" y="408"/>
                </a:cubicBezTo>
                <a:cubicBezTo>
                  <a:pt x="80" y="400"/>
                  <a:pt x="104" y="416"/>
                  <a:pt x="112" y="408"/>
                </a:cubicBezTo>
                <a:cubicBezTo>
                  <a:pt x="120" y="400"/>
                  <a:pt x="128" y="392"/>
                  <a:pt x="112" y="360"/>
                </a:cubicBezTo>
                <a:cubicBezTo>
                  <a:pt x="96" y="328"/>
                  <a:pt x="32" y="256"/>
                  <a:pt x="16" y="216"/>
                </a:cubicBezTo>
                <a:cubicBezTo>
                  <a:pt x="0" y="176"/>
                  <a:pt x="8" y="144"/>
                  <a:pt x="16" y="120"/>
                </a:cubicBezTo>
                <a:close/>
              </a:path>
            </a:pathLst>
          </a:custGeom>
          <a:gradFill flip="none" rotWithShape="1">
            <a:gsLst>
              <a:gs pos="0">
                <a:schemeClr val="folHlink">
                  <a:shade val="30000"/>
                  <a:satMod val="115000"/>
                </a:schemeClr>
              </a:gs>
              <a:gs pos="50000">
                <a:schemeClr val="folHlink">
                  <a:shade val="67500"/>
                  <a:satMod val="115000"/>
                </a:schemeClr>
              </a:gs>
              <a:gs pos="100000">
                <a:schemeClr val="folHlink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chemeClr val="folHlink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8221" name="Freeform 30"/>
          <p:cNvSpPr>
            <a:spLocks/>
          </p:cNvSpPr>
          <p:nvPr/>
        </p:nvSpPr>
        <p:spPr bwMode="auto">
          <a:xfrm>
            <a:off x="304800" y="3200400"/>
            <a:ext cx="439738" cy="457200"/>
          </a:xfrm>
          <a:custGeom>
            <a:avLst/>
            <a:gdLst>
              <a:gd name="T0" fmla="*/ 2147483647 w 240"/>
              <a:gd name="T1" fmla="*/ 2147483647 h 184"/>
              <a:gd name="T2" fmla="*/ 2147483647 w 240"/>
              <a:gd name="T3" fmla="*/ 2147483647 h 184"/>
              <a:gd name="T4" fmla="*/ 2147483647 w 240"/>
              <a:gd name="T5" fmla="*/ 2147483647 h 184"/>
              <a:gd name="T6" fmla="*/ 2147483647 w 240"/>
              <a:gd name="T7" fmla="*/ 2147483647 h 184"/>
              <a:gd name="T8" fmla="*/ 2147483647 w 240"/>
              <a:gd name="T9" fmla="*/ 2147483647 h 1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0"/>
              <a:gd name="T16" fmla="*/ 0 h 184"/>
              <a:gd name="T17" fmla="*/ 240 w 240"/>
              <a:gd name="T18" fmla="*/ 184 h 1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0" h="184">
                <a:moveTo>
                  <a:pt x="32" y="64"/>
                </a:moveTo>
                <a:cubicBezTo>
                  <a:pt x="16" y="88"/>
                  <a:pt x="0" y="144"/>
                  <a:pt x="32" y="160"/>
                </a:cubicBezTo>
                <a:cubicBezTo>
                  <a:pt x="64" y="176"/>
                  <a:pt x="208" y="184"/>
                  <a:pt x="224" y="160"/>
                </a:cubicBezTo>
                <a:cubicBezTo>
                  <a:pt x="240" y="136"/>
                  <a:pt x="160" y="32"/>
                  <a:pt x="128" y="16"/>
                </a:cubicBezTo>
                <a:cubicBezTo>
                  <a:pt x="96" y="0"/>
                  <a:pt x="48" y="40"/>
                  <a:pt x="32" y="64"/>
                </a:cubicBezTo>
                <a:close/>
              </a:path>
            </a:pathLst>
          </a:custGeom>
          <a:solidFill>
            <a:schemeClr val="folHlink"/>
          </a:solidFill>
          <a:ln w="12700" cap="flat" cmpd="sng">
            <a:solidFill>
              <a:schemeClr val="folHlink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sv-SE"/>
          </a:p>
        </p:txBody>
      </p:sp>
      <p:sp>
        <p:nvSpPr>
          <p:cNvPr id="8222" name="Rectangle 35"/>
          <p:cNvSpPr>
            <a:spLocks noChangeArrowheads="1"/>
          </p:cNvSpPr>
          <p:nvPr/>
        </p:nvSpPr>
        <p:spPr bwMode="auto">
          <a:xfrm>
            <a:off x="5561013" y="4668838"/>
            <a:ext cx="184150" cy="3381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n-GB" sz="800"/>
          </a:p>
          <a:p>
            <a:endParaRPr lang="en-GB" sz="800"/>
          </a:p>
        </p:txBody>
      </p:sp>
      <p:sp>
        <p:nvSpPr>
          <p:cNvPr id="8223" name="Text Box 36"/>
          <p:cNvSpPr txBox="1">
            <a:spLocks noChangeArrowheads="1"/>
          </p:cNvSpPr>
          <p:nvPr/>
        </p:nvSpPr>
        <p:spPr bwMode="auto">
          <a:xfrm>
            <a:off x="5928519" y="3455084"/>
            <a:ext cx="427038" cy="2159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sv-SE" sz="800" dirty="0"/>
              <a:t>910 Z</a:t>
            </a:r>
            <a:endParaRPr lang="en-GB" sz="800" dirty="0"/>
          </a:p>
        </p:txBody>
      </p:sp>
      <p:sp>
        <p:nvSpPr>
          <p:cNvPr id="8224" name="Text Box 37"/>
          <p:cNvSpPr txBox="1">
            <a:spLocks noChangeArrowheads="1"/>
          </p:cNvSpPr>
          <p:nvPr/>
        </p:nvSpPr>
        <p:spPr bwMode="auto">
          <a:xfrm>
            <a:off x="7772400" y="3276600"/>
            <a:ext cx="427038" cy="2159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sv-SE" sz="800"/>
              <a:t>870 Z</a:t>
            </a:r>
            <a:endParaRPr lang="en-GB" sz="800"/>
          </a:p>
        </p:txBody>
      </p:sp>
      <p:sp>
        <p:nvSpPr>
          <p:cNvPr id="8225" name="AutoShape 38"/>
          <p:cNvSpPr>
            <a:spLocks noChangeArrowheads="1"/>
          </p:cNvSpPr>
          <p:nvPr/>
        </p:nvSpPr>
        <p:spPr bwMode="auto">
          <a:xfrm>
            <a:off x="4129088" y="3467100"/>
            <a:ext cx="146050" cy="187325"/>
          </a:xfrm>
          <a:prstGeom prst="flowChartOr">
            <a:avLst/>
          </a:prstGeom>
          <a:noFill/>
          <a:ln w="12700">
            <a:solidFill>
              <a:srgbClr val="808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26" name="AutoShape 39"/>
          <p:cNvSpPr>
            <a:spLocks noChangeArrowheads="1"/>
          </p:cNvSpPr>
          <p:nvPr/>
        </p:nvSpPr>
        <p:spPr bwMode="auto">
          <a:xfrm>
            <a:off x="4129088" y="3192463"/>
            <a:ext cx="146050" cy="184150"/>
          </a:xfrm>
          <a:prstGeom prst="flowChartOr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27" name="Freeform 40"/>
          <p:cNvSpPr>
            <a:spLocks/>
          </p:cNvSpPr>
          <p:nvPr/>
        </p:nvSpPr>
        <p:spPr bwMode="auto">
          <a:xfrm>
            <a:off x="5353050" y="884238"/>
            <a:ext cx="3409950" cy="223837"/>
          </a:xfrm>
          <a:custGeom>
            <a:avLst/>
            <a:gdLst>
              <a:gd name="T0" fmla="*/ 0 w 2064"/>
              <a:gd name="T1" fmla="*/ 2147483647 h 104"/>
              <a:gd name="T2" fmla="*/ 2147483647 w 2064"/>
              <a:gd name="T3" fmla="*/ 2147483647 h 104"/>
              <a:gd name="T4" fmla="*/ 2147483647 w 2064"/>
              <a:gd name="T5" fmla="*/ 2147483647 h 104"/>
              <a:gd name="T6" fmla="*/ 2147483647 w 2064"/>
              <a:gd name="T7" fmla="*/ 2147483647 h 104"/>
              <a:gd name="T8" fmla="*/ 2147483647 w 2064"/>
              <a:gd name="T9" fmla="*/ 2147483647 h 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64"/>
              <a:gd name="T16" fmla="*/ 0 h 104"/>
              <a:gd name="T17" fmla="*/ 2064 w 2064"/>
              <a:gd name="T18" fmla="*/ 104 h 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64" h="104">
                <a:moveTo>
                  <a:pt x="0" y="104"/>
                </a:moveTo>
                <a:cubicBezTo>
                  <a:pt x="136" y="84"/>
                  <a:pt x="272" y="64"/>
                  <a:pt x="432" y="56"/>
                </a:cubicBezTo>
                <a:cubicBezTo>
                  <a:pt x="592" y="48"/>
                  <a:pt x="792" y="64"/>
                  <a:pt x="960" y="56"/>
                </a:cubicBezTo>
                <a:cubicBezTo>
                  <a:pt x="1128" y="48"/>
                  <a:pt x="1256" y="16"/>
                  <a:pt x="1440" y="8"/>
                </a:cubicBezTo>
                <a:cubicBezTo>
                  <a:pt x="1624" y="0"/>
                  <a:pt x="1968" y="8"/>
                  <a:pt x="2064" y="8"/>
                </a:cubicBezTo>
              </a:path>
            </a:pathLst>
          </a:custGeom>
          <a:noFill/>
          <a:ln w="38100" cap="flat" cmpd="sng">
            <a:solidFill>
              <a:srgbClr val="009999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sv-SE"/>
          </a:p>
        </p:txBody>
      </p:sp>
      <p:sp>
        <p:nvSpPr>
          <p:cNvPr id="8228" name="Line 41"/>
          <p:cNvSpPr>
            <a:spLocks noChangeShapeType="1"/>
          </p:cNvSpPr>
          <p:nvPr/>
        </p:nvSpPr>
        <p:spPr bwMode="auto">
          <a:xfrm>
            <a:off x="1076325" y="977900"/>
            <a:ext cx="0" cy="1662113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sv-SE"/>
          </a:p>
        </p:txBody>
      </p:sp>
      <p:sp>
        <p:nvSpPr>
          <p:cNvPr id="8230" name="Line 43"/>
          <p:cNvSpPr>
            <a:spLocks noChangeShapeType="1"/>
          </p:cNvSpPr>
          <p:nvPr/>
        </p:nvSpPr>
        <p:spPr bwMode="auto">
          <a:xfrm>
            <a:off x="7042150" y="884238"/>
            <a:ext cx="0" cy="2398712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sv-SE"/>
          </a:p>
        </p:txBody>
      </p:sp>
      <p:sp>
        <p:nvSpPr>
          <p:cNvPr id="8231" name="Freeform 64"/>
          <p:cNvSpPr>
            <a:spLocks/>
          </p:cNvSpPr>
          <p:nvPr/>
        </p:nvSpPr>
        <p:spPr bwMode="auto">
          <a:xfrm>
            <a:off x="7418388" y="3467100"/>
            <a:ext cx="1368425" cy="3175"/>
          </a:xfrm>
          <a:custGeom>
            <a:avLst/>
            <a:gdLst>
              <a:gd name="T0" fmla="*/ 2147483647 w 904"/>
              <a:gd name="T1" fmla="*/ 0 h 1"/>
              <a:gd name="T2" fmla="*/ 2147483647 w 904"/>
              <a:gd name="T3" fmla="*/ 0 h 1"/>
              <a:gd name="T4" fmla="*/ 2147483647 w 904"/>
              <a:gd name="T5" fmla="*/ 0 h 1"/>
              <a:gd name="T6" fmla="*/ 0 60000 65536"/>
              <a:gd name="T7" fmla="*/ 0 60000 65536"/>
              <a:gd name="T8" fmla="*/ 0 60000 65536"/>
              <a:gd name="T9" fmla="*/ 0 w 904"/>
              <a:gd name="T10" fmla="*/ 0 h 1"/>
              <a:gd name="T11" fmla="*/ 904 w 904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04" h="1">
                <a:moveTo>
                  <a:pt x="88" y="0"/>
                </a:moveTo>
                <a:cubicBezTo>
                  <a:pt x="44" y="0"/>
                  <a:pt x="0" y="0"/>
                  <a:pt x="136" y="0"/>
                </a:cubicBezTo>
                <a:cubicBezTo>
                  <a:pt x="272" y="0"/>
                  <a:pt x="784" y="0"/>
                  <a:pt x="904" y="0"/>
                </a:cubicBezTo>
              </a:path>
            </a:pathLst>
          </a:custGeom>
          <a:noFill/>
          <a:ln w="19050" cap="flat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sv-SE"/>
          </a:p>
        </p:txBody>
      </p:sp>
      <p:sp>
        <p:nvSpPr>
          <p:cNvPr id="8232" name="Freeform 65"/>
          <p:cNvSpPr>
            <a:spLocks/>
          </p:cNvSpPr>
          <p:nvPr/>
        </p:nvSpPr>
        <p:spPr bwMode="auto">
          <a:xfrm>
            <a:off x="7405688" y="3729038"/>
            <a:ext cx="1017587" cy="107950"/>
          </a:xfrm>
          <a:custGeom>
            <a:avLst/>
            <a:gdLst>
              <a:gd name="T0" fmla="*/ 0 w 672"/>
              <a:gd name="T1" fmla="*/ 2147483647 h 56"/>
              <a:gd name="T2" fmla="*/ 2147483647 w 672"/>
              <a:gd name="T3" fmla="*/ 2147483647 h 56"/>
              <a:gd name="T4" fmla="*/ 2147483647 w 672"/>
              <a:gd name="T5" fmla="*/ 2147483647 h 56"/>
              <a:gd name="T6" fmla="*/ 0 60000 65536"/>
              <a:gd name="T7" fmla="*/ 0 60000 65536"/>
              <a:gd name="T8" fmla="*/ 0 60000 65536"/>
              <a:gd name="T9" fmla="*/ 0 w 672"/>
              <a:gd name="T10" fmla="*/ 0 h 56"/>
              <a:gd name="T11" fmla="*/ 672 w 672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2" h="56">
                <a:moveTo>
                  <a:pt x="0" y="8"/>
                </a:moveTo>
                <a:cubicBezTo>
                  <a:pt x="112" y="4"/>
                  <a:pt x="224" y="0"/>
                  <a:pt x="336" y="8"/>
                </a:cubicBezTo>
                <a:cubicBezTo>
                  <a:pt x="448" y="16"/>
                  <a:pt x="624" y="48"/>
                  <a:pt x="672" y="56"/>
                </a:cubicBezTo>
              </a:path>
            </a:pathLst>
          </a:custGeom>
          <a:noFill/>
          <a:ln w="19050" cap="flat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sv-SE"/>
          </a:p>
        </p:txBody>
      </p:sp>
      <p:sp>
        <p:nvSpPr>
          <p:cNvPr id="5170" name="Freeform 66"/>
          <p:cNvSpPr>
            <a:spLocks/>
          </p:cNvSpPr>
          <p:nvPr/>
        </p:nvSpPr>
        <p:spPr bwMode="auto">
          <a:xfrm rot="547906">
            <a:off x="8131175" y="3100388"/>
            <a:ext cx="596900" cy="858837"/>
          </a:xfrm>
          <a:custGeom>
            <a:avLst/>
            <a:gdLst>
              <a:gd name="T0" fmla="*/ 192 w 392"/>
              <a:gd name="T1" fmla="*/ 384 h 448"/>
              <a:gd name="T2" fmla="*/ 0 w 392"/>
              <a:gd name="T3" fmla="*/ 48 h 448"/>
              <a:gd name="T4" fmla="*/ 192 w 392"/>
              <a:gd name="T5" fmla="*/ 96 h 448"/>
              <a:gd name="T6" fmla="*/ 336 w 392"/>
              <a:gd name="T7" fmla="*/ 192 h 448"/>
              <a:gd name="T8" fmla="*/ 384 w 392"/>
              <a:gd name="T9" fmla="*/ 336 h 448"/>
              <a:gd name="T10" fmla="*/ 288 w 392"/>
              <a:gd name="T11" fmla="*/ 384 h 448"/>
              <a:gd name="T12" fmla="*/ 240 w 392"/>
              <a:gd name="T13" fmla="*/ 432 h 448"/>
              <a:gd name="T14" fmla="*/ 192 w 392"/>
              <a:gd name="T15" fmla="*/ 384 h 44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92"/>
              <a:gd name="T25" fmla="*/ 0 h 448"/>
              <a:gd name="T26" fmla="*/ 392 w 392"/>
              <a:gd name="T27" fmla="*/ 448 h 44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92" h="448">
                <a:moveTo>
                  <a:pt x="192" y="384"/>
                </a:moveTo>
                <a:cubicBezTo>
                  <a:pt x="152" y="320"/>
                  <a:pt x="0" y="96"/>
                  <a:pt x="0" y="48"/>
                </a:cubicBezTo>
                <a:cubicBezTo>
                  <a:pt x="0" y="0"/>
                  <a:pt x="136" y="72"/>
                  <a:pt x="192" y="96"/>
                </a:cubicBezTo>
                <a:cubicBezTo>
                  <a:pt x="248" y="120"/>
                  <a:pt x="304" y="152"/>
                  <a:pt x="336" y="192"/>
                </a:cubicBezTo>
                <a:cubicBezTo>
                  <a:pt x="368" y="232"/>
                  <a:pt x="392" y="304"/>
                  <a:pt x="384" y="336"/>
                </a:cubicBezTo>
                <a:cubicBezTo>
                  <a:pt x="376" y="368"/>
                  <a:pt x="312" y="368"/>
                  <a:pt x="288" y="384"/>
                </a:cubicBezTo>
                <a:cubicBezTo>
                  <a:pt x="264" y="400"/>
                  <a:pt x="256" y="432"/>
                  <a:pt x="240" y="432"/>
                </a:cubicBezTo>
                <a:cubicBezTo>
                  <a:pt x="224" y="432"/>
                  <a:pt x="232" y="448"/>
                  <a:pt x="192" y="384"/>
                </a:cubicBezTo>
                <a:close/>
              </a:path>
            </a:pathLst>
          </a:custGeom>
          <a:gradFill flip="none" rotWithShape="1">
            <a:gsLst>
              <a:gs pos="0">
                <a:schemeClr val="folHlink">
                  <a:shade val="30000"/>
                  <a:satMod val="115000"/>
                </a:schemeClr>
              </a:gs>
              <a:gs pos="50000">
                <a:schemeClr val="folHlink">
                  <a:shade val="67500"/>
                  <a:satMod val="115000"/>
                </a:schemeClr>
              </a:gs>
              <a:gs pos="100000">
                <a:schemeClr val="folHlink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chemeClr val="folHlink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5171" name="Freeform 67"/>
          <p:cNvSpPr>
            <a:spLocks/>
          </p:cNvSpPr>
          <p:nvPr/>
        </p:nvSpPr>
        <p:spPr bwMode="auto">
          <a:xfrm>
            <a:off x="6677025" y="931863"/>
            <a:ext cx="1082675" cy="2894012"/>
          </a:xfrm>
          <a:custGeom>
            <a:avLst/>
            <a:gdLst>
              <a:gd name="T0" fmla="*/ 184 w 832"/>
              <a:gd name="T1" fmla="*/ 24 h 1528"/>
              <a:gd name="T2" fmla="*/ 136 w 832"/>
              <a:gd name="T3" fmla="*/ 168 h 1528"/>
              <a:gd name="T4" fmla="*/ 184 w 832"/>
              <a:gd name="T5" fmla="*/ 360 h 1528"/>
              <a:gd name="T6" fmla="*/ 136 w 832"/>
              <a:gd name="T7" fmla="*/ 504 h 1528"/>
              <a:gd name="T8" fmla="*/ 136 w 832"/>
              <a:gd name="T9" fmla="*/ 552 h 1528"/>
              <a:gd name="T10" fmla="*/ 136 w 832"/>
              <a:gd name="T11" fmla="*/ 792 h 1528"/>
              <a:gd name="T12" fmla="*/ 136 w 832"/>
              <a:gd name="T13" fmla="*/ 888 h 1528"/>
              <a:gd name="T14" fmla="*/ 88 w 832"/>
              <a:gd name="T15" fmla="*/ 1032 h 1528"/>
              <a:gd name="T16" fmla="*/ 88 w 832"/>
              <a:gd name="T17" fmla="*/ 1224 h 1528"/>
              <a:gd name="T18" fmla="*/ 136 w 832"/>
              <a:gd name="T19" fmla="*/ 1272 h 1528"/>
              <a:gd name="T20" fmla="*/ 88 w 832"/>
              <a:gd name="T21" fmla="*/ 1320 h 1528"/>
              <a:gd name="T22" fmla="*/ 40 w 832"/>
              <a:gd name="T23" fmla="*/ 1464 h 1528"/>
              <a:gd name="T24" fmla="*/ 88 w 832"/>
              <a:gd name="T25" fmla="*/ 1512 h 1528"/>
              <a:gd name="T26" fmla="*/ 568 w 832"/>
              <a:gd name="T27" fmla="*/ 1512 h 1528"/>
              <a:gd name="T28" fmla="*/ 712 w 832"/>
              <a:gd name="T29" fmla="*/ 1512 h 1528"/>
              <a:gd name="T30" fmla="*/ 712 w 832"/>
              <a:gd name="T31" fmla="*/ 1416 h 1528"/>
              <a:gd name="T32" fmla="*/ 760 w 832"/>
              <a:gd name="T33" fmla="*/ 1320 h 1528"/>
              <a:gd name="T34" fmla="*/ 808 w 832"/>
              <a:gd name="T35" fmla="*/ 1272 h 1528"/>
              <a:gd name="T36" fmla="*/ 808 w 832"/>
              <a:gd name="T37" fmla="*/ 1128 h 1528"/>
              <a:gd name="T38" fmla="*/ 664 w 832"/>
              <a:gd name="T39" fmla="*/ 1080 h 1528"/>
              <a:gd name="T40" fmla="*/ 568 w 832"/>
              <a:gd name="T41" fmla="*/ 888 h 1528"/>
              <a:gd name="T42" fmla="*/ 520 w 832"/>
              <a:gd name="T43" fmla="*/ 840 h 1528"/>
              <a:gd name="T44" fmla="*/ 424 w 832"/>
              <a:gd name="T45" fmla="*/ 888 h 1528"/>
              <a:gd name="T46" fmla="*/ 472 w 832"/>
              <a:gd name="T47" fmla="*/ 792 h 1528"/>
              <a:gd name="T48" fmla="*/ 472 w 832"/>
              <a:gd name="T49" fmla="*/ 552 h 1528"/>
              <a:gd name="T50" fmla="*/ 472 w 832"/>
              <a:gd name="T51" fmla="*/ 504 h 1528"/>
              <a:gd name="T52" fmla="*/ 520 w 832"/>
              <a:gd name="T53" fmla="*/ 552 h 1528"/>
              <a:gd name="T54" fmla="*/ 520 w 832"/>
              <a:gd name="T55" fmla="*/ 408 h 1528"/>
              <a:gd name="T56" fmla="*/ 568 w 832"/>
              <a:gd name="T57" fmla="*/ 216 h 1528"/>
              <a:gd name="T58" fmla="*/ 616 w 832"/>
              <a:gd name="T59" fmla="*/ 72 h 1528"/>
              <a:gd name="T60" fmla="*/ 472 w 832"/>
              <a:gd name="T61" fmla="*/ 72 h 1528"/>
              <a:gd name="T62" fmla="*/ 376 w 832"/>
              <a:gd name="T63" fmla="*/ 120 h 1528"/>
              <a:gd name="T64" fmla="*/ 328 w 832"/>
              <a:gd name="T65" fmla="*/ 24 h 1528"/>
              <a:gd name="T66" fmla="*/ 184 w 832"/>
              <a:gd name="T67" fmla="*/ 24 h 152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832"/>
              <a:gd name="T103" fmla="*/ 0 h 1528"/>
              <a:gd name="T104" fmla="*/ 832 w 832"/>
              <a:gd name="T105" fmla="*/ 1528 h 152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832" h="1528">
                <a:moveTo>
                  <a:pt x="184" y="24"/>
                </a:moveTo>
                <a:cubicBezTo>
                  <a:pt x="152" y="48"/>
                  <a:pt x="136" y="112"/>
                  <a:pt x="136" y="168"/>
                </a:cubicBezTo>
                <a:cubicBezTo>
                  <a:pt x="136" y="224"/>
                  <a:pt x="184" y="304"/>
                  <a:pt x="184" y="360"/>
                </a:cubicBezTo>
                <a:cubicBezTo>
                  <a:pt x="184" y="416"/>
                  <a:pt x="144" y="472"/>
                  <a:pt x="136" y="504"/>
                </a:cubicBezTo>
                <a:cubicBezTo>
                  <a:pt x="128" y="536"/>
                  <a:pt x="136" y="504"/>
                  <a:pt x="136" y="552"/>
                </a:cubicBezTo>
                <a:cubicBezTo>
                  <a:pt x="136" y="600"/>
                  <a:pt x="136" y="736"/>
                  <a:pt x="136" y="792"/>
                </a:cubicBezTo>
                <a:cubicBezTo>
                  <a:pt x="136" y="848"/>
                  <a:pt x="144" y="848"/>
                  <a:pt x="136" y="888"/>
                </a:cubicBezTo>
                <a:cubicBezTo>
                  <a:pt x="128" y="928"/>
                  <a:pt x="96" y="976"/>
                  <a:pt x="88" y="1032"/>
                </a:cubicBezTo>
                <a:cubicBezTo>
                  <a:pt x="80" y="1088"/>
                  <a:pt x="80" y="1184"/>
                  <a:pt x="88" y="1224"/>
                </a:cubicBezTo>
                <a:cubicBezTo>
                  <a:pt x="96" y="1264"/>
                  <a:pt x="136" y="1256"/>
                  <a:pt x="136" y="1272"/>
                </a:cubicBezTo>
                <a:cubicBezTo>
                  <a:pt x="136" y="1288"/>
                  <a:pt x="104" y="1288"/>
                  <a:pt x="88" y="1320"/>
                </a:cubicBezTo>
                <a:cubicBezTo>
                  <a:pt x="72" y="1352"/>
                  <a:pt x="40" y="1432"/>
                  <a:pt x="40" y="1464"/>
                </a:cubicBezTo>
                <a:cubicBezTo>
                  <a:pt x="40" y="1496"/>
                  <a:pt x="0" y="1504"/>
                  <a:pt x="88" y="1512"/>
                </a:cubicBezTo>
                <a:cubicBezTo>
                  <a:pt x="176" y="1520"/>
                  <a:pt x="464" y="1512"/>
                  <a:pt x="568" y="1512"/>
                </a:cubicBezTo>
                <a:cubicBezTo>
                  <a:pt x="672" y="1512"/>
                  <a:pt x="688" y="1528"/>
                  <a:pt x="712" y="1512"/>
                </a:cubicBezTo>
                <a:cubicBezTo>
                  <a:pt x="736" y="1496"/>
                  <a:pt x="704" y="1448"/>
                  <a:pt x="712" y="1416"/>
                </a:cubicBezTo>
                <a:cubicBezTo>
                  <a:pt x="720" y="1384"/>
                  <a:pt x="744" y="1344"/>
                  <a:pt x="760" y="1320"/>
                </a:cubicBezTo>
                <a:cubicBezTo>
                  <a:pt x="776" y="1296"/>
                  <a:pt x="800" y="1304"/>
                  <a:pt x="808" y="1272"/>
                </a:cubicBezTo>
                <a:cubicBezTo>
                  <a:pt x="816" y="1240"/>
                  <a:pt x="832" y="1160"/>
                  <a:pt x="808" y="1128"/>
                </a:cubicBezTo>
                <a:cubicBezTo>
                  <a:pt x="784" y="1096"/>
                  <a:pt x="704" y="1120"/>
                  <a:pt x="664" y="1080"/>
                </a:cubicBezTo>
                <a:cubicBezTo>
                  <a:pt x="624" y="1040"/>
                  <a:pt x="592" y="928"/>
                  <a:pt x="568" y="888"/>
                </a:cubicBezTo>
                <a:cubicBezTo>
                  <a:pt x="544" y="848"/>
                  <a:pt x="544" y="840"/>
                  <a:pt x="520" y="840"/>
                </a:cubicBezTo>
                <a:cubicBezTo>
                  <a:pt x="496" y="840"/>
                  <a:pt x="432" y="896"/>
                  <a:pt x="424" y="888"/>
                </a:cubicBezTo>
                <a:cubicBezTo>
                  <a:pt x="416" y="880"/>
                  <a:pt x="464" y="848"/>
                  <a:pt x="472" y="792"/>
                </a:cubicBezTo>
                <a:cubicBezTo>
                  <a:pt x="480" y="736"/>
                  <a:pt x="472" y="600"/>
                  <a:pt x="472" y="552"/>
                </a:cubicBezTo>
                <a:cubicBezTo>
                  <a:pt x="472" y="504"/>
                  <a:pt x="464" y="504"/>
                  <a:pt x="472" y="504"/>
                </a:cubicBezTo>
                <a:cubicBezTo>
                  <a:pt x="480" y="504"/>
                  <a:pt x="512" y="568"/>
                  <a:pt x="520" y="552"/>
                </a:cubicBezTo>
                <a:cubicBezTo>
                  <a:pt x="528" y="536"/>
                  <a:pt x="512" y="464"/>
                  <a:pt x="520" y="408"/>
                </a:cubicBezTo>
                <a:cubicBezTo>
                  <a:pt x="528" y="352"/>
                  <a:pt x="552" y="272"/>
                  <a:pt x="568" y="216"/>
                </a:cubicBezTo>
                <a:cubicBezTo>
                  <a:pt x="584" y="160"/>
                  <a:pt x="632" y="96"/>
                  <a:pt x="616" y="72"/>
                </a:cubicBezTo>
                <a:cubicBezTo>
                  <a:pt x="600" y="48"/>
                  <a:pt x="512" y="64"/>
                  <a:pt x="472" y="72"/>
                </a:cubicBezTo>
                <a:cubicBezTo>
                  <a:pt x="432" y="80"/>
                  <a:pt x="400" y="128"/>
                  <a:pt x="376" y="120"/>
                </a:cubicBezTo>
                <a:cubicBezTo>
                  <a:pt x="352" y="112"/>
                  <a:pt x="360" y="40"/>
                  <a:pt x="328" y="24"/>
                </a:cubicBezTo>
                <a:cubicBezTo>
                  <a:pt x="296" y="8"/>
                  <a:pt x="216" y="0"/>
                  <a:pt x="184" y="24"/>
                </a:cubicBezTo>
                <a:close/>
              </a:path>
            </a:pathLst>
          </a:custGeom>
          <a:gradFill flip="none" rotWithShape="1">
            <a:gsLst>
              <a:gs pos="0">
                <a:schemeClr val="folHlink">
                  <a:shade val="30000"/>
                  <a:satMod val="115000"/>
                </a:schemeClr>
              </a:gs>
              <a:gs pos="50000">
                <a:schemeClr val="folHlink">
                  <a:shade val="67500"/>
                  <a:satMod val="115000"/>
                </a:schemeClr>
              </a:gs>
              <a:gs pos="100000">
                <a:schemeClr val="folHlink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chemeClr val="folHlink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8239" name="Line 68"/>
          <p:cNvSpPr>
            <a:spLocks noChangeShapeType="1"/>
          </p:cNvSpPr>
          <p:nvPr/>
        </p:nvSpPr>
        <p:spPr bwMode="auto">
          <a:xfrm flipH="1">
            <a:off x="6967538" y="793750"/>
            <a:ext cx="0" cy="24892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sv-SE"/>
          </a:p>
        </p:txBody>
      </p:sp>
      <p:sp>
        <p:nvSpPr>
          <p:cNvPr id="8240" name="Line 69"/>
          <p:cNvSpPr>
            <a:spLocks noChangeShapeType="1"/>
          </p:cNvSpPr>
          <p:nvPr/>
        </p:nvSpPr>
        <p:spPr bwMode="auto">
          <a:xfrm>
            <a:off x="619125" y="931863"/>
            <a:ext cx="0" cy="1470025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sv-SE"/>
          </a:p>
        </p:txBody>
      </p:sp>
      <p:sp>
        <p:nvSpPr>
          <p:cNvPr id="8241" name="Line 70"/>
          <p:cNvSpPr>
            <a:spLocks noChangeShapeType="1"/>
          </p:cNvSpPr>
          <p:nvPr/>
        </p:nvSpPr>
        <p:spPr bwMode="auto">
          <a:xfrm>
            <a:off x="4732338" y="4351338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sv-SE"/>
          </a:p>
        </p:txBody>
      </p:sp>
      <p:sp>
        <p:nvSpPr>
          <p:cNvPr id="8242" name="Rectangle 71"/>
          <p:cNvSpPr>
            <a:spLocks noChangeArrowheads="1"/>
          </p:cNvSpPr>
          <p:nvPr/>
        </p:nvSpPr>
        <p:spPr bwMode="auto">
          <a:xfrm>
            <a:off x="6781800" y="3505200"/>
            <a:ext cx="838200" cy="67816"/>
          </a:xfrm>
          <a:prstGeom prst="rect">
            <a:avLst/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43" name="Freeform 72"/>
          <p:cNvSpPr>
            <a:spLocks/>
          </p:cNvSpPr>
          <p:nvPr/>
        </p:nvSpPr>
        <p:spPr bwMode="auto">
          <a:xfrm>
            <a:off x="5447506" y="1028700"/>
            <a:ext cx="2093912" cy="2982913"/>
          </a:xfrm>
          <a:custGeom>
            <a:avLst/>
            <a:gdLst>
              <a:gd name="T0" fmla="*/ 2147483647 w 1392"/>
              <a:gd name="T1" fmla="*/ 2147483647 h 1592"/>
              <a:gd name="T2" fmla="*/ 2147483647 w 1392"/>
              <a:gd name="T3" fmla="*/ 2147483647 h 1592"/>
              <a:gd name="T4" fmla="*/ 2147483647 w 1392"/>
              <a:gd name="T5" fmla="*/ 2147483647 h 1592"/>
              <a:gd name="T6" fmla="*/ 2147483647 w 1392"/>
              <a:gd name="T7" fmla="*/ 2147483647 h 1592"/>
              <a:gd name="T8" fmla="*/ 2147483647 w 1392"/>
              <a:gd name="T9" fmla="*/ 2147483647 h 1592"/>
              <a:gd name="T10" fmla="*/ 2147483647 w 1392"/>
              <a:gd name="T11" fmla="*/ 2147483647 h 1592"/>
              <a:gd name="T12" fmla="*/ 2147483647 w 1392"/>
              <a:gd name="T13" fmla="*/ 2147483647 h 1592"/>
              <a:gd name="T14" fmla="*/ 2147483647 w 1392"/>
              <a:gd name="T15" fmla="*/ 2147483647 h 1592"/>
              <a:gd name="T16" fmla="*/ 2147483647 w 1392"/>
              <a:gd name="T17" fmla="*/ 2147483647 h 1592"/>
              <a:gd name="T18" fmla="*/ 2147483647 w 1392"/>
              <a:gd name="T19" fmla="*/ 2147483647 h 1592"/>
              <a:gd name="T20" fmla="*/ 2147483647 w 1392"/>
              <a:gd name="T21" fmla="*/ 2147483647 h 1592"/>
              <a:gd name="T22" fmla="*/ 2147483647 w 1392"/>
              <a:gd name="T23" fmla="*/ 2147483647 h 1592"/>
              <a:gd name="T24" fmla="*/ 2147483647 w 1392"/>
              <a:gd name="T25" fmla="*/ 2147483647 h 1592"/>
              <a:gd name="T26" fmla="*/ 2147483647 w 1392"/>
              <a:gd name="T27" fmla="*/ 2147483647 h 1592"/>
              <a:gd name="T28" fmla="*/ 2147483647 w 1392"/>
              <a:gd name="T29" fmla="*/ 2147483647 h 1592"/>
              <a:gd name="T30" fmla="*/ 2147483647 w 1392"/>
              <a:gd name="T31" fmla="*/ 2147483647 h 1592"/>
              <a:gd name="T32" fmla="*/ 2147483647 w 1392"/>
              <a:gd name="T33" fmla="*/ 2147483647 h 1592"/>
              <a:gd name="T34" fmla="*/ 2147483647 w 1392"/>
              <a:gd name="T35" fmla="*/ 2147483647 h 1592"/>
              <a:gd name="T36" fmla="*/ 2147483647 w 1392"/>
              <a:gd name="T37" fmla="*/ 2147483647 h 1592"/>
              <a:gd name="T38" fmla="*/ 2147483647 w 1392"/>
              <a:gd name="T39" fmla="*/ 2147483647 h 1592"/>
              <a:gd name="T40" fmla="*/ 2147483647 w 1392"/>
              <a:gd name="T41" fmla="*/ 2147483647 h 1592"/>
              <a:gd name="T42" fmla="*/ 2147483647 w 1392"/>
              <a:gd name="T43" fmla="*/ 2147483647 h 1592"/>
              <a:gd name="T44" fmla="*/ 2147483647 w 1392"/>
              <a:gd name="T45" fmla="*/ 2147483647 h 1592"/>
              <a:gd name="T46" fmla="*/ 2147483647 w 1392"/>
              <a:gd name="T47" fmla="*/ 2147483647 h 1592"/>
              <a:gd name="T48" fmla="*/ 2147483647 w 1392"/>
              <a:gd name="T49" fmla="*/ 2147483647 h 1592"/>
              <a:gd name="T50" fmla="*/ 2147483647 w 1392"/>
              <a:gd name="T51" fmla="*/ 2147483647 h 1592"/>
              <a:gd name="T52" fmla="*/ 2147483647 w 1392"/>
              <a:gd name="T53" fmla="*/ 2147483647 h 1592"/>
              <a:gd name="T54" fmla="*/ 2147483647 w 1392"/>
              <a:gd name="T55" fmla="*/ 2147483647 h 1592"/>
              <a:gd name="T56" fmla="*/ 2147483647 w 1392"/>
              <a:gd name="T57" fmla="*/ 2147483647 h 1592"/>
              <a:gd name="T58" fmla="*/ 2147483647 w 1392"/>
              <a:gd name="T59" fmla="*/ 2147483647 h 1592"/>
              <a:gd name="T60" fmla="*/ 2147483647 w 1392"/>
              <a:gd name="T61" fmla="*/ 2147483647 h 1592"/>
              <a:gd name="T62" fmla="*/ 2147483647 w 1392"/>
              <a:gd name="T63" fmla="*/ 2147483647 h 1592"/>
              <a:gd name="T64" fmla="*/ 2147483647 w 1392"/>
              <a:gd name="T65" fmla="*/ 2147483647 h 1592"/>
              <a:gd name="T66" fmla="*/ 2147483647 w 1392"/>
              <a:gd name="T67" fmla="*/ 2147483647 h 1592"/>
              <a:gd name="T68" fmla="*/ 2147483647 w 1392"/>
              <a:gd name="T69" fmla="*/ 2147483647 h 1592"/>
              <a:gd name="T70" fmla="*/ 2147483647 w 1392"/>
              <a:gd name="T71" fmla="*/ 2147483647 h 1592"/>
              <a:gd name="T72" fmla="*/ 2147483647 w 1392"/>
              <a:gd name="T73" fmla="*/ 2147483647 h 1592"/>
              <a:gd name="T74" fmla="*/ 2147483647 w 1392"/>
              <a:gd name="T75" fmla="*/ 2147483647 h 1592"/>
              <a:gd name="T76" fmla="*/ 2147483647 w 1392"/>
              <a:gd name="T77" fmla="*/ 2147483647 h 1592"/>
              <a:gd name="T78" fmla="*/ 2147483647 w 1392"/>
              <a:gd name="T79" fmla="*/ 2147483647 h 1592"/>
              <a:gd name="T80" fmla="*/ 2147483647 w 1392"/>
              <a:gd name="T81" fmla="*/ 2147483647 h 1592"/>
              <a:gd name="T82" fmla="*/ 2147483647 w 1392"/>
              <a:gd name="T83" fmla="*/ 2147483647 h 1592"/>
              <a:gd name="T84" fmla="*/ 2147483647 w 1392"/>
              <a:gd name="T85" fmla="*/ 2147483647 h 1592"/>
              <a:gd name="T86" fmla="*/ 2147483647 w 1392"/>
              <a:gd name="T87" fmla="*/ 2147483647 h 1592"/>
              <a:gd name="T88" fmla="*/ 2147483647 w 1392"/>
              <a:gd name="T89" fmla="*/ 2147483647 h 1592"/>
              <a:gd name="T90" fmla="*/ 2147483647 w 1392"/>
              <a:gd name="T91" fmla="*/ 2147483647 h 1592"/>
              <a:gd name="T92" fmla="*/ 2147483647 w 1392"/>
              <a:gd name="T93" fmla="*/ 2147483647 h 1592"/>
              <a:gd name="T94" fmla="*/ 2147483647 w 1392"/>
              <a:gd name="T95" fmla="*/ 2147483647 h 1592"/>
              <a:gd name="T96" fmla="*/ 2147483647 w 1392"/>
              <a:gd name="T97" fmla="*/ 2147483647 h 1592"/>
              <a:gd name="T98" fmla="*/ 2147483647 w 1392"/>
              <a:gd name="T99" fmla="*/ 2147483647 h 1592"/>
              <a:gd name="T100" fmla="*/ 2147483647 w 1392"/>
              <a:gd name="T101" fmla="*/ 2147483647 h 1592"/>
              <a:gd name="T102" fmla="*/ 2147483647 w 1392"/>
              <a:gd name="T103" fmla="*/ 2147483647 h 1592"/>
              <a:gd name="T104" fmla="*/ 2147483647 w 1392"/>
              <a:gd name="T105" fmla="*/ 2147483647 h 1592"/>
              <a:gd name="T106" fmla="*/ 2147483647 w 1392"/>
              <a:gd name="T107" fmla="*/ 2147483647 h 1592"/>
              <a:gd name="T108" fmla="*/ 2147483647 w 1392"/>
              <a:gd name="T109" fmla="*/ 2147483647 h 1592"/>
              <a:gd name="T110" fmla="*/ 2147483647 w 1392"/>
              <a:gd name="T111" fmla="*/ 2147483647 h 1592"/>
              <a:gd name="T112" fmla="*/ 2147483647 w 1392"/>
              <a:gd name="T113" fmla="*/ 2147483647 h 1592"/>
              <a:gd name="T114" fmla="*/ 2147483647 w 1392"/>
              <a:gd name="T115" fmla="*/ 2147483647 h 1592"/>
              <a:gd name="T116" fmla="*/ 2147483647 w 1392"/>
              <a:gd name="T117" fmla="*/ 2147483647 h 1592"/>
              <a:gd name="T118" fmla="*/ 2147483647 w 1392"/>
              <a:gd name="T119" fmla="*/ 2147483647 h 1592"/>
              <a:gd name="T120" fmla="*/ 0 w 1392"/>
              <a:gd name="T121" fmla="*/ 2147483647 h 159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92"/>
              <a:gd name="T184" fmla="*/ 0 h 1592"/>
              <a:gd name="T185" fmla="*/ 1392 w 1392"/>
              <a:gd name="T186" fmla="*/ 1592 h 1592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92" h="1592">
                <a:moveTo>
                  <a:pt x="864" y="8"/>
                </a:moveTo>
                <a:cubicBezTo>
                  <a:pt x="992" y="4"/>
                  <a:pt x="1120" y="0"/>
                  <a:pt x="1152" y="8"/>
                </a:cubicBezTo>
                <a:cubicBezTo>
                  <a:pt x="1184" y="16"/>
                  <a:pt x="1056" y="48"/>
                  <a:pt x="1056" y="56"/>
                </a:cubicBezTo>
                <a:cubicBezTo>
                  <a:pt x="1056" y="64"/>
                  <a:pt x="1152" y="48"/>
                  <a:pt x="1152" y="56"/>
                </a:cubicBezTo>
                <a:cubicBezTo>
                  <a:pt x="1152" y="64"/>
                  <a:pt x="1056" y="96"/>
                  <a:pt x="1056" y="104"/>
                </a:cubicBezTo>
                <a:cubicBezTo>
                  <a:pt x="1056" y="112"/>
                  <a:pt x="1152" y="96"/>
                  <a:pt x="1152" y="104"/>
                </a:cubicBezTo>
                <a:cubicBezTo>
                  <a:pt x="1152" y="112"/>
                  <a:pt x="1056" y="144"/>
                  <a:pt x="1056" y="152"/>
                </a:cubicBezTo>
                <a:cubicBezTo>
                  <a:pt x="1056" y="160"/>
                  <a:pt x="1152" y="144"/>
                  <a:pt x="1152" y="152"/>
                </a:cubicBezTo>
                <a:cubicBezTo>
                  <a:pt x="1152" y="160"/>
                  <a:pt x="1056" y="184"/>
                  <a:pt x="1056" y="200"/>
                </a:cubicBezTo>
                <a:cubicBezTo>
                  <a:pt x="1056" y="216"/>
                  <a:pt x="1152" y="240"/>
                  <a:pt x="1152" y="248"/>
                </a:cubicBezTo>
                <a:cubicBezTo>
                  <a:pt x="1152" y="256"/>
                  <a:pt x="1056" y="240"/>
                  <a:pt x="1056" y="248"/>
                </a:cubicBezTo>
                <a:cubicBezTo>
                  <a:pt x="1056" y="256"/>
                  <a:pt x="1152" y="280"/>
                  <a:pt x="1152" y="296"/>
                </a:cubicBezTo>
                <a:cubicBezTo>
                  <a:pt x="1152" y="312"/>
                  <a:pt x="1056" y="336"/>
                  <a:pt x="1056" y="344"/>
                </a:cubicBezTo>
                <a:cubicBezTo>
                  <a:pt x="1056" y="352"/>
                  <a:pt x="1152" y="336"/>
                  <a:pt x="1152" y="344"/>
                </a:cubicBezTo>
                <a:cubicBezTo>
                  <a:pt x="1152" y="352"/>
                  <a:pt x="1048" y="376"/>
                  <a:pt x="1056" y="392"/>
                </a:cubicBezTo>
                <a:cubicBezTo>
                  <a:pt x="1064" y="408"/>
                  <a:pt x="1192" y="432"/>
                  <a:pt x="1200" y="440"/>
                </a:cubicBezTo>
                <a:cubicBezTo>
                  <a:pt x="1208" y="448"/>
                  <a:pt x="1104" y="432"/>
                  <a:pt x="1104" y="440"/>
                </a:cubicBezTo>
                <a:cubicBezTo>
                  <a:pt x="1104" y="448"/>
                  <a:pt x="1200" y="472"/>
                  <a:pt x="1200" y="488"/>
                </a:cubicBezTo>
                <a:cubicBezTo>
                  <a:pt x="1200" y="504"/>
                  <a:pt x="1096" y="528"/>
                  <a:pt x="1104" y="536"/>
                </a:cubicBezTo>
                <a:cubicBezTo>
                  <a:pt x="1112" y="544"/>
                  <a:pt x="1248" y="528"/>
                  <a:pt x="1248" y="536"/>
                </a:cubicBezTo>
                <a:cubicBezTo>
                  <a:pt x="1248" y="544"/>
                  <a:pt x="1112" y="576"/>
                  <a:pt x="1104" y="584"/>
                </a:cubicBezTo>
                <a:cubicBezTo>
                  <a:pt x="1096" y="592"/>
                  <a:pt x="1200" y="576"/>
                  <a:pt x="1200" y="584"/>
                </a:cubicBezTo>
                <a:cubicBezTo>
                  <a:pt x="1200" y="592"/>
                  <a:pt x="1112" y="624"/>
                  <a:pt x="1104" y="632"/>
                </a:cubicBezTo>
                <a:cubicBezTo>
                  <a:pt x="1096" y="640"/>
                  <a:pt x="1160" y="624"/>
                  <a:pt x="1152" y="632"/>
                </a:cubicBezTo>
                <a:cubicBezTo>
                  <a:pt x="1144" y="640"/>
                  <a:pt x="1056" y="672"/>
                  <a:pt x="1056" y="680"/>
                </a:cubicBezTo>
                <a:cubicBezTo>
                  <a:pt x="1056" y="688"/>
                  <a:pt x="1144" y="672"/>
                  <a:pt x="1152" y="680"/>
                </a:cubicBezTo>
                <a:cubicBezTo>
                  <a:pt x="1160" y="688"/>
                  <a:pt x="1104" y="720"/>
                  <a:pt x="1104" y="728"/>
                </a:cubicBezTo>
                <a:cubicBezTo>
                  <a:pt x="1104" y="736"/>
                  <a:pt x="1176" y="720"/>
                  <a:pt x="1152" y="728"/>
                </a:cubicBezTo>
                <a:cubicBezTo>
                  <a:pt x="1128" y="736"/>
                  <a:pt x="928" y="768"/>
                  <a:pt x="960" y="776"/>
                </a:cubicBezTo>
                <a:cubicBezTo>
                  <a:pt x="992" y="784"/>
                  <a:pt x="1320" y="768"/>
                  <a:pt x="1344" y="776"/>
                </a:cubicBezTo>
                <a:cubicBezTo>
                  <a:pt x="1368" y="784"/>
                  <a:pt x="1128" y="808"/>
                  <a:pt x="1104" y="824"/>
                </a:cubicBezTo>
                <a:cubicBezTo>
                  <a:pt x="1080" y="840"/>
                  <a:pt x="1200" y="864"/>
                  <a:pt x="1200" y="872"/>
                </a:cubicBezTo>
                <a:cubicBezTo>
                  <a:pt x="1200" y="880"/>
                  <a:pt x="1112" y="864"/>
                  <a:pt x="1104" y="872"/>
                </a:cubicBezTo>
                <a:cubicBezTo>
                  <a:pt x="1096" y="880"/>
                  <a:pt x="1152" y="904"/>
                  <a:pt x="1152" y="920"/>
                </a:cubicBezTo>
                <a:cubicBezTo>
                  <a:pt x="1152" y="936"/>
                  <a:pt x="1104" y="960"/>
                  <a:pt x="1104" y="968"/>
                </a:cubicBezTo>
                <a:cubicBezTo>
                  <a:pt x="1104" y="976"/>
                  <a:pt x="1160" y="960"/>
                  <a:pt x="1152" y="968"/>
                </a:cubicBezTo>
                <a:cubicBezTo>
                  <a:pt x="1144" y="976"/>
                  <a:pt x="1056" y="1008"/>
                  <a:pt x="1056" y="1016"/>
                </a:cubicBezTo>
                <a:cubicBezTo>
                  <a:pt x="1056" y="1024"/>
                  <a:pt x="1144" y="1008"/>
                  <a:pt x="1152" y="1016"/>
                </a:cubicBezTo>
                <a:cubicBezTo>
                  <a:pt x="1160" y="1024"/>
                  <a:pt x="1096" y="1048"/>
                  <a:pt x="1104" y="1064"/>
                </a:cubicBezTo>
                <a:cubicBezTo>
                  <a:pt x="1112" y="1080"/>
                  <a:pt x="1192" y="1096"/>
                  <a:pt x="1200" y="1112"/>
                </a:cubicBezTo>
                <a:cubicBezTo>
                  <a:pt x="1208" y="1128"/>
                  <a:pt x="1152" y="1152"/>
                  <a:pt x="1152" y="1160"/>
                </a:cubicBezTo>
                <a:cubicBezTo>
                  <a:pt x="1152" y="1168"/>
                  <a:pt x="1192" y="1152"/>
                  <a:pt x="1200" y="1160"/>
                </a:cubicBezTo>
                <a:cubicBezTo>
                  <a:pt x="1208" y="1168"/>
                  <a:pt x="1192" y="1200"/>
                  <a:pt x="1200" y="1208"/>
                </a:cubicBezTo>
                <a:cubicBezTo>
                  <a:pt x="1208" y="1216"/>
                  <a:pt x="1256" y="1200"/>
                  <a:pt x="1248" y="1208"/>
                </a:cubicBezTo>
                <a:cubicBezTo>
                  <a:pt x="1240" y="1216"/>
                  <a:pt x="1136" y="1248"/>
                  <a:pt x="1152" y="1256"/>
                </a:cubicBezTo>
                <a:cubicBezTo>
                  <a:pt x="1168" y="1264"/>
                  <a:pt x="1320" y="1248"/>
                  <a:pt x="1344" y="1256"/>
                </a:cubicBezTo>
                <a:cubicBezTo>
                  <a:pt x="1368" y="1264"/>
                  <a:pt x="1288" y="1296"/>
                  <a:pt x="1296" y="1304"/>
                </a:cubicBezTo>
                <a:cubicBezTo>
                  <a:pt x="1304" y="1312"/>
                  <a:pt x="1392" y="1296"/>
                  <a:pt x="1392" y="1304"/>
                </a:cubicBezTo>
                <a:cubicBezTo>
                  <a:pt x="1392" y="1312"/>
                  <a:pt x="1304" y="1344"/>
                  <a:pt x="1296" y="1352"/>
                </a:cubicBezTo>
                <a:cubicBezTo>
                  <a:pt x="1288" y="1360"/>
                  <a:pt x="1360" y="1344"/>
                  <a:pt x="1344" y="1352"/>
                </a:cubicBezTo>
                <a:cubicBezTo>
                  <a:pt x="1328" y="1360"/>
                  <a:pt x="1208" y="1392"/>
                  <a:pt x="1200" y="1400"/>
                </a:cubicBezTo>
                <a:cubicBezTo>
                  <a:pt x="1192" y="1408"/>
                  <a:pt x="1288" y="1392"/>
                  <a:pt x="1296" y="1400"/>
                </a:cubicBezTo>
                <a:cubicBezTo>
                  <a:pt x="1304" y="1408"/>
                  <a:pt x="1248" y="1440"/>
                  <a:pt x="1248" y="1448"/>
                </a:cubicBezTo>
                <a:cubicBezTo>
                  <a:pt x="1248" y="1456"/>
                  <a:pt x="1304" y="1448"/>
                  <a:pt x="1296" y="1448"/>
                </a:cubicBezTo>
                <a:cubicBezTo>
                  <a:pt x="1288" y="1448"/>
                  <a:pt x="1200" y="1440"/>
                  <a:pt x="1200" y="1448"/>
                </a:cubicBezTo>
                <a:cubicBezTo>
                  <a:pt x="1200" y="1456"/>
                  <a:pt x="1304" y="1488"/>
                  <a:pt x="1296" y="1496"/>
                </a:cubicBezTo>
                <a:cubicBezTo>
                  <a:pt x="1288" y="1504"/>
                  <a:pt x="1224" y="1496"/>
                  <a:pt x="1152" y="1496"/>
                </a:cubicBezTo>
                <a:cubicBezTo>
                  <a:pt x="1080" y="1496"/>
                  <a:pt x="960" y="1496"/>
                  <a:pt x="864" y="1496"/>
                </a:cubicBezTo>
                <a:cubicBezTo>
                  <a:pt x="768" y="1496"/>
                  <a:pt x="680" y="1488"/>
                  <a:pt x="576" y="1496"/>
                </a:cubicBezTo>
                <a:cubicBezTo>
                  <a:pt x="472" y="1504"/>
                  <a:pt x="336" y="1528"/>
                  <a:pt x="240" y="1544"/>
                </a:cubicBezTo>
                <a:cubicBezTo>
                  <a:pt x="144" y="1560"/>
                  <a:pt x="72" y="1576"/>
                  <a:pt x="0" y="1592"/>
                </a:cubicBezTo>
              </a:path>
            </a:pathLst>
          </a:custGeom>
          <a:noFill/>
          <a:ln w="9525" cap="flat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sv-SE"/>
          </a:p>
        </p:txBody>
      </p:sp>
      <p:sp>
        <p:nvSpPr>
          <p:cNvPr id="8244" name="Rectangle 73"/>
          <p:cNvSpPr>
            <a:spLocks noChangeArrowheads="1"/>
          </p:cNvSpPr>
          <p:nvPr/>
        </p:nvSpPr>
        <p:spPr bwMode="auto">
          <a:xfrm>
            <a:off x="8305800" y="3581400"/>
            <a:ext cx="381000" cy="635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pic>
        <p:nvPicPr>
          <p:cNvPr id="8245" name="Picture 7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765175"/>
            <a:ext cx="212725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46" name="Picture 7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3913" y="757238"/>
            <a:ext cx="214312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47" name="Picture 7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5900" y="581025"/>
            <a:ext cx="2159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48" name="Text Box 77"/>
          <p:cNvSpPr txBox="1">
            <a:spLocks noChangeArrowheads="1"/>
          </p:cNvSpPr>
          <p:nvPr/>
        </p:nvSpPr>
        <p:spPr bwMode="auto">
          <a:xfrm>
            <a:off x="6629400" y="4572000"/>
            <a:ext cx="5619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800" i="1">
                <a:solidFill>
                  <a:srgbClr val="333333"/>
                </a:solidFill>
              </a:rPr>
              <a:t>Potential</a:t>
            </a:r>
            <a:endParaRPr lang="en-GB" sz="800" i="1">
              <a:solidFill>
                <a:srgbClr val="333333"/>
              </a:solidFill>
            </a:endParaRPr>
          </a:p>
        </p:txBody>
      </p:sp>
      <p:sp>
        <p:nvSpPr>
          <p:cNvPr id="3145" name="Freeform 78"/>
          <p:cNvSpPr>
            <a:spLocks/>
          </p:cNvSpPr>
          <p:nvPr/>
        </p:nvSpPr>
        <p:spPr bwMode="auto">
          <a:xfrm flipV="1">
            <a:off x="2794000" y="1017588"/>
            <a:ext cx="2560638" cy="87312"/>
          </a:xfrm>
          <a:custGeom>
            <a:avLst/>
            <a:gdLst>
              <a:gd name="T0" fmla="*/ 0 w 1536"/>
              <a:gd name="T1" fmla="*/ 0 h 1"/>
              <a:gd name="T2" fmla="*/ 640160 w 1536"/>
              <a:gd name="T3" fmla="*/ 0 h 1"/>
              <a:gd name="T4" fmla="*/ 1440359 w 1536"/>
              <a:gd name="T5" fmla="*/ 0 h 1"/>
              <a:gd name="T6" fmla="*/ 2000499 w 1536"/>
              <a:gd name="T7" fmla="*/ 0 h 1"/>
              <a:gd name="T8" fmla="*/ 2560639 w 1536"/>
              <a:gd name="T9" fmla="*/ 0 h 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6"/>
              <a:gd name="T16" fmla="*/ 0 h 1"/>
              <a:gd name="T17" fmla="*/ 1536 w 1536"/>
              <a:gd name="T18" fmla="*/ 1 h 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6" h="1">
                <a:moveTo>
                  <a:pt x="0" y="0"/>
                </a:moveTo>
                <a:cubicBezTo>
                  <a:pt x="120" y="0"/>
                  <a:pt x="240" y="0"/>
                  <a:pt x="384" y="0"/>
                </a:cubicBezTo>
                <a:cubicBezTo>
                  <a:pt x="528" y="0"/>
                  <a:pt x="728" y="0"/>
                  <a:pt x="864" y="0"/>
                </a:cubicBezTo>
                <a:cubicBezTo>
                  <a:pt x="1000" y="0"/>
                  <a:pt x="1088" y="0"/>
                  <a:pt x="1200" y="0"/>
                </a:cubicBezTo>
                <a:cubicBezTo>
                  <a:pt x="1312" y="0"/>
                  <a:pt x="1424" y="0"/>
                  <a:pt x="1536" y="0"/>
                </a:cubicBezTo>
              </a:path>
            </a:pathLst>
          </a:custGeom>
          <a:gradFill flip="none" rotWithShape="1">
            <a:gsLst>
              <a:gs pos="0">
                <a:srgbClr val="3333FF">
                  <a:tint val="66000"/>
                  <a:satMod val="160000"/>
                </a:srgbClr>
              </a:gs>
              <a:gs pos="50000">
                <a:srgbClr val="3333FF">
                  <a:tint val="44500"/>
                  <a:satMod val="160000"/>
                </a:srgbClr>
              </a:gs>
              <a:gs pos="100000">
                <a:srgbClr val="3333FF">
                  <a:tint val="23500"/>
                  <a:satMod val="160000"/>
                </a:srgbClr>
              </a:gs>
            </a:gsLst>
            <a:lin ang="16200000" scaled="1"/>
            <a:tileRect/>
          </a:gradFill>
          <a:ln w="76200" cmpd="sng">
            <a:solidFill>
              <a:srgbClr val="0099FF"/>
            </a:solidFill>
            <a:round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8252" name="Text Box 79"/>
          <p:cNvSpPr txBox="1">
            <a:spLocks noChangeArrowheads="1"/>
          </p:cNvSpPr>
          <p:nvPr/>
        </p:nvSpPr>
        <p:spPr bwMode="auto">
          <a:xfrm>
            <a:off x="3203575" y="2420938"/>
            <a:ext cx="69215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900"/>
              <a:t>Dammsjön</a:t>
            </a:r>
            <a:endParaRPr lang="en-GB" sz="900"/>
          </a:p>
        </p:txBody>
      </p:sp>
      <p:sp>
        <p:nvSpPr>
          <p:cNvPr id="8253" name="Rectangle 80"/>
          <p:cNvSpPr>
            <a:spLocks noChangeArrowheads="1"/>
          </p:cNvSpPr>
          <p:nvPr/>
        </p:nvSpPr>
        <p:spPr bwMode="auto">
          <a:xfrm>
            <a:off x="7924800" y="28067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1000"/>
              <a:t>Gransjön</a:t>
            </a:r>
            <a:endParaRPr lang="en-GB" sz="1000"/>
          </a:p>
        </p:txBody>
      </p:sp>
      <p:sp>
        <p:nvSpPr>
          <p:cNvPr id="8254" name="Rectangle 81"/>
          <p:cNvSpPr>
            <a:spLocks noChangeArrowheads="1"/>
          </p:cNvSpPr>
          <p:nvPr/>
        </p:nvSpPr>
        <p:spPr bwMode="auto">
          <a:xfrm>
            <a:off x="6019800" y="3263900"/>
            <a:ext cx="7286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1000"/>
              <a:t>Kaspersbo</a:t>
            </a:r>
            <a:endParaRPr lang="en-GB" sz="1000"/>
          </a:p>
        </p:txBody>
      </p:sp>
      <p:sp>
        <p:nvSpPr>
          <p:cNvPr id="8255" name="Rectangle 82"/>
          <p:cNvSpPr>
            <a:spLocks noChangeArrowheads="1"/>
          </p:cNvSpPr>
          <p:nvPr/>
        </p:nvSpPr>
        <p:spPr bwMode="auto">
          <a:xfrm>
            <a:off x="990600" y="3568700"/>
            <a:ext cx="51911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1000"/>
              <a:t>Strand</a:t>
            </a:r>
            <a:endParaRPr lang="en-GB" sz="1000"/>
          </a:p>
        </p:txBody>
      </p:sp>
      <p:sp>
        <p:nvSpPr>
          <p:cNvPr id="8256" name="Rectangle 83"/>
          <p:cNvSpPr>
            <a:spLocks noChangeArrowheads="1"/>
          </p:cNvSpPr>
          <p:nvPr/>
        </p:nvSpPr>
        <p:spPr bwMode="auto">
          <a:xfrm>
            <a:off x="990600" y="3429000"/>
            <a:ext cx="15875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57" name="Rectangle 84"/>
          <p:cNvSpPr>
            <a:spLocks noChangeArrowheads="1"/>
          </p:cNvSpPr>
          <p:nvPr/>
        </p:nvSpPr>
        <p:spPr bwMode="auto">
          <a:xfrm>
            <a:off x="533400" y="3786188"/>
            <a:ext cx="4921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1000"/>
              <a:t>Kanal</a:t>
            </a:r>
            <a:endParaRPr lang="en-GB" sz="1000"/>
          </a:p>
        </p:txBody>
      </p:sp>
      <p:sp>
        <p:nvSpPr>
          <p:cNvPr id="8258" name="Oval 86"/>
          <p:cNvSpPr>
            <a:spLocks noChangeArrowheads="1"/>
          </p:cNvSpPr>
          <p:nvPr/>
        </p:nvSpPr>
        <p:spPr bwMode="auto">
          <a:xfrm>
            <a:off x="1476375" y="2492375"/>
            <a:ext cx="1239838" cy="1509713"/>
          </a:xfrm>
          <a:prstGeom prst="ellipse">
            <a:avLst/>
          </a:prstGeom>
          <a:solidFill>
            <a:srgbClr val="EAEAFA"/>
          </a:solidFill>
          <a:ln w="9525">
            <a:noFill/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59" name="Rectangle 87"/>
          <p:cNvSpPr>
            <a:spLocks noChangeArrowheads="1"/>
          </p:cNvSpPr>
          <p:nvPr/>
        </p:nvSpPr>
        <p:spPr bwMode="auto">
          <a:xfrm>
            <a:off x="1600200" y="3429000"/>
            <a:ext cx="228600" cy="76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60" name="Rectangle 89"/>
          <p:cNvSpPr>
            <a:spLocks noChangeArrowheads="1"/>
          </p:cNvSpPr>
          <p:nvPr/>
        </p:nvSpPr>
        <p:spPr bwMode="auto">
          <a:xfrm>
            <a:off x="304800" y="3429000"/>
            <a:ext cx="5334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61" name="Rectangle 90"/>
          <p:cNvSpPr>
            <a:spLocks noChangeArrowheads="1"/>
          </p:cNvSpPr>
          <p:nvPr/>
        </p:nvSpPr>
        <p:spPr bwMode="auto">
          <a:xfrm>
            <a:off x="457200" y="35814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62" name="Rectangle 91"/>
          <p:cNvSpPr>
            <a:spLocks noChangeArrowheads="1"/>
          </p:cNvSpPr>
          <p:nvPr/>
        </p:nvSpPr>
        <p:spPr bwMode="auto">
          <a:xfrm>
            <a:off x="3131840" y="4653136"/>
            <a:ext cx="5619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800" i="1" dirty="0"/>
              <a:t>Potential</a:t>
            </a:r>
            <a:endParaRPr lang="en-GB" sz="800" i="1" dirty="0"/>
          </a:p>
        </p:txBody>
      </p:sp>
      <p:sp>
        <p:nvSpPr>
          <p:cNvPr id="8263" name="Rectangle 93"/>
          <p:cNvSpPr>
            <a:spLocks noChangeArrowheads="1"/>
          </p:cNvSpPr>
          <p:nvPr/>
        </p:nvSpPr>
        <p:spPr bwMode="auto">
          <a:xfrm>
            <a:off x="381000" y="4114800"/>
            <a:ext cx="5619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800" i="1">
                <a:solidFill>
                  <a:srgbClr val="333333"/>
                </a:solidFill>
              </a:rPr>
              <a:t>Potential</a:t>
            </a:r>
            <a:endParaRPr lang="en-GB" sz="800" i="1">
              <a:solidFill>
                <a:srgbClr val="333333"/>
              </a:solidFill>
            </a:endParaRPr>
          </a:p>
        </p:txBody>
      </p:sp>
      <p:sp>
        <p:nvSpPr>
          <p:cNvPr id="8264" name="Line 95"/>
          <p:cNvSpPr>
            <a:spLocks noChangeShapeType="1"/>
          </p:cNvSpPr>
          <p:nvPr/>
        </p:nvSpPr>
        <p:spPr bwMode="auto">
          <a:xfrm flipH="1" flipV="1">
            <a:off x="5181600" y="2362200"/>
            <a:ext cx="1905000" cy="381000"/>
          </a:xfrm>
          <a:prstGeom prst="line">
            <a:avLst/>
          </a:prstGeom>
          <a:noFill/>
          <a:ln w="12700">
            <a:solidFill>
              <a:srgbClr val="333333"/>
            </a:solidFill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  <p:sp>
        <p:nvSpPr>
          <p:cNvPr id="8265" name="Line 96"/>
          <p:cNvSpPr>
            <a:spLocks noChangeShapeType="1"/>
          </p:cNvSpPr>
          <p:nvPr/>
        </p:nvSpPr>
        <p:spPr bwMode="auto">
          <a:xfrm flipH="1" flipV="1">
            <a:off x="6248400" y="1752600"/>
            <a:ext cx="838200" cy="762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  <p:sp>
        <p:nvSpPr>
          <p:cNvPr id="8266" name="Line 97"/>
          <p:cNvSpPr>
            <a:spLocks noChangeShapeType="1"/>
          </p:cNvSpPr>
          <p:nvPr/>
        </p:nvSpPr>
        <p:spPr bwMode="auto">
          <a:xfrm flipH="1">
            <a:off x="4343400" y="2362200"/>
            <a:ext cx="838200" cy="0"/>
          </a:xfrm>
          <a:prstGeom prst="line">
            <a:avLst/>
          </a:prstGeom>
          <a:noFill/>
          <a:ln w="19050">
            <a:solidFill>
              <a:srgbClr val="333333"/>
            </a:solidFill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  <p:sp>
        <p:nvSpPr>
          <p:cNvPr id="5203" name="Freeform 99"/>
          <p:cNvSpPr>
            <a:spLocks/>
          </p:cNvSpPr>
          <p:nvPr/>
        </p:nvSpPr>
        <p:spPr bwMode="auto">
          <a:xfrm>
            <a:off x="6167437" y="3581401"/>
            <a:ext cx="654051" cy="244475"/>
          </a:xfrm>
          <a:custGeom>
            <a:avLst/>
            <a:gdLst>
              <a:gd name="T0" fmla="*/ 48 w 408"/>
              <a:gd name="T1" fmla="*/ 56 h 112"/>
              <a:gd name="T2" fmla="*/ 96 w 408"/>
              <a:gd name="T3" fmla="*/ 8 h 112"/>
              <a:gd name="T4" fmla="*/ 240 w 408"/>
              <a:gd name="T5" fmla="*/ 8 h 112"/>
              <a:gd name="T6" fmla="*/ 384 w 408"/>
              <a:gd name="T7" fmla="*/ 8 h 112"/>
              <a:gd name="T8" fmla="*/ 384 w 408"/>
              <a:gd name="T9" fmla="*/ 56 h 112"/>
              <a:gd name="T10" fmla="*/ 336 w 408"/>
              <a:gd name="T11" fmla="*/ 104 h 112"/>
              <a:gd name="T12" fmla="*/ 48 w 408"/>
              <a:gd name="T13" fmla="*/ 104 h 112"/>
              <a:gd name="T14" fmla="*/ 48 w 408"/>
              <a:gd name="T15" fmla="*/ 56 h 1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08"/>
              <a:gd name="T25" fmla="*/ 0 h 112"/>
              <a:gd name="T26" fmla="*/ 408 w 408"/>
              <a:gd name="T27" fmla="*/ 112 h 11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08" h="112">
                <a:moveTo>
                  <a:pt x="48" y="56"/>
                </a:moveTo>
                <a:cubicBezTo>
                  <a:pt x="56" y="40"/>
                  <a:pt x="64" y="16"/>
                  <a:pt x="96" y="8"/>
                </a:cubicBezTo>
                <a:cubicBezTo>
                  <a:pt x="128" y="0"/>
                  <a:pt x="192" y="8"/>
                  <a:pt x="240" y="8"/>
                </a:cubicBezTo>
                <a:cubicBezTo>
                  <a:pt x="288" y="8"/>
                  <a:pt x="360" y="0"/>
                  <a:pt x="384" y="8"/>
                </a:cubicBezTo>
                <a:cubicBezTo>
                  <a:pt x="408" y="16"/>
                  <a:pt x="392" y="40"/>
                  <a:pt x="384" y="56"/>
                </a:cubicBezTo>
                <a:cubicBezTo>
                  <a:pt x="376" y="72"/>
                  <a:pt x="392" y="96"/>
                  <a:pt x="336" y="104"/>
                </a:cubicBezTo>
                <a:cubicBezTo>
                  <a:pt x="280" y="112"/>
                  <a:pt x="96" y="112"/>
                  <a:pt x="48" y="104"/>
                </a:cubicBezTo>
                <a:cubicBezTo>
                  <a:pt x="0" y="96"/>
                  <a:pt x="40" y="72"/>
                  <a:pt x="48" y="56"/>
                </a:cubicBezTo>
                <a:close/>
              </a:path>
            </a:pathLst>
          </a:custGeom>
          <a:gradFill flip="none" rotWithShape="1">
            <a:gsLst>
              <a:gs pos="0">
                <a:schemeClr val="folHlink">
                  <a:shade val="30000"/>
                  <a:satMod val="115000"/>
                </a:schemeClr>
              </a:gs>
              <a:gs pos="50000">
                <a:schemeClr val="folHlink">
                  <a:shade val="67500"/>
                  <a:satMod val="115000"/>
                </a:schemeClr>
              </a:gs>
              <a:gs pos="100000">
                <a:schemeClr val="folHlink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chemeClr val="folHlink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8270" name="Freeform 102"/>
          <p:cNvSpPr>
            <a:spLocks/>
          </p:cNvSpPr>
          <p:nvPr/>
        </p:nvSpPr>
        <p:spPr bwMode="auto">
          <a:xfrm>
            <a:off x="4495800" y="3505200"/>
            <a:ext cx="152400" cy="152400"/>
          </a:xfrm>
          <a:custGeom>
            <a:avLst/>
            <a:gdLst>
              <a:gd name="T0" fmla="*/ 0 w 433"/>
              <a:gd name="T1" fmla="*/ 2147483647 h 435"/>
              <a:gd name="T2" fmla="*/ 2147483647 w 433"/>
              <a:gd name="T3" fmla="*/ 2147483647 h 435"/>
              <a:gd name="T4" fmla="*/ 2147483647 w 433"/>
              <a:gd name="T5" fmla="*/ 2147483647 h 435"/>
              <a:gd name="T6" fmla="*/ 2147483647 w 433"/>
              <a:gd name="T7" fmla="*/ 2147483647 h 435"/>
              <a:gd name="T8" fmla="*/ 2147483647 w 433"/>
              <a:gd name="T9" fmla="*/ 2147483647 h 435"/>
              <a:gd name="T10" fmla="*/ 2147483647 w 433"/>
              <a:gd name="T11" fmla="*/ 2147483647 h 435"/>
              <a:gd name="T12" fmla="*/ 2147483647 w 433"/>
              <a:gd name="T13" fmla="*/ 2147483647 h 435"/>
              <a:gd name="T14" fmla="*/ 2147483647 w 433"/>
              <a:gd name="T15" fmla="*/ 2147483647 h 435"/>
              <a:gd name="T16" fmla="*/ 2147483647 w 433"/>
              <a:gd name="T17" fmla="*/ 2147483647 h 435"/>
              <a:gd name="T18" fmla="*/ 2147483647 w 433"/>
              <a:gd name="T19" fmla="*/ 2147483647 h 435"/>
              <a:gd name="T20" fmla="*/ 2147483647 w 433"/>
              <a:gd name="T21" fmla="*/ 2147483647 h 435"/>
              <a:gd name="T22" fmla="*/ 2147483647 w 433"/>
              <a:gd name="T23" fmla="*/ 2147483647 h 435"/>
              <a:gd name="T24" fmla="*/ 2147483647 w 433"/>
              <a:gd name="T25" fmla="*/ 2147483647 h 435"/>
              <a:gd name="T26" fmla="*/ 0 w 433"/>
              <a:gd name="T27" fmla="*/ 2147483647 h 43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33"/>
              <a:gd name="T43" fmla="*/ 0 h 435"/>
              <a:gd name="T44" fmla="*/ 433 w 433"/>
              <a:gd name="T45" fmla="*/ 435 h 43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33" h="435">
                <a:moveTo>
                  <a:pt x="0" y="6"/>
                </a:moveTo>
                <a:cubicBezTo>
                  <a:pt x="119" y="11"/>
                  <a:pt x="238" y="0"/>
                  <a:pt x="356" y="14"/>
                </a:cubicBezTo>
                <a:cubicBezTo>
                  <a:pt x="365" y="15"/>
                  <a:pt x="359" y="33"/>
                  <a:pt x="360" y="42"/>
                </a:cubicBezTo>
                <a:cubicBezTo>
                  <a:pt x="370" y="156"/>
                  <a:pt x="338" y="130"/>
                  <a:pt x="380" y="158"/>
                </a:cubicBezTo>
                <a:cubicBezTo>
                  <a:pt x="383" y="189"/>
                  <a:pt x="382" y="224"/>
                  <a:pt x="392" y="254"/>
                </a:cubicBezTo>
                <a:cubicBezTo>
                  <a:pt x="397" y="288"/>
                  <a:pt x="401" y="324"/>
                  <a:pt x="408" y="358"/>
                </a:cubicBezTo>
                <a:cubicBezTo>
                  <a:pt x="408" y="360"/>
                  <a:pt x="433" y="430"/>
                  <a:pt x="428" y="430"/>
                </a:cubicBezTo>
                <a:cubicBezTo>
                  <a:pt x="305" y="435"/>
                  <a:pt x="183" y="427"/>
                  <a:pt x="60" y="426"/>
                </a:cubicBezTo>
                <a:cubicBezTo>
                  <a:pt x="55" y="362"/>
                  <a:pt x="62" y="388"/>
                  <a:pt x="48" y="346"/>
                </a:cubicBezTo>
                <a:cubicBezTo>
                  <a:pt x="45" y="338"/>
                  <a:pt x="40" y="322"/>
                  <a:pt x="40" y="322"/>
                </a:cubicBezTo>
                <a:cubicBezTo>
                  <a:pt x="36" y="289"/>
                  <a:pt x="36" y="254"/>
                  <a:pt x="28" y="222"/>
                </a:cubicBezTo>
                <a:cubicBezTo>
                  <a:pt x="25" y="210"/>
                  <a:pt x="20" y="198"/>
                  <a:pt x="16" y="186"/>
                </a:cubicBezTo>
                <a:cubicBezTo>
                  <a:pt x="15" y="182"/>
                  <a:pt x="12" y="174"/>
                  <a:pt x="12" y="174"/>
                </a:cubicBezTo>
                <a:cubicBezTo>
                  <a:pt x="10" y="113"/>
                  <a:pt x="0" y="64"/>
                  <a:pt x="0" y="6"/>
                </a:cubicBezTo>
                <a:close/>
              </a:path>
            </a:pathLst>
          </a:custGeom>
          <a:gradFill rotWithShape="0">
            <a:gsLst>
              <a:gs pos="0">
                <a:srgbClr val="878EE7"/>
              </a:gs>
              <a:gs pos="100000">
                <a:srgbClr val="3E426B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878EE7"/>
            </a:solidFill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  <p:sp>
        <p:nvSpPr>
          <p:cNvPr id="8271" name="Rectangle 104"/>
          <p:cNvSpPr>
            <a:spLocks noChangeArrowheads="1"/>
          </p:cNvSpPr>
          <p:nvPr/>
        </p:nvSpPr>
        <p:spPr bwMode="auto">
          <a:xfrm>
            <a:off x="1835150" y="2636838"/>
            <a:ext cx="56197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sv-SE" sz="800" i="1" dirty="0">
                <a:solidFill>
                  <a:srgbClr val="333333"/>
                </a:solidFill>
              </a:rPr>
              <a:t>Potential</a:t>
            </a:r>
            <a:endParaRPr lang="en-GB" sz="800" i="1" dirty="0">
              <a:solidFill>
                <a:srgbClr val="333333"/>
              </a:solidFill>
            </a:endParaRPr>
          </a:p>
        </p:txBody>
      </p:sp>
      <p:sp>
        <p:nvSpPr>
          <p:cNvPr id="8273" name="Freeform 105"/>
          <p:cNvSpPr>
            <a:spLocks/>
          </p:cNvSpPr>
          <p:nvPr/>
        </p:nvSpPr>
        <p:spPr bwMode="auto">
          <a:xfrm>
            <a:off x="6781800" y="3810000"/>
            <a:ext cx="598488" cy="762000"/>
          </a:xfrm>
          <a:custGeom>
            <a:avLst/>
            <a:gdLst>
              <a:gd name="T0" fmla="*/ 0 w 433"/>
              <a:gd name="T1" fmla="*/ 2147483647 h 435"/>
              <a:gd name="T2" fmla="*/ 2147483647 w 433"/>
              <a:gd name="T3" fmla="*/ 2147483647 h 435"/>
              <a:gd name="T4" fmla="*/ 2147483647 w 433"/>
              <a:gd name="T5" fmla="*/ 2147483647 h 435"/>
              <a:gd name="T6" fmla="*/ 2147483647 w 433"/>
              <a:gd name="T7" fmla="*/ 2147483647 h 435"/>
              <a:gd name="T8" fmla="*/ 2147483647 w 433"/>
              <a:gd name="T9" fmla="*/ 2147483647 h 435"/>
              <a:gd name="T10" fmla="*/ 2147483647 w 433"/>
              <a:gd name="T11" fmla="*/ 2147483647 h 435"/>
              <a:gd name="T12" fmla="*/ 2147483647 w 433"/>
              <a:gd name="T13" fmla="*/ 2147483647 h 435"/>
              <a:gd name="T14" fmla="*/ 2147483647 w 433"/>
              <a:gd name="T15" fmla="*/ 2147483647 h 435"/>
              <a:gd name="T16" fmla="*/ 2147483647 w 433"/>
              <a:gd name="T17" fmla="*/ 2147483647 h 435"/>
              <a:gd name="T18" fmla="*/ 2147483647 w 433"/>
              <a:gd name="T19" fmla="*/ 2147483647 h 435"/>
              <a:gd name="T20" fmla="*/ 2147483647 w 433"/>
              <a:gd name="T21" fmla="*/ 2147483647 h 435"/>
              <a:gd name="T22" fmla="*/ 2147483647 w 433"/>
              <a:gd name="T23" fmla="*/ 2147483647 h 435"/>
              <a:gd name="T24" fmla="*/ 2147483647 w 433"/>
              <a:gd name="T25" fmla="*/ 2147483647 h 435"/>
              <a:gd name="T26" fmla="*/ 0 w 433"/>
              <a:gd name="T27" fmla="*/ 2147483647 h 43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33"/>
              <a:gd name="T43" fmla="*/ 0 h 435"/>
              <a:gd name="T44" fmla="*/ 433 w 433"/>
              <a:gd name="T45" fmla="*/ 435 h 43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33" h="435">
                <a:moveTo>
                  <a:pt x="0" y="6"/>
                </a:moveTo>
                <a:cubicBezTo>
                  <a:pt x="119" y="11"/>
                  <a:pt x="238" y="0"/>
                  <a:pt x="356" y="14"/>
                </a:cubicBezTo>
                <a:cubicBezTo>
                  <a:pt x="365" y="15"/>
                  <a:pt x="359" y="33"/>
                  <a:pt x="360" y="42"/>
                </a:cubicBezTo>
                <a:cubicBezTo>
                  <a:pt x="370" y="156"/>
                  <a:pt x="338" y="130"/>
                  <a:pt x="380" y="158"/>
                </a:cubicBezTo>
                <a:cubicBezTo>
                  <a:pt x="383" y="189"/>
                  <a:pt x="382" y="224"/>
                  <a:pt x="392" y="254"/>
                </a:cubicBezTo>
                <a:cubicBezTo>
                  <a:pt x="397" y="288"/>
                  <a:pt x="401" y="324"/>
                  <a:pt x="408" y="358"/>
                </a:cubicBezTo>
                <a:cubicBezTo>
                  <a:pt x="408" y="360"/>
                  <a:pt x="433" y="430"/>
                  <a:pt x="428" y="430"/>
                </a:cubicBezTo>
                <a:cubicBezTo>
                  <a:pt x="305" y="435"/>
                  <a:pt x="183" y="427"/>
                  <a:pt x="60" y="426"/>
                </a:cubicBezTo>
                <a:cubicBezTo>
                  <a:pt x="55" y="362"/>
                  <a:pt x="62" y="388"/>
                  <a:pt x="48" y="346"/>
                </a:cubicBezTo>
                <a:cubicBezTo>
                  <a:pt x="45" y="338"/>
                  <a:pt x="40" y="322"/>
                  <a:pt x="40" y="322"/>
                </a:cubicBezTo>
                <a:cubicBezTo>
                  <a:pt x="36" y="289"/>
                  <a:pt x="36" y="254"/>
                  <a:pt x="28" y="222"/>
                </a:cubicBezTo>
                <a:cubicBezTo>
                  <a:pt x="25" y="210"/>
                  <a:pt x="20" y="198"/>
                  <a:pt x="16" y="186"/>
                </a:cubicBezTo>
                <a:cubicBezTo>
                  <a:pt x="15" y="182"/>
                  <a:pt x="12" y="174"/>
                  <a:pt x="12" y="174"/>
                </a:cubicBezTo>
                <a:cubicBezTo>
                  <a:pt x="10" y="113"/>
                  <a:pt x="0" y="64"/>
                  <a:pt x="0" y="6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  <p:sp>
        <p:nvSpPr>
          <p:cNvPr id="8274" name="Freeform 107"/>
          <p:cNvSpPr>
            <a:spLocks/>
          </p:cNvSpPr>
          <p:nvPr/>
        </p:nvSpPr>
        <p:spPr bwMode="auto">
          <a:xfrm>
            <a:off x="6268027" y="3810000"/>
            <a:ext cx="636588" cy="296949"/>
          </a:xfrm>
          <a:custGeom>
            <a:avLst/>
            <a:gdLst>
              <a:gd name="T0" fmla="*/ 2147483647 w 401"/>
              <a:gd name="T1" fmla="*/ 2147483647 h 350"/>
              <a:gd name="T2" fmla="*/ 2147483647 w 401"/>
              <a:gd name="T3" fmla="*/ 2147483647 h 350"/>
              <a:gd name="T4" fmla="*/ 2147483647 w 401"/>
              <a:gd name="T5" fmla="*/ 2147483647 h 350"/>
              <a:gd name="T6" fmla="*/ 2147483647 w 401"/>
              <a:gd name="T7" fmla="*/ 2147483647 h 350"/>
              <a:gd name="T8" fmla="*/ 2147483647 w 401"/>
              <a:gd name="T9" fmla="*/ 2147483647 h 350"/>
              <a:gd name="T10" fmla="*/ 2147483647 w 401"/>
              <a:gd name="T11" fmla="*/ 2147483647 h 350"/>
              <a:gd name="T12" fmla="*/ 2147483647 w 401"/>
              <a:gd name="T13" fmla="*/ 2147483647 h 350"/>
              <a:gd name="T14" fmla="*/ 2147483647 w 401"/>
              <a:gd name="T15" fmla="*/ 2147483647 h 350"/>
              <a:gd name="T16" fmla="*/ 2147483647 w 401"/>
              <a:gd name="T17" fmla="*/ 2147483647 h 350"/>
              <a:gd name="T18" fmla="*/ 2147483647 w 401"/>
              <a:gd name="T19" fmla="*/ 2147483647 h 35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01"/>
              <a:gd name="T31" fmla="*/ 0 h 350"/>
              <a:gd name="T32" fmla="*/ 401 w 401"/>
              <a:gd name="T33" fmla="*/ 350 h 35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01" h="350">
                <a:moveTo>
                  <a:pt x="24" y="237"/>
                </a:moveTo>
                <a:cubicBezTo>
                  <a:pt x="21" y="229"/>
                  <a:pt x="19" y="221"/>
                  <a:pt x="16" y="213"/>
                </a:cubicBezTo>
                <a:cubicBezTo>
                  <a:pt x="15" y="209"/>
                  <a:pt x="12" y="201"/>
                  <a:pt x="12" y="201"/>
                </a:cubicBezTo>
                <a:cubicBezTo>
                  <a:pt x="9" y="177"/>
                  <a:pt x="3" y="153"/>
                  <a:pt x="4" y="129"/>
                </a:cubicBezTo>
                <a:cubicBezTo>
                  <a:pt x="5" y="92"/>
                  <a:pt x="0" y="53"/>
                  <a:pt x="8" y="17"/>
                </a:cubicBezTo>
                <a:cubicBezTo>
                  <a:pt x="9" y="11"/>
                  <a:pt x="51" y="6"/>
                  <a:pt x="72" y="5"/>
                </a:cubicBezTo>
                <a:cubicBezTo>
                  <a:pt x="152" y="3"/>
                  <a:pt x="232" y="2"/>
                  <a:pt x="312" y="1"/>
                </a:cubicBezTo>
                <a:cubicBezTo>
                  <a:pt x="332" y="4"/>
                  <a:pt x="353" y="0"/>
                  <a:pt x="360" y="21"/>
                </a:cubicBezTo>
                <a:cubicBezTo>
                  <a:pt x="363" y="64"/>
                  <a:pt x="366" y="115"/>
                  <a:pt x="380" y="157"/>
                </a:cubicBezTo>
                <a:cubicBezTo>
                  <a:pt x="370" y="350"/>
                  <a:pt x="401" y="233"/>
                  <a:pt x="24" y="237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8275" name="Freeform 108"/>
          <p:cNvSpPr>
            <a:spLocks/>
          </p:cNvSpPr>
          <p:nvPr/>
        </p:nvSpPr>
        <p:spPr bwMode="auto">
          <a:xfrm>
            <a:off x="2125663" y="3378200"/>
            <a:ext cx="355600" cy="330200"/>
          </a:xfrm>
          <a:custGeom>
            <a:avLst/>
            <a:gdLst>
              <a:gd name="T0" fmla="*/ 2147483647 w 224"/>
              <a:gd name="T1" fmla="*/ 2147483647 h 208"/>
              <a:gd name="T2" fmla="*/ 2147483647 w 224"/>
              <a:gd name="T3" fmla="*/ 2147483647 h 208"/>
              <a:gd name="T4" fmla="*/ 2147483647 w 224"/>
              <a:gd name="T5" fmla="*/ 2147483647 h 208"/>
              <a:gd name="T6" fmla="*/ 2147483647 w 224"/>
              <a:gd name="T7" fmla="*/ 2147483647 h 208"/>
              <a:gd name="T8" fmla="*/ 2147483647 w 224"/>
              <a:gd name="T9" fmla="*/ 2147483647 h 208"/>
              <a:gd name="T10" fmla="*/ 2147483647 w 224"/>
              <a:gd name="T11" fmla="*/ 2147483647 h 208"/>
              <a:gd name="T12" fmla="*/ 2147483647 w 224"/>
              <a:gd name="T13" fmla="*/ 2147483647 h 2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4"/>
              <a:gd name="T22" fmla="*/ 0 h 208"/>
              <a:gd name="T23" fmla="*/ 224 w 224"/>
              <a:gd name="T24" fmla="*/ 208 h 2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4" h="208">
                <a:moveTo>
                  <a:pt x="21" y="172"/>
                </a:moveTo>
                <a:cubicBezTo>
                  <a:pt x="18" y="151"/>
                  <a:pt x="12" y="133"/>
                  <a:pt x="9" y="112"/>
                </a:cubicBezTo>
                <a:cubicBezTo>
                  <a:pt x="10" y="80"/>
                  <a:pt x="0" y="45"/>
                  <a:pt x="13" y="16"/>
                </a:cubicBezTo>
                <a:cubicBezTo>
                  <a:pt x="20" y="0"/>
                  <a:pt x="49" y="23"/>
                  <a:pt x="61" y="24"/>
                </a:cubicBezTo>
                <a:cubicBezTo>
                  <a:pt x="98" y="26"/>
                  <a:pt x="136" y="27"/>
                  <a:pt x="173" y="28"/>
                </a:cubicBezTo>
                <a:cubicBezTo>
                  <a:pt x="177" y="49"/>
                  <a:pt x="184" y="60"/>
                  <a:pt x="189" y="80"/>
                </a:cubicBezTo>
                <a:cubicBezTo>
                  <a:pt x="200" y="208"/>
                  <a:pt x="224" y="172"/>
                  <a:pt x="21" y="172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8276" name="Rectangle 111"/>
          <p:cNvSpPr>
            <a:spLocks noChangeArrowheads="1"/>
          </p:cNvSpPr>
          <p:nvPr/>
        </p:nvSpPr>
        <p:spPr bwMode="auto">
          <a:xfrm>
            <a:off x="3962400" y="3352800"/>
            <a:ext cx="838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v-SE" sz="1000">
                <a:solidFill>
                  <a:schemeClr val="folHlink"/>
                </a:solidFill>
              </a:rPr>
              <a:t>Kvarn-</a:t>
            </a:r>
          </a:p>
          <a:p>
            <a:pPr algn="ctr"/>
            <a:r>
              <a:rPr lang="sv-SE" sz="1000">
                <a:solidFill>
                  <a:schemeClr val="folHlink"/>
                </a:solidFill>
              </a:rPr>
              <a:t>berget</a:t>
            </a:r>
            <a:endParaRPr lang="en-GB" sz="1000">
              <a:solidFill>
                <a:schemeClr val="folHlink"/>
              </a:solidFill>
            </a:endParaRPr>
          </a:p>
        </p:txBody>
      </p:sp>
      <p:sp>
        <p:nvSpPr>
          <p:cNvPr id="8277" name="Rectangle 112"/>
          <p:cNvSpPr>
            <a:spLocks noChangeArrowheads="1"/>
          </p:cNvSpPr>
          <p:nvPr/>
        </p:nvSpPr>
        <p:spPr bwMode="auto">
          <a:xfrm>
            <a:off x="4724400" y="1752600"/>
            <a:ext cx="9144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000"/>
              <a:t>Lappberget</a:t>
            </a:r>
            <a:endParaRPr lang="en-GB" sz="1000"/>
          </a:p>
        </p:txBody>
      </p:sp>
      <p:sp>
        <p:nvSpPr>
          <p:cNvPr id="8278" name="Rectangle 113"/>
          <p:cNvSpPr>
            <a:spLocks noChangeArrowheads="1"/>
          </p:cNvSpPr>
          <p:nvPr/>
        </p:nvSpPr>
        <p:spPr bwMode="auto">
          <a:xfrm>
            <a:off x="3276600" y="685800"/>
            <a:ext cx="914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v-SE" sz="1200" b="1"/>
              <a:t>Dammsjön</a:t>
            </a:r>
            <a:endParaRPr lang="en-GB" sz="1200" b="1"/>
          </a:p>
        </p:txBody>
      </p:sp>
      <p:sp>
        <p:nvSpPr>
          <p:cNvPr id="8279" name="Rectangle 114"/>
          <p:cNvSpPr>
            <a:spLocks noChangeArrowheads="1"/>
          </p:cNvSpPr>
          <p:nvPr/>
        </p:nvSpPr>
        <p:spPr bwMode="auto">
          <a:xfrm>
            <a:off x="381000" y="533400"/>
            <a:ext cx="9890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1200" b="1"/>
              <a:t>Garpenberg</a:t>
            </a:r>
            <a:endParaRPr lang="en-GB" sz="1200" b="1"/>
          </a:p>
        </p:txBody>
      </p:sp>
      <p:sp>
        <p:nvSpPr>
          <p:cNvPr id="8280" name="Rectangle 115"/>
          <p:cNvSpPr>
            <a:spLocks noChangeArrowheads="1"/>
          </p:cNvSpPr>
          <p:nvPr/>
        </p:nvSpPr>
        <p:spPr bwMode="auto">
          <a:xfrm>
            <a:off x="6443663" y="476250"/>
            <a:ext cx="14049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1200" b="1"/>
              <a:t>Garpenberg norra</a:t>
            </a:r>
            <a:endParaRPr lang="en-GB" sz="1200" b="1"/>
          </a:p>
        </p:txBody>
      </p:sp>
      <p:sp>
        <p:nvSpPr>
          <p:cNvPr id="5220" name="Freeform 116"/>
          <p:cNvSpPr>
            <a:spLocks/>
          </p:cNvSpPr>
          <p:nvPr/>
        </p:nvSpPr>
        <p:spPr bwMode="auto">
          <a:xfrm rot="20792053">
            <a:off x="4959754" y="2628499"/>
            <a:ext cx="780721" cy="1607698"/>
          </a:xfrm>
          <a:custGeom>
            <a:avLst/>
            <a:gdLst>
              <a:gd name="T0" fmla="*/ 48 w 408"/>
              <a:gd name="T1" fmla="*/ 56 h 112"/>
              <a:gd name="T2" fmla="*/ 96 w 408"/>
              <a:gd name="T3" fmla="*/ 8 h 112"/>
              <a:gd name="T4" fmla="*/ 240 w 408"/>
              <a:gd name="T5" fmla="*/ 8 h 112"/>
              <a:gd name="T6" fmla="*/ 384 w 408"/>
              <a:gd name="T7" fmla="*/ 8 h 112"/>
              <a:gd name="T8" fmla="*/ 384 w 408"/>
              <a:gd name="T9" fmla="*/ 56 h 112"/>
              <a:gd name="T10" fmla="*/ 336 w 408"/>
              <a:gd name="T11" fmla="*/ 104 h 112"/>
              <a:gd name="T12" fmla="*/ 48 w 408"/>
              <a:gd name="T13" fmla="*/ 104 h 112"/>
              <a:gd name="T14" fmla="*/ 48 w 408"/>
              <a:gd name="T15" fmla="*/ 56 h 1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08"/>
              <a:gd name="T25" fmla="*/ 0 h 112"/>
              <a:gd name="T26" fmla="*/ 408 w 408"/>
              <a:gd name="T27" fmla="*/ 112 h 11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08" h="112">
                <a:moveTo>
                  <a:pt x="48" y="56"/>
                </a:moveTo>
                <a:cubicBezTo>
                  <a:pt x="56" y="40"/>
                  <a:pt x="64" y="16"/>
                  <a:pt x="96" y="8"/>
                </a:cubicBezTo>
                <a:cubicBezTo>
                  <a:pt x="128" y="0"/>
                  <a:pt x="192" y="8"/>
                  <a:pt x="240" y="8"/>
                </a:cubicBezTo>
                <a:cubicBezTo>
                  <a:pt x="288" y="8"/>
                  <a:pt x="360" y="0"/>
                  <a:pt x="384" y="8"/>
                </a:cubicBezTo>
                <a:cubicBezTo>
                  <a:pt x="408" y="16"/>
                  <a:pt x="392" y="40"/>
                  <a:pt x="384" y="56"/>
                </a:cubicBezTo>
                <a:cubicBezTo>
                  <a:pt x="376" y="72"/>
                  <a:pt x="392" y="96"/>
                  <a:pt x="336" y="104"/>
                </a:cubicBezTo>
                <a:cubicBezTo>
                  <a:pt x="280" y="112"/>
                  <a:pt x="96" y="112"/>
                  <a:pt x="48" y="104"/>
                </a:cubicBezTo>
                <a:cubicBezTo>
                  <a:pt x="0" y="96"/>
                  <a:pt x="40" y="72"/>
                  <a:pt x="48" y="56"/>
                </a:cubicBezTo>
                <a:close/>
              </a:path>
            </a:pathLst>
          </a:custGeom>
          <a:gradFill flip="none" rotWithShape="1">
            <a:gsLst>
              <a:gs pos="0">
                <a:schemeClr val="folHlink">
                  <a:shade val="30000"/>
                  <a:satMod val="115000"/>
                </a:schemeClr>
              </a:gs>
              <a:gs pos="50000">
                <a:schemeClr val="folHlink">
                  <a:shade val="67500"/>
                  <a:satMod val="115000"/>
                </a:schemeClr>
              </a:gs>
              <a:gs pos="100000">
                <a:schemeClr val="folHlink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chemeClr val="folHlink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8284" name="Freeform 117"/>
          <p:cNvSpPr>
            <a:spLocks/>
          </p:cNvSpPr>
          <p:nvPr/>
        </p:nvSpPr>
        <p:spPr bwMode="auto">
          <a:xfrm>
            <a:off x="4927443" y="2127250"/>
            <a:ext cx="454182" cy="303213"/>
          </a:xfrm>
          <a:custGeom>
            <a:avLst/>
            <a:gdLst>
              <a:gd name="T0" fmla="*/ 0 w 224"/>
              <a:gd name="T1" fmla="*/ 2147483647 h 126"/>
              <a:gd name="T2" fmla="*/ 2147483647 w 224"/>
              <a:gd name="T3" fmla="*/ 2147483647 h 126"/>
              <a:gd name="T4" fmla="*/ 2147483647 w 224"/>
              <a:gd name="T5" fmla="*/ 2147483647 h 126"/>
              <a:gd name="T6" fmla="*/ 2147483647 w 224"/>
              <a:gd name="T7" fmla="*/ 2147483647 h 126"/>
              <a:gd name="T8" fmla="*/ 2147483647 w 224"/>
              <a:gd name="T9" fmla="*/ 2147483647 h 126"/>
              <a:gd name="T10" fmla="*/ 2147483647 w 224"/>
              <a:gd name="T11" fmla="*/ 2147483647 h 126"/>
              <a:gd name="T12" fmla="*/ 0 w 224"/>
              <a:gd name="T13" fmla="*/ 2147483647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4"/>
              <a:gd name="T22" fmla="*/ 0 h 126"/>
              <a:gd name="T23" fmla="*/ 224 w 224"/>
              <a:gd name="T24" fmla="*/ 126 h 12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4" h="126">
                <a:moveTo>
                  <a:pt x="0" y="125"/>
                </a:moveTo>
                <a:cubicBezTo>
                  <a:pt x="73" y="124"/>
                  <a:pt x="147" y="126"/>
                  <a:pt x="220" y="121"/>
                </a:cubicBezTo>
                <a:cubicBezTo>
                  <a:pt x="224" y="121"/>
                  <a:pt x="217" y="113"/>
                  <a:pt x="216" y="109"/>
                </a:cubicBezTo>
                <a:cubicBezTo>
                  <a:pt x="211" y="89"/>
                  <a:pt x="192" y="53"/>
                  <a:pt x="192" y="53"/>
                </a:cubicBezTo>
                <a:cubicBezTo>
                  <a:pt x="188" y="32"/>
                  <a:pt x="182" y="13"/>
                  <a:pt x="164" y="1"/>
                </a:cubicBezTo>
                <a:cubicBezTo>
                  <a:pt x="115" y="8"/>
                  <a:pt x="66" y="0"/>
                  <a:pt x="16" y="5"/>
                </a:cubicBezTo>
                <a:cubicBezTo>
                  <a:pt x="8" y="45"/>
                  <a:pt x="11" y="85"/>
                  <a:pt x="0" y="125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8293" name="Freeform 152"/>
          <p:cNvSpPr>
            <a:spLocks/>
          </p:cNvSpPr>
          <p:nvPr/>
        </p:nvSpPr>
        <p:spPr bwMode="auto">
          <a:xfrm>
            <a:off x="4343400" y="3505200"/>
            <a:ext cx="381000" cy="228600"/>
          </a:xfrm>
          <a:custGeom>
            <a:avLst/>
            <a:gdLst>
              <a:gd name="T0" fmla="*/ 2147483647 w 240"/>
              <a:gd name="T1" fmla="*/ 2147483647 h 144"/>
              <a:gd name="T2" fmla="*/ 0 w 240"/>
              <a:gd name="T3" fmla="*/ 2147483647 h 144"/>
              <a:gd name="T4" fmla="*/ 0 w 240"/>
              <a:gd name="T5" fmla="*/ 0 h 144"/>
              <a:gd name="T6" fmla="*/ 2147483647 w 240"/>
              <a:gd name="T7" fmla="*/ 0 h 144"/>
              <a:gd name="T8" fmla="*/ 2147483647 w 240"/>
              <a:gd name="T9" fmla="*/ 2147483647 h 1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0"/>
              <a:gd name="T16" fmla="*/ 0 h 144"/>
              <a:gd name="T17" fmla="*/ 240 w 240"/>
              <a:gd name="T18" fmla="*/ 144 h 1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0" h="144">
                <a:moveTo>
                  <a:pt x="240" y="144"/>
                </a:moveTo>
                <a:lnTo>
                  <a:pt x="0" y="144"/>
                </a:lnTo>
                <a:lnTo>
                  <a:pt x="0" y="0"/>
                </a:lnTo>
                <a:lnTo>
                  <a:pt x="240" y="0"/>
                </a:lnTo>
                <a:lnTo>
                  <a:pt x="240" y="144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8297" name="Rectangle 162"/>
          <p:cNvSpPr>
            <a:spLocks noChangeArrowheads="1"/>
          </p:cNvSpPr>
          <p:nvPr/>
        </p:nvSpPr>
        <p:spPr bwMode="auto">
          <a:xfrm>
            <a:off x="4211638" y="4437063"/>
            <a:ext cx="8223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000"/>
              <a:t>Kvarnberget</a:t>
            </a:r>
            <a:endParaRPr lang="en-GB" sz="1000"/>
          </a:p>
        </p:txBody>
      </p:sp>
      <p:sp>
        <p:nvSpPr>
          <p:cNvPr id="8298" name="Rectangle 31"/>
          <p:cNvSpPr>
            <a:spLocks noChangeArrowheads="1"/>
          </p:cNvSpPr>
          <p:nvPr/>
        </p:nvSpPr>
        <p:spPr bwMode="auto">
          <a:xfrm>
            <a:off x="1835150" y="2060575"/>
            <a:ext cx="7921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1000" dirty="0" err="1"/>
              <a:t>Kyrkan-</a:t>
            </a:r>
            <a:endParaRPr lang="sv-SE" sz="1000" dirty="0"/>
          </a:p>
          <a:p>
            <a:r>
              <a:rPr lang="sv-SE" sz="1000" dirty="0"/>
              <a:t>Tyskgården</a:t>
            </a:r>
            <a:endParaRPr lang="en-GB" sz="1000" dirty="0"/>
          </a:p>
        </p:txBody>
      </p:sp>
      <p:sp>
        <p:nvSpPr>
          <p:cNvPr id="8299" name="Rectangle 32"/>
          <p:cNvSpPr>
            <a:spLocks noChangeArrowheads="1"/>
          </p:cNvSpPr>
          <p:nvPr/>
        </p:nvSpPr>
        <p:spPr bwMode="auto">
          <a:xfrm>
            <a:off x="1187450" y="2420938"/>
            <a:ext cx="7397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1000" dirty="0"/>
              <a:t>Finnhyttan</a:t>
            </a:r>
            <a:endParaRPr lang="en-GB" sz="1000" dirty="0"/>
          </a:p>
        </p:txBody>
      </p:sp>
      <p:sp>
        <p:nvSpPr>
          <p:cNvPr id="174" name="Frihandsfigur 173"/>
          <p:cNvSpPr/>
          <p:nvPr/>
        </p:nvSpPr>
        <p:spPr bwMode="auto">
          <a:xfrm>
            <a:off x="4945062" y="2424113"/>
            <a:ext cx="558799" cy="896875"/>
          </a:xfrm>
          <a:custGeom>
            <a:avLst/>
            <a:gdLst>
              <a:gd name="connsiteX0" fmla="*/ 7952 w 532193"/>
              <a:gd name="connsiteY0" fmla="*/ 16643 h 938995"/>
              <a:gd name="connsiteX1" fmla="*/ 7952 w 532193"/>
              <a:gd name="connsiteY1" fmla="*/ 16643 h 938995"/>
              <a:gd name="connsiteX2" fmla="*/ 413468 w 532193"/>
              <a:gd name="connsiteY2" fmla="*/ 16643 h 938995"/>
              <a:gd name="connsiteX3" fmla="*/ 429371 w 532193"/>
              <a:gd name="connsiteY3" fmla="*/ 40497 h 938995"/>
              <a:gd name="connsiteX4" fmla="*/ 437322 w 532193"/>
              <a:gd name="connsiteY4" fmla="*/ 112059 h 938995"/>
              <a:gd name="connsiteX5" fmla="*/ 453225 w 532193"/>
              <a:gd name="connsiteY5" fmla="*/ 135913 h 938995"/>
              <a:gd name="connsiteX6" fmla="*/ 461176 w 532193"/>
              <a:gd name="connsiteY6" fmla="*/ 191572 h 938995"/>
              <a:gd name="connsiteX7" fmla="*/ 469127 w 532193"/>
              <a:gd name="connsiteY7" fmla="*/ 239280 h 938995"/>
              <a:gd name="connsiteX8" fmla="*/ 477079 w 532193"/>
              <a:gd name="connsiteY8" fmla="*/ 263134 h 938995"/>
              <a:gd name="connsiteX9" fmla="*/ 500932 w 532193"/>
              <a:gd name="connsiteY9" fmla="*/ 271085 h 938995"/>
              <a:gd name="connsiteX10" fmla="*/ 516835 w 532193"/>
              <a:gd name="connsiteY10" fmla="*/ 358550 h 938995"/>
              <a:gd name="connsiteX11" fmla="*/ 508884 w 532193"/>
              <a:gd name="connsiteY11" fmla="*/ 382403 h 938995"/>
              <a:gd name="connsiteX12" fmla="*/ 492981 w 532193"/>
              <a:gd name="connsiteY12" fmla="*/ 406257 h 938995"/>
              <a:gd name="connsiteX13" fmla="*/ 477079 w 532193"/>
              <a:gd name="connsiteY13" fmla="*/ 382403 h 938995"/>
              <a:gd name="connsiteX14" fmla="*/ 453225 w 532193"/>
              <a:gd name="connsiteY14" fmla="*/ 302890 h 938995"/>
              <a:gd name="connsiteX15" fmla="*/ 437322 w 532193"/>
              <a:gd name="connsiteY15" fmla="*/ 255183 h 938995"/>
              <a:gd name="connsiteX16" fmla="*/ 389614 w 532193"/>
              <a:gd name="connsiteY16" fmla="*/ 263134 h 938995"/>
              <a:gd name="connsiteX17" fmla="*/ 365760 w 532193"/>
              <a:gd name="connsiteY17" fmla="*/ 271085 h 938995"/>
              <a:gd name="connsiteX18" fmla="*/ 373712 w 532193"/>
              <a:gd name="connsiteY18" fmla="*/ 350598 h 938995"/>
              <a:gd name="connsiteX19" fmla="*/ 381663 w 532193"/>
              <a:gd name="connsiteY19" fmla="*/ 374452 h 938995"/>
              <a:gd name="connsiteX20" fmla="*/ 365760 w 532193"/>
              <a:gd name="connsiteY20" fmla="*/ 525527 h 938995"/>
              <a:gd name="connsiteX21" fmla="*/ 389614 w 532193"/>
              <a:gd name="connsiteY21" fmla="*/ 740212 h 938995"/>
              <a:gd name="connsiteX22" fmla="*/ 405517 w 532193"/>
              <a:gd name="connsiteY22" fmla="*/ 764066 h 938995"/>
              <a:gd name="connsiteX23" fmla="*/ 405517 w 532193"/>
              <a:gd name="connsiteY23" fmla="*/ 875384 h 938995"/>
              <a:gd name="connsiteX24" fmla="*/ 397566 w 532193"/>
              <a:gd name="connsiteY24" fmla="*/ 938995 h 938995"/>
              <a:gd name="connsiteX25" fmla="*/ 302150 w 532193"/>
              <a:gd name="connsiteY25" fmla="*/ 931043 h 938995"/>
              <a:gd name="connsiteX26" fmla="*/ 87465 w 532193"/>
              <a:gd name="connsiteY26" fmla="*/ 931043 h 938995"/>
              <a:gd name="connsiteX27" fmla="*/ 63611 w 532193"/>
              <a:gd name="connsiteY27" fmla="*/ 938995 h 938995"/>
              <a:gd name="connsiteX28" fmla="*/ 55659 w 532193"/>
              <a:gd name="connsiteY28" fmla="*/ 589137 h 938995"/>
              <a:gd name="connsiteX29" fmla="*/ 39757 w 532193"/>
              <a:gd name="connsiteY29" fmla="*/ 541430 h 938995"/>
              <a:gd name="connsiteX30" fmla="*/ 23854 w 532193"/>
              <a:gd name="connsiteY30" fmla="*/ 422160 h 938995"/>
              <a:gd name="connsiteX31" fmla="*/ 7952 w 532193"/>
              <a:gd name="connsiteY31" fmla="*/ 342647 h 938995"/>
              <a:gd name="connsiteX32" fmla="*/ 0 w 532193"/>
              <a:gd name="connsiteY32" fmla="*/ 286988 h 938995"/>
              <a:gd name="connsiteX33" fmla="*/ 7952 w 532193"/>
              <a:gd name="connsiteY33" fmla="*/ 16643 h 938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32193" h="938995">
                <a:moveTo>
                  <a:pt x="7952" y="16643"/>
                </a:moveTo>
                <a:lnTo>
                  <a:pt x="7952" y="16643"/>
                </a:lnTo>
                <a:cubicBezTo>
                  <a:pt x="112816" y="12759"/>
                  <a:pt x="305288" y="0"/>
                  <a:pt x="413468" y="16643"/>
                </a:cubicBezTo>
                <a:cubicBezTo>
                  <a:pt x="422913" y="18096"/>
                  <a:pt x="424070" y="32546"/>
                  <a:pt x="429371" y="40497"/>
                </a:cubicBezTo>
                <a:cubicBezTo>
                  <a:pt x="432021" y="64351"/>
                  <a:pt x="431501" y="88775"/>
                  <a:pt x="437322" y="112059"/>
                </a:cubicBezTo>
                <a:cubicBezTo>
                  <a:pt x="439640" y="121330"/>
                  <a:pt x="450479" y="126760"/>
                  <a:pt x="453225" y="135913"/>
                </a:cubicBezTo>
                <a:cubicBezTo>
                  <a:pt x="458610" y="153864"/>
                  <a:pt x="458326" y="173049"/>
                  <a:pt x="461176" y="191572"/>
                </a:cubicBezTo>
                <a:cubicBezTo>
                  <a:pt x="463627" y="207507"/>
                  <a:pt x="465630" y="223542"/>
                  <a:pt x="469127" y="239280"/>
                </a:cubicBezTo>
                <a:cubicBezTo>
                  <a:pt x="470945" y="247462"/>
                  <a:pt x="471152" y="257207"/>
                  <a:pt x="477079" y="263134"/>
                </a:cubicBezTo>
                <a:cubicBezTo>
                  <a:pt x="483005" y="269060"/>
                  <a:pt x="492981" y="268435"/>
                  <a:pt x="500932" y="271085"/>
                </a:cubicBezTo>
                <a:cubicBezTo>
                  <a:pt x="512115" y="304633"/>
                  <a:pt x="516835" y="313592"/>
                  <a:pt x="516835" y="358550"/>
                </a:cubicBezTo>
                <a:cubicBezTo>
                  <a:pt x="516835" y="366931"/>
                  <a:pt x="511534" y="374452"/>
                  <a:pt x="508884" y="382403"/>
                </a:cubicBezTo>
                <a:cubicBezTo>
                  <a:pt x="512361" y="396312"/>
                  <a:pt x="532193" y="437628"/>
                  <a:pt x="492981" y="406257"/>
                </a:cubicBezTo>
                <a:cubicBezTo>
                  <a:pt x="485519" y="400287"/>
                  <a:pt x="480960" y="391136"/>
                  <a:pt x="477079" y="382403"/>
                </a:cubicBezTo>
                <a:cubicBezTo>
                  <a:pt x="459773" y="343465"/>
                  <a:pt x="463903" y="338482"/>
                  <a:pt x="453225" y="302890"/>
                </a:cubicBezTo>
                <a:cubicBezTo>
                  <a:pt x="448408" y="286834"/>
                  <a:pt x="437322" y="255183"/>
                  <a:pt x="437322" y="255183"/>
                </a:cubicBezTo>
                <a:cubicBezTo>
                  <a:pt x="421419" y="257833"/>
                  <a:pt x="405352" y="259637"/>
                  <a:pt x="389614" y="263134"/>
                </a:cubicBezTo>
                <a:cubicBezTo>
                  <a:pt x="381432" y="264952"/>
                  <a:pt x="367259" y="262839"/>
                  <a:pt x="365760" y="271085"/>
                </a:cubicBezTo>
                <a:cubicBezTo>
                  <a:pt x="360995" y="297292"/>
                  <a:pt x="369662" y="324271"/>
                  <a:pt x="373712" y="350598"/>
                </a:cubicBezTo>
                <a:cubicBezTo>
                  <a:pt x="374986" y="358882"/>
                  <a:pt x="379013" y="366501"/>
                  <a:pt x="381663" y="374452"/>
                </a:cubicBezTo>
                <a:cubicBezTo>
                  <a:pt x="366429" y="435391"/>
                  <a:pt x="365760" y="430070"/>
                  <a:pt x="365760" y="525527"/>
                </a:cubicBezTo>
                <a:cubicBezTo>
                  <a:pt x="365760" y="682999"/>
                  <a:pt x="358724" y="647538"/>
                  <a:pt x="389614" y="740212"/>
                </a:cubicBezTo>
                <a:cubicBezTo>
                  <a:pt x="392636" y="749278"/>
                  <a:pt x="400216" y="756115"/>
                  <a:pt x="405517" y="764066"/>
                </a:cubicBezTo>
                <a:cubicBezTo>
                  <a:pt x="385815" y="823174"/>
                  <a:pt x="405517" y="753443"/>
                  <a:pt x="405517" y="875384"/>
                </a:cubicBezTo>
                <a:cubicBezTo>
                  <a:pt x="405517" y="896753"/>
                  <a:pt x="400216" y="917791"/>
                  <a:pt x="397566" y="938995"/>
                </a:cubicBezTo>
                <a:cubicBezTo>
                  <a:pt x="365761" y="936344"/>
                  <a:pt x="334011" y="932917"/>
                  <a:pt x="302150" y="931043"/>
                </a:cubicBezTo>
                <a:cubicBezTo>
                  <a:pt x="189720" y="924429"/>
                  <a:pt x="166861" y="911193"/>
                  <a:pt x="87465" y="931043"/>
                </a:cubicBezTo>
                <a:cubicBezTo>
                  <a:pt x="79334" y="933076"/>
                  <a:pt x="71562" y="936344"/>
                  <a:pt x="63611" y="938995"/>
                </a:cubicBezTo>
                <a:cubicBezTo>
                  <a:pt x="60960" y="822376"/>
                  <a:pt x="62645" y="705577"/>
                  <a:pt x="55659" y="589137"/>
                </a:cubicBezTo>
                <a:cubicBezTo>
                  <a:pt x="54655" y="572405"/>
                  <a:pt x="39757" y="541430"/>
                  <a:pt x="39757" y="541430"/>
                </a:cubicBezTo>
                <a:cubicBezTo>
                  <a:pt x="26481" y="421945"/>
                  <a:pt x="38133" y="514970"/>
                  <a:pt x="23854" y="422160"/>
                </a:cubicBezTo>
                <a:cubicBezTo>
                  <a:pt x="13411" y="354285"/>
                  <a:pt x="22414" y="386033"/>
                  <a:pt x="7952" y="342647"/>
                </a:cubicBezTo>
                <a:cubicBezTo>
                  <a:pt x="5301" y="324094"/>
                  <a:pt x="0" y="305729"/>
                  <a:pt x="0" y="286988"/>
                </a:cubicBezTo>
                <a:cubicBezTo>
                  <a:pt x="0" y="196834"/>
                  <a:pt x="6627" y="61700"/>
                  <a:pt x="7952" y="16643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175" name="Frihandsfigur 174"/>
          <p:cNvSpPr/>
          <p:nvPr/>
        </p:nvSpPr>
        <p:spPr bwMode="auto">
          <a:xfrm>
            <a:off x="5356225" y="2996952"/>
            <a:ext cx="214313" cy="144016"/>
          </a:xfrm>
          <a:custGeom>
            <a:avLst/>
            <a:gdLst>
              <a:gd name="connsiteX0" fmla="*/ 146573 w 214594"/>
              <a:gd name="connsiteY0" fmla="*/ 18579 h 249166"/>
              <a:gd name="connsiteX1" fmla="*/ 146573 w 214594"/>
              <a:gd name="connsiteY1" fmla="*/ 18579 h 249166"/>
              <a:gd name="connsiteX2" fmla="*/ 11400 w 214594"/>
              <a:gd name="connsiteY2" fmla="*/ 18579 h 249166"/>
              <a:gd name="connsiteX3" fmla="*/ 19352 w 214594"/>
              <a:gd name="connsiteY3" fmla="*/ 66286 h 249166"/>
              <a:gd name="connsiteX4" fmla="*/ 35254 w 214594"/>
              <a:gd name="connsiteY4" fmla="*/ 90140 h 249166"/>
              <a:gd name="connsiteX5" fmla="*/ 51157 w 214594"/>
              <a:gd name="connsiteY5" fmla="*/ 217361 h 249166"/>
              <a:gd name="connsiteX6" fmla="*/ 59108 w 214594"/>
              <a:gd name="connsiteY6" fmla="*/ 241215 h 249166"/>
              <a:gd name="connsiteX7" fmla="*/ 67060 w 214594"/>
              <a:gd name="connsiteY7" fmla="*/ 217361 h 249166"/>
              <a:gd name="connsiteX8" fmla="*/ 67060 w 214594"/>
              <a:gd name="connsiteY8" fmla="*/ 153751 h 249166"/>
              <a:gd name="connsiteX9" fmla="*/ 82962 w 214594"/>
              <a:gd name="connsiteY9" fmla="*/ 209410 h 249166"/>
              <a:gd name="connsiteX10" fmla="*/ 90913 w 214594"/>
              <a:gd name="connsiteY10" fmla="*/ 233264 h 249166"/>
              <a:gd name="connsiteX11" fmla="*/ 114767 w 214594"/>
              <a:gd name="connsiteY11" fmla="*/ 249166 h 249166"/>
              <a:gd name="connsiteX12" fmla="*/ 122719 w 214594"/>
              <a:gd name="connsiteY12" fmla="*/ 225312 h 249166"/>
              <a:gd name="connsiteX13" fmla="*/ 130670 w 214594"/>
              <a:gd name="connsiteY13" fmla="*/ 193507 h 249166"/>
              <a:gd name="connsiteX14" fmla="*/ 138621 w 214594"/>
              <a:gd name="connsiteY14" fmla="*/ 217361 h 249166"/>
              <a:gd name="connsiteX15" fmla="*/ 162475 w 214594"/>
              <a:gd name="connsiteY15" fmla="*/ 233264 h 249166"/>
              <a:gd name="connsiteX16" fmla="*/ 210183 w 214594"/>
              <a:gd name="connsiteY16" fmla="*/ 225312 h 249166"/>
              <a:gd name="connsiteX17" fmla="*/ 194280 w 214594"/>
              <a:gd name="connsiteY17" fmla="*/ 129897 h 249166"/>
              <a:gd name="connsiteX18" fmla="*/ 178378 w 214594"/>
              <a:gd name="connsiteY18" fmla="*/ 106043 h 249166"/>
              <a:gd name="connsiteX19" fmla="*/ 162475 w 214594"/>
              <a:gd name="connsiteY19" fmla="*/ 58335 h 249166"/>
              <a:gd name="connsiteX20" fmla="*/ 138621 w 214594"/>
              <a:gd name="connsiteY20" fmla="*/ 50384 h 249166"/>
              <a:gd name="connsiteX21" fmla="*/ 146573 w 214594"/>
              <a:gd name="connsiteY21" fmla="*/ 18579 h 249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14594" h="249166">
                <a:moveTo>
                  <a:pt x="146573" y="18579"/>
                </a:moveTo>
                <a:lnTo>
                  <a:pt x="146573" y="18579"/>
                </a:lnTo>
                <a:cubicBezTo>
                  <a:pt x="131100" y="16860"/>
                  <a:pt x="29979" y="0"/>
                  <a:pt x="11400" y="18579"/>
                </a:cubicBezTo>
                <a:cubicBezTo>
                  <a:pt x="0" y="29979"/>
                  <a:pt x="14254" y="50992"/>
                  <a:pt x="19352" y="66286"/>
                </a:cubicBezTo>
                <a:cubicBezTo>
                  <a:pt x="22374" y="75352"/>
                  <a:pt x="29953" y="82189"/>
                  <a:pt x="35254" y="90140"/>
                </a:cubicBezTo>
                <a:cubicBezTo>
                  <a:pt x="39253" y="130129"/>
                  <a:pt x="42191" y="177011"/>
                  <a:pt x="51157" y="217361"/>
                </a:cubicBezTo>
                <a:cubicBezTo>
                  <a:pt x="52975" y="225543"/>
                  <a:pt x="56458" y="233264"/>
                  <a:pt x="59108" y="241215"/>
                </a:cubicBezTo>
                <a:cubicBezTo>
                  <a:pt x="61759" y="233264"/>
                  <a:pt x="67060" y="225743"/>
                  <a:pt x="67060" y="217361"/>
                </a:cubicBezTo>
                <a:cubicBezTo>
                  <a:pt x="67060" y="140601"/>
                  <a:pt x="48883" y="208278"/>
                  <a:pt x="67060" y="153751"/>
                </a:cubicBezTo>
                <a:cubicBezTo>
                  <a:pt x="86124" y="210945"/>
                  <a:pt x="62995" y="139521"/>
                  <a:pt x="82962" y="209410"/>
                </a:cubicBezTo>
                <a:cubicBezTo>
                  <a:pt x="85264" y="217469"/>
                  <a:pt x="85677" y="226719"/>
                  <a:pt x="90913" y="233264"/>
                </a:cubicBezTo>
                <a:cubicBezTo>
                  <a:pt x="96883" y="240726"/>
                  <a:pt x="106816" y="243865"/>
                  <a:pt x="114767" y="249166"/>
                </a:cubicBezTo>
                <a:cubicBezTo>
                  <a:pt x="117418" y="241215"/>
                  <a:pt x="120416" y="233371"/>
                  <a:pt x="122719" y="225312"/>
                </a:cubicBezTo>
                <a:cubicBezTo>
                  <a:pt x="125721" y="214805"/>
                  <a:pt x="120896" y="198394"/>
                  <a:pt x="130670" y="193507"/>
                </a:cubicBezTo>
                <a:cubicBezTo>
                  <a:pt x="138167" y="189759"/>
                  <a:pt x="133385" y="210816"/>
                  <a:pt x="138621" y="217361"/>
                </a:cubicBezTo>
                <a:cubicBezTo>
                  <a:pt x="144591" y="224823"/>
                  <a:pt x="154524" y="227963"/>
                  <a:pt x="162475" y="233264"/>
                </a:cubicBezTo>
                <a:lnTo>
                  <a:pt x="210183" y="225312"/>
                </a:lnTo>
                <a:cubicBezTo>
                  <a:pt x="214594" y="216490"/>
                  <a:pt x="205182" y="151701"/>
                  <a:pt x="194280" y="129897"/>
                </a:cubicBezTo>
                <a:cubicBezTo>
                  <a:pt x="190006" y="121350"/>
                  <a:pt x="183679" y="113994"/>
                  <a:pt x="178378" y="106043"/>
                </a:cubicBezTo>
                <a:cubicBezTo>
                  <a:pt x="173077" y="90140"/>
                  <a:pt x="178378" y="63636"/>
                  <a:pt x="162475" y="58335"/>
                </a:cubicBezTo>
                <a:cubicBezTo>
                  <a:pt x="154524" y="55685"/>
                  <a:pt x="141923" y="58088"/>
                  <a:pt x="138621" y="50384"/>
                </a:cubicBezTo>
                <a:cubicBezTo>
                  <a:pt x="132357" y="35767"/>
                  <a:pt x="145248" y="23880"/>
                  <a:pt x="146573" y="18579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177" name="Frihandsfigur 176"/>
          <p:cNvSpPr/>
          <p:nvPr/>
        </p:nvSpPr>
        <p:spPr bwMode="auto">
          <a:xfrm>
            <a:off x="5003800" y="3501009"/>
            <a:ext cx="777875" cy="432048"/>
          </a:xfrm>
          <a:custGeom>
            <a:avLst/>
            <a:gdLst>
              <a:gd name="connsiteX0" fmla="*/ 12075 w 704830"/>
              <a:gd name="connsiteY0" fmla="*/ 17590 h 513684"/>
              <a:gd name="connsiteX1" fmla="*/ 12075 w 704830"/>
              <a:gd name="connsiteY1" fmla="*/ 17590 h 513684"/>
              <a:gd name="connsiteX2" fmla="*/ 624325 w 704830"/>
              <a:gd name="connsiteY2" fmla="*/ 17590 h 513684"/>
              <a:gd name="connsiteX3" fmla="*/ 632276 w 704830"/>
              <a:gd name="connsiteY3" fmla="*/ 49395 h 513684"/>
              <a:gd name="connsiteX4" fmla="*/ 640228 w 704830"/>
              <a:gd name="connsiteY4" fmla="*/ 73249 h 513684"/>
              <a:gd name="connsiteX5" fmla="*/ 648179 w 704830"/>
              <a:gd name="connsiteY5" fmla="*/ 105055 h 513684"/>
              <a:gd name="connsiteX6" fmla="*/ 664082 w 704830"/>
              <a:gd name="connsiteY6" fmla="*/ 128909 h 513684"/>
              <a:gd name="connsiteX7" fmla="*/ 672033 w 704830"/>
              <a:gd name="connsiteY7" fmla="*/ 152762 h 513684"/>
              <a:gd name="connsiteX8" fmla="*/ 687936 w 704830"/>
              <a:gd name="connsiteY8" fmla="*/ 264081 h 513684"/>
              <a:gd name="connsiteX9" fmla="*/ 703838 w 704830"/>
              <a:gd name="connsiteY9" fmla="*/ 319740 h 513684"/>
              <a:gd name="connsiteX10" fmla="*/ 695887 w 704830"/>
              <a:gd name="connsiteY10" fmla="*/ 367448 h 513684"/>
              <a:gd name="connsiteX11" fmla="*/ 687936 w 704830"/>
              <a:gd name="connsiteY11" fmla="*/ 343594 h 513684"/>
              <a:gd name="connsiteX12" fmla="*/ 664082 w 704830"/>
              <a:gd name="connsiteY12" fmla="*/ 335642 h 513684"/>
              <a:gd name="connsiteX13" fmla="*/ 624325 w 704830"/>
              <a:gd name="connsiteY13" fmla="*/ 375399 h 513684"/>
              <a:gd name="connsiteX14" fmla="*/ 608422 w 704830"/>
              <a:gd name="connsiteY14" fmla="*/ 423107 h 513684"/>
              <a:gd name="connsiteX15" fmla="*/ 584569 w 704830"/>
              <a:gd name="connsiteY15" fmla="*/ 415155 h 513684"/>
              <a:gd name="connsiteX16" fmla="*/ 568666 w 704830"/>
              <a:gd name="connsiteY16" fmla="*/ 391302 h 513684"/>
              <a:gd name="connsiteX17" fmla="*/ 552763 w 704830"/>
              <a:gd name="connsiteY17" fmla="*/ 319740 h 513684"/>
              <a:gd name="connsiteX18" fmla="*/ 544812 w 704830"/>
              <a:gd name="connsiteY18" fmla="*/ 287935 h 513684"/>
              <a:gd name="connsiteX19" fmla="*/ 513007 w 704830"/>
              <a:gd name="connsiteY19" fmla="*/ 295886 h 513684"/>
              <a:gd name="connsiteX20" fmla="*/ 505056 w 704830"/>
              <a:gd name="connsiteY20" fmla="*/ 367448 h 513684"/>
              <a:gd name="connsiteX21" fmla="*/ 497104 w 704830"/>
              <a:gd name="connsiteY21" fmla="*/ 264081 h 513684"/>
              <a:gd name="connsiteX22" fmla="*/ 473250 w 704830"/>
              <a:gd name="connsiteY22" fmla="*/ 160714 h 513684"/>
              <a:gd name="connsiteX23" fmla="*/ 449396 w 704830"/>
              <a:gd name="connsiteY23" fmla="*/ 152762 h 513684"/>
              <a:gd name="connsiteX24" fmla="*/ 417591 w 704830"/>
              <a:gd name="connsiteY24" fmla="*/ 160714 h 513684"/>
              <a:gd name="connsiteX25" fmla="*/ 425542 w 704830"/>
              <a:gd name="connsiteY25" fmla="*/ 279983 h 513684"/>
              <a:gd name="connsiteX26" fmla="*/ 433494 w 704830"/>
              <a:gd name="connsiteY26" fmla="*/ 327691 h 513684"/>
              <a:gd name="connsiteX27" fmla="*/ 441445 w 704830"/>
              <a:gd name="connsiteY27" fmla="*/ 399253 h 513684"/>
              <a:gd name="connsiteX28" fmla="*/ 433494 w 704830"/>
              <a:gd name="connsiteY28" fmla="*/ 494669 h 513684"/>
              <a:gd name="connsiteX29" fmla="*/ 385786 w 704830"/>
              <a:gd name="connsiteY29" fmla="*/ 478766 h 513684"/>
              <a:gd name="connsiteX30" fmla="*/ 282419 w 704830"/>
              <a:gd name="connsiteY30" fmla="*/ 470815 h 513684"/>
              <a:gd name="connsiteX31" fmla="*/ 242662 w 704830"/>
              <a:gd name="connsiteY31" fmla="*/ 478766 h 513684"/>
              <a:gd name="connsiteX32" fmla="*/ 226760 w 704830"/>
              <a:gd name="connsiteY32" fmla="*/ 502620 h 513684"/>
              <a:gd name="connsiteX33" fmla="*/ 202906 w 704830"/>
              <a:gd name="connsiteY33" fmla="*/ 486717 h 513684"/>
              <a:gd name="connsiteX34" fmla="*/ 179052 w 704830"/>
              <a:gd name="connsiteY34" fmla="*/ 478766 h 513684"/>
              <a:gd name="connsiteX35" fmla="*/ 155198 w 704830"/>
              <a:gd name="connsiteY35" fmla="*/ 486717 h 513684"/>
              <a:gd name="connsiteX36" fmla="*/ 139296 w 704830"/>
              <a:gd name="connsiteY36" fmla="*/ 510571 h 513684"/>
              <a:gd name="connsiteX37" fmla="*/ 115442 w 704830"/>
              <a:gd name="connsiteY37" fmla="*/ 502620 h 513684"/>
              <a:gd name="connsiteX38" fmla="*/ 99539 w 704830"/>
              <a:gd name="connsiteY38" fmla="*/ 478766 h 513684"/>
              <a:gd name="connsiteX39" fmla="*/ 75685 w 704830"/>
              <a:gd name="connsiteY39" fmla="*/ 462863 h 513684"/>
              <a:gd name="connsiteX40" fmla="*/ 67734 w 704830"/>
              <a:gd name="connsiteY40" fmla="*/ 439009 h 513684"/>
              <a:gd name="connsiteX41" fmla="*/ 59782 w 704830"/>
              <a:gd name="connsiteY41" fmla="*/ 287935 h 513684"/>
              <a:gd name="connsiteX42" fmla="*/ 43880 w 704830"/>
              <a:gd name="connsiteY42" fmla="*/ 224324 h 513684"/>
              <a:gd name="connsiteX43" fmla="*/ 35929 w 704830"/>
              <a:gd name="connsiteY43" fmla="*/ 168665 h 513684"/>
              <a:gd name="connsiteX44" fmla="*/ 20026 w 704830"/>
              <a:gd name="connsiteY44" fmla="*/ 120957 h 513684"/>
              <a:gd name="connsiteX45" fmla="*/ 4123 w 704830"/>
              <a:gd name="connsiteY45" fmla="*/ 97103 h 513684"/>
              <a:gd name="connsiteX46" fmla="*/ 12075 w 704830"/>
              <a:gd name="connsiteY46" fmla="*/ 17590 h 513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704830" h="513684">
                <a:moveTo>
                  <a:pt x="12075" y="17590"/>
                </a:moveTo>
                <a:lnTo>
                  <a:pt x="12075" y="17590"/>
                </a:lnTo>
                <a:cubicBezTo>
                  <a:pt x="53325" y="16731"/>
                  <a:pt x="518781" y="0"/>
                  <a:pt x="624325" y="17590"/>
                </a:cubicBezTo>
                <a:cubicBezTo>
                  <a:pt x="635104" y="19387"/>
                  <a:pt x="629274" y="38888"/>
                  <a:pt x="632276" y="49395"/>
                </a:cubicBezTo>
                <a:cubicBezTo>
                  <a:pt x="634579" y="57454"/>
                  <a:pt x="637925" y="65190"/>
                  <a:pt x="640228" y="73249"/>
                </a:cubicBezTo>
                <a:cubicBezTo>
                  <a:pt x="643230" y="83757"/>
                  <a:pt x="643874" y="95010"/>
                  <a:pt x="648179" y="105055"/>
                </a:cubicBezTo>
                <a:cubicBezTo>
                  <a:pt x="651943" y="113839"/>
                  <a:pt x="658781" y="120958"/>
                  <a:pt x="664082" y="128909"/>
                </a:cubicBezTo>
                <a:cubicBezTo>
                  <a:pt x="666732" y="136860"/>
                  <a:pt x="670576" y="144508"/>
                  <a:pt x="672033" y="152762"/>
                </a:cubicBezTo>
                <a:cubicBezTo>
                  <a:pt x="678547" y="189675"/>
                  <a:pt x="676083" y="228521"/>
                  <a:pt x="687936" y="264081"/>
                </a:cubicBezTo>
                <a:cubicBezTo>
                  <a:pt x="699343" y="298302"/>
                  <a:pt x="693854" y="279804"/>
                  <a:pt x="703838" y="319740"/>
                </a:cubicBezTo>
                <a:cubicBezTo>
                  <a:pt x="701188" y="335643"/>
                  <a:pt x="704830" y="354034"/>
                  <a:pt x="695887" y="367448"/>
                </a:cubicBezTo>
                <a:cubicBezTo>
                  <a:pt x="691238" y="374422"/>
                  <a:pt x="693862" y="349521"/>
                  <a:pt x="687936" y="343594"/>
                </a:cubicBezTo>
                <a:cubicBezTo>
                  <a:pt x="682009" y="337667"/>
                  <a:pt x="672033" y="338293"/>
                  <a:pt x="664082" y="335642"/>
                </a:cubicBezTo>
                <a:cubicBezTo>
                  <a:pt x="642321" y="350150"/>
                  <a:pt x="635485" y="350290"/>
                  <a:pt x="624325" y="375399"/>
                </a:cubicBezTo>
                <a:cubicBezTo>
                  <a:pt x="617517" y="390717"/>
                  <a:pt x="608422" y="423107"/>
                  <a:pt x="608422" y="423107"/>
                </a:cubicBezTo>
                <a:cubicBezTo>
                  <a:pt x="600471" y="420456"/>
                  <a:pt x="591114" y="420391"/>
                  <a:pt x="584569" y="415155"/>
                </a:cubicBezTo>
                <a:cubicBezTo>
                  <a:pt x="577107" y="409185"/>
                  <a:pt x="572940" y="399849"/>
                  <a:pt x="568666" y="391302"/>
                </a:cubicBezTo>
                <a:cubicBezTo>
                  <a:pt x="558351" y="370673"/>
                  <a:pt x="556833" y="340092"/>
                  <a:pt x="552763" y="319740"/>
                </a:cubicBezTo>
                <a:cubicBezTo>
                  <a:pt x="550620" y="309024"/>
                  <a:pt x="547462" y="298537"/>
                  <a:pt x="544812" y="287935"/>
                </a:cubicBezTo>
                <a:cubicBezTo>
                  <a:pt x="534210" y="290585"/>
                  <a:pt x="517894" y="286112"/>
                  <a:pt x="513007" y="295886"/>
                </a:cubicBezTo>
                <a:cubicBezTo>
                  <a:pt x="502274" y="317353"/>
                  <a:pt x="515790" y="388915"/>
                  <a:pt x="505056" y="367448"/>
                </a:cubicBezTo>
                <a:cubicBezTo>
                  <a:pt x="489601" y="336539"/>
                  <a:pt x="500543" y="298467"/>
                  <a:pt x="497104" y="264081"/>
                </a:cubicBezTo>
                <a:cubicBezTo>
                  <a:pt x="491205" y="205096"/>
                  <a:pt x="491124" y="214334"/>
                  <a:pt x="473250" y="160714"/>
                </a:cubicBezTo>
                <a:cubicBezTo>
                  <a:pt x="470599" y="152763"/>
                  <a:pt x="457347" y="155413"/>
                  <a:pt x="449396" y="152762"/>
                </a:cubicBezTo>
                <a:cubicBezTo>
                  <a:pt x="438794" y="155413"/>
                  <a:pt x="419605" y="149973"/>
                  <a:pt x="417591" y="160714"/>
                </a:cubicBezTo>
                <a:cubicBezTo>
                  <a:pt x="410248" y="199876"/>
                  <a:pt x="421764" y="240318"/>
                  <a:pt x="425542" y="279983"/>
                </a:cubicBezTo>
                <a:cubicBezTo>
                  <a:pt x="427071" y="296032"/>
                  <a:pt x="431363" y="311710"/>
                  <a:pt x="433494" y="327691"/>
                </a:cubicBezTo>
                <a:cubicBezTo>
                  <a:pt x="436666" y="351481"/>
                  <a:pt x="438795" y="375399"/>
                  <a:pt x="441445" y="399253"/>
                </a:cubicBezTo>
                <a:cubicBezTo>
                  <a:pt x="438795" y="431058"/>
                  <a:pt x="451796" y="468523"/>
                  <a:pt x="433494" y="494669"/>
                </a:cubicBezTo>
                <a:cubicBezTo>
                  <a:pt x="423881" y="508402"/>
                  <a:pt x="402500" y="480052"/>
                  <a:pt x="385786" y="478766"/>
                </a:cubicBezTo>
                <a:lnTo>
                  <a:pt x="282419" y="470815"/>
                </a:lnTo>
                <a:cubicBezTo>
                  <a:pt x="269167" y="473465"/>
                  <a:pt x="254396" y="472061"/>
                  <a:pt x="242662" y="478766"/>
                </a:cubicBezTo>
                <a:cubicBezTo>
                  <a:pt x="234365" y="483507"/>
                  <a:pt x="236131" y="500746"/>
                  <a:pt x="226760" y="502620"/>
                </a:cubicBezTo>
                <a:cubicBezTo>
                  <a:pt x="217389" y="504494"/>
                  <a:pt x="211453" y="490991"/>
                  <a:pt x="202906" y="486717"/>
                </a:cubicBezTo>
                <a:cubicBezTo>
                  <a:pt x="195409" y="482969"/>
                  <a:pt x="187003" y="481416"/>
                  <a:pt x="179052" y="478766"/>
                </a:cubicBezTo>
                <a:cubicBezTo>
                  <a:pt x="171101" y="481416"/>
                  <a:pt x="161743" y="481481"/>
                  <a:pt x="155198" y="486717"/>
                </a:cubicBezTo>
                <a:cubicBezTo>
                  <a:pt x="147736" y="492687"/>
                  <a:pt x="148169" y="507022"/>
                  <a:pt x="139296" y="510571"/>
                </a:cubicBezTo>
                <a:cubicBezTo>
                  <a:pt x="131514" y="513684"/>
                  <a:pt x="123393" y="505270"/>
                  <a:pt x="115442" y="502620"/>
                </a:cubicBezTo>
                <a:cubicBezTo>
                  <a:pt x="110141" y="494669"/>
                  <a:pt x="106296" y="485523"/>
                  <a:pt x="99539" y="478766"/>
                </a:cubicBezTo>
                <a:cubicBezTo>
                  <a:pt x="92782" y="472009"/>
                  <a:pt x="81655" y="470325"/>
                  <a:pt x="75685" y="462863"/>
                </a:cubicBezTo>
                <a:cubicBezTo>
                  <a:pt x="70449" y="456318"/>
                  <a:pt x="70384" y="446960"/>
                  <a:pt x="67734" y="439009"/>
                </a:cubicBezTo>
                <a:cubicBezTo>
                  <a:pt x="65083" y="388651"/>
                  <a:pt x="65351" y="338054"/>
                  <a:pt x="59782" y="287935"/>
                </a:cubicBezTo>
                <a:cubicBezTo>
                  <a:pt x="57368" y="266213"/>
                  <a:pt x="49181" y="245528"/>
                  <a:pt x="43880" y="224324"/>
                </a:cubicBezTo>
                <a:cubicBezTo>
                  <a:pt x="39335" y="206142"/>
                  <a:pt x="40143" y="186926"/>
                  <a:pt x="35929" y="168665"/>
                </a:cubicBezTo>
                <a:cubicBezTo>
                  <a:pt x="32160" y="152331"/>
                  <a:pt x="29325" y="134905"/>
                  <a:pt x="20026" y="120957"/>
                </a:cubicBezTo>
                <a:cubicBezTo>
                  <a:pt x="14725" y="113006"/>
                  <a:pt x="5475" y="106563"/>
                  <a:pt x="4123" y="97103"/>
                </a:cubicBezTo>
                <a:cubicBezTo>
                  <a:pt x="0" y="68241"/>
                  <a:pt x="10750" y="30842"/>
                  <a:pt x="12075" y="17590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5246" name="Freeform 156"/>
          <p:cNvSpPr>
            <a:spLocks/>
          </p:cNvSpPr>
          <p:nvPr/>
        </p:nvSpPr>
        <p:spPr bwMode="auto">
          <a:xfrm>
            <a:off x="4895851" y="3613150"/>
            <a:ext cx="248443" cy="96840"/>
          </a:xfrm>
          <a:custGeom>
            <a:avLst/>
            <a:gdLst>
              <a:gd name="T0" fmla="*/ 0 w 192"/>
              <a:gd name="T1" fmla="*/ 0 h 288"/>
              <a:gd name="T2" fmla="*/ 144 w 192"/>
              <a:gd name="T3" fmla="*/ 0 h 288"/>
              <a:gd name="T4" fmla="*/ 192 w 192"/>
              <a:gd name="T5" fmla="*/ 288 h 288"/>
              <a:gd name="T6" fmla="*/ 48 w 192"/>
              <a:gd name="T7" fmla="*/ 288 h 288"/>
              <a:gd name="T8" fmla="*/ 0 w 192"/>
              <a:gd name="T9" fmla="*/ 0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2"/>
              <a:gd name="T16" fmla="*/ 0 h 288"/>
              <a:gd name="T17" fmla="*/ 192 w 192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2" h="288">
                <a:moveTo>
                  <a:pt x="0" y="0"/>
                </a:moveTo>
                <a:lnTo>
                  <a:pt x="144" y="0"/>
                </a:lnTo>
                <a:lnTo>
                  <a:pt x="192" y="288"/>
                </a:lnTo>
                <a:lnTo>
                  <a:pt x="48" y="288"/>
                </a:lnTo>
                <a:lnTo>
                  <a:pt x="0" y="0"/>
                </a:lnTo>
                <a:close/>
              </a:path>
            </a:pathLst>
          </a:custGeom>
          <a:noFill/>
          <a:ln w="19050" cap="flat" cmpd="sng">
            <a:solidFill>
              <a:srgbClr val="002060"/>
            </a:solidFill>
            <a:prstDash val="dash"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8308" name="Line 94"/>
          <p:cNvSpPr>
            <a:spLocks noChangeShapeType="1"/>
          </p:cNvSpPr>
          <p:nvPr/>
        </p:nvSpPr>
        <p:spPr bwMode="auto">
          <a:xfrm flipH="1">
            <a:off x="5334000" y="2743200"/>
            <a:ext cx="1752600" cy="228600"/>
          </a:xfrm>
          <a:prstGeom prst="line">
            <a:avLst/>
          </a:prstGeom>
          <a:noFill/>
          <a:ln w="12700">
            <a:solidFill>
              <a:srgbClr val="333333"/>
            </a:solidFill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  <p:sp>
        <p:nvSpPr>
          <p:cNvPr id="184" name="Rectangle 129"/>
          <p:cNvSpPr>
            <a:spLocks noChangeArrowheads="1"/>
          </p:cNvSpPr>
          <p:nvPr/>
        </p:nvSpPr>
        <p:spPr bwMode="auto">
          <a:xfrm>
            <a:off x="5734252" y="762288"/>
            <a:ext cx="476043" cy="22860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186" name="Frihandsfigur 185"/>
          <p:cNvSpPr/>
          <p:nvPr/>
        </p:nvSpPr>
        <p:spPr bwMode="auto">
          <a:xfrm>
            <a:off x="5905500" y="1028700"/>
            <a:ext cx="371475" cy="747713"/>
          </a:xfrm>
          <a:custGeom>
            <a:avLst/>
            <a:gdLst>
              <a:gd name="connsiteX0" fmla="*/ 152400 w 371475"/>
              <a:gd name="connsiteY0" fmla="*/ 0 h 747812"/>
              <a:gd name="connsiteX1" fmla="*/ 123825 w 371475"/>
              <a:gd name="connsiteY1" fmla="*/ 66675 h 747812"/>
              <a:gd name="connsiteX2" fmla="*/ 95250 w 371475"/>
              <a:gd name="connsiteY2" fmla="*/ 85725 h 747812"/>
              <a:gd name="connsiteX3" fmla="*/ 76200 w 371475"/>
              <a:gd name="connsiteY3" fmla="*/ 114300 h 747812"/>
              <a:gd name="connsiteX4" fmla="*/ 104775 w 371475"/>
              <a:gd name="connsiteY4" fmla="*/ 133350 h 747812"/>
              <a:gd name="connsiteX5" fmla="*/ 161925 w 371475"/>
              <a:gd name="connsiteY5" fmla="*/ 152400 h 747812"/>
              <a:gd name="connsiteX6" fmla="*/ 190500 w 371475"/>
              <a:gd name="connsiteY6" fmla="*/ 161925 h 747812"/>
              <a:gd name="connsiteX7" fmla="*/ 209550 w 371475"/>
              <a:gd name="connsiteY7" fmla="*/ 190500 h 747812"/>
              <a:gd name="connsiteX8" fmla="*/ 152400 w 371475"/>
              <a:gd name="connsiteY8" fmla="*/ 209550 h 747812"/>
              <a:gd name="connsiteX9" fmla="*/ 123825 w 371475"/>
              <a:gd name="connsiteY9" fmla="*/ 228600 h 747812"/>
              <a:gd name="connsiteX10" fmla="*/ 66675 w 371475"/>
              <a:gd name="connsiteY10" fmla="*/ 247650 h 747812"/>
              <a:gd name="connsiteX11" fmla="*/ 19050 w 371475"/>
              <a:gd name="connsiteY11" fmla="*/ 295275 h 747812"/>
              <a:gd name="connsiteX12" fmla="*/ 47625 w 371475"/>
              <a:gd name="connsiteY12" fmla="*/ 304800 h 747812"/>
              <a:gd name="connsiteX13" fmla="*/ 152400 w 371475"/>
              <a:gd name="connsiteY13" fmla="*/ 314325 h 747812"/>
              <a:gd name="connsiteX14" fmla="*/ 219075 w 371475"/>
              <a:gd name="connsiteY14" fmla="*/ 323850 h 747812"/>
              <a:gd name="connsiteX15" fmla="*/ 247650 w 371475"/>
              <a:gd name="connsiteY15" fmla="*/ 333375 h 747812"/>
              <a:gd name="connsiteX16" fmla="*/ 219075 w 371475"/>
              <a:gd name="connsiteY16" fmla="*/ 352425 h 747812"/>
              <a:gd name="connsiteX17" fmla="*/ 190500 w 371475"/>
              <a:gd name="connsiteY17" fmla="*/ 381000 h 747812"/>
              <a:gd name="connsiteX18" fmla="*/ 152400 w 371475"/>
              <a:gd name="connsiteY18" fmla="*/ 390525 h 747812"/>
              <a:gd name="connsiteX19" fmla="*/ 123825 w 371475"/>
              <a:gd name="connsiteY19" fmla="*/ 400050 h 747812"/>
              <a:gd name="connsiteX20" fmla="*/ 38100 w 371475"/>
              <a:gd name="connsiteY20" fmla="*/ 447675 h 747812"/>
              <a:gd name="connsiteX21" fmla="*/ 28575 w 371475"/>
              <a:gd name="connsiteY21" fmla="*/ 476250 h 747812"/>
              <a:gd name="connsiteX22" fmla="*/ 0 w 371475"/>
              <a:gd name="connsiteY22" fmla="*/ 495300 h 747812"/>
              <a:gd name="connsiteX23" fmla="*/ 28575 w 371475"/>
              <a:gd name="connsiteY23" fmla="*/ 504825 h 747812"/>
              <a:gd name="connsiteX24" fmla="*/ 323850 w 371475"/>
              <a:gd name="connsiteY24" fmla="*/ 514350 h 747812"/>
              <a:gd name="connsiteX25" fmla="*/ 295275 w 371475"/>
              <a:gd name="connsiteY25" fmla="*/ 533400 h 747812"/>
              <a:gd name="connsiteX26" fmla="*/ 247650 w 371475"/>
              <a:gd name="connsiteY26" fmla="*/ 542925 h 747812"/>
              <a:gd name="connsiteX27" fmla="*/ 180975 w 371475"/>
              <a:gd name="connsiteY27" fmla="*/ 571500 h 747812"/>
              <a:gd name="connsiteX28" fmla="*/ 152400 w 371475"/>
              <a:gd name="connsiteY28" fmla="*/ 590550 h 747812"/>
              <a:gd name="connsiteX29" fmla="*/ 95250 w 371475"/>
              <a:gd name="connsiteY29" fmla="*/ 609600 h 747812"/>
              <a:gd name="connsiteX30" fmla="*/ 38100 w 371475"/>
              <a:gd name="connsiteY30" fmla="*/ 647700 h 747812"/>
              <a:gd name="connsiteX31" fmla="*/ 9525 w 371475"/>
              <a:gd name="connsiteY31" fmla="*/ 666750 h 747812"/>
              <a:gd name="connsiteX32" fmla="*/ 180975 w 371475"/>
              <a:gd name="connsiteY32" fmla="*/ 685800 h 747812"/>
              <a:gd name="connsiteX33" fmla="*/ 352425 w 371475"/>
              <a:gd name="connsiteY33" fmla="*/ 695325 h 747812"/>
              <a:gd name="connsiteX34" fmla="*/ 333375 w 371475"/>
              <a:gd name="connsiteY34" fmla="*/ 742950 h 747812"/>
              <a:gd name="connsiteX35" fmla="*/ 371475 w 371475"/>
              <a:gd name="connsiteY35" fmla="*/ 733425 h 747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71475" h="747812">
                <a:moveTo>
                  <a:pt x="152400" y="0"/>
                </a:moveTo>
                <a:cubicBezTo>
                  <a:pt x="145113" y="29147"/>
                  <a:pt x="145751" y="44749"/>
                  <a:pt x="123825" y="66675"/>
                </a:cubicBezTo>
                <a:cubicBezTo>
                  <a:pt x="115730" y="74770"/>
                  <a:pt x="104775" y="79375"/>
                  <a:pt x="95250" y="85725"/>
                </a:cubicBezTo>
                <a:cubicBezTo>
                  <a:pt x="88900" y="95250"/>
                  <a:pt x="73955" y="103075"/>
                  <a:pt x="76200" y="114300"/>
                </a:cubicBezTo>
                <a:cubicBezTo>
                  <a:pt x="78445" y="125525"/>
                  <a:pt x="94314" y="128701"/>
                  <a:pt x="104775" y="133350"/>
                </a:cubicBezTo>
                <a:cubicBezTo>
                  <a:pt x="123125" y="141505"/>
                  <a:pt x="142875" y="146050"/>
                  <a:pt x="161925" y="152400"/>
                </a:cubicBezTo>
                <a:lnTo>
                  <a:pt x="190500" y="161925"/>
                </a:lnTo>
                <a:cubicBezTo>
                  <a:pt x="196850" y="171450"/>
                  <a:pt x="216701" y="181561"/>
                  <a:pt x="209550" y="190500"/>
                </a:cubicBezTo>
                <a:cubicBezTo>
                  <a:pt x="197006" y="206180"/>
                  <a:pt x="152400" y="209550"/>
                  <a:pt x="152400" y="209550"/>
                </a:cubicBezTo>
                <a:cubicBezTo>
                  <a:pt x="142875" y="215900"/>
                  <a:pt x="134286" y="223951"/>
                  <a:pt x="123825" y="228600"/>
                </a:cubicBezTo>
                <a:cubicBezTo>
                  <a:pt x="105475" y="236755"/>
                  <a:pt x="66675" y="247650"/>
                  <a:pt x="66675" y="247650"/>
                </a:cubicBezTo>
                <a:cubicBezTo>
                  <a:pt x="58511" y="253093"/>
                  <a:pt x="14514" y="277132"/>
                  <a:pt x="19050" y="295275"/>
                </a:cubicBezTo>
                <a:cubicBezTo>
                  <a:pt x="21485" y="305015"/>
                  <a:pt x="37686" y="303380"/>
                  <a:pt x="47625" y="304800"/>
                </a:cubicBezTo>
                <a:cubicBezTo>
                  <a:pt x="82342" y="309760"/>
                  <a:pt x="117545" y="310452"/>
                  <a:pt x="152400" y="314325"/>
                </a:cubicBezTo>
                <a:cubicBezTo>
                  <a:pt x="174713" y="316804"/>
                  <a:pt x="196850" y="320675"/>
                  <a:pt x="219075" y="323850"/>
                </a:cubicBezTo>
                <a:cubicBezTo>
                  <a:pt x="228600" y="327025"/>
                  <a:pt x="247650" y="323335"/>
                  <a:pt x="247650" y="333375"/>
                </a:cubicBezTo>
                <a:cubicBezTo>
                  <a:pt x="247650" y="344823"/>
                  <a:pt x="227869" y="345096"/>
                  <a:pt x="219075" y="352425"/>
                </a:cubicBezTo>
                <a:cubicBezTo>
                  <a:pt x="208727" y="361049"/>
                  <a:pt x="202196" y="374317"/>
                  <a:pt x="190500" y="381000"/>
                </a:cubicBezTo>
                <a:cubicBezTo>
                  <a:pt x="179134" y="387495"/>
                  <a:pt x="164987" y="386929"/>
                  <a:pt x="152400" y="390525"/>
                </a:cubicBezTo>
                <a:cubicBezTo>
                  <a:pt x="142746" y="393283"/>
                  <a:pt x="133350" y="396875"/>
                  <a:pt x="123825" y="400050"/>
                </a:cubicBezTo>
                <a:cubicBezTo>
                  <a:pt x="58321" y="443719"/>
                  <a:pt x="88395" y="430910"/>
                  <a:pt x="38100" y="447675"/>
                </a:cubicBezTo>
                <a:cubicBezTo>
                  <a:pt x="34925" y="457200"/>
                  <a:pt x="34847" y="468410"/>
                  <a:pt x="28575" y="476250"/>
                </a:cubicBezTo>
                <a:cubicBezTo>
                  <a:pt x="21424" y="485189"/>
                  <a:pt x="0" y="483852"/>
                  <a:pt x="0" y="495300"/>
                </a:cubicBezTo>
                <a:cubicBezTo>
                  <a:pt x="0" y="505340"/>
                  <a:pt x="18552" y="504235"/>
                  <a:pt x="28575" y="504825"/>
                </a:cubicBezTo>
                <a:cubicBezTo>
                  <a:pt x="126881" y="510608"/>
                  <a:pt x="225425" y="511175"/>
                  <a:pt x="323850" y="514350"/>
                </a:cubicBezTo>
                <a:cubicBezTo>
                  <a:pt x="314325" y="520700"/>
                  <a:pt x="305994" y="529380"/>
                  <a:pt x="295275" y="533400"/>
                </a:cubicBezTo>
                <a:cubicBezTo>
                  <a:pt x="280116" y="539084"/>
                  <a:pt x="263356" y="538998"/>
                  <a:pt x="247650" y="542925"/>
                </a:cubicBezTo>
                <a:cubicBezTo>
                  <a:pt x="223903" y="548862"/>
                  <a:pt x="202177" y="559385"/>
                  <a:pt x="180975" y="571500"/>
                </a:cubicBezTo>
                <a:cubicBezTo>
                  <a:pt x="171036" y="577180"/>
                  <a:pt x="162861" y="585901"/>
                  <a:pt x="152400" y="590550"/>
                </a:cubicBezTo>
                <a:cubicBezTo>
                  <a:pt x="134050" y="598705"/>
                  <a:pt x="95250" y="609600"/>
                  <a:pt x="95250" y="609600"/>
                </a:cubicBezTo>
                <a:lnTo>
                  <a:pt x="38100" y="647700"/>
                </a:lnTo>
                <a:lnTo>
                  <a:pt x="9525" y="666750"/>
                </a:lnTo>
                <a:cubicBezTo>
                  <a:pt x="65736" y="673776"/>
                  <a:pt x="124639" y="681776"/>
                  <a:pt x="180975" y="685800"/>
                </a:cubicBezTo>
                <a:cubicBezTo>
                  <a:pt x="238068" y="689878"/>
                  <a:pt x="295275" y="692150"/>
                  <a:pt x="352425" y="695325"/>
                </a:cubicBezTo>
                <a:cubicBezTo>
                  <a:pt x="352028" y="695589"/>
                  <a:pt x="288189" y="724876"/>
                  <a:pt x="333375" y="742950"/>
                </a:cubicBezTo>
                <a:cubicBezTo>
                  <a:pt x="345530" y="747812"/>
                  <a:pt x="371475" y="733425"/>
                  <a:pt x="371475" y="733425"/>
                </a:cubicBezTo>
              </a:path>
            </a:pathLst>
          </a:cu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172" name="Rektangel 171"/>
          <p:cNvSpPr/>
          <p:nvPr/>
        </p:nvSpPr>
        <p:spPr>
          <a:xfrm>
            <a:off x="3131840" y="2695324"/>
            <a:ext cx="1584176" cy="28803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3" name="Rektangel 172"/>
          <p:cNvSpPr/>
          <p:nvPr/>
        </p:nvSpPr>
        <p:spPr>
          <a:xfrm>
            <a:off x="3131840" y="3100389"/>
            <a:ext cx="1584176" cy="25660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7" name="Grupp 169"/>
          <p:cNvGrpSpPr/>
          <p:nvPr/>
        </p:nvGrpSpPr>
        <p:grpSpPr>
          <a:xfrm>
            <a:off x="3131840" y="2774130"/>
            <a:ext cx="1584176" cy="366838"/>
            <a:chOff x="3131840" y="2774130"/>
            <a:chExt cx="1512168" cy="438846"/>
          </a:xfrm>
        </p:grpSpPr>
        <p:sp>
          <p:nvSpPr>
            <p:cNvPr id="166" name="Rektangel 165"/>
            <p:cNvSpPr/>
            <p:nvPr/>
          </p:nvSpPr>
          <p:spPr>
            <a:xfrm>
              <a:off x="3131840" y="2774130"/>
              <a:ext cx="1224136" cy="36004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68" name="Rektangel 167"/>
            <p:cNvSpPr/>
            <p:nvPr/>
          </p:nvSpPr>
          <p:spPr>
            <a:xfrm>
              <a:off x="4355976" y="2996952"/>
              <a:ext cx="288032" cy="21602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181" name="Frihandsfigur 180"/>
          <p:cNvSpPr/>
          <p:nvPr/>
        </p:nvSpPr>
        <p:spPr>
          <a:xfrm>
            <a:off x="3059113" y="3560762"/>
            <a:ext cx="1656903" cy="1092374"/>
          </a:xfrm>
          <a:custGeom>
            <a:avLst/>
            <a:gdLst>
              <a:gd name="connsiteX0" fmla="*/ 30335 w 1668918"/>
              <a:gd name="connsiteY0" fmla="*/ 14431 h 790155"/>
              <a:gd name="connsiteX1" fmla="*/ 30335 w 1668918"/>
              <a:gd name="connsiteY1" fmla="*/ 14431 h 790155"/>
              <a:gd name="connsiteX2" fmla="*/ 892731 w 1668918"/>
              <a:gd name="connsiteY2" fmla="*/ 10098 h 790155"/>
              <a:gd name="connsiteX3" fmla="*/ 1027074 w 1668918"/>
              <a:gd name="connsiteY3" fmla="*/ 1430 h 790155"/>
              <a:gd name="connsiteX4" fmla="*/ 1092079 w 1668918"/>
              <a:gd name="connsiteY4" fmla="*/ 5764 h 790155"/>
              <a:gd name="connsiteX5" fmla="*/ 1113747 w 1668918"/>
              <a:gd name="connsiteY5" fmla="*/ 10098 h 790155"/>
              <a:gd name="connsiteX6" fmla="*/ 1378100 w 1668918"/>
              <a:gd name="connsiteY6" fmla="*/ 14431 h 790155"/>
              <a:gd name="connsiteX7" fmla="*/ 1399768 w 1668918"/>
              <a:gd name="connsiteY7" fmla="*/ 18765 h 790155"/>
              <a:gd name="connsiteX8" fmla="*/ 1629452 w 1668918"/>
              <a:gd name="connsiteY8" fmla="*/ 27432 h 790155"/>
              <a:gd name="connsiteX9" fmla="*/ 1633785 w 1668918"/>
              <a:gd name="connsiteY9" fmla="*/ 166109 h 790155"/>
              <a:gd name="connsiteX10" fmla="*/ 1629452 w 1668918"/>
              <a:gd name="connsiteY10" fmla="*/ 430462 h 790155"/>
              <a:gd name="connsiteX11" fmla="*/ 1620784 w 1668918"/>
              <a:gd name="connsiteY11" fmla="*/ 517135 h 790155"/>
              <a:gd name="connsiteX12" fmla="*/ 1612117 w 1668918"/>
              <a:gd name="connsiteY12" fmla="*/ 569138 h 790155"/>
              <a:gd name="connsiteX13" fmla="*/ 1603450 w 1668918"/>
              <a:gd name="connsiteY13" fmla="*/ 577806 h 790155"/>
              <a:gd name="connsiteX14" fmla="*/ 1586115 w 1668918"/>
              <a:gd name="connsiteY14" fmla="*/ 599474 h 790155"/>
              <a:gd name="connsiteX15" fmla="*/ 1573114 w 1668918"/>
              <a:gd name="connsiteY15" fmla="*/ 608141 h 790155"/>
              <a:gd name="connsiteX16" fmla="*/ 1560113 w 1668918"/>
              <a:gd name="connsiteY16" fmla="*/ 612475 h 790155"/>
              <a:gd name="connsiteX17" fmla="*/ 1490775 w 1668918"/>
              <a:gd name="connsiteY17" fmla="*/ 621142 h 790155"/>
              <a:gd name="connsiteX18" fmla="*/ 1373766 w 1668918"/>
              <a:gd name="connsiteY18" fmla="*/ 625476 h 790155"/>
              <a:gd name="connsiteX19" fmla="*/ 1308762 w 1668918"/>
              <a:gd name="connsiteY19" fmla="*/ 634143 h 790155"/>
              <a:gd name="connsiteX20" fmla="*/ 1295761 w 1668918"/>
              <a:gd name="connsiteY20" fmla="*/ 638477 h 790155"/>
              <a:gd name="connsiteX21" fmla="*/ 1131082 w 1668918"/>
              <a:gd name="connsiteY21" fmla="*/ 642810 h 790155"/>
              <a:gd name="connsiteX22" fmla="*/ 1113747 w 1668918"/>
              <a:gd name="connsiteY22" fmla="*/ 647144 h 790155"/>
              <a:gd name="connsiteX23" fmla="*/ 1100747 w 1668918"/>
              <a:gd name="connsiteY23" fmla="*/ 651478 h 790155"/>
              <a:gd name="connsiteX24" fmla="*/ 1035742 w 1668918"/>
              <a:gd name="connsiteY24" fmla="*/ 655811 h 790155"/>
              <a:gd name="connsiteX25" fmla="*/ 931734 w 1668918"/>
              <a:gd name="connsiteY25" fmla="*/ 664479 h 790155"/>
              <a:gd name="connsiteX26" fmla="*/ 888398 w 1668918"/>
              <a:gd name="connsiteY26" fmla="*/ 668812 h 790155"/>
              <a:gd name="connsiteX27" fmla="*/ 771389 w 1668918"/>
              <a:gd name="connsiteY27" fmla="*/ 673146 h 790155"/>
              <a:gd name="connsiteX28" fmla="*/ 758388 w 1668918"/>
              <a:gd name="connsiteY28" fmla="*/ 677480 h 790155"/>
              <a:gd name="connsiteX29" fmla="*/ 736720 w 1668918"/>
              <a:gd name="connsiteY29" fmla="*/ 681813 h 790155"/>
              <a:gd name="connsiteX30" fmla="*/ 710718 w 1668918"/>
              <a:gd name="connsiteY30" fmla="*/ 686147 h 790155"/>
              <a:gd name="connsiteX31" fmla="*/ 654381 w 1668918"/>
              <a:gd name="connsiteY31" fmla="*/ 694814 h 790155"/>
              <a:gd name="connsiteX32" fmla="*/ 624045 w 1668918"/>
              <a:gd name="connsiteY32" fmla="*/ 703482 h 790155"/>
              <a:gd name="connsiteX33" fmla="*/ 585042 w 1668918"/>
              <a:gd name="connsiteY33" fmla="*/ 712149 h 790155"/>
              <a:gd name="connsiteX34" fmla="*/ 572041 w 1668918"/>
              <a:gd name="connsiteY34" fmla="*/ 716483 h 790155"/>
              <a:gd name="connsiteX35" fmla="*/ 554707 w 1668918"/>
              <a:gd name="connsiteY35" fmla="*/ 720816 h 790155"/>
              <a:gd name="connsiteX36" fmla="*/ 541706 w 1668918"/>
              <a:gd name="connsiteY36" fmla="*/ 725150 h 790155"/>
              <a:gd name="connsiteX37" fmla="*/ 481035 w 1668918"/>
              <a:gd name="connsiteY37" fmla="*/ 733817 h 790155"/>
              <a:gd name="connsiteX38" fmla="*/ 446365 w 1668918"/>
              <a:gd name="connsiteY38" fmla="*/ 738151 h 790155"/>
              <a:gd name="connsiteX39" fmla="*/ 355359 w 1668918"/>
              <a:gd name="connsiteY39" fmla="*/ 742484 h 790155"/>
              <a:gd name="connsiteX40" fmla="*/ 307689 w 1668918"/>
              <a:gd name="connsiteY40" fmla="*/ 755485 h 790155"/>
              <a:gd name="connsiteX41" fmla="*/ 294688 w 1668918"/>
              <a:gd name="connsiteY41" fmla="*/ 759819 h 790155"/>
              <a:gd name="connsiteX42" fmla="*/ 277353 w 1668918"/>
              <a:gd name="connsiteY42" fmla="*/ 764153 h 790155"/>
              <a:gd name="connsiteX43" fmla="*/ 255685 w 1668918"/>
              <a:gd name="connsiteY43" fmla="*/ 768486 h 790155"/>
              <a:gd name="connsiteX44" fmla="*/ 229683 w 1668918"/>
              <a:gd name="connsiteY44" fmla="*/ 777154 h 790155"/>
              <a:gd name="connsiteX45" fmla="*/ 186347 w 1668918"/>
              <a:gd name="connsiteY45" fmla="*/ 785821 h 790155"/>
              <a:gd name="connsiteX46" fmla="*/ 164678 w 1668918"/>
              <a:gd name="connsiteY46" fmla="*/ 790155 h 790155"/>
              <a:gd name="connsiteX47" fmla="*/ 30335 w 1668918"/>
              <a:gd name="connsiteY47" fmla="*/ 781487 h 790155"/>
              <a:gd name="connsiteX48" fmla="*/ 21668 w 1668918"/>
              <a:gd name="connsiteY48" fmla="*/ 768486 h 790155"/>
              <a:gd name="connsiteX49" fmla="*/ 4333 w 1668918"/>
              <a:gd name="connsiteY49" fmla="*/ 703482 h 790155"/>
              <a:gd name="connsiteX50" fmla="*/ 0 w 1668918"/>
              <a:gd name="connsiteY50" fmla="*/ 573472 h 790155"/>
              <a:gd name="connsiteX51" fmla="*/ 8667 w 1668918"/>
              <a:gd name="connsiteY51" fmla="*/ 387125 h 790155"/>
              <a:gd name="connsiteX52" fmla="*/ 17334 w 1668918"/>
              <a:gd name="connsiteY52" fmla="*/ 296119 h 790155"/>
              <a:gd name="connsiteX53" fmla="*/ 21668 w 1668918"/>
              <a:gd name="connsiteY53" fmla="*/ 174776 h 790155"/>
              <a:gd name="connsiteX54" fmla="*/ 26001 w 1668918"/>
              <a:gd name="connsiteY54" fmla="*/ 101104 h 790155"/>
              <a:gd name="connsiteX55" fmla="*/ 30335 w 1668918"/>
              <a:gd name="connsiteY55" fmla="*/ 14431 h 790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668918" h="790155">
                <a:moveTo>
                  <a:pt x="30335" y="14431"/>
                </a:moveTo>
                <a:lnTo>
                  <a:pt x="30335" y="14431"/>
                </a:lnTo>
                <a:lnTo>
                  <a:pt x="892731" y="10098"/>
                </a:lnTo>
                <a:cubicBezTo>
                  <a:pt x="953524" y="9545"/>
                  <a:pt x="974893" y="6649"/>
                  <a:pt x="1027074" y="1430"/>
                </a:cubicBezTo>
                <a:cubicBezTo>
                  <a:pt x="1048742" y="2875"/>
                  <a:pt x="1070470" y="3603"/>
                  <a:pt x="1092079" y="5764"/>
                </a:cubicBezTo>
                <a:cubicBezTo>
                  <a:pt x="1099408" y="6497"/>
                  <a:pt x="1106385" y="9875"/>
                  <a:pt x="1113747" y="10098"/>
                </a:cubicBezTo>
                <a:cubicBezTo>
                  <a:pt x="1201836" y="12767"/>
                  <a:pt x="1289982" y="12987"/>
                  <a:pt x="1378100" y="14431"/>
                </a:cubicBezTo>
                <a:cubicBezTo>
                  <a:pt x="1385323" y="15876"/>
                  <a:pt x="1392407" y="18497"/>
                  <a:pt x="1399768" y="18765"/>
                </a:cubicBezTo>
                <a:cubicBezTo>
                  <a:pt x="1633213" y="27255"/>
                  <a:pt x="1547144" y="0"/>
                  <a:pt x="1629452" y="27432"/>
                </a:cubicBezTo>
                <a:cubicBezTo>
                  <a:pt x="1668918" y="66903"/>
                  <a:pt x="1636765" y="30526"/>
                  <a:pt x="1633785" y="166109"/>
                </a:cubicBezTo>
                <a:cubicBezTo>
                  <a:pt x="1631849" y="254217"/>
                  <a:pt x="1631711" y="342361"/>
                  <a:pt x="1629452" y="430462"/>
                </a:cubicBezTo>
                <a:cubicBezTo>
                  <a:pt x="1627662" y="500257"/>
                  <a:pt x="1632375" y="482364"/>
                  <a:pt x="1620784" y="517135"/>
                </a:cubicBezTo>
                <a:cubicBezTo>
                  <a:pt x="1620355" y="520995"/>
                  <a:pt x="1619048" y="557586"/>
                  <a:pt x="1612117" y="569138"/>
                </a:cubicBezTo>
                <a:cubicBezTo>
                  <a:pt x="1610015" y="572642"/>
                  <a:pt x="1606002" y="574615"/>
                  <a:pt x="1603450" y="577806"/>
                </a:cubicBezTo>
                <a:cubicBezTo>
                  <a:pt x="1593438" y="590322"/>
                  <a:pt x="1597743" y="590172"/>
                  <a:pt x="1586115" y="599474"/>
                </a:cubicBezTo>
                <a:cubicBezTo>
                  <a:pt x="1582048" y="602727"/>
                  <a:pt x="1577772" y="605812"/>
                  <a:pt x="1573114" y="608141"/>
                </a:cubicBezTo>
                <a:cubicBezTo>
                  <a:pt x="1569028" y="610184"/>
                  <a:pt x="1564625" y="611763"/>
                  <a:pt x="1560113" y="612475"/>
                </a:cubicBezTo>
                <a:cubicBezTo>
                  <a:pt x="1537106" y="616108"/>
                  <a:pt x="1513888" y="618253"/>
                  <a:pt x="1490775" y="621142"/>
                </a:cubicBezTo>
                <a:cubicBezTo>
                  <a:pt x="1452047" y="625983"/>
                  <a:pt x="1412769" y="624031"/>
                  <a:pt x="1373766" y="625476"/>
                </a:cubicBezTo>
                <a:cubicBezTo>
                  <a:pt x="1307881" y="638654"/>
                  <a:pt x="1418518" y="617258"/>
                  <a:pt x="1308762" y="634143"/>
                </a:cubicBezTo>
                <a:cubicBezTo>
                  <a:pt x="1304247" y="634838"/>
                  <a:pt x="1300324" y="638254"/>
                  <a:pt x="1295761" y="638477"/>
                </a:cubicBezTo>
                <a:cubicBezTo>
                  <a:pt x="1240914" y="641152"/>
                  <a:pt x="1185975" y="641366"/>
                  <a:pt x="1131082" y="642810"/>
                </a:cubicBezTo>
                <a:cubicBezTo>
                  <a:pt x="1125304" y="644255"/>
                  <a:pt x="1119474" y="645508"/>
                  <a:pt x="1113747" y="647144"/>
                </a:cubicBezTo>
                <a:cubicBezTo>
                  <a:pt x="1109355" y="648399"/>
                  <a:pt x="1105287" y="650974"/>
                  <a:pt x="1100747" y="651478"/>
                </a:cubicBezTo>
                <a:cubicBezTo>
                  <a:pt x="1079163" y="653876"/>
                  <a:pt x="1057410" y="654367"/>
                  <a:pt x="1035742" y="655811"/>
                </a:cubicBezTo>
                <a:cubicBezTo>
                  <a:pt x="984128" y="666135"/>
                  <a:pt x="1032604" y="657523"/>
                  <a:pt x="931734" y="664479"/>
                </a:cubicBezTo>
                <a:cubicBezTo>
                  <a:pt x="917251" y="665478"/>
                  <a:pt x="902894" y="668028"/>
                  <a:pt x="888398" y="668812"/>
                </a:cubicBezTo>
                <a:cubicBezTo>
                  <a:pt x="849425" y="670919"/>
                  <a:pt x="810392" y="671701"/>
                  <a:pt x="771389" y="673146"/>
                </a:cubicBezTo>
                <a:cubicBezTo>
                  <a:pt x="767055" y="674591"/>
                  <a:pt x="762820" y="676372"/>
                  <a:pt x="758388" y="677480"/>
                </a:cubicBezTo>
                <a:cubicBezTo>
                  <a:pt x="751242" y="679266"/>
                  <a:pt x="743967" y="680495"/>
                  <a:pt x="736720" y="681813"/>
                </a:cubicBezTo>
                <a:cubicBezTo>
                  <a:pt x="728075" y="683385"/>
                  <a:pt x="719403" y="684811"/>
                  <a:pt x="710718" y="686147"/>
                </a:cubicBezTo>
                <a:cubicBezTo>
                  <a:pt x="692705" y="688918"/>
                  <a:pt x="672375" y="691215"/>
                  <a:pt x="654381" y="694814"/>
                </a:cubicBezTo>
                <a:cubicBezTo>
                  <a:pt x="631796" y="699331"/>
                  <a:pt x="643324" y="697974"/>
                  <a:pt x="624045" y="703482"/>
                </a:cubicBezTo>
                <a:cubicBezTo>
                  <a:pt x="592915" y="712376"/>
                  <a:pt x="620773" y="703215"/>
                  <a:pt x="585042" y="712149"/>
                </a:cubicBezTo>
                <a:cubicBezTo>
                  <a:pt x="580610" y="713257"/>
                  <a:pt x="576433" y="715228"/>
                  <a:pt x="572041" y="716483"/>
                </a:cubicBezTo>
                <a:cubicBezTo>
                  <a:pt x="566314" y="718119"/>
                  <a:pt x="560434" y="719180"/>
                  <a:pt x="554707" y="720816"/>
                </a:cubicBezTo>
                <a:cubicBezTo>
                  <a:pt x="550315" y="722071"/>
                  <a:pt x="546205" y="724356"/>
                  <a:pt x="541706" y="725150"/>
                </a:cubicBezTo>
                <a:cubicBezTo>
                  <a:pt x="521588" y="728700"/>
                  <a:pt x="501259" y="730928"/>
                  <a:pt x="481035" y="733817"/>
                </a:cubicBezTo>
                <a:cubicBezTo>
                  <a:pt x="469505" y="735464"/>
                  <a:pt x="457984" y="737350"/>
                  <a:pt x="446365" y="738151"/>
                </a:cubicBezTo>
                <a:cubicBezTo>
                  <a:pt x="416067" y="740240"/>
                  <a:pt x="385694" y="741040"/>
                  <a:pt x="355359" y="742484"/>
                </a:cubicBezTo>
                <a:cubicBezTo>
                  <a:pt x="299576" y="761080"/>
                  <a:pt x="356692" y="743235"/>
                  <a:pt x="307689" y="755485"/>
                </a:cubicBezTo>
                <a:cubicBezTo>
                  <a:pt x="303257" y="756593"/>
                  <a:pt x="299080" y="758564"/>
                  <a:pt x="294688" y="759819"/>
                </a:cubicBezTo>
                <a:cubicBezTo>
                  <a:pt x="288961" y="761455"/>
                  <a:pt x="283167" y="762861"/>
                  <a:pt x="277353" y="764153"/>
                </a:cubicBezTo>
                <a:cubicBezTo>
                  <a:pt x="270163" y="765751"/>
                  <a:pt x="262791" y="766548"/>
                  <a:pt x="255685" y="768486"/>
                </a:cubicBezTo>
                <a:cubicBezTo>
                  <a:pt x="246871" y="770890"/>
                  <a:pt x="238642" y="775362"/>
                  <a:pt x="229683" y="777154"/>
                </a:cubicBezTo>
                <a:lnTo>
                  <a:pt x="186347" y="785821"/>
                </a:lnTo>
                <a:lnTo>
                  <a:pt x="164678" y="790155"/>
                </a:lnTo>
                <a:cubicBezTo>
                  <a:pt x="119897" y="787266"/>
                  <a:pt x="74703" y="788210"/>
                  <a:pt x="30335" y="781487"/>
                </a:cubicBezTo>
                <a:cubicBezTo>
                  <a:pt x="25185" y="780707"/>
                  <a:pt x="23783" y="773245"/>
                  <a:pt x="21668" y="768486"/>
                </a:cubicBezTo>
                <a:cubicBezTo>
                  <a:pt x="12935" y="748835"/>
                  <a:pt x="8510" y="724367"/>
                  <a:pt x="4333" y="703482"/>
                </a:cubicBezTo>
                <a:cubicBezTo>
                  <a:pt x="2889" y="660145"/>
                  <a:pt x="0" y="616833"/>
                  <a:pt x="0" y="573472"/>
                </a:cubicBezTo>
                <a:cubicBezTo>
                  <a:pt x="0" y="476447"/>
                  <a:pt x="3162" y="464191"/>
                  <a:pt x="8667" y="387125"/>
                </a:cubicBezTo>
                <a:cubicBezTo>
                  <a:pt x="14200" y="309663"/>
                  <a:pt x="9182" y="345034"/>
                  <a:pt x="17334" y="296119"/>
                </a:cubicBezTo>
                <a:cubicBezTo>
                  <a:pt x="18779" y="255671"/>
                  <a:pt x="19871" y="215210"/>
                  <a:pt x="21668" y="174776"/>
                </a:cubicBezTo>
                <a:cubicBezTo>
                  <a:pt x="22760" y="150200"/>
                  <a:pt x="25386" y="125696"/>
                  <a:pt x="26001" y="101104"/>
                </a:cubicBezTo>
                <a:cubicBezTo>
                  <a:pt x="26831" y="67890"/>
                  <a:pt x="26001" y="34655"/>
                  <a:pt x="30335" y="14431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8" name="Grupp 170"/>
          <p:cNvGrpSpPr/>
          <p:nvPr/>
        </p:nvGrpSpPr>
        <p:grpSpPr>
          <a:xfrm>
            <a:off x="3131840" y="3284984"/>
            <a:ext cx="1584176" cy="288032"/>
            <a:chOff x="3131840" y="3284984"/>
            <a:chExt cx="1584176" cy="576064"/>
          </a:xfrm>
        </p:grpSpPr>
        <p:sp>
          <p:nvSpPr>
            <p:cNvPr id="164" name="Rektangel 163"/>
            <p:cNvSpPr/>
            <p:nvPr/>
          </p:nvSpPr>
          <p:spPr>
            <a:xfrm>
              <a:off x="3131840" y="3356992"/>
              <a:ext cx="1584176" cy="50405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69" name="Rektangel 168"/>
            <p:cNvSpPr/>
            <p:nvPr/>
          </p:nvSpPr>
          <p:spPr>
            <a:xfrm>
              <a:off x="4355976" y="3284984"/>
              <a:ext cx="360040" cy="7200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8296" name="Line 157"/>
          <p:cNvSpPr>
            <a:spLocks noChangeShapeType="1"/>
          </p:cNvSpPr>
          <p:nvPr/>
        </p:nvSpPr>
        <p:spPr bwMode="auto">
          <a:xfrm flipH="1">
            <a:off x="971550" y="2997200"/>
            <a:ext cx="4514850" cy="71438"/>
          </a:xfrm>
          <a:prstGeom prst="line">
            <a:avLst/>
          </a:prstGeom>
          <a:noFill/>
          <a:ln w="19050">
            <a:solidFill>
              <a:srgbClr val="333333"/>
            </a:solidFill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  <p:sp>
        <p:nvSpPr>
          <p:cNvPr id="8209" name="Freeform 92"/>
          <p:cNvSpPr>
            <a:spLocks/>
          </p:cNvSpPr>
          <p:nvPr/>
        </p:nvSpPr>
        <p:spPr bwMode="auto">
          <a:xfrm>
            <a:off x="5105400" y="4038600"/>
            <a:ext cx="838200" cy="1143000"/>
          </a:xfrm>
          <a:custGeom>
            <a:avLst/>
            <a:gdLst>
              <a:gd name="T0" fmla="*/ 0 w 433"/>
              <a:gd name="T1" fmla="*/ 2147483647 h 435"/>
              <a:gd name="T2" fmla="*/ 2147483647 w 433"/>
              <a:gd name="T3" fmla="*/ 2147483647 h 435"/>
              <a:gd name="T4" fmla="*/ 2147483647 w 433"/>
              <a:gd name="T5" fmla="*/ 2147483647 h 435"/>
              <a:gd name="T6" fmla="*/ 2147483647 w 433"/>
              <a:gd name="T7" fmla="*/ 2147483647 h 435"/>
              <a:gd name="T8" fmla="*/ 2147483647 w 433"/>
              <a:gd name="T9" fmla="*/ 2147483647 h 435"/>
              <a:gd name="T10" fmla="*/ 2147483647 w 433"/>
              <a:gd name="T11" fmla="*/ 2147483647 h 435"/>
              <a:gd name="T12" fmla="*/ 2147483647 w 433"/>
              <a:gd name="T13" fmla="*/ 2147483647 h 435"/>
              <a:gd name="T14" fmla="*/ 2147483647 w 433"/>
              <a:gd name="T15" fmla="*/ 2147483647 h 435"/>
              <a:gd name="T16" fmla="*/ 2147483647 w 433"/>
              <a:gd name="T17" fmla="*/ 2147483647 h 435"/>
              <a:gd name="T18" fmla="*/ 2147483647 w 433"/>
              <a:gd name="T19" fmla="*/ 2147483647 h 435"/>
              <a:gd name="T20" fmla="*/ 2147483647 w 433"/>
              <a:gd name="T21" fmla="*/ 2147483647 h 435"/>
              <a:gd name="T22" fmla="*/ 2147483647 w 433"/>
              <a:gd name="T23" fmla="*/ 2147483647 h 435"/>
              <a:gd name="T24" fmla="*/ 2147483647 w 433"/>
              <a:gd name="T25" fmla="*/ 2147483647 h 435"/>
              <a:gd name="T26" fmla="*/ 0 w 433"/>
              <a:gd name="T27" fmla="*/ 2147483647 h 43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33"/>
              <a:gd name="T43" fmla="*/ 0 h 435"/>
              <a:gd name="T44" fmla="*/ 433 w 433"/>
              <a:gd name="T45" fmla="*/ 435 h 43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33" h="435">
                <a:moveTo>
                  <a:pt x="0" y="6"/>
                </a:moveTo>
                <a:cubicBezTo>
                  <a:pt x="119" y="11"/>
                  <a:pt x="238" y="0"/>
                  <a:pt x="356" y="14"/>
                </a:cubicBezTo>
                <a:cubicBezTo>
                  <a:pt x="365" y="15"/>
                  <a:pt x="359" y="33"/>
                  <a:pt x="360" y="42"/>
                </a:cubicBezTo>
                <a:cubicBezTo>
                  <a:pt x="370" y="156"/>
                  <a:pt x="338" y="130"/>
                  <a:pt x="380" y="158"/>
                </a:cubicBezTo>
                <a:cubicBezTo>
                  <a:pt x="383" y="189"/>
                  <a:pt x="382" y="224"/>
                  <a:pt x="392" y="254"/>
                </a:cubicBezTo>
                <a:cubicBezTo>
                  <a:pt x="397" y="288"/>
                  <a:pt x="401" y="324"/>
                  <a:pt x="408" y="358"/>
                </a:cubicBezTo>
                <a:cubicBezTo>
                  <a:pt x="408" y="360"/>
                  <a:pt x="433" y="430"/>
                  <a:pt x="428" y="430"/>
                </a:cubicBezTo>
                <a:cubicBezTo>
                  <a:pt x="305" y="435"/>
                  <a:pt x="183" y="427"/>
                  <a:pt x="60" y="426"/>
                </a:cubicBezTo>
                <a:cubicBezTo>
                  <a:pt x="55" y="362"/>
                  <a:pt x="62" y="388"/>
                  <a:pt x="48" y="346"/>
                </a:cubicBezTo>
                <a:cubicBezTo>
                  <a:pt x="45" y="338"/>
                  <a:pt x="40" y="322"/>
                  <a:pt x="40" y="322"/>
                </a:cubicBezTo>
                <a:cubicBezTo>
                  <a:pt x="36" y="289"/>
                  <a:pt x="36" y="254"/>
                  <a:pt x="28" y="222"/>
                </a:cubicBezTo>
                <a:cubicBezTo>
                  <a:pt x="25" y="210"/>
                  <a:pt x="20" y="198"/>
                  <a:pt x="16" y="186"/>
                </a:cubicBezTo>
                <a:cubicBezTo>
                  <a:pt x="15" y="182"/>
                  <a:pt x="12" y="174"/>
                  <a:pt x="12" y="174"/>
                </a:cubicBezTo>
                <a:cubicBezTo>
                  <a:pt x="10" y="113"/>
                  <a:pt x="0" y="64"/>
                  <a:pt x="0" y="6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  <p:sp>
        <p:nvSpPr>
          <p:cNvPr id="8306" name="Line 109"/>
          <p:cNvSpPr>
            <a:spLocks noChangeShapeType="1"/>
          </p:cNvSpPr>
          <p:nvPr/>
        </p:nvSpPr>
        <p:spPr bwMode="auto">
          <a:xfrm flipH="1">
            <a:off x="3059113" y="4038600"/>
            <a:ext cx="2579687" cy="38100"/>
          </a:xfrm>
          <a:prstGeom prst="line">
            <a:avLst/>
          </a:prstGeom>
          <a:noFill/>
          <a:ln w="19050">
            <a:solidFill>
              <a:srgbClr val="333333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67" name="Freeform 156"/>
          <p:cNvSpPr>
            <a:spLocks/>
          </p:cNvSpPr>
          <p:nvPr/>
        </p:nvSpPr>
        <p:spPr bwMode="auto">
          <a:xfrm>
            <a:off x="4859482" y="2683956"/>
            <a:ext cx="135922" cy="573160"/>
          </a:xfrm>
          <a:custGeom>
            <a:avLst/>
            <a:gdLst>
              <a:gd name="T0" fmla="*/ 0 w 192"/>
              <a:gd name="T1" fmla="*/ 0 h 288"/>
              <a:gd name="T2" fmla="*/ 144 w 192"/>
              <a:gd name="T3" fmla="*/ 0 h 288"/>
              <a:gd name="T4" fmla="*/ 192 w 192"/>
              <a:gd name="T5" fmla="*/ 288 h 288"/>
              <a:gd name="T6" fmla="*/ 48 w 192"/>
              <a:gd name="T7" fmla="*/ 288 h 288"/>
              <a:gd name="T8" fmla="*/ 0 w 192"/>
              <a:gd name="T9" fmla="*/ 0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2"/>
              <a:gd name="T16" fmla="*/ 0 h 288"/>
              <a:gd name="T17" fmla="*/ 192 w 192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2" h="288">
                <a:moveTo>
                  <a:pt x="0" y="0"/>
                </a:moveTo>
                <a:lnTo>
                  <a:pt x="144" y="0"/>
                </a:lnTo>
                <a:lnTo>
                  <a:pt x="192" y="288"/>
                </a:lnTo>
                <a:lnTo>
                  <a:pt x="48" y="288"/>
                </a:lnTo>
                <a:lnTo>
                  <a:pt x="0" y="0"/>
                </a:lnTo>
                <a:close/>
              </a:path>
            </a:pathLst>
          </a:custGeom>
          <a:noFill/>
          <a:ln w="19050" cap="flat" cmpd="sng">
            <a:solidFill>
              <a:srgbClr val="002060"/>
            </a:solidFill>
            <a:prstDash val="dash"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17" name="Parallellogram 16"/>
          <p:cNvSpPr/>
          <p:nvPr/>
        </p:nvSpPr>
        <p:spPr>
          <a:xfrm rot="4468993">
            <a:off x="5377214" y="4085677"/>
            <a:ext cx="535954" cy="396475"/>
          </a:xfrm>
          <a:prstGeom prst="parallelogram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0" name="Parallellogram 179"/>
          <p:cNvSpPr/>
          <p:nvPr/>
        </p:nvSpPr>
        <p:spPr>
          <a:xfrm rot="4913294">
            <a:off x="3491791" y="3237804"/>
            <a:ext cx="1980028" cy="717382"/>
          </a:xfrm>
          <a:prstGeom prst="parallelogram">
            <a:avLst/>
          </a:pr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9" name="Rak 18"/>
          <p:cNvCxnSpPr>
            <a:stCxn id="164" idx="1"/>
          </p:cNvCxnSpPr>
          <p:nvPr/>
        </p:nvCxnSpPr>
        <p:spPr>
          <a:xfrm>
            <a:off x="3131840" y="3447002"/>
            <a:ext cx="1473497" cy="23273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94" name="Freeform 153"/>
          <p:cNvSpPr>
            <a:spLocks/>
          </p:cNvSpPr>
          <p:nvPr/>
        </p:nvSpPr>
        <p:spPr bwMode="auto">
          <a:xfrm>
            <a:off x="533400" y="3352800"/>
            <a:ext cx="6907213" cy="350838"/>
          </a:xfrm>
          <a:custGeom>
            <a:avLst/>
            <a:gdLst>
              <a:gd name="T0" fmla="*/ 0 w 4320"/>
              <a:gd name="T1" fmla="*/ 2147483647 h 160"/>
              <a:gd name="T2" fmla="*/ 2147483647 w 4320"/>
              <a:gd name="T3" fmla="*/ 2147483647 h 160"/>
              <a:gd name="T4" fmla="*/ 2147483647 w 4320"/>
              <a:gd name="T5" fmla="*/ 2147483647 h 160"/>
              <a:gd name="T6" fmla="*/ 2147483647 w 4320"/>
              <a:gd name="T7" fmla="*/ 2147483647 h 160"/>
              <a:gd name="T8" fmla="*/ 2147483647 w 4320"/>
              <a:gd name="T9" fmla="*/ 2147483647 h 160"/>
              <a:gd name="T10" fmla="*/ 2147483647 w 4320"/>
              <a:gd name="T11" fmla="*/ 2147483647 h 160"/>
              <a:gd name="T12" fmla="*/ 2147483647 w 4320"/>
              <a:gd name="T13" fmla="*/ 2147483647 h 160"/>
              <a:gd name="T14" fmla="*/ 2147483647 w 4320"/>
              <a:gd name="T15" fmla="*/ 2147483647 h 16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320"/>
              <a:gd name="T25" fmla="*/ 0 h 160"/>
              <a:gd name="T26" fmla="*/ 4320 w 4320"/>
              <a:gd name="T27" fmla="*/ 160 h 16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320" h="160">
                <a:moveTo>
                  <a:pt x="0" y="8"/>
                </a:moveTo>
                <a:cubicBezTo>
                  <a:pt x="188" y="8"/>
                  <a:pt x="376" y="8"/>
                  <a:pt x="576" y="8"/>
                </a:cubicBezTo>
                <a:cubicBezTo>
                  <a:pt x="776" y="8"/>
                  <a:pt x="1024" y="8"/>
                  <a:pt x="1200" y="8"/>
                </a:cubicBezTo>
                <a:cubicBezTo>
                  <a:pt x="1376" y="8"/>
                  <a:pt x="1448" y="0"/>
                  <a:pt x="1632" y="8"/>
                </a:cubicBezTo>
                <a:cubicBezTo>
                  <a:pt x="1816" y="16"/>
                  <a:pt x="2112" y="40"/>
                  <a:pt x="2304" y="56"/>
                </a:cubicBezTo>
                <a:cubicBezTo>
                  <a:pt x="2496" y="72"/>
                  <a:pt x="2576" y="88"/>
                  <a:pt x="2784" y="104"/>
                </a:cubicBezTo>
                <a:cubicBezTo>
                  <a:pt x="2992" y="120"/>
                  <a:pt x="3296" y="144"/>
                  <a:pt x="3552" y="152"/>
                </a:cubicBezTo>
                <a:cubicBezTo>
                  <a:pt x="3808" y="160"/>
                  <a:pt x="4208" y="144"/>
                  <a:pt x="4320" y="152"/>
                </a:cubicBezTo>
              </a:path>
            </a:pathLst>
          </a:custGeom>
          <a:noFill/>
          <a:ln w="28575" cap="flat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sv-SE"/>
          </a:p>
        </p:txBody>
      </p:sp>
      <p:sp>
        <p:nvSpPr>
          <p:cNvPr id="185" name="Line 68"/>
          <p:cNvSpPr>
            <a:spLocks noChangeShapeType="1"/>
          </p:cNvSpPr>
          <p:nvPr/>
        </p:nvSpPr>
        <p:spPr bwMode="auto">
          <a:xfrm>
            <a:off x="5858812" y="860920"/>
            <a:ext cx="8587" cy="333008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sv-SE"/>
          </a:p>
        </p:txBody>
      </p:sp>
      <p:sp>
        <p:nvSpPr>
          <p:cNvPr id="183" name="Rektangel 182"/>
          <p:cNvSpPr/>
          <p:nvPr/>
        </p:nvSpPr>
        <p:spPr>
          <a:xfrm>
            <a:off x="4355976" y="3107451"/>
            <a:ext cx="360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05248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Uppsala Universitet\Neutrinostudy_encl_2\GAE 2742 L178_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88000" y="-2281238"/>
            <a:ext cx="20320000" cy="1142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66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16635"/>
              </p:ext>
            </p:extLst>
          </p:nvPr>
        </p:nvGraphicFramePr>
        <p:xfrm>
          <a:off x="1043608" y="1052736"/>
          <a:ext cx="6766391" cy="4821912"/>
        </p:xfrm>
        <a:graphic>
          <a:graphicData uri="http://schemas.openxmlformats.org/drawingml/2006/table">
            <a:tbl>
              <a:tblPr/>
              <a:tblGrid>
                <a:gridCol w="511428"/>
                <a:gridCol w="496386"/>
                <a:gridCol w="624243"/>
                <a:gridCol w="564075"/>
                <a:gridCol w="285798"/>
                <a:gridCol w="300840"/>
                <a:gridCol w="315882"/>
                <a:gridCol w="293319"/>
                <a:gridCol w="491372"/>
                <a:gridCol w="320896"/>
                <a:gridCol w="631763"/>
                <a:gridCol w="533991"/>
                <a:gridCol w="353487"/>
                <a:gridCol w="441232"/>
                <a:gridCol w="601679"/>
              </a:tblGrid>
              <a:tr h="127810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effectLst/>
                          <a:latin typeface="Geneva"/>
                        </a:rPr>
                        <a:t>POINT LOAD INDEX AND UNIAXIAL COMPRESSIVE STRENGTH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810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effectLst/>
                          <a:latin typeface="Geneva"/>
                        </a:rPr>
                        <a:t>Portable and stationary point load tester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810">
                <a:tc gridSpan="11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Geneva"/>
                        </a:rPr>
                        <a:t>This spreadsheet calculates point load index and uniaxial compressive strength for tests using either 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810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Geneva"/>
                        </a:rPr>
                        <a:t>a </a:t>
                      </a:r>
                      <a:r>
                        <a:rPr lang="en-US" sz="800" b="0" i="1" u="none" strike="noStrike">
                          <a:effectLst/>
                          <a:latin typeface="Geneva"/>
                        </a:rPr>
                        <a:t>portable</a:t>
                      </a:r>
                      <a:r>
                        <a:rPr lang="en-US" sz="800" b="0" i="0" u="none" strike="noStrike">
                          <a:effectLst/>
                          <a:latin typeface="Geneva"/>
                        </a:rPr>
                        <a:t> or a </a:t>
                      </a:r>
                      <a:r>
                        <a:rPr lang="en-US" sz="800" b="0" i="1" u="none" strike="noStrike">
                          <a:effectLst/>
                          <a:latin typeface="Geneva"/>
                        </a:rPr>
                        <a:t>stationary</a:t>
                      </a:r>
                      <a:r>
                        <a:rPr lang="en-US" sz="800" b="0" i="0" u="none" strike="noStrike">
                          <a:effectLst/>
                          <a:latin typeface="Geneva"/>
                        </a:rPr>
                        <a:t> point load tester.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810"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810">
                <a:tc gridSpan="2">
                  <a:txBody>
                    <a:bodyPr/>
                    <a:lstStyle/>
                    <a:p>
                      <a:pPr algn="l" fontAlgn="b"/>
                      <a:r>
                        <a:rPr lang="sv-SE" sz="800" b="0" i="1" u="none" strike="noStrike">
                          <a:effectLst/>
                          <a:latin typeface="Geneva"/>
                        </a:rPr>
                        <a:t>Portable PLT: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0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Geneva"/>
                        </a:rPr>
                        <a:t>Obtained pressure (in kPa) is input in the column under "M". "P" is calculated automatically. 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810">
                <a:tc gridSpan="2">
                  <a:txBody>
                    <a:bodyPr/>
                    <a:lstStyle/>
                    <a:p>
                      <a:pPr algn="l" fontAlgn="b"/>
                      <a:r>
                        <a:rPr lang="sv-SE" sz="800" b="0" i="1" u="none" strike="noStrike">
                          <a:effectLst/>
                          <a:latin typeface="Geneva"/>
                        </a:rPr>
                        <a:t>Stationary PLT: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Geneva"/>
                        </a:rPr>
                        <a:t>"P" is input directly (in kN).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810"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810">
                <a:tc gridSpan="9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Geneva"/>
                        </a:rPr>
                        <a:t>"Type of test": d = diametral; a = axial; l = lump/block test; h = half-core (split core)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810"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810">
                <a:tc gridSpan="11"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effectLst/>
                          <a:latin typeface="Geneva"/>
                        </a:rPr>
                        <a:t>Note! D = distance between the contact points; d = core diamater </a:t>
                      </a:r>
                      <a:r>
                        <a:rPr lang="en-US" sz="800" b="1" i="1" u="none" strike="noStrike">
                          <a:effectLst/>
                          <a:latin typeface="Geneva"/>
                        </a:rPr>
                        <a:t>only</a:t>
                      </a:r>
                      <a:r>
                        <a:rPr lang="en-US" sz="800" b="1" i="0" u="none" strike="noStrike">
                          <a:effectLst/>
                          <a:latin typeface="Geneva"/>
                        </a:rPr>
                        <a:t> for diametral tests!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5328"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882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Hole nr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Rock type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Tester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Type of test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D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W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M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P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De</a:t>
                      </a:r>
                      <a:r>
                        <a:rPr lang="sv-SE" sz="800" b="0" i="0" u="none" strike="noStrike" baseline="30000">
                          <a:effectLst/>
                          <a:latin typeface="Geneva"/>
                        </a:rPr>
                        <a:t>2</a:t>
                      </a:r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De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I</a:t>
                      </a:r>
                      <a:r>
                        <a:rPr lang="sv-SE" sz="800" b="0" i="0" u="none" strike="noStrike" baseline="-25000">
                          <a:effectLst/>
                          <a:latin typeface="Geneva"/>
                        </a:rPr>
                        <a:t>s</a:t>
                      </a:r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F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I</a:t>
                      </a:r>
                      <a:r>
                        <a:rPr lang="sv-SE" sz="800" b="0" i="0" u="none" strike="noStrike" baseline="-25000">
                          <a:effectLst/>
                          <a:latin typeface="Geneva"/>
                        </a:rPr>
                        <a:t>s(50)</a:t>
                      </a:r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  </a:t>
                      </a:r>
                      <a:r>
                        <a:rPr lang="sv-SE" sz="800" b="0" i="0" u="none" strike="noStrike">
                          <a:effectLst/>
                          <a:latin typeface="Symbol"/>
                        </a:rPr>
                        <a:t>s</a:t>
                      </a:r>
                      <a:r>
                        <a:rPr lang="sv-SE" sz="800" b="0" i="0" u="none" strike="noStrike" baseline="-25000">
                          <a:effectLst/>
                          <a:latin typeface="Geneva"/>
                        </a:rPr>
                        <a:t>c </a:t>
                      </a:r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a/d-strength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101"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P=Portable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(a,d,l,h)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(P*1000)/De</a:t>
                      </a:r>
                      <a:r>
                        <a:rPr lang="sv-SE" sz="800" b="0" i="0" u="none" strike="noStrike" baseline="30000">
                          <a:effectLst/>
                          <a:latin typeface="Geneva"/>
                        </a:rPr>
                        <a:t>2</a:t>
                      </a:r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(De/50)0.45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F*I</a:t>
                      </a:r>
                      <a:r>
                        <a:rPr lang="sv-SE" sz="800" b="0" i="0" u="none" strike="noStrike" baseline="-25000">
                          <a:effectLst/>
                          <a:latin typeface="Geneva"/>
                        </a:rPr>
                        <a:t>s</a:t>
                      </a:r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22*I</a:t>
                      </a:r>
                      <a:r>
                        <a:rPr lang="sv-SE" sz="800" b="0" i="0" u="none" strike="noStrike" baseline="-25000">
                          <a:effectLst/>
                          <a:latin typeface="Geneva"/>
                        </a:rPr>
                        <a:t>s(50)</a:t>
                      </a:r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(a,d)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0364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(m)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 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S=Stationary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 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(mm)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(mm)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(KPa)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(kN)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(mm</a:t>
                      </a:r>
                      <a:r>
                        <a:rPr lang="sv-SE" sz="800" b="0" i="0" u="none" strike="noStrike" baseline="30000">
                          <a:effectLst/>
                          <a:latin typeface="Geneva"/>
                        </a:rPr>
                        <a:t>2</a:t>
                      </a:r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)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(mm)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(MPa)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 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(MPa)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(MPa)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 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810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1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P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d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40,5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18,17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1640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41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11,08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0,91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10,08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221,7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d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27810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2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P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d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40,5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12,70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1640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41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7,74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0,91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7,04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154,9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d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810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3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P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d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40,5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18,61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1640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41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11,35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0,91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10,32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227,0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d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810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4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P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d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40,5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19,36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1640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41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11,80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0,91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10,74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236,2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d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810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5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P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d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40,5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21,18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1640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41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12,91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0,91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11,74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258,4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d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810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6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P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d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40,5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18,87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1640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41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11,50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0,91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10,46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230,2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d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810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7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P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d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40,5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15,59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1640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41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9,50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0,91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8,64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190,2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d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810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8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P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d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40,5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11,01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1640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41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6,71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0,91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6,11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134,3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d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810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9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P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d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40,5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16,44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1640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41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10,02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0,91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9,12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200,6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d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810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10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P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d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40,5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15,84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1640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41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9,66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0,91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8,78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193,2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d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810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11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P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d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40,5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13,00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1640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41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7,93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0,91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7,21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158,6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d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810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12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P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d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40,5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20,73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1640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41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12,64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0,91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11,49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252,9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d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810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13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P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d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40,5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9,88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1640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41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6,02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0,91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5,48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120,5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d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810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14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P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d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40,5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20,81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1640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41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12,69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0,91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11,54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253,9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d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810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15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P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d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40,5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12,96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1640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41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7,90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0,91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7,19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158,1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d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810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16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P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d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40,5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16,17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1640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41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9,86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0,91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8,97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197,3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d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810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17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P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d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40,5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21,15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1640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41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12,89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0,91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11,73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258,0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d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810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18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P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d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40,5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21,65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1640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41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13,20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0,91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12,01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264,1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d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810"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Medel: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Geneva"/>
                        </a:rPr>
                        <a:t>206,1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 dirty="0">
                        <a:effectLst/>
                        <a:latin typeface="Geneva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081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720079"/>
          </a:xfrm>
        </p:spPr>
        <p:txBody>
          <a:bodyPr>
            <a:normAutofit/>
          </a:bodyPr>
          <a:lstStyle/>
          <a:p>
            <a:r>
              <a:rPr lang="sv-SE" sz="1800" dirty="0" smtClean="0">
                <a:latin typeface="Arial" pitchFamily="34" charset="0"/>
                <a:cs typeface="Arial" pitchFamily="34" charset="0"/>
              </a:rPr>
              <a:t>CONCLUSIONS</a:t>
            </a:r>
            <a:br>
              <a:rPr lang="sv-SE" sz="1800" dirty="0" smtClean="0">
                <a:latin typeface="Arial" pitchFamily="34" charset="0"/>
                <a:cs typeface="Arial" pitchFamily="34" charset="0"/>
              </a:rPr>
            </a:br>
            <a:endParaRPr lang="sv-SE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43608" y="1556792"/>
            <a:ext cx="7128792" cy="4176464"/>
          </a:xfrm>
        </p:spPr>
        <p:txBody>
          <a:bodyPr>
            <a:noAutofit/>
          </a:bodyPr>
          <a:lstStyle/>
          <a:p>
            <a:pPr algn="l"/>
            <a:r>
              <a:rPr lang="en-US" sz="1400" dirty="0">
                <a:latin typeface="Arial" pitchFamily="34" charset="0"/>
                <a:cs typeface="Arial" pitchFamily="34" charset="0"/>
              </a:rPr>
              <a:t>The available geological and geotechnical data of the surroundings of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Garpenberg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indicate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that the possibilities are good for the construction of the planned neutrino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detector about 1 km away from the mine.</a:t>
            </a:r>
            <a:endParaRPr lang="sv-SE" sz="1400" dirty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1400" dirty="0">
                <a:latin typeface="Arial" pitchFamily="34" charset="0"/>
                <a:cs typeface="Arial" pitchFamily="34" charset="0"/>
              </a:rPr>
              <a:t> </a:t>
            </a:r>
            <a:endParaRPr lang="sv-SE" sz="1400" dirty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1400" dirty="0" err="1">
                <a:latin typeface="Arial" pitchFamily="34" charset="0"/>
                <a:cs typeface="Arial" pitchFamily="34" charset="0"/>
              </a:rPr>
              <a:t>Bolidens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plans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for the future of the old infrastructure have to be clarified and also the possibilities to lease or purchase part of the crushing and hoisting system in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Garpenberg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Norra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. The mineral resources indicate a life of the mine operation of 25 to 30 years.</a:t>
            </a:r>
            <a:endParaRPr lang="sv-SE" sz="1400" dirty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1400" dirty="0">
                <a:latin typeface="Arial" pitchFamily="34" charset="0"/>
                <a:cs typeface="Arial" pitchFamily="34" charset="0"/>
              </a:rPr>
              <a:t> </a:t>
            </a:r>
            <a:endParaRPr lang="sv-SE" sz="1400" dirty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1400" dirty="0">
                <a:latin typeface="Arial" pitchFamily="34" charset="0"/>
                <a:cs typeface="Arial" pitchFamily="34" charset="0"/>
              </a:rPr>
              <a:t>It is also recommended that a program with control of the available magnetic and electric survey data of the proposed area shall be organized and after that a drilling program has to be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performed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as a first step of the future investigations.</a:t>
            </a:r>
          </a:p>
          <a:p>
            <a:pPr algn="l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l"/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l"/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l"/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l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l"/>
            <a:endParaRPr lang="sv-SE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1115616" y="770722"/>
            <a:ext cx="6840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1400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We have a </a:t>
            </a:r>
            <a:r>
              <a:rPr lang="en-US" sz="1400" dirty="0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mine infrastructure 500 </a:t>
            </a:r>
            <a:r>
              <a:rPr lang="en-US" sz="1400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km from the ESS with access to areas more than 1000 m below surface.</a:t>
            </a:r>
          </a:p>
        </p:txBody>
      </p:sp>
    </p:spTree>
    <p:extLst>
      <p:ext uri="{BB962C8B-B14F-4D97-AF65-F5344CB8AC3E}">
        <p14:creationId xmlns:p14="http://schemas.microsoft.com/office/powerpoint/2010/main" val="106603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785</Words>
  <Application>Microsoft Office PowerPoint</Application>
  <PresentationFormat>Bildspel på skärmen (4:3)</PresentationFormat>
  <Paragraphs>389</Paragraphs>
  <Slides>10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1" baseType="lpstr">
      <vt:lpstr>Office-tema</vt:lpstr>
      <vt:lpstr>MINE RELATED ASPECTS REGARDING CONSTRUCTION OF A LARGE UNDERGROUND NEUTRINO DETECTOR CLOSE TO THE GARPENBERG MINE</vt:lpstr>
      <vt:lpstr>PowerPoint-presentation</vt:lpstr>
      <vt:lpstr>GARPENBERG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CONCLUSIONS </vt:lpstr>
      <vt:lpstr>FUTURE PROGRAM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MINE RELATED ASPECTS REGARDING CONSTRUCTION OF A LARGE UNDERGROUND NEUTRINO DETECTOR CLOSE TO THE GARPENBERG MINE</dc:title>
  <dc:creator>Expert</dc:creator>
  <cp:lastModifiedBy>Expert</cp:lastModifiedBy>
  <cp:revision>19</cp:revision>
  <dcterms:created xsi:type="dcterms:W3CDTF">2014-05-25T07:38:45Z</dcterms:created>
  <dcterms:modified xsi:type="dcterms:W3CDTF">2014-05-25T18:42:52Z</dcterms:modified>
</cp:coreProperties>
</file>