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7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4" r:id="rId14"/>
    <p:sldId id="271" r:id="rId15"/>
    <p:sldId id="272" r:id="rId16"/>
    <p:sldId id="266" r:id="rId17"/>
    <p:sldId id="273" r:id="rId18"/>
    <p:sldId id="275" r:id="rId19"/>
    <p:sldId id="268" r:id="rId20"/>
    <p:sldId id="267" r:id="rId21"/>
    <p:sldId id="276" r:id="rId22"/>
    <p:sldId id="277" r:id="rId23"/>
    <p:sldId id="278" r:id="rId24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FC62C-D8BA-48D4-A046-0046499F15EF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EAC23-5578-4AE1-9DB4-431E0019C1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250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3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68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068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3328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0562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053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0479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091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4417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6253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168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9094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9754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6817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2856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481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760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071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498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038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486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142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EAC23-5578-4AE1-9DB4-431E0019C12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124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98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28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32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27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314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484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62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34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21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57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58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D80E7-7830-4079-9218-1CAF35E03CC5}" type="datetimeFigureOut">
              <a:rPr lang="en-GB" smtClean="0"/>
              <a:t>24/04/2014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D8E5-16FE-4875-948C-284A830227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38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E/p </a:t>
            </a:r>
            <a:r>
              <a:rPr lang="en-US" altLang="zh-CN" dirty="0" err="1" smtClean="0"/>
              <a:t>v.s</a:t>
            </a:r>
            <a:r>
              <a:rPr lang="en-US" altLang="zh-CN" dirty="0" smtClean="0"/>
              <a:t>. time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Does ECAL change?</a:t>
            </a:r>
          </a:p>
          <a:p>
            <a:r>
              <a:rPr lang="en-US" dirty="0" err="1" smtClean="0"/>
              <a:t>Jie</a:t>
            </a:r>
            <a:r>
              <a:rPr lang="en-US" dirty="0" smtClean="0"/>
              <a:t> Feng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149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Reasons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Ecal</a:t>
            </a:r>
            <a:r>
              <a:rPr lang="en-US" dirty="0" smtClean="0"/>
              <a:t> performance difference between EM showers and </a:t>
            </a:r>
            <a:r>
              <a:rPr lang="en-US" dirty="0" err="1" smtClean="0"/>
              <a:t>hadronic</a:t>
            </a:r>
            <a:r>
              <a:rPr lang="en-US" dirty="0" smtClean="0"/>
              <a:t> showers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Reconstructed rigidity difference between that of electron and that of hadron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altLang="zh-CN" dirty="0" smtClean="0"/>
              <a:t>The largest difference between electron and helium is the mass.</a:t>
            </a:r>
            <a:endParaRPr lang="en-US" dirty="0"/>
          </a:p>
          <a:p>
            <a:r>
              <a:rPr lang="en-US" dirty="0" smtClean="0"/>
              <a:t>Synchrotron </a:t>
            </a:r>
            <a:r>
              <a:rPr lang="en-US" dirty="0" smtClean="0"/>
              <a:t>radiation?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33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the mass of Helium </a:t>
            </a:r>
            <a:r>
              <a:rPr lang="en-US" dirty="0" err="1" smtClean="0"/>
              <a:t>v.s</a:t>
            </a:r>
            <a:r>
              <a:rPr lang="en-US" dirty="0" smtClean="0"/>
              <a:t>.</a:t>
            </a:r>
            <a:r>
              <a:rPr lang="en-US" dirty="0" smtClean="0"/>
              <a:t> time to check rigidity.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Rig_L1/Rig_L9 </a:t>
            </a:r>
            <a:r>
              <a:rPr lang="en-US" altLang="zh-CN" dirty="0" err="1" smtClean="0"/>
              <a:t>v.s</a:t>
            </a:r>
            <a:r>
              <a:rPr lang="en-US" altLang="zh-CN" dirty="0" smtClean="0"/>
              <a:t>.</a:t>
            </a:r>
            <a:r>
              <a:rPr lang="en-US" dirty="0" smtClean="0"/>
              <a:t> </a:t>
            </a:r>
            <a:r>
              <a:rPr lang="en-US" dirty="0" smtClean="0"/>
              <a:t>time to see </a:t>
            </a:r>
            <a:r>
              <a:rPr lang="en-US" dirty="0" smtClean="0"/>
              <a:t>electron radiation.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91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Helium mass with time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8787" y="1451156"/>
            <a:ext cx="8224506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57210" y="1863634"/>
            <a:ext cx="293478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8~10 GV Helium are selected.</a:t>
            </a:r>
          </a:p>
          <a:p>
            <a:endParaRPr lang="en-US" dirty="0" smtClean="0"/>
          </a:p>
          <a:p>
            <a:r>
              <a:rPr lang="en-US" dirty="0" smtClean="0"/>
              <a:t>Beta is measured by RICH.</a:t>
            </a:r>
          </a:p>
          <a:p>
            <a:endParaRPr lang="en-US" dirty="0"/>
          </a:p>
          <a:p>
            <a:r>
              <a:rPr lang="en-US" dirty="0" smtClean="0"/>
              <a:t>Mass is stable before 07.13. Something has changed since 07.13. </a:t>
            </a:r>
          </a:p>
          <a:p>
            <a:endParaRPr lang="en-US" dirty="0"/>
          </a:p>
          <a:p>
            <a:r>
              <a:rPr lang="en-US" dirty="0" smtClean="0"/>
              <a:t>The peak shifts by 3% at around 07.13.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7348" y="5930537"/>
                <a:ext cx="6122126" cy="665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𝑟𝑖𝑔𝑖𝑑𝑖𝑡𝑦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β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m:rPr>
                              <m:sty m:val="p"/>
                            </m:rPr>
                            <a:rPr lang="el-GR" i="1" smtClean="0">
                              <a:latin typeface="Cambria Math" panose="02040503050406030204" pitchFamily="18" charset="0"/>
                            </a:rPr>
                            <m:t>γ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48" y="5930537"/>
                <a:ext cx="6122126" cy="6651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5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 with time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257210" y="1863634"/>
            <a:ext cx="29347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8~10 </a:t>
            </a:r>
            <a:r>
              <a:rPr lang="en-US" dirty="0" smtClean="0"/>
              <a:t>GV/c </a:t>
            </a:r>
            <a:r>
              <a:rPr lang="en-US" dirty="0" smtClean="0"/>
              <a:t>Helium are selected.</a:t>
            </a:r>
          </a:p>
          <a:p>
            <a:endParaRPr lang="en-US" dirty="0" smtClean="0"/>
          </a:p>
          <a:p>
            <a:r>
              <a:rPr lang="en-US" dirty="0" smtClean="0"/>
              <a:t>Beta is measured by RICH.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l-GR" dirty="0"/>
              <a:t>β</a:t>
            </a:r>
            <a:r>
              <a:rPr lang="en-US" dirty="0" smtClean="0"/>
              <a:t> </a:t>
            </a:r>
            <a:r>
              <a:rPr lang="en-US" dirty="0" smtClean="0"/>
              <a:t>shifts by </a:t>
            </a:r>
            <a:r>
              <a:rPr lang="en-US" dirty="0" smtClean="0"/>
              <a:t>~-0.05%, </a:t>
            </a:r>
            <a:r>
              <a:rPr lang="el-GR" dirty="0"/>
              <a:t>β </a:t>
            </a:r>
            <a:r>
              <a:rPr lang="el-GR" dirty="0" smtClean="0"/>
              <a:t>γ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by </a:t>
            </a:r>
            <a:r>
              <a:rPr lang="en-US" dirty="0" smtClean="0"/>
              <a:t>~-6% and mass by 3%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For the same rigidity, this demonstrates that we observes some problem for rigidity or rich.</a:t>
            </a:r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0690" y="1690688"/>
            <a:ext cx="868909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04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Synchrotron </a:t>
            </a:r>
            <a:r>
              <a:rPr lang="en-US" dirty="0" smtClean="0"/>
              <a:t>radiation?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299269" y="1611086"/>
            <a:ext cx="3544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Rigidity_L1/Rigidity_L9-1 does not describe the increase of the synchrotron </a:t>
            </a:r>
            <a:r>
              <a:rPr lang="en-US" dirty="0" smtClean="0"/>
              <a:t>radiation.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6403" y="2236524"/>
            <a:ext cx="228600" cy="2286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818" y="1825625"/>
            <a:ext cx="8031451" cy="401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15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2536"/>
            <a:ext cx="10515600" cy="533945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Before 07/13:</a:t>
            </a:r>
            <a:endParaRPr lang="en-US" dirty="0" smtClean="0"/>
          </a:p>
          <a:p>
            <a:r>
              <a:rPr lang="en-US" dirty="0" smtClean="0"/>
              <a:t>Helium </a:t>
            </a:r>
            <a:r>
              <a:rPr lang="en-US" dirty="0" smtClean="0"/>
              <a:t>mass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rigidity </a:t>
            </a:r>
            <a:r>
              <a:rPr lang="en-US" dirty="0" smtClean="0"/>
              <a:t>stable with time </a:t>
            </a:r>
            <a:endParaRPr lang="en-US" dirty="0" smtClean="0"/>
          </a:p>
          <a:p>
            <a:r>
              <a:rPr lang="en-US" dirty="0" smtClean="0"/>
              <a:t>                                                                            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/>
              <a:t>ECAL is stable with time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err="1" smtClean="0"/>
              <a:t>EnergyD</a:t>
            </a:r>
            <a:r>
              <a:rPr lang="en-US" dirty="0" smtClean="0"/>
              <a:t>/p of helium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After 07/13: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Something </a:t>
            </a:r>
            <a:r>
              <a:rPr lang="en-US" dirty="0"/>
              <a:t>unknown </a:t>
            </a:r>
            <a:r>
              <a:rPr lang="en-US" dirty="0" smtClean="0"/>
              <a:t>has happened:</a:t>
            </a:r>
          </a:p>
          <a:p>
            <a:r>
              <a:rPr lang="en-US" dirty="0" smtClean="0"/>
              <a:t>1) ECAL equalization change?</a:t>
            </a:r>
          </a:p>
          <a:p>
            <a:r>
              <a:rPr lang="en-US" dirty="0" smtClean="0"/>
              <a:t>2) Tracker or RICH change?</a:t>
            </a:r>
          </a:p>
          <a:p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6892121" y="2047162"/>
            <a:ext cx="482448" cy="109182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2482360"/>
            <a:ext cx="491477" cy="49147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4069" y="5943601"/>
            <a:ext cx="600500" cy="6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 slides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Possibility to measure the rigidity performance with Helium mass.</a:t>
            </a:r>
            <a:br>
              <a:rPr lang="en-US" dirty="0" smtClean="0"/>
            </a:br>
            <a:r>
              <a:rPr lang="en-US" dirty="0" smtClean="0"/>
              <a:t>-Discussion with </a:t>
            </a:r>
            <a:r>
              <a:rPr lang="en-US" dirty="0" err="1" smtClean="0"/>
              <a:t>F.Barao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15368" y="1825625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GB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den>
                        </m:f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P=8GV/c,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 smtClean="0"/>
                  <a:t>~30,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 dirty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den>
                        </m:f>
                        <m:r>
                          <a:rPr lang="en-GB" i="1" dirty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e>
                      <m:sup/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%</m:t>
                        </m:r>
                      </m:e>
                      <m:sup/>
                    </m:sSup>
                  </m:oMath>
                </a14:m>
                <a:r>
                  <a:rPr lang="en-GB" dirty="0" smtClean="0"/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GB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b>
                        </m:sSub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~0.1%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b="0" dirty="0" smtClean="0">
                    <a:ea typeface="Cambria Math" panose="02040503050406030204" pitchFamily="18" charset="0"/>
                  </a:rPr>
                  <a:t>~12%</a:t>
                </a:r>
                <a:r>
                  <a:rPr lang="en-US" b="0" dirty="0" smtClean="0">
                    <a:ea typeface="Cambria Math" panose="02040503050406030204" pitchFamily="18" charset="0"/>
                    <a:sym typeface="Wingdings" panose="05000000000000000000" pitchFamily="2" charset="2"/>
                  </a:rPr>
                  <a:t>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b="0" dirty="0" smtClean="0">
                    <a:ea typeface="Cambria Math" panose="02040503050406030204" pitchFamily="18" charset="0"/>
                  </a:rPr>
                  <a:t>~</a:t>
                </a:r>
                <a:r>
                  <a:rPr lang="en-US" dirty="0" smtClean="0">
                    <a:ea typeface="Cambria Math" panose="02040503050406030204" pitchFamily="18" charset="0"/>
                  </a:rPr>
                  <a:t>48</a:t>
                </a:r>
                <a:r>
                  <a:rPr lang="en-US" b="0" dirty="0" smtClean="0">
                    <a:ea typeface="Cambria Math" panose="02040503050406030204" pitchFamily="18" charset="0"/>
                  </a:rPr>
                  <a:t>%</a:t>
                </a:r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</m:sub>
                    </m:sSub>
                  </m:oMath>
                </a14:m>
                <a:r>
                  <a:rPr lang="en-US" b="0" dirty="0" smtClean="0"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</m:rad>
                      </m:den>
                    </m:f>
                    <m:groupChr>
                      <m:groupChrPr>
                        <m:chr m:val="⇒"/>
                        <m:vertJc m:val="bot"/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=10^6</m:t>
                        </m:r>
                      </m:e>
                    </m:groupCh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0.0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48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&lt;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</m:t>
                            </m:r>
                          </m:sub>
                        </m:sSub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48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%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3.6</m:t>
                        </m:r>
                      </m:den>
                    </m:f>
                  </m:oMath>
                </a14:m>
                <a:r>
                  <a:rPr lang="en-US" dirty="0" smtClean="0">
                    <a:ea typeface="Cambria Math" panose="02040503050406030204" pitchFamily="18" charset="0"/>
                  </a:rPr>
                  <a:t>~</a:t>
                </a:r>
                <a:r>
                  <a:rPr lang="en-US" dirty="0" smtClean="0">
                    <a:ea typeface="Cambria Math" panose="02040503050406030204" pitchFamily="18" charset="0"/>
                  </a:rPr>
                  <a:t>0.013%</a:t>
                </a:r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>
                  <a:ea typeface="Cambria Math" panose="02040503050406030204" pitchFamily="18" charset="0"/>
                </a:endParaRPr>
              </a:p>
              <a:p>
                <a:endParaRPr lang="en-US" b="0" dirty="0" smtClean="0">
                  <a:ea typeface="Cambria Math" panose="02040503050406030204" pitchFamily="18" charset="0"/>
                </a:endParaRPr>
              </a:p>
              <a:p>
                <a:endParaRPr lang="en-US" dirty="0" smtClean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5368" y="1825625"/>
                <a:ext cx="10515600" cy="4351338"/>
              </a:xfrm>
              <a:blipFill rotWithShape="0">
                <a:blip r:embed="rId3"/>
                <a:stretch>
                  <a:fillRect l="-1043" b="-2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0692" y="829377"/>
            <a:ext cx="4831308" cy="27423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65425" y="3722857"/>
            <a:ext cx="3507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8GV/c rigidity resolution is 12%. Drawn by </a:t>
            </a:r>
            <a:r>
              <a:rPr lang="en-US" dirty="0" err="1" smtClean="0"/>
              <a:t>H.Chou</a:t>
            </a:r>
            <a:r>
              <a:rPr lang="en-US" dirty="0" smtClean="0"/>
              <a:t>(Taiwan).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3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16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lectron </a:t>
            </a:r>
            <a:r>
              <a:rPr lang="en-US" dirty="0" err="1"/>
              <a:t>EnegyD</a:t>
            </a:r>
            <a:r>
              <a:rPr lang="en-US" dirty="0"/>
              <a:t> fit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57317" y="1816917"/>
            <a:ext cx="91975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7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Sample: 20~80 </a:t>
            </a:r>
            <a:r>
              <a:rPr lang="en-US" dirty="0" err="1" smtClean="0"/>
              <a:t>GeV</a:t>
            </a:r>
            <a:r>
              <a:rPr lang="en-US" dirty="0" smtClean="0"/>
              <a:t> electron, proton and helium</a:t>
            </a:r>
          </a:p>
          <a:p>
            <a:r>
              <a:rPr lang="en-US" dirty="0" smtClean="0"/>
              <a:t>Period: 07.11 – 11.13 (29 months)</a:t>
            </a:r>
          </a:p>
          <a:p>
            <a:r>
              <a:rPr lang="en-US" dirty="0" smtClean="0"/>
              <a:t>Reconstructed energy: </a:t>
            </a:r>
            <a:r>
              <a:rPr lang="en-US" dirty="0" err="1" smtClean="0"/>
              <a:t>EnergyE</a:t>
            </a:r>
            <a:r>
              <a:rPr lang="en-US" dirty="0" smtClean="0"/>
              <a:t>, </a:t>
            </a:r>
            <a:r>
              <a:rPr lang="en-US" dirty="0" err="1" smtClean="0"/>
              <a:t>EnergyA</a:t>
            </a:r>
            <a:r>
              <a:rPr lang="en-US" dirty="0" smtClean="0"/>
              <a:t>, </a:t>
            </a:r>
            <a:r>
              <a:rPr lang="en-US" dirty="0" err="1" smtClean="0"/>
              <a:t>EnergyD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8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Proton </a:t>
            </a:r>
            <a:r>
              <a:rPr lang="en-US" dirty="0" err="1" smtClean="0"/>
              <a:t>EnegyD</a:t>
            </a:r>
            <a:r>
              <a:rPr lang="en-US" dirty="0" smtClean="0"/>
              <a:t> fit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93731" y="1782082"/>
            <a:ext cx="924659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9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Rig_1/rig_9 for electron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68798" y="1825625"/>
            <a:ext cx="825440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43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Rig_1/rig_9 for helium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46585" y="1798329"/>
            <a:ext cx="849882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Helium mass measured by TOF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76" y="1881756"/>
            <a:ext cx="8678718" cy="4696464"/>
          </a:xfrm>
        </p:spPr>
      </p:pic>
      <p:sp>
        <p:nvSpPr>
          <p:cNvPr id="5" name="TextBox 4"/>
          <p:cNvSpPr txBox="1"/>
          <p:nvPr/>
        </p:nvSpPr>
        <p:spPr>
          <a:xfrm>
            <a:off x="9471546" y="2470245"/>
            <a:ext cx="2292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 to tell if there is a break at 07.13.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8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E/p position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289561" y="1690688"/>
            <a:ext cx="36875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2% increase of E/p peak position during this two years is observed for all kinds of reconstructed energy. </a:t>
            </a:r>
          </a:p>
          <a:p>
            <a:endParaRPr lang="en-US" dirty="0"/>
          </a:p>
          <a:p>
            <a:r>
              <a:rPr lang="en-US" dirty="0" smtClean="0"/>
              <a:t>Something has changed after 07.13.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09" y="1872429"/>
            <a:ext cx="8084852" cy="3982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31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 E/p position – 3 months / point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289561" y="1690688"/>
            <a:ext cx="36875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2% increase of E/p peak position during this two years is observed for all kinds of reconstructed energy. </a:t>
            </a:r>
          </a:p>
          <a:p>
            <a:endParaRPr lang="en-US" dirty="0"/>
          </a:p>
          <a:p>
            <a:r>
              <a:rPr lang="en-US" dirty="0" smtClean="0"/>
              <a:t>The change after 07.13 is smoothed.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2827" y="1806570"/>
            <a:ext cx="8182471" cy="389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3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Proton E/p position – (1)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409482" y="2035461"/>
            <a:ext cx="3267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Proton E/p peak position is quite stable with time, especially for </a:t>
            </a:r>
            <a:r>
              <a:rPr lang="en-US" dirty="0" err="1" smtClean="0"/>
              <a:t>EnergyD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step around 07.13 may be due to the update of </a:t>
            </a:r>
            <a:r>
              <a:rPr lang="en-US" dirty="0" err="1" smtClean="0"/>
              <a:t>Ecal</a:t>
            </a:r>
            <a:r>
              <a:rPr lang="en-US" dirty="0" smtClean="0"/>
              <a:t> calibration.</a:t>
            </a:r>
          </a:p>
          <a:p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62" y="1875974"/>
            <a:ext cx="7597325" cy="4435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6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Proton E/p position – (2)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409482" y="2035461"/>
            <a:ext cx="3267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Proton E/p peak position is quite stable with time.</a:t>
            </a:r>
          </a:p>
          <a:p>
            <a:endParaRPr lang="en-US" dirty="0" smtClean="0"/>
          </a:p>
          <a:p>
            <a:r>
              <a:rPr lang="en-US" dirty="0" smtClean="0"/>
              <a:t>The step around 07.13 may be due to the update of </a:t>
            </a:r>
            <a:r>
              <a:rPr lang="en-US" dirty="0" err="1" smtClean="0"/>
              <a:t>Ecal</a:t>
            </a:r>
            <a:r>
              <a:rPr lang="en-US" dirty="0" smtClean="0"/>
              <a:t> calibration.</a:t>
            </a:r>
          </a:p>
          <a:p>
            <a:r>
              <a:rPr lang="en-US" dirty="0" smtClean="0"/>
              <a:t> 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35" y="1690688"/>
            <a:ext cx="7962947" cy="4606781"/>
          </a:xfrm>
        </p:spPr>
      </p:pic>
    </p:spTree>
    <p:extLst>
      <p:ext uri="{BB962C8B-B14F-4D97-AF65-F5344CB8AC3E}">
        <p14:creationId xmlns:p14="http://schemas.microsoft.com/office/powerpoint/2010/main" val="7981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Helium E/p position – (1)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409482" y="2035461"/>
            <a:ext cx="3267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Helium E/p peak position is quite stable with time, especially for </a:t>
            </a:r>
            <a:r>
              <a:rPr lang="en-US" dirty="0" err="1" smtClean="0"/>
              <a:t>EnergyD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step around 07.13 may be due to the update of </a:t>
            </a:r>
            <a:r>
              <a:rPr lang="en-US" dirty="0" err="1" smtClean="0"/>
              <a:t>Ecal</a:t>
            </a:r>
            <a:r>
              <a:rPr lang="en-US" dirty="0" smtClean="0"/>
              <a:t> calibration.</a:t>
            </a:r>
          </a:p>
          <a:p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42" y="2098202"/>
            <a:ext cx="8243740" cy="407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21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Helium E/p position – (2)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409482" y="2035461"/>
            <a:ext cx="3267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Helium E/p peak position is quite stable with time.</a:t>
            </a:r>
          </a:p>
          <a:p>
            <a:endParaRPr lang="en-US" dirty="0" smtClean="0"/>
          </a:p>
          <a:p>
            <a:r>
              <a:rPr lang="en-US" dirty="0" smtClean="0"/>
              <a:t>The step around 07.13 may be due to the update of </a:t>
            </a:r>
            <a:r>
              <a:rPr lang="en-US" dirty="0" err="1" smtClean="0"/>
              <a:t>Ecal</a:t>
            </a:r>
            <a:r>
              <a:rPr lang="en-US" dirty="0" smtClean="0"/>
              <a:t> calibration.</a:t>
            </a:r>
          </a:p>
          <a:p>
            <a:r>
              <a:rPr lang="en-US" dirty="0" smtClean="0"/>
              <a:t>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70" y="1870596"/>
            <a:ext cx="7955000" cy="4351338"/>
          </a:xfrm>
        </p:spPr>
      </p:pic>
    </p:spTree>
    <p:extLst>
      <p:ext uri="{BB962C8B-B14F-4D97-AF65-F5344CB8AC3E}">
        <p14:creationId xmlns:p14="http://schemas.microsoft.com/office/powerpoint/2010/main" val="311242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Before 07.13</a:t>
            </a:r>
            <a:r>
              <a:rPr lang="zh-CN" altLang="en-US" smtClean="0">
                <a:solidFill>
                  <a:srgbClr val="7030A0"/>
                </a:solidFill>
              </a:rPr>
              <a:t>：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E/p </a:t>
            </a:r>
            <a:r>
              <a:rPr lang="en-US" dirty="0" smtClean="0"/>
              <a:t>of electron </a:t>
            </a:r>
            <a:r>
              <a:rPr lang="en-US" dirty="0" smtClean="0">
                <a:solidFill>
                  <a:srgbClr val="0070C0"/>
                </a:solidFill>
              </a:rPr>
              <a:t>increases</a:t>
            </a:r>
            <a:r>
              <a:rPr lang="en-US" dirty="0" smtClean="0"/>
              <a:t> with time.</a:t>
            </a:r>
          </a:p>
          <a:p>
            <a:r>
              <a:rPr lang="en-US" dirty="0" smtClean="0"/>
              <a:t>E/p of hadron </a:t>
            </a:r>
            <a:r>
              <a:rPr lang="en-US" dirty="0" smtClean="0">
                <a:solidFill>
                  <a:srgbClr val="FF0000"/>
                </a:solidFill>
              </a:rPr>
              <a:t>does not increase </a:t>
            </a:r>
            <a:r>
              <a:rPr lang="en-US" dirty="0" smtClean="0"/>
              <a:t>with time.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542</Words>
  <Application>Microsoft Office PowerPoint</Application>
  <PresentationFormat>Widescreen</PresentationFormat>
  <Paragraphs>127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宋体</vt:lpstr>
      <vt:lpstr>Arial</vt:lpstr>
      <vt:lpstr>Calibri</vt:lpstr>
      <vt:lpstr>Calibri Light</vt:lpstr>
      <vt:lpstr>Cambria Math</vt:lpstr>
      <vt:lpstr>Wingdings</vt:lpstr>
      <vt:lpstr>Office Theme</vt:lpstr>
      <vt:lpstr>E/p v.s. time</vt:lpstr>
      <vt:lpstr>selection</vt:lpstr>
      <vt:lpstr>Electron E/p position</vt:lpstr>
      <vt:lpstr>Electron E/p position – 3 months / point</vt:lpstr>
      <vt:lpstr>Proton E/p position – (1)</vt:lpstr>
      <vt:lpstr>Proton E/p position – (2)</vt:lpstr>
      <vt:lpstr>Helium E/p position – (1)</vt:lpstr>
      <vt:lpstr>Helium E/p position – (2)</vt:lpstr>
      <vt:lpstr>Summary</vt:lpstr>
      <vt:lpstr>Potential Reasons</vt:lpstr>
      <vt:lpstr>To do</vt:lpstr>
      <vt:lpstr>Helium mass with time</vt:lpstr>
      <vt:lpstr>Beta with time</vt:lpstr>
      <vt:lpstr>Synchrotron radiation?</vt:lpstr>
      <vt:lpstr>Conclusion</vt:lpstr>
      <vt:lpstr>Back up slides</vt:lpstr>
      <vt:lpstr>Possibility to measure the rigidity performance with Helium mass. -Discussion with F.Barao</vt:lpstr>
      <vt:lpstr>selection</vt:lpstr>
      <vt:lpstr>Electron EnegyD fit </vt:lpstr>
      <vt:lpstr>Proton EnegyD fit </vt:lpstr>
      <vt:lpstr>Rig_1/rig_9 for electron</vt:lpstr>
      <vt:lpstr>Rig_1/rig_9 for helium</vt:lpstr>
      <vt:lpstr>Helium mass measured by TOF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E/p v.s. time</dc:title>
  <dc:creator>Administrator</dc:creator>
  <cp:lastModifiedBy>Administrator</cp:lastModifiedBy>
  <cp:revision>39</cp:revision>
  <cp:lastPrinted>2014-04-24T08:26:21Z</cp:lastPrinted>
  <dcterms:created xsi:type="dcterms:W3CDTF">2014-04-22T08:42:58Z</dcterms:created>
  <dcterms:modified xsi:type="dcterms:W3CDTF">2014-04-24T12:27:12Z</dcterms:modified>
</cp:coreProperties>
</file>