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0" r:id="rId9"/>
    <p:sldId id="272" r:id="rId10"/>
    <p:sldId id="271" r:id="rId11"/>
    <p:sldId id="269" r:id="rId12"/>
    <p:sldId id="263" r:id="rId13"/>
    <p:sldId id="266" r:id="rId14"/>
    <p:sldId id="268" r:id="rId15"/>
    <p:sldId id="267" r:id="rId16"/>
    <p:sldId id="277" r:id="rId17"/>
    <p:sldId id="282" r:id="rId18"/>
    <p:sldId id="280" r:id="rId19"/>
    <p:sldId id="281" r:id="rId20"/>
    <p:sldId id="279" r:id="rId21"/>
    <p:sldId id="278" r:id="rId22"/>
    <p:sldId id="276" r:id="rId23"/>
    <p:sldId id="275" r:id="rId24"/>
    <p:sldId id="265" r:id="rId25"/>
    <p:sldId id="274" r:id="rId26"/>
    <p:sldId id="287" r:id="rId27"/>
    <p:sldId id="290" r:id="rId28"/>
    <p:sldId id="289" r:id="rId29"/>
    <p:sldId id="288" r:id="rId30"/>
    <p:sldId id="286" r:id="rId31"/>
    <p:sldId id="264" r:id="rId32"/>
    <p:sldId id="284" r:id="rId33"/>
    <p:sldId id="285" r:id="rId34"/>
    <p:sldId id="283" r:id="rId35"/>
    <p:sldId id="291" r:id="rId36"/>
    <p:sldId id="292" r:id="rId37"/>
    <p:sldId id="273" r:id="rId3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29/08/2014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29/08/2014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29/08/2014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29/08/2014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29/08/2014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29/08/2014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29/08/2014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29/08/2014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29/08/2014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29/08/2014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29/08/2014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pPr/>
              <a:t>29/08/2014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5thDay\Sivers\tren0.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437" y="0"/>
            <a:ext cx="887505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5thDay\Sivers\tren1.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66" y="0"/>
            <a:ext cx="905553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5thDay\Sivers\tren1.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950" y="0"/>
            <a:ext cx="883553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5thDay\Sivers\tren1.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212" y="0"/>
            <a:ext cx="8898284" cy="68627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5thDay\Sivers\tren1.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43" y="0"/>
            <a:ext cx="881204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5thDay\Sivers\tren1.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-27385"/>
            <a:ext cx="8748771" cy="68853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5thDay\Sivers\tren2.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0"/>
            <a:ext cx="887506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5thDay\Sivers\tren2.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388" y="0"/>
            <a:ext cx="88711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:\5thDay\Sivers\tren2.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67" y="0"/>
            <a:ext cx="896642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:\5thDay\Sivers\tren2.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0"/>
            <a:ext cx="88710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:\5thDay\Sivers\tren2.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631" y="0"/>
            <a:ext cx="883885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5thDay\Sivers\tren0.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437" y="0"/>
            <a:ext cx="887505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:\5thDay\Sivers\tren2.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387" y="0"/>
            <a:ext cx="88711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:\5thDay\Sivers\tren2.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890" y="0"/>
            <a:ext cx="894960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:\5thDay\Sivers\tren2.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83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:\5thDay\Sivers\tren2.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838" y="0"/>
            <a:ext cx="893065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:\5thDay\Sivers\tren3.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0"/>
            <a:ext cx="88711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:\5thDay\Sivers\tren3.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0"/>
            <a:ext cx="885568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:\5thDay\Sivers\tren3.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385" y="-1"/>
            <a:ext cx="8871103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:\5thDay\Sivers\tren3.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388" y="0"/>
            <a:ext cx="88711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:\5thDay\Sivers\tren3.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0"/>
            <a:ext cx="88711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F:\5thDay\Sivers\tren3.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0"/>
            <a:ext cx="890054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5thDay\Sivers\tren0.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438" y="0"/>
            <a:ext cx="887505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F:\5thDay\Sivers\tren3.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630" y="0"/>
            <a:ext cx="883885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F:\5thDay\Sivers\tren3.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42" y="0"/>
            <a:ext cx="881204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:\5thDay\Sivers\tren3.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996" y="0"/>
            <a:ext cx="886049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F:\5thDay\Sivers\tren3.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437" y="0"/>
            <a:ext cx="887505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F:\5thDay\Sivers\tren4.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341" y="0"/>
            <a:ext cx="891215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F:\5thDay\Sivers\tren4.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873" y="0"/>
            <a:ext cx="880661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F:\5thDay\Sivers\tren4.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85" y="0"/>
            <a:ext cx="903071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F:\5thDay\Sivers\tren4.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873" y="0"/>
            <a:ext cx="880661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5thDay\Sivers\tren0.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0"/>
            <a:ext cx="886409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F:\5thDay\Sivers\tren0.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-18048"/>
            <a:ext cx="8883810" cy="68760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5thDay\Sivers\tren0.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0"/>
            <a:ext cx="889633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5thDay\Sivers\tren0.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0"/>
            <a:ext cx="8892480" cy="68728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5thDay\Sivers\tren0.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437" y="0"/>
            <a:ext cx="887505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5thDay\Sivers\tren1.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758" y="1"/>
            <a:ext cx="880941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0</Words>
  <Application>Microsoft Office PowerPoint</Application>
  <PresentationFormat>Affichage à l'écran (4:3)</PresentationFormat>
  <Paragraphs>0</Paragraphs>
  <Slides>37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38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Cédric</dc:creator>
  <cp:lastModifiedBy>Cédric</cp:lastModifiedBy>
  <cp:revision>3</cp:revision>
  <dcterms:created xsi:type="dcterms:W3CDTF">2014-08-29T19:32:45Z</dcterms:created>
  <dcterms:modified xsi:type="dcterms:W3CDTF">2014-08-29T20:01:10Z</dcterms:modified>
</cp:coreProperties>
</file>